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961" autoAdjust="0"/>
  </p:normalViewPr>
  <p:slideViewPr>
    <p:cSldViewPr snapToGrid="0">
      <p:cViewPr varScale="1">
        <p:scale>
          <a:sx n="64" d="100"/>
          <a:sy n="64" d="100"/>
        </p:scale>
        <p:origin x="-108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F0A6C-8EDF-4471-B685-6186FAB9CB7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440BF-5B14-4566-A178-EB958058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0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Period</a:t>
            </a:r>
            <a:r>
              <a:rPr lang="en-US" baseline="0" dirty="0" smtClean="0"/>
              <a:t> 2 – 10:00; Period 4 - 12:50; Period 5 – 7:45; Period 7 – 10:50; Period 8 – 12:50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440BF-5B14-4566-A178-EB9580583E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4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440BF-5B14-4566-A178-EB9580583E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0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9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4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03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4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7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5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2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8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16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482" y="183523"/>
            <a:ext cx="9309794" cy="2971801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Bellringer: Sept 15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422" y="1234223"/>
            <a:ext cx="9709040" cy="489675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the piece of scrap paper I gave you, write your name, the date, and the period.</a:t>
            </a:r>
            <a:endParaRPr lang="en-US" dirty="0"/>
          </a:p>
          <a:p>
            <a:r>
              <a:rPr lang="en-US" dirty="0" smtClean="0"/>
              <a:t>Answer this question (no, you don’t need to write it)</a:t>
            </a:r>
          </a:p>
          <a:p>
            <a:endParaRPr lang="en-US" dirty="0" smtClean="0"/>
          </a:p>
          <a:p>
            <a:r>
              <a:rPr lang="en-US" sz="2700" b="1" dirty="0" smtClean="0"/>
              <a:t>What literary element does Kipling use the most effectively in “If”? (look in your notes to help you)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Leave room on your paper for today’s exit ticket</a:t>
            </a:r>
          </a:p>
          <a:p>
            <a:r>
              <a:rPr lang="en-US" dirty="0" smtClean="0"/>
              <a:t>Be ready to turn in this paper. </a:t>
            </a:r>
          </a:p>
          <a:p>
            <a:r>
              <a:rPr lang="en-US" dirty="0" smtClean="0"/>
              <a:t>No, you may not go to the bathroom to fix your hair, make-up,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1737360"/>
            <a:ext cx="11037194" cy="4513538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ON your bellringer paper, which I have returned during class, answer this question. (no, you do not need to write the question)</a:t>
            </a:r>
          </a:p>
          <a:p>
            <a:endParaRPr lang="en-US" sz="3000" dirty="0"/>
          </a:p>
          <a:p>
            <a:pPr lvl="1"/>
            <a:r>
              <a:rPr lang="en-US" sz="2800" dirty="0" smtClean="0"/>
              <a:t>What do you think is the biggest influence on a child which determines whether or not he or she will be successful as an adult? Explain. </a:t>
            </a:r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Homework – JUST complete the graphic organizer for next class. Use your two foldable notes for the poems to help you.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65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We will report to the auditorium at _</a:t>
            </a:r>
            <a:r>
              <a:rPr lang="en-US" sz="3000" dirty="0" smtClean="0"/>
              <a:t>12:50 </a:t>
            </a:r>
            <a:r>
              <a:rPr lang="en-US" sz="3000" dirty="0" smtClean="0"/>
              <a:t>period </a:t>
            </a:r>
            <a:r>
              <a:rPr lang="en-US" sz="3000" dirty="0" smtClean="0"/>
              <a:t>8_</a:t>
            </a:r>
            <a:endParaRPr lang="en-US" sz="3000" dirty="0" smtClean="0"/>
          </a:p>
          <a:p>
            <a:r>
              <a:rPr lang="en-US" sz="3000" dirty="0" smtClean="0"/>
              <a:t>Line up and pay attention to the photographers. </a:t>
            </a:r>
          </a:p>
          <a:p>
            <a:r>
              <a:rPr lang="en-US" sz="3000" dirty="0" smtClean="0"/>
              <a:t>Sit in the designated area when you are finished.</a:t>
            </a:r>
          </a:p>
          <a:p>
            <a:r>
              <a:rPr lang="en-US" sz="3000" dirty="0" smtClean="0"/>
              <a:t>Report back to W202 in a timely manner.</a:t>
            </a:r>
          </a:p>
          <a:p>
            <a:endParaRPr lang="en-US" sz="3000" dirty="0"/>
          </a:p>
          <a:p>
            <a:r>
              <a:rPr lang="en-US" sz="3000" dirty="0" smtClean="0"/>
              <a:t>If you are super late in returned to the classroom, I will be writing up a referral for loitering. </a:t>
            </a:r>
          </a:p>
          <a:p>
            <a:r>
              <a:rPr lang="en-US" sz="3000" dirty="0" smtClean="0"/>
              <a:t>If you are loud in the hallways, I will be writing a referral for general disturbance of the classroom environment and defiance. </a:t>
            </a:r>
          </a:p>
        </p:txBody>
      </p:sp>
    </p:spTree>
    <p:extLst>
      <p:ext uri="{BB962C8B-B14F-4D97-AF65-F5344CB8AC3E}">
        <p14:creationId xmlns:p14="http://schemas.microsoft.com/office/powerpoint/2010/main" val="25598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the last week’s quiz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It was out of 16. Passing is 10 out of 16. </a:t>
            </a:r>
          </a:p>
          <a:p>
            <a:r>
              <a:rPr lang="en-US" sz="3000" dirty="0" smtClean="0"/>
              <a:t>Questions 1-5 are 1 point</a:t>
            </a:r>
          </a:p>
          <a:p>
            <a:r>
              <a:rPr lang="en-US" sz="3000" dirty="0" smtClean="0"/>
              <a:t>Question 6 is 3 points</a:t>
            </a:r>
          </a:p>
          <a:p>
            <a:r>
              <a:rPr lang="en-US" sz="3000" dirty="0" smtClean="0"/>
              <a:t>Question 7 is 2 points</a:t>
            </a:r>
          </a:p>
          <a:p>
            <a:r>
              <a:rPr lang="en-US" sz="3000" dirty="0" smtClean="0"/>
              <a:t>Question 8 is 6 points. If you scored a 3, you didn’t explain your answer fully or did not explain what your evidence means. If you scored a 0 you didn’t use any evidence or your response did not correctly address the question.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345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“Fifteen” by William Stafford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84557"/>
            <a:ext cx="10058400" cy="402336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Make a new foldable. </a:t>
            </a:r>
            <a:endParaRPr lang="en-US" sz="3000" dirty="0"/>
          </a:p>
        </p:txBody>
      </p:sp>
      <p:pic>
        <p:nvPicPr>
          <p:cNvPr id="4" name="Picture 2" descr="http://tcdn.teacherspayteachers.com/thumbitem/Frayer-4-square-model/original-19627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246" y="2148590"/>
            <a:ext cx="9248930" cy="440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3867" y="2393216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epetition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90937" y="2393216"/>
            <a:ext cx="399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Figurative Language (Personification, symbol, metaphor, and simile)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23867" y="4352144"/>
            <a:ext cx="1019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90150" y="4352144"/>
            <a:ext cx="1019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44732" y="3791170"/>
            <a:ext cx="1470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“Fifteen” Stafford</a:t>
            </a:r>
            <a:endParaRPr lang="en-US" dirty="0"/>
          </a:p>
        </p:txBody>
      </p:sp>
      <p:grpSp>
        <p:nvGrpSpPr>
          <p:cNvPr id="72" name="SMARTInkShape-Group478"/>
          <p:cNvGrpSpPr/>
          <p:nvPr/>
        </p:nvGrpSpPr>
        <p:grpSpPr>
          <a:xfrm>
            <a:off x="1678781" y="2714625"/>
            <a:ext cx="2547939" cy="428626"/>
            <a:chOff x="1678781" y="2714625"/>
            <a:chExt cx="2547939" cy="428626"/>
          </a:xfrm>
        </p:grpSpPr>
        <p:sp>
          <p:nvSpPr>
            <p:cNvPr id="55" name="SMARTInkShape-2726"/>
            <p:cNvSpPr/>
            <p:nvPr/>
          </p:nvSpPr>
          <p:spPr>
            <a:xfrm>
              <a:off x="4202906" y="2714625"/>
              <a:ext cx="23814" cy="47626"/>
            </a:xfrm>
            <a:custGeom>
              <a:avLst/>
              <a:gdLst/>
              <a:ahLst/>
              <a:cxnLst/>
              <a:rect l="0" t="0" r="0" b="0"/>
              <a:pathLst>
                <a:path w="23814" h="47626">
                  <a:moveTo>
                    <a:pt x="23813" y="0"/>
                  </a:moveTo>
                  <a:lnTo>
                    <a:pt x="23813" y="6321"/>
                  </a:lnTo>
                  <a:lnTo>
                    <a:pt x="20285" y="12952"/>
                  </a:lnTo>
                  <a:lnTo>
                    <a:pt x="15630" y="20308"/>
                  </a:lnTo>
                  <a:lnTo>
                    <a:pt x="11687" y="31888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727"/>
            <p:cNvSpPr/>
            <p:nvPr/>
          </p:nvSpPr>
          <p:spPr>
            <a:xfrm>
              <a:off x="4143375" y="2726531"/>
              <a:ext cx="35720" cy="35720"/>
            </a:xfrm>
            <a:custGeom>
              <a:avLst/>
              <a:gdLst/>
              <a:ahLst/>
              <a:cxnLst/>
              <a:rect l="0" t="0" r="0" b="0"/>
              <a:pathLst>
                <a:path w="35720" h="35720">
                  <a:moveTo>
                    <a:pt x="35719" y="0"/>
                  </a:moveTo>
                  <a:lnTo>
                    <a:pt x="35719" y="10252"/>
                  </a:lnTo>
                  <a:lnTo>
                    <a:pt x="25467" y="22012"/>
                  </a:lnTo>
                  <a:lnTo>
                    <a:pt x="17982" y="23279"/>
                  </a:lnTo>
                  <a:lnTo>
                    <a:pt x="15957" y="24780"/>
                  </a:lnTo>
                  <a:lnTo>
                    <a:pt x="13707" y="29976"/>
                  </a:lnTo>
                  <a:lnTo>
                    <a:pt x="11784" y="31890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728"/>
            <p:cNvSpPr/>
            <p:nvPr/>
          </p:nvSpPr>
          <p:spPr>
            <a:xfrm>
              <a:off x="3762520" y="2917579"/>
              <a:ext cx="345137" cy="130422"/>
            </a:xfrm>
            <a:custGeom>
              <a:avLst/>
              <a:gdLst/>
              <a:ahLst/>
              <a:cxnLst/>
              <a:rect l="0" t="0" r="0" b="0"/>
              <a:pathLst>
                <a:path w="345137" h="130422">
                  <a:moveTo>
                    <a:pt x="11761" y="58984"/>
                  </a:moveTo>
                  <a:lnTo>
                    <a:pt x="0" y="58984"/>
                  </a:lnTo>
                  <a:lnTo>
                    <a:pt x="6219" y="58984"/>
                  </a:lnTo>
                  <a:lnTo>
                    <a:pt x="12826" y="62512"/>
                  </a:lnTo>
                  <a:lnTo>
                    <a:pt x="16440" y="65304"/>
                  </a:lnTo>
                  <a:lnTo>
                    <a:pt x="27511" y="68407"/>
                  </a:lnTo>
                  <a:lnTo>
                    <a:pt x="75122" y="70847"/>
                  </a:lnTo>
                  <a:lnTo>
                    <a:pt x="109313" y="60635"/>
                  </a:lnTo>
                  <a:lnTo>
                    <a:pt x="112514" y="58761"/>
                  </a:lnTo>
                  <a:lnTo>
                    <a:pt x="114649" y="56190"/>
                  </a:lnTo>
                  <a:lnTo>
                    <a:pt x="116072" y="53152"/>
                  </a:lnTo>
                  <a:lnTo>
                    <a:pt x="118343" y="51127"/>
                  </a:lnTo>
                  <a:lnTo>
                    <a:pt x="124395" y="48878"/>
                  </a:lnTo>
                  <a:lnTo>
                    <a:pt x="126538" y="46954"/>
                  </a:lnTo>
                  <a:lnTo>
                    <a:pt x="130259" y="36984"/>
                  </a:lnTo>
                  <a:lnTo>
                    <a:pt x="130656" y="29388"/>
                  </a:lnTo>
                  <a:lnTo>
                    <a:pt x="127222" y="22458"/>
                  </a:lnTo>
                  <a:lnTo>
                    <a:pt x="124454" y="18758"/>
                  </a:lnTo>
                  <a:lnTo>
                    <a:pt x="117850" y="14647"/>
                  </a:lnTo>
                  <a:lnTo>
                    <a:pt x="110506" y="11497"/>
                  </a:lnTo>
                  <a:lnTo>
                    <a:pt x="98933" y="3609"/>
                  </a:lnTo>
                  <a:lnTo>
                    <a:pt x="87126" y="684"/>
                  </a:lnTo>
                  <a:lnTo>
                    <a:pt x="79211" y="0"/>
                  </a:lnTo>
                  <a:lnTo>
                    <a:pt x="71284" y="3223"/>
                  </a:lnTo>
                  <a:lnTo>
                    <a:pt x="63352" y="7743"/>
                  </a:lnTo>
                  <a:lnTo>
                    <a:pt x="51448" y="11610"/>
                  </a:lnTo>
                  <a:lnTo>
                    <a:pt x="43511" y="17203"/>
                  </a:lnTo>
                  <a:lnTo>
                    <a:pt x="39101" y="24098"/>
                  </a:lnTo>
                  <a:lnTo>
                    <a:pt x="35819" y="31573"/>
                  </a:lnTo>
                  <a:lnTo>
                    <a:pt x="27856" y="43218"/>
                  </a:lnTo>
                  <a:lnTo>
                    <a:pt x="24909" y="55047"/>
                  </a:lnTo>
                  <a:lnTo>
                    <a:pt x="24219" y="62967"/>
                  </a:lnTo>
                  <a:lnTo>
                    <a:pt x="27440" y="70896"/>
                  </a:lnTo>
                  <a:lnTo>
                    <a:pt x="40288" y="86766"/>
                  </a:lnTo>
                  <a:lnTo>
                    <a:pt x="57990" y="98671"/>
                  </a:lnTo>
                  <a:lnTo>
                    <a:pt x="100328" y="114327"/>
                  </a:lnTo>
                  <a:lnTo>
                    <a:pt x="154710" y="118270"/>
                  </a:lnTo>
                  <a:lnTo>
                    <a:pt x="170544" y="117083"/>
                  </a:lnTo>
                  <a:lnTo>
                    <a:pt x="203882" y="108249"/>
                  </a:lnTo>
                  <a:lnTo>
                    <a:pt x="207311" y="106379"/>
                  </a:lnTo>
                  <a:lnTo>
                    <a:pt x="209596" y="103810"/>
                  </a:lnTo>
                  <a:lnTo>
                    <a:pt x="216341" y="93873"/>
                  </a:lnTo>
                  <a:lnTo>
                    <a:pt x="221748" y="86396"/>
                  </a:lnTo>
                  <a:lnTo>
                    <a:pt x="224792" y="74749"/>
                  </a:lnTo>
                  <a:lnTo>
                    <a:pt x="226069" y="29547"/>
                  </a:lnTo>
                  <a:lnTo>
                    <a:pt x="224748" y="27453"/>
                  </a:lnTo>
                  <a:lnTo>
                    <a:pt x="222544" y="26057"/>
                  </a:lnTo>
                  <a:lnTo>
                    <a:pt x="215822" y="23816"/>
                  </a:lnTo>
                  <a:lnTo>
                    <a:pt x="201434" y="32761"/>
                  </a:lnTo>
                  <a:lnTo>
                    <a:pt x="197741" y="33565"/>
                  </a:lnTo>
                  <a:lnTo>
                    <a:pt x="195279" y="35423"/>
                  </a:lnTo>
                  <a:lnTo>
                    <a:pt x="190491" y="43036"/>
                  </a:lnTo>
                  <a:lnTo>
                    <a:pt x="177692" y="49807"/>
                  </a:lnTo>
                  <a:lnTo>
                    <a:pt x="173975" y="52866"/>
                  </a:lnTo>
                  <a:lnTo>
                    <a:pt x="169846" y="59792"/>
                  </a:lnTo>
                  <a:lnTo>
                    <a:pt x="167195" y="68698"/>
                  </a:lnTo>
                  <a:lnTo>
                    <a:pt x="158489" y="79962"/>
                  </a:lnTo>
                  <a:lnTo>
                    <a:pt x="154637" y="94701"/>
                  </a:lnTo>
                  <a:lnTo>
                    <a:pt x="160957" y="88381"/>
                  </a:lnTo>
                  <a:lnTo>
                    <a:pt x="164060" y="81750"/>
                  </a:lnTo>
                  <a:lnTo>
                    <a:pt x="164888" y="78130"/>
                  </a:lnTo>
                  <a:lnTo>
                    <a:pt x="175748" y="58892"/>
                  </a:lnTo>
                  <a:lnTo>
                    <a:pt x="176648" y="54954"/>
                  </a:lnTo>
                  <a:lnTo>
                    <a:pt x="184236" y="43090"/>
                  </a:lnTo>
                  <a:lnTo>
                    <a:pt x="191163" y="38691"/>
                  </a:lnTo>
                  <a:lnTo>
                    <a:pt x="198651" y="35412"/>
                  </a:lnTo>
                  <a:lnTo>
                    <a:pt x="210305" y="27452"/>
                  </a:lnTo>
                  <a:lnTo>
                    <a:pt x="222136" y="24505"/>
                  </a:lnTo>
                  <a:lnTo>
                    <a:pt x="260177" y="23313"/>
                  </a:lnTo>
                  <a:lnTo>
                    <a:pt x="271217" y="26814"/>
                  </a:lnTo>
                  <a:lnTo>
                    <a:pt x="330375" y="68556"/>
                  </a:lnTo>
                  <a:lnTo>
                    <a:pt x="338705" y="76519"/>
                  </a:lnTo>
                  <a:lnTo>
                    <a:pt x="342278" y="83534"/>
                  </a:lnTo>
                  <a:lnTo>
                    <a:pt x="344885" y="106673"/>
                  </a:lnTo>
                  <a:lnTo>
                    <a:pt x="345136" y="130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729"/>
            <p:cNvSpPr/>
            <p:nvPr/>
          </p:nvSpPr>
          <p:spPr>
            <a:xfrm>
              <a:off x="3512344" y="2893233"/>
              <a:ext cx="273637" cy="119049"/>
            </a:xfrm>
            <a:custGeom>
              <a:avLst/>
              <a:gdLst/>
              <a:ahLst/>
              <a:cxnLst/>
              <a:rect l="0" t="0" r="0" b="0"/>
              <a:pathLst>
                <a:path w="273637" h="119049">
                  <a:moveTo>
                    <a:pt x="0" y="35705"/>
                  </a:moveTo>
                  <a:lnTo>
                    <a:pt x="54361" y="43887"/>
                  </a:lnTo>
                  <a:lnTo>
                    <a:pt x="110322" y="47284"/>
                  </a:lnTo>
                  <a:lnTo>
                    <a:pt x="164342" y="47598"/>
                  </a:lnTo>
                  <a:lnTo>
                    <a:pt x="175787" y="44077"/>
                  </a:lnTo>
                  <a:lnTo>
                    <a:pt x="185284" y="39426"/>
                  </a:lnTo>
                  <a:lnTo>
                    <a:pt x="205688" y="36440"/>
                  </a:lnTo>
                  <a:lnTo>
                    <a:pt x="218417" y="34708"/>
                  </a:lnTo>
                  <a:lnTo>
                    <a:pt x="249807" y="21025"/>
                  </a:lnTo>
                  <a:lnTo>
                    <a:pt x="257869" y="15951"/>
                  </a:lnTo>
                  <a:lnTo>
                    <a:pt x="265862" y="13696"/>
                  </a:lnTo>
                  <a:lnTo>
                    <a:pt x="268522" y="11772"/>
                  </a:lnTo>
                  <a:lnTo>
                    <a:pt x="270296" y="9166"/>
                  </a:lnTo>
                  <a:lnTo>
                    <a:pt x="273636" y="523"/>
                  </a:lnTo>
                  <a:lnTo>
                    <a:pt x="245851" y="0"/>
                  </a:lnTo>
                  <a:lnTo>
                    <a:pt x="238031" y="3520"/>
                  </a:lnTo>
                  <a:lnTo>
                    <a:pt x="181809" y="35797"/>
                  </a:lnTo>
                  <a:lnTo>
                    <a:pt x="138962" y="75394"/>
                  </a:lnTo>
                  <a:lnTo>
                    <a:pt x="134521" y="83330"/>
                  </a:lnTo>
                  <a:lnTo>
                    <a:pt x="131670" y="99205"/>
                  </a:lnTo>
                  <a:lnTo>
                    <a:pt x="134808" y="107142"/>
                  </a:lnTo>
                  <a:lnTo>
                    <a:pt x="142875" y="1190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730"/>
            <p:cNvSpPr/>
            <p:nvPr/>
          </p:nvSpPr>
          <p:spPr>
            <a:xfrm>
              <a:off x="3571875" y="2762250"/>
              <a:ext cx="42571" cy="285751"/>
            </a:xfrm>
            <a:custGeom>
              <a:avLst/>
              <a:gdLst/>
              <a:ahLst/>
              <a:cxnLst/>
              <a:rect l="0" t="0" r="0" b="0"/>
              <a:pathLst>
                <a:path w="42571" h="285751">
                  <a:moveTo>
                    <a:pt x="23813" y="0"/>
                  </a:moveTo>
                  <a:lnTo>
                    <a:pt x="42027" y="0"/>
                  </a:lnTo>
                  <a:lnTo>
                    <a:pt x="42570" y="1323"/>
                  </a:lnTo>
                  <a:lnTo>
                    <a:pt x="37464" y="12952"/>
                  </a:lnTo>
                  <a:lnTo>
                    <a:pt x="26341" y="68246"/>
                  </a:lnTo>
                  <a:lnTo>
                    <a:pt x="21034" y="85926"/>
                  </a:lnTo>
                  <a:lnTo>
                    <a:pt x="15963" y="100366"/>
                  </a:lnTo>
                  <a:lnTo>
                    <a:pt x="10940" y="155127"/>
                  </a:lnTo>
                  <a:lnTo>
                    <a:pt x="757" y="210573"/>
                  </a:lnTo>
                  <a:lnTo>
                    <a:pt x="9" y="269505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731"/>
            <p:cNvSpPr/>
            <p:nvPr/>
          </p:nvSpPr>
          <p:spPr>
            <a:xfrm>
              <a:off x="2607692" y="2893219"/>
              <a:ext cx="166465" cy="142876"/>
            </a:xfrm>
            <a:custGeom>
              <a:avLst/>
              <a:gdLst/>
              <a:ahLst/>
              <a:cxnLst/>
              <a:rect l="0" t="0" r="0" b="0"/>
              <a:pathLst>
                <a:path w="166465" h="142876">
                  <a:moveTo>
                    <a:pt x="95027" y="0"/>
                  </a:moveTo>
                  <a:lnTo>
                    <a:pt x="101347" y="0"/>
                  </a:lnTo>
                  <a:lnTo>
                    <a:pt x="100563" y="2646"/>
                  </a:lnTo>
                  <a:lnTo>
                    <a:pt x="79620" y="26823"/>
                  </a:lnTo>
                  <a:lnTo>
                    <a:pt x="21778" y="73726"/>
                  </a:lnTo>
                  <a:lnTo>
                    <a:pt x="5495" y="90949"/>
                  </a:lnTo>
                  <a:lnTo>
                    <a:pt x="530" y="104760"/>
                  </a:lnTo>
                  <a:lnTo>
                    <a:pt x="0" y="112767"/>
                  </a:lnTo>
                  <a:lnTo>
                    <a:pt x="1248" y="114865"/>
                  </a:lnTo>
                  <a:lnTo>
                    <a:pt x="3404" y="116264"/>
                  </a:lnTo>
                  <a:lnTo>
                    <a:pt x="10048" y="118510"/>
                  </a:lnTo>
                  <a:lnTo>
                    <a:pt x="62835" y="79309"/>
                  </a:lnTo>
                  <a:lnTo>
                    <a:pt x="67490" y="71408"/>
                  </a:lnTo>
                  <a:lnTo>
                    <a:pt x="70882" y="63487"/>
                  </a:lnTo>
                  <a:lnTo>
                    <a:pt x="81248" y="49975"/>
                  </a:lnTo>
                  <a:lnTo>
                    <a:pt x="82565" y="42000"/>
                  </a:lnTo>
                  <a:lnTo>
                    <a:pt x="84073" y="39906"/>
                  </a:lnTo>
                  <a:lnTo>
                    <a:pt x="86402" y="38510"/>
                  </a:lnTo>
                  <a:lnTo>
                    <a:pt x="94522" y="35882"/>
                  </a:lnTo>
                  <a:lnTo>
                    <a:pt x="95026" y="95258"/>
                  </a:lnTo>
                  <a:lnTo>
                    <a:pt x="95026" y="99224"/>
                  </a:lnTo>
                  <a:lnTo>
                    <a:pt x="98554" y="107158"/>
                  </a:lnTo>
                  <a:lnTo>
                    <a:pt x="123015" y="134937"/>
                  </a:lnTo>
                  <a:lnTo>
                    <a:pt x="130837" y="139347"/>
                  </a:lnTo>
                  <a:lnTo>
                    <a:pt x="146639" y="142178"/>
                  </a:lnTo>
                  <a:lnTo>
                    <a:pt x="166464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732"/>
            <p:cNvSpPr/>
            <p:nvPr/>
          </p:nvSpPr>
          <p:spPr>
            <a:xfrm>
              <a:off x="2809875" y="2917074"/>
              <a:ext cx="119064" cy="130431"/>
            </a:xfrm>
            <a:custGeom>
              <a:avLst/>
              <a:gdLst/>
              <a:ahLst/>
              <a:cxnLst/>
              <a:rect l="0" t="0" r="0" b="0"/>
              <a:pathLst>
                <a:path w="119064" h="130431">
                  <a:moveTo>
                    <a:pt x="119063" y="11864"/>
                  </a:moveTo>
                  <a:lnTo>
                    <a:pt x="112742" y="5543"/>
                  </a:lnTo>
                  <a:lnTo>
                    <a:pt x="106111" y="2440"/>
                  </a:lnTo>
                  <a:lnTo>
                    <a:pt x="61130" y="0"/>
                  </a:lnTo>
                  <a:lnTo>
                    <a:pt x="50099" y="3504"/>
                  </a:lnTo>
                  <a:lnTo>
                    <a:pt x="39464" y="8148"/>
                  </a:lnTo>
                  <a:lnTo>
                    <a:pt x="21248" y="12086"/>
                  </a:lnTo>
                  <a:lnTo>
                    <a:pt x="18133" y="14657"/>
                  </a:lnTo>
                  <a:lnTo>
                    <a:pt x="2019" y="33488"/>
                  </a:lnTo>
                  <a:lnTo>
                    <a:pt x="2669" y="35540"/>
                  </a:lnTo>
                  <a:lnTo>
                    <a:pt x="8581" y="44749"/>
                  </a:lnTo>
                  <a:lnTo>
                    <a:pt x="10428" y="52056"/>
                  </a:lnTo>
                  <a:lnTo>
                    <a:pt x="24110" y="69927"/>
                  </a:lnTo>
                  <a:lnTo>
                    <a:pt x="34087" y="77357"/>
                  </a:lnTo>
                  <a:lnTo>
                    <a:pt x="47142" y="85068"/>
                  </a:lnTo>
                  <a:lnTo>
                    <a:pt x="83136" y="118816"/>
                  </a:lnTo>
                  <a:lnTo>
                    <a:pt x="83283" y="125280"/>
                  </a:lnTo>
                  <a:lnTo>
                    <a:pt x="81980" y="127162"/>
                  </a:lnTo>
                  <a:lnTo>
                    <a:pt x="79789" y="128417"/>
                  </a:lnTo>
                  <a:lnTo>
                    <a:pt x="66766" y="130430"/>
                  </a:lnTo>
                  <a:lnTo>
                    <a:pt x="59219" y="127178"/>
                  </a:lnTo>
                  <a:lnTo>
                    <a:pt x="55354" y="124458"/>
                  </a:lnTo>
                  <a:lnTo>
                    <a:pt x="37274" y="120631"/>
                  </a:lnTo>
                  <a:lnTo>
                    <a:pt x="0" y="119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733"/>
            <p:cNvSpPr/>
            <p:nvPr/>
          </p:nvSpPr>
          <p:spPr>
            <a:xfrm>
              <a:off x="3071885" y="2714630"/>
              <a:ext cx="214241" cy="357184"/>
            </a:xfrm>
            <a:custGeom>
              <a:avLst/>
              <a:gdLst/>
              <a:ahLst/>
              <a:cxnLst/>
              <a:rect l="0" t="0" r="0" b="0"/>
              <a:pathLst>
                <a:path w="214241" h="357184">
                  <a:moveTo>
                    <a:pt x="35646" y="357183"/>
                  </a:moveTo>
                  <a:lnTo>
                    <a:pt x="35646" y="339446"/>
                  </a:lnTo>
                  <a:lnTo>
                    <a:pt x="45898" y="307080"/>
                  </a:lnTo>
                  <a:lnTo>
                    <a:pt x="45126" y="302614"/>
                  </a:lnTo>
                  <a:lnTo>
                    <a:pt x="39043" y="288686"/>
                  </a:lnTo>
                  <a:lnTo>
                    <a:pt x="29458" y="229988"/>
                  </a:lnTo>
                  <a:lnTo>
                    <a:pt x="15069" y="190469"/>
                  </a:lnTo>
                  <a:lnTo>
                    <a:pt x="9265" y="166675"/>
                  </a:lnTo>
                  <a:lnTo>
                    <a:pt x="2694" y="142868"/>
                  </a:lnTo>
                  <a:lnTo>
                    <a:pt x="0" y="86131"/>
                  </a:lnTo>
                  <a:lnTo>
                    <a:pt x="1260" y="55680"/>
                  </a:lnTo>
                  <a:lnTo>
                    <a:pt x="9436" y="40895"/>
                  </a:lnTo>
                  <a:lnTo>
                    <a:pt x="27916" y="19998"/>
                  </a:lnTo>
                  <a:lnTo>
                    <a:pt x="45997" y="7980"/>
                  </a:lnTo>
                  <a:lnTo>
                    <a:pt x="68111" y="2361"/>
                  </a:lnTo>
                  <a:lnTo>
                    <a:pt x="123001" y="134"/>
                  </a:lnTo>
                  <a:lnTo>
                    <a:pt x="180140" y="0"/>
                  </a:lnTo>
                  <a:lnTo>
                    <a:pt x="189383" y="3525"/>
                  </a:lnTo>
                  <a:lnTo>
                    <a:pt x="197901" y="8179"/>
                  </a:lnTo>
                  <a:lnTo>
                    <a:pt x="214240" y="119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734"/>
            <p:cNvSpPr/>
            <p:nvPr/>
          </p:nvSpPr>
          <p:spPr>
            <a:xfrm>
              <a:off x="2964802" y="2833688"/>
              <a:ext cx="285587" cy="178594"/>
            </a:xfrm>
            <a:custGeom>
              <a:avLst/>
              <a:gdLst/>
              <a:ahLst/>
              <a:cxnLst/>
              <a:rect l="0" t="0" r="0" b="0"/>
              <a:pathLst>
                <a:path w="285587" h="178594">
                  <a:moveTo>
                    <a:pt x="11761" y="0"/>
                  </a:moveTo>
                  <a:lnTo>
                    <a:pt x="345" y="11415"/>
                  </a:lnTo>
                  <a:lnTo>
                    <a:pt x="0" y="18081"/>
                  </a:lnTo>
                  <a:lnTo>
                    <a:pt x="3447" y="24793"/>
                  </a:lnTo>
                  <a:lnTo>
                    <a:pt x="6218" y="28434"/>
                  </a:lnTo>
                  <a:lnTo>
                    <a:pt x="16353" y="32481"/>
                  </a:lnTo>
                  <a:lnTo>
                    <a:pt x="36934" y="38287"/>
                  </a:lnTo>
                  <a:lnTo>
                    <a:pt x="53376" y="43474"/>
                  </a:lnTo>
                  <a:lnTo>
                    <a:pt x="107787" y="47078"/>
                  </a:lnTo>
                  <a:lnTo>
                    <a:pt x="163116" y="56976"/>
                  </a:lnTo>
                  <a:lnTo>
                    <a:pt x="213866" y="62834"/>
                  </a:lnTo>
                  <a:lnTo>
                    <a:pt x="239537" y="69738"/>
                  </a:lnTo>
                  <a:lnTo>
                    <a:pt x="284902" y="71433"/>
                  </a:lnTo>
                  <a:lnTo>
                    <a:pt x="285586" y="93104"/>
                  </a:lnTo>
                  <a:lnTo>
                    <a:pt x="277418" y="105654"/>
                  </a:lnTo>
                  <a:lnTo>
                    <a:pt x="273727" y="162630"/>
                  </a:lnTo>
                  <a:lnTo>
                    <a:pt x="273698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735"/>
            <p:cNvSpPr/>
            <p:nvPr/>
          </p:nvSpPr>
          <p:spPr>
            <a:xfrm>
              <a:off x="1678781" y="2786063"/>
              <a:ext cx="95251" cy="119063"/>
            </a:xfrm>
            <a:custGeom>
              <a:avLst/>
              <a:gdLst/>
              <a:ahLst/>
              <a:cxnLst/>
              <a:rect l="0" t="0" r="0" b="0"/>
              <a:pathLst>
                <a:path w="95251" h="119063">
                  <a:moveTo>
                    <a:pt x="0" y="0"/>
                  </a:moveTo>
                  <a:lnTo>
                    <a:pt x="0" y="16571"/>
                  </a:lnTo>
                  <a:lnTo>
                    <a:pt x="3528" y="24122"/>
                  </a:lnTo>
                  <a:lnTo>
                    <a:pt x="19762" y="44771"/>
                  </a:lnTo>
                  <a:lnTo>
                    <a:pt x="23935" y="55892"/>
                  </a:lnTo>
                  <a:lnTo>
                    <a:pt x="56075" y="95255"/>
                  </a:lnTo>
                  <a:lnTo>
                    <a:pt x="57227" y="99222"/>
                  </a:lnTo>
                  <a:lnTo>
                    <a:pt x="59318" y="101867"/>
                  </a:lnTo>
                  <a:lnTo>
                    <a:pt x="95250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736"/>
            <p:cNvSpPr/>
            <p:nvPr/>
          </p:nvSpPr>
          <p:spPr>
            <a:xfrm>
              <a:off x="2357438" y="2928938"/>
              <a:ext cx="226219" cy="154571"/>
            </a:xfrm>
            <a:custGeom>
              <a:avLst/>
              <a:gdLst/>
              <a:ahLst/>
              <a:cxnLst/>
              <a:rect l="0" t="0" r="0" b="0"/>
              <a:pathLst>
                <a:path w="226219" h="154571">
                  <a:moveTo>
                    <a:pt x="0" y="0"/>
                  </a:moveTo>
                  <a:lnTo>
                    <a:pt x="0" y="56404"/>
                  </a:lnTo>
                  <a:lnTo>
                    <a:pt x="0" y="115763"/>
                  </a:lnTo>
                  <a:lnTo>
                    <a:pt x="0" y="146650"/>
                  </a:lnTo>
                  <a:lnTo>
                    <a:pt x="1322" y="149361"/>
                  </a:lnTo>
                  <a:lnTo>
                    <a:pt x="3527" y="151167"/>
                  </a:lnTo>
                  <a:lnTo>
                    <a:pt x="10251" y="154067"/>
                  </a:lnTo>
                  <a:lnTo>
                    <a:pt x="17736" y="154570"/>
                  </a:lnTo>
                  <a:lnTo>
                    <a:pt x="24639" y="151159"/>
                  </a:lnTo>
                  <a:lnTo>
                    <a:pt x="28332" y="148397"/>
                  </a:lnTo>
                  <a:lnTo>
                    <a:pt x="51225" y="121227"/>
                  </a:lnTo>
                  <a:lnTo>
                    <a:pt x="63777" y="110764"/>
                  </a:lnTo>
                  <a:lnTo>
                    <a:pt x="73765" y="97294"/>
                  </a:lnTo>
                  <a:lnTo>
                    <a:pt x="79086" y="82488"/>
                  </a:lnTo>
                  <a:lnTo>
                    <a:pt x="82774" y="68411"/>
                  </a:lnTo>
                  <a:lnTo>
                    <a:pt x="92393" y="48595"/>
                  </a:lnTo>
                  <a:lnTo>
                    <a:pt x="95235" y="35784"/>
                  </a:lnTo>
                  <a:lnTo>
                    <a:pt x="95250" y="93204"/>
                  </a:lnTo>
                  <a:lnTo>
                    <a:pt x="98777" y="104483"/>
                  </a:lnTo>
                  <a:lnTo>
                    <a:pt x="103432" y="115228"/>
                  </a:lnTo>
                  <a:lnTo>
                    <a:pt x="107375" y="133507"/>
                  </a:lnTo>
                  <a:lnTo>
                    <a:pt x="109948" y="136630"/>
                  </a:lnTo>
                  <a:lnTo>
                    <a:pt x="127367" y="150235"/>
                  </a:lnTo>
                  <a:lnTo>
                    <a:pt x="135101" y="152760"/>
                  </a:lnTo>
                  <a:lnTo>
                    <a:pt x="139015" y="152111"/>
                  </a:lnTo>
                  <a:lnTo>
                    <a:pt x="146892" y="147861"/>
                  </a:lnTo>
                  <a:lnTo>
                    <a:pt x="158764" y="138031"/>
                  </a:lnTo>
                  <a:lnTo>
                    <a:pt x="194469" y="85428"/>
                  </a:lnTo>
                  <a:lnTo>
                    <a:pt x="222691" y="36690"/>
                  </a:lnTo>
                  <a:lnTo>
                    <a:pt x="225754" y="16003"/>
                  </a:lnTo>
                  <a:lnTo>
                    <a:pt x="2262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737"/>
            <p:cNvSpPr/>
            <p:nvPr/>
          </p:nvSpPr>
          <p:spPr>
            <a:xfrm>
              <a:off x="1893094" y="3095625"/>
              <a:ext cx="250032" cy="47626"/>
            </a:xfrm>
            <a:custGeom>
              <a:avLst/>
              <a:gdLst/>
              <a:ahLst/>
              <a:cxnLst/>
              <a:rect l="0" t="0" r="0" b="0"/>
              <a:pathLst>
                <a:path w="250032" h="47626">
                  <a:moveTo>
                    <a:pt x="0" y="47625"/>
                  </a:moveTo>
                  <a:lnTo>
                    <a:pt x="0" y="41304"/>
                  </a:lnTo>
                  <a:lnTo>
                    <a:pt x="1323" y="39442"/>
                  </a:lnTo>
                  <a:lnTo>
                    <a:pt x="3527" y="38201"/>
                  </a:lnTo>
                  <a:lnTo>
                    <a:pt x="53519" y="23690"/>
                  </a:lnTo>
                  <a:lnTo>
                    <a:pt x="112720" y="13115"/>
                  </a:lnTo>
                  <a:lnTo>
                    <a:pt x="165042" y="8617"/>
                  </a:lnTo>
                  <a:lnTo>
                    <a:pt x="216497" y="1135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738"/>
            <p:cNvSpPr/>
            <p:nvPr/>
          </p:nvSpPr>
          <p:spPr>
            <a:xfrm>
              <a:off x="1940719" y="2775260"/>
              <a:ext cx="238126" cy="10804"/>
            </a:xfrm>
            <a:custGeom>
              <a:avLst/>
              <a:gdLst/>
              <a:ahLst/>
              <a:cxnLst/>
              <a:rect l="0" t="0" r="0" b="0"/>
              <a:pathLst>
                <a:path w="238126" h="10804">
                  <a:moveTo>
                    <a:pt x="0" y="10803"/>
                  </a:moveTo>
                  <a:lnTo>
                    <a:pt x="52426" y="9480"/>
                  </a:lnTo>
                  <a:lnTo>
                    <a:pt x="107474" y="0"/>
                  </a:lnTo>
                  <a:lnTo>
                    <a:pt x="135178" y="546"/>
                  </a:lnTo>
                  <a:lnTo>
                    <a:pt x="191054" y="9190"/>
                  </a:lnTo>
                  <a:lnTo>
                    <a:pt x="238125" y="108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739"/>
            <p:cNvSpPr/>
            <p:nvPr/>
          </p:nvSpPr>
          <p:spPr>
            <a:xfrm>
              <a:off x="3274219" y="2869406"/>
              <a:ext cx="154782" cy="35720"/>
            </a:xfrm>
            <a:custGeom>
              <a:avLst/>
              <a:gdLst/>
              <a:ahLst/>
              <a:cxnLst/>
              <a:rect l="0" t="0" r="0" b="0"/>
              <a:pathLst>
                <a:path w="154782" h="35720">
                  <a:moveTo>
                    <a:pt x="0" y="0"/>
                  </a:moveTo>
                  <a:lnTo>
                    <a:pt x="0" y="10252"/>
                  </a:lnTo>
                  <a:lnTo>
                    <a:pt x="1323" y="10803"/>
                  </a:lnTo>
                  <a:lnTo>
                    <a:pt x="6320" y="11416"/>
                  </a:lnTo>
                  <a:lnTo>
                    <a:pt x="8182" y="12903"/>
                  </a:lnTo>
                  <a:lnTo>
                    <a:pt x="10251" y="18082"/>
                  </a:lnTo>
                  <a:lnTo>
                    <a:pt x="13449" y="19992"/>
                  </a:lnTo>
                  <a:lnTo>
                    <a:pt x="37591" y="23058"/>
                  </a:lnTo>
                  <a:lnTo>
                    <a:pt x="87804" y="25036"/>
                  </a:lnTo>
                  <a:lnTo>
                    <a:pt x="144654" y="34051"/>
                  </a:lnTo>
                  <a:lnTo>
                    <a:pt x="154781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740"/>
            <p:cNvSpPr/>
            <p:nvPr/>
          </p:nvSpPr>
          <p:spPr>
            <a:xfrm>
              <a:off x="3321844" y="2726593"/>
              <a:ext cx="190501" cy="297596"/>
            </a:xfrm>
            <a:custGeom>
              <a:avLst/>
              <a:gdLst/>
              <a:ahLst/>
              <a:cxnLst/>
              <a:rect l="0" t="0" r="0" b="0"/>
              <a:pathLst>
                <a:path w="190501" h="297596">
                  <a:moveTo>
                    <a:pt x="0" y="297595"/>
                  </a:moveTo>
                  <a:lnTo>
                    <a:pt x="0" y="287343"/>
                  </a:lnTo>
                  <a:lnTo>
                    <a:pt x="8182" y="276510"/>
                  </a:lnTo>
                  <a:lnTo>
                    <a:pt x="12126" y="265477"/>
                  </a:lnTo>
                  <a:lnTo>
                    <a:pt x="39851" y="217508"/>
                  </a:lnTo>
                  <a:lnTo>
                    <a:pt x="50128" y="181966"/>
                  </a:lnTo>
                  <a:lnTo>
                    <a:pt x="63994" y="150694"/>
                  </a:lnTo>
                  <a:lnTo>
                    <a:pt x="70784" y="99500"/>
                  </a:lnTo>
                  <a:lnTo>
                    <a:pt x="72631" y="75657"/>
                  </a:lnTo>
                  <a:lnTo>
                    <a:pt x="82229" y="40873"/>
                  </a:lnTo>
                  <a:lnTo>
                    <a:pt x="83331" y="2305"/>
                  </a:lnTo>
                  <a:lnTo>
                    <a:pt x="84658" y="1516"/>
                  </a:lnTo>
                  <a:lnTo>
                    <a:pt x="107465" y="31"/>
                  </a:lnTo>
                  <a:lnTo>
                    <a:pt x="111331" y="0"/>
                  </a:lnTo>
                  <a:lnTo>
                    <a:pt x="119154" y="3493"/>
                  </a:lnTo>
                  <a:lnTo>
                    <a:pt x="141276" y="16516"/>
                  </a:lnTo>
                  <a:lnTo>
                    <a:pt x="175378" y="26326"/>
                  </a:lnTo>
                  <a:lnTo>
                    <a:pt x="190500" y="35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741"/>
            <p:cNvSpPr/>
            <p:nvPr/>
          </p:nvSpPr>
          <p:spPr>
            <a:xfrm>
              <a:off x="1845469" y="2786063"/>
              <a:ext cx="47626" cy="130969"/>
            </a:xfrm>
            <a:custGeom>
              <a:avLst/>
              <a:gdLst/>
              <a:ahLst/>
              <a:cxnLst/>
              <a:rect l="0" t="0" r="0" b="0"/>
              <a:pathLst>
                <a:path w="47626" h="130969">
                  <a:moveTo>
                    <a:pt x="0" y="0"/>
                  </a:moveTo>
                  <a:lnTo>
                    <a:pt x="0" y="51642"/>
                  </a:lnTo>
                  <a:lnTo>
                    <a:pt x="12126" y="90180"/>
                  </a:lnTo>
                  <a:lnTo>
                    <a:pt x="32436" y="118998"/>
                  </a:lnTo>
                  <a:lnTo>
                    <a:pt x="33530" y="122988"/>
                  </a:lnTo>
                  <a:lnTo>
                    <a:pt x="35582" y="125648"/>
                  </a:lnTo>
                  <a:lnTo>
                    <a:pt x="47625" y="1309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742"/>
            <p:cNvSpPr/>
            <p:nvPr/>
          </p:nvSpPr>
          <p:spPr>
            <a:xfrm>
              <a:off x="2024063" y="2774156"/>
              <a:ext cx="11907" cy="297658"/>
            </a:xfrm>
            <a:custGeom>
              <a:avLst/>
              <a:gdLst/>
              <a:ahLst/>
              <a:cxnLst/>
              <a:rect l="0" t="0" r="0" b="0"/>
              <a:pathLst>
                <a:path w="11907" h="297658">
                  <a:moveTo>
                    <a:pt x="11906" y="0"/>
                  </a:moveTo>
                  <a:lnTo>
                    <a:pt x="11906" y="56918"/>
                  </a:lnTo>
                  <a:lnTo>
                    <a:pt x="10583" y="75661"/>
                  </a:lnTo>
                  <a:lnTo>
                    <a:pt x="2482" y="98044"/>
                  </a:lnTo>
                  <a:lnTo>
                    <a:pt x="64" y="157337"/>
                  </a:lnTo>
                  <a:lnTo>
                    <a:pt x="1" y="216862"/>
                  </a:lnTo>
                  <a:lnTo>
                    <a:pt x="0" y="273772"/>
                  </a:lnTo>
                  <a:lnTo>
                    <a:pt x="0" y="277765"/>
                  </a:lnTo>
                  <a:lnTo>
                    <a:pt x="1322" y="280427"/>
                  </a:lnTo>
                  <a:lnTo>
                    <a:pt x="3527" y="282201"/>
                  </a:lnTo>
                  <a:lnTo>
                    <a:pt x="6320" y="283384"/>
                  </a:lnTo>
                  <a:lnTo>
                    <a:pt x="8182" y="285496"/>
                  </a:lnTo>
                  <a:lnTo>
                    <a:pt x="11906" y="297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MARTInkShape-2743"/>
          <p:cNvSpPr/>
          <p:nvPr/>
        </p:nvSpPr>
        <p:spPr>
          <a:xfrm>
            <a:off x="4369594" y="2702719"/>
            <a:ext cx="238126" cy="142876"/>
          </a:xfrm>
          <a:custGeom>
            <a:avLst/>
            <a:gdLst/>
            <a:ahLst/>
            <a:cxnLst/>
            <a:rect l="0" t="0" r="0" b="0"/>
            <a:pathLst>
              <a:path w="238126" h="142876">
                <a:moveTo>
                  <a:pt x="0" y="142875"/>
                </a:moveTo>
                <a:lnTo>
                  <a:pt x="0" y="132623"/>
                </a:lnTo>
                <a:lnTo>
                  <a:pt x="1323" y="132072"/>
                </a:lnTo>
                <a:lnTo>
                  <a:pt x="6320" y="131459"/>
                </a:lnTo>
                <a:lnTo>
                  <a:pt x="12951" y="127659"/>
                </a:lnTo>
                <a:lnTo>
                  <a:pt x="20308" y="122883"/>
                </a:lnTo>
                <a:lnTo>
                  <a:pt x="31887" y="118871"/>
                </a:lnTo>
                <a:lnTo>
                  <a:pt x="43697" y="111215"/>
                </a:lnTo>
                <a:lnTo>
                  <a:pt x="55574" y="107036"/>
                </a:lnTo>
                <a:lnTo>
                  <a:pt x="83344" y="86632"/>
                </a:lnTo>
                <a:lnTo>
                  <a:pt x="91281" y="83482"/>
                </a:lnTo>
                <a:lnTo>
                  <a:pt x="139125" y="52817"/>
                </a:lnTo>
                <a:lnTo>
                  <a:pt x="163987" y="45123"/>
                </a:lnTo>
                <a:lnTo>
                  <a:pt x="206514" y="17100"/>
                </a:lnTo>
                <a:lnTo>
                  <a:pt x="221115" y="12122"/>
                </a:lnTo>
                <a:lnTo>
                  <a:pt x="23812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SMARTInkShape-Group480"/>
          <p:cNvGrpSpPr/>
          <p:nvPr/>
        </p:nvGrpSpPr>
        <p:grpSpPr>
          <a:xfrm>
            <a:off x="4739178" y="2321719"/>
            <a:ext cx="856761" cy="464282"/>
            <a:chOff x="4739178" y="2321719"/>
            <a:chExt cx="856761" cy="464282"/>
          </a:xfrm>
        </p:grpSpPr>
        <p:sp>
          <p:nvSpPr>
            <p:cNvPr id="74" name="SMARTInkShape-2744"/>
            <p:cNvSpPr/>
            <p:nvPr/>
          </p:nvSpPr>
          <p:spPr>
            <a:xfrm>
              <a:off x="5155406" y="2333686"/>
              <a:ext cx="440533" cy="297596"/>
            </a:xfrm>
            <a:custGeom>
              <a:avLst/>
              <a:gdLst/>
              <a:ahLst/>
              <a:cxnLst/>
              <a:rect l="0" t="0" r="0" b="0"/>
              <a:pathLst>
                <a:path w="440533" h="297596">
                  <a:moveTo>
                    <a:pt x="0" y="130908"/>
                  </a:moveTo>
                  <a:lnTo>
                    <a:pt x="0" y="120656"/>
                  </a:lnTo>
                  <a:lnTo>
                    <a:pt x="6321" y="113171"/>
                  </a:lnTo>
                  <a:lnTo>
                    <a:pt x="12952" y="109796"/>
                  </a:lnTo>
                  <a:lnTo>
                    <a:pt x="71774" y="97742"/>
                  </a:lnTo>
                  <a:lnTo>
                    <a:pt x="128516" y="85989"/>
                  </a:lnTo>
                  <a:lnTo>
                    <a:pt x="154055" y="80557"/>
                  </a:lnTo>
                  <a:lnTo>
                    <a:pt x="178379" y="74097"/>
                  </a:lnTo>
                  <a:lnTo>
                    <a:pt x="202343" y="68655"/>
                  </a:lnTo>
                  <a:lnTo>
                    <a:pt x="222672" y="58664"/>
                  </a:lnTo>
                  <a:lnTo>
                    <a:pt x="231257" y="51174"/>
                  </a:lnTo>
                  <a:lnTo>
                    <a:pt x="247147" y="23731"/>
                  </a:lnTo>
                  <a:lnTo>
                    <a:pt x="250028" y="0"/>
                  </a:lnTo>
                  <a:lnTo>
                    <a:pt x="243710" y="6278"/>
                  </a:lnTo>
                  <a:lnTo>
                    <a:pt x="240607" y="16426"/>
                  </a:lnTo>
                  <a:lnTo>
                    <a:pt x="237905" y="28433"/>
                  </a:lnTo>
                  <a:lnTo>
                    <a:pt x="230269" y="43954"/>
                  </a:lnTo>
                  <a:lnTo>
                    <a:pt x="226377" y="96975"/>
                  </a:lnTo>
                  <a:lnTo>
                    <a:pt x="227573" y="132289"/>
                  </a:lnTo>
                  <a:lnTo>
                    <a:pt x="246815" y="190287"/>
                  </a:lnTo>
                  <a:lnTo>
                    <a:pt x="249925" y="204924"/>
                  </a:lnTo>
                  <a:lnTo>
                    <a:pt x="257790" y="221924"/>
                  </a:lnTo>
                  <a:lnTo>
                    <a:pt x="262032" y="241807"/>
                  </a:lnTo>
                  <a:lnTo>
                    <a:pt x="271119" y="261048"/>
                  </a:lnTo>
                  <a:lnTo>
                    <a:pt x="273830" y="273717"/>
                  </a:lnTo>
                  <a:lnTo>
                    <a:pt x="280161" y="267443"/>
                  </a:lnTo>
                  <a:lnTo>
                    <a:pt x="283266" y="260822"/>
                  </a:lnTo>
                  <a:lnTo>
                    <a:pt x="292028" y="215850"/>
                  </a:lnTo>
                  <a:lnTo>
                    <a:pt x="306339" y="191172"/>
                  </a:lnTo>
                  <a:lnTo>
                    <a:pt x="307413" y="186959"/>
                  </a:lnTo>
                  <a:lnTo>
                    <a:pt x="309453" y="184150"/>
                  </a:lnTo>
                  <a:lnTo>
                    <a:pt x="312136" y="182277"/>
                  </a:lnTo>
                  <a:lnTo>
                    <a:pt x="318644" y="180197"/>
                  </a:lnTo>
                  <a:lnTo>
                    <a:pt x="349295" y="178598"/>
                  </a:lnTo>
                  <a:lnTo>
                    <a:pt x="357208" y="182090"/>
                  </a:lnTo>
                  <a:lnTo>
                    <a:pt x="391291" y="212843"/>
                  </a:lnTo>
                  <a:lnTo>
                    <a:pt x="426518" y="268384"/>
                  </a:lnTo>
                  <a:lnTo>
                    <a:pt x="440532" y="297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745"/>
            <p:cNvSpPr/>
            <p:nvPr/>
          </p:nvSpPr>
          <p:spPr>
            <a:xfrm>
              <a:off x="5262563" y="2321719"/>
              <a:ext cx="35719" cy="297657"/>
            </a:xfrm>
            <a:custGeom>
              <a:avLst/>
              <a:gdLst/>
              <a:ahLst/>
              <a:cxnLst/>
              <a:rect l="0" t="0" r="0" b="0"/>
              <a:pathLst>
                <a:path w="35719" h="297657">
                  <a:moveTo>
                    <a:pt x="11906" y="0"/>
                  </a:moveTo>
                  <a:lnTo>
                    <a:pt x="1654" y="0"/>
                  </a:lnTo>
                  <a:lnTo>
                    <a:pt x="1103" y="1323"/>
                  </a:lnTo>
                  <a:lnTo>
                    <a:pt x="5" y="60604"/>
                  </a:lnTo>
                  <a:lnTo>
                    <a:pt x="0" y="115156"/>
                  </a:lnTo>
                  <a:lnTo>
                    <a:pt x="0" y="169337"/>
                  </a:lnTo>
                  <a:lnTo>
                    <a:pt x="1323" y="207478"/>
                  </a:lnTo>
                  <a:lnTo>
                    <a:pt x="19761" y="265715"/>
                  </a:lnTo>
                  <a:lnTo>
                    <a:pt x="22011" y="275964"/>
                  </a:lnTo>
                  <a:lnTo>
                    <a:pt x="23934" y="279226"/>
                  </a:lnTo>
                  <a:lnTo>
                    <a:pt x="26540" y="281400"/>
                  </a:lnTo>
                  <a:lnTo>
                    <a:pt x="29599" y="282850"/>
                  </a:lnTo>
                  <a:lnTo>
                    <a:pt x="31639" y="285140"/>
                  </a:lnTo>
                  <a:lnTo>
                    <a:pt x="35718" y="29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746"/>
            <p:cNvSpPr/>
            <p:nvPr/>
          </p:nvSpPr>
          <p:spPr>
            <a:xfrm>
              <a:off x="5072063" y="2500331"/>
              <a:ext cx="119063" cy="81478"/>
            </a:xfrm>
            <a:custGeom>
              <a:avLst/>
              <a:gdLst/>
              <a:ahLst/>
              <a:cxnLst/>
              <a:rect l="0" t="0" r="0" b="0"/>
              <a:pathLst>
                <a:path w="119063" h="81478">
                  <a:moveTo>
                    <a:pt x="0" y="11888"/>
                  </a:moveTo>
                  <a:lnTo>
                    <a:pt x="0" y="53248"/>
                  </a:lnTo>
                  <a:lnTo>
                    <a:pt x="3527" y="60256"/>
                  </a:lnTo>
                  <a:lnTo>
                    <a:pt x="17736" y="77086"/>
                  </a:lnTo>
                  <a:lnTo>
                    <a:pt x="24639" y="80553"/>
                  </a:lnTo>
                  <a:lnTo>
                    <a:pt x="28332" y="81477"/>
                  </a:lnTo>
                  <a:lnTo>
                    <a:pt x="32117" y="80770"/>
                  </a:lnTo>
                  <a:lnTo>
                    <a:pt x="45321" y="72912"/>
                  </a:lnTo>
                  <a:lnTo>
                    <a:pt x="75552" y="43470"/>
                  </a:lnTo>
                  <a:lnTo>
                    <a:pt x="79881" y="35625"/>
                  </a:lnTo>
                  <a:lnTo>
                    <a:pt x="84210" y="15847"/>
                  </a:lnTo>
                  <a:lnTo>
                    <a:pt x="93534" y="2332"/>
                  </a:lnTo>
                  <a:lnTo>
                    <a:pt x="92783" y="1548"/>
                  </a:lnTo>
                  <a:lnTo>
                    <a:pt x="83475" y="0"/>
                  </a:lnTo>
                  <a:lnTo>
                    <a:pt x="83355" y="16555"/>
                  </a:lnTo>
                  <a:lnTo>
                    <a:pt x="86876" y="24104"/>
                  </a:lnTo>
                  <a:lnTo>
                    <a:pt x="93595" y="33410"/>
                  </a:lnTo>
                  <a:lnTo>
                    <a:pt x="96246" y="44753"/>
                  </a:lnTo>
                  <a:lnTo>
                    <a:pt x="105457" y="57308"/>
                  </a:lnTo>
                  <a:lnTo>
                    <a:pt x="109929" y="58533"/>
                  </a:lnTo>
                  <a:lnTo>
                    <a:pt x="119062" y="595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747"/>
            <p:cNvSpPr/>
            <p:nvPr/>
          </p:nvSpPr>
          <p:spPr>
            <a:xfrm>
              <a:off x="4739178" y="2452864"/>
              <a:ext cx="297167" cy="333137"/>
            </a:xfrm>
            <a:custGeom>
              <a:avLst/>
              <a:gdLst/>
              <a:ahLst/>
              <a:cxnLst/>
              <a:rect l="0" t="0" r="0" b="0"/>
              <a:pathLst>
                <a:path w="297167" h="333137">
                  <a:moveTo>
                    <a:pt x="11416" y="11730"/>
                  </a:moveTo>
                  <a:lnTo>
                    <a:pt x="0" y="11730"/>
                  </a:lnTo>
                  <a:lnTo>
                    <a:pt x="7789" y="21235"/>
                  </a:lnTo>
                  <a:lnTo>
                    <a:pt x="10341" y="32038"/>
                  </a:lnTo>
                  <a:lnTo>
                    <a:pt x="12644" y="56750"/>
                  </a:lnTo>
                  <a:lnTo>
                    <a:pt x="20893" y="75487"/>
                  </a:lnTo>
                  <a:lnTo>
                    <a:pt x="30393" y="90005"/>
                  </a:lnTo>
                  <a:lnTo>
                    <a:pt x="35118" y="102685"/>
                  </a:lnTo>
                  <a:lnTo>
                    <a:pt x="40912" y="110804"/>
                  </a:lnTo>
                  <a:lnTo>
                    <a:pt x="47896" y="115294"/>
                  </a:lnTo>
                  <a:lnTo>
                    <a:pt x="55411" y="118612"/>
                  </a:lnTo>
                  <a:lnTo>
                    <a:pt x="67079" y="126595"/>
                  </a:lnTo>
                  <a:lnTo>
                    <a:pt x="78914" y="129549"/>
                  </a:lnTo>
                  <a:lnTo>
                    <a:pt x="86835" y="130240"/>
                  </a:lnTo>
                  <a:lnTo>
                    <a:pt x="94765" y="127019"/>
                  </a:lnTo>
                  <a:lnTo>
                    <a:pt x="98732" y="124308"/>
                  </a:lnTo>
                  <a:lnTo>
                    <a:pt x="101377" y="121178"/>
                  </a:lnTo>
                  <a:lnTo>
                    <a:pt x="104315" y="114172"/>
                  </a:lnTo>
                  <a:lnTo>
                    <a:pt x="106422" y="111774"/>
                  </a:lnTo>
                  <a:lnTo>
                    <a:pt x="112290" y="109111"/>
                  </a:lnTo>
                  <a:lnTo>
                    <a:pt x="119308" y="100871"/>
                  </a:lnTo>
                  <a:lnTo>
                    <a:pt x="150782" y="59506"/>
                  </a:lnTo>
                  <a:lnTo>
                    <a:pt x="153598" y="43510"/>
                  </a:lnTo>
                  <a:lnTo>
                    <a:pt x="154289" y="418"/>
                  </a:lnTo>
                  <a:lnTo>
                    <a:pt x="147969" y="0"/>
                  </a:lnTo>
                  <a:lnTo>
                    <a:pt x="146108" y="1264"/>
                  </a:lnTo>
                  <a:lnTo>
                    <a:pt x="144867" y="3430"/>
                  </a:lnTo>
                  <a:lnTo>
                    <a:pt x="142874" y="10090"/>
                  </a:lnTo>
                  <a:lnTo>
                    <a:pt x="142393" y="64674"/>
                  </a:lnTo>
                  <a:lnTo>
                    <a:pt x="145913" y="122493"/>
                  </a:lnTo>
                  <a:lnTo>
                    <a:pt x="157083" y="177689"/>
                  </a:lnTo>
                  <a:lnTo>
                    <a:pt x="174821" y="229506"/>
                  </a:lnTo>
                  <a:lnTo>
                    <a:pt x="180658" y="259259"/>
                  </a:lnTo>
                  <a:lnTo>
                    <a:pt x="188778" y="291614"/>
                  </a:lnTo>
                  <a:lnTo>
                    <a:pt x="189996" y="330825"/>
                  </a:lnTo>
                  <a:lnTo>
                    <a:pt x="188677" y="331616"/>
                  </a:lnTo>
                  <a:lnTo>
                    <a:pt x="178593" y="333136"/>
                  </a:lnTo>
                  <a:lnTo>
                    <a:pt x="149774" y="304865"/>
                  </a:lnTo>
                  <a:lnTo>
                    <a:pt x="145669" y="297234"/>
                  </a:lnTo>
                  <a:lnTo>
                    <a:pt x="131299" y="247056"/>
                  </a:lnTo>
                  <a:lnTo>
                    <a:pt x="130526" y="204380"/>
                  </a:lnTo>
                  <a:lnTo>
                    <a:pt x="134028" y="193043"/>
                  </a:lnTo>
                  <a:lnTo>
                    <a:pt x="147055" y="174986"/>
                  </a:lnTo>
                  <a:lnTo>
                    <a:pt x="175713" y="151148"/>
                  </a:lnTo>
                  <a:lnTo>
                    <a:pt x="193506" y="128492"/>
                  </a:lnTo>
                  <a:lnTo>
                    <a:pt x="252739" y="79951"/>
                  </a:lnTo>
                  <a:lnTo>
                    <a:pt x="259727" y="72978"/>
                  </a:lnTo>
                  <a:lnTo>
                    <a:pt x="249986" y="82722"/>
                  </a:lnTo>
                  <a:lnTo>
                    <a:pt x="249673" y="89356"/>
                  </a:lnTo>
                  <a:lnTo>
                    <a:pt x="246072" y="96060"/>
                  </a:lnTo>
                  <a:lnTo>
                    <a:pt x="241384" y="103449"/>
                  </a:lnTo>
                  <a:lnTo>
                    <a:pt x="238375" y="118973"/>
                  </a:lnTo>
                  <a:lnTo>
                    <a:pt x="238128" y="122912"/>
                  </a:lnTo>
                  <a:lnTo>
                    <a:pt x="241382" y="130818"/>
                  </a:lnTo>
                  <a:lnTo>
                    <a:pt x="259651" y="152744"/>
                  </a:lnTo>
                  <a:lnTo>
                    <a:pt x="267236" y="154053"/>
                  </a:lnTo>
                  <a:lnTo>
                    <a:pt x="274162" y="150832"/>
                  </a:lnTo>
                  <a:lnTo>
                    <a:pt x="295318" y="132588"/>
                  </a:lnTo>
                  <a:lnTo>
                    <a:pt x="297004" y="120699"/>
                  </a:lnTo>
                  <a:lnTo>
                    <a:pt x="297166" y="831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481"/>
          <p:cNvGrpSpPr/>
          <p:nvPr/>
        </p:nvGrpSpPr>
        <p:grpSpPr>
          <a:xfrm>
            <a:off x="1797844" y="3262318"/>
            <a:ext cx="547688" cy="285746"/>
            <a:chOff x="1797844" y="3262318"/>
            <a:chExt cx="547688" cy="285746"/>
          </a:xfrm>
        </p:grpSpPr>
        <p:sp>
          <p:nvSpPr>
            <p:cNvPr id="79" name="SMARTInkShape-2748"/>
            <p:cNvSpPr/>
            <p:nvPr/>
          </p:nvSpPr>
          <p:spPr>
            <a:xfrm>
              <a:off x="2119313" y="3262318"/>
              <a:ext cx="226219" cy="130964"/>
            </a:xfrm>
            <a:custGeom>
              <a:avLst/>
              <a:gdLst/>
              <a:ahLst/>
              <a:cxnLst/>
              <a:rect l="0" t="0" r="0" b="0"/>
              <a:pathLst>
                <a:path w="226219" h="130964">
                  <a:moveTo>
                    <a:pt x="0" y="95245"/>
                  </a:moveTo>
                  <a:lnTo>
                    <a:pt x="39403" y="95245"/>
                  </a:lnTo>
                  <a:lnTo>
                    <a:pt x="93135" y="77508"/>
                  </a:lnTo>
                  <a:lnTo>
                    <a:pt x="118261" y="62808"/>
                  </a:lnTo>
                  <a:lnTo>
                    <a:pt x="126643" y="59662"/>
                  </a:lnTo>
                  <a:lnTo>
                    <a:pt x="134779" y="53854"/>
                  </a:lnTo>
                  <a:lnTo>
                    <a:pt x="139276" y="46863"/>
                  </a:lnTo>
                  <a:lnTo>
                    <a:pt x="142164" y="31595"/>
                  </a:lnTo>
                  <a:lnTo>
                    <a:pt x="143724" y="28999"/>
                  </a:lnTo>
                  <a:lnTo>
                    <a:pt x="146086" y="27268"/>
                  </a:lnTo>
                  <a:lnTo>
                    <a:pt x="148984" y="26115"/>
                  </a:lnTo>
                  <a:lnTo>
                    <a:pt x="150917" y="24022"/>
                  </a:lnTo>
                  <a:lnTo>
                    <a:pt x="153063" y="18170"/>
                  </a:lnTo>
                  <a:lnTo>
                    <a:pt x="154780" y="0"/>
                  </a:lnTo>
                  <a:lnTo>
                    <a:pt x="154781" y="10246"/>
                  </a:lnTo>
                  <a:lnTo>
                    <a:pt x="146598" y="21079"/>
                  </a:lnTo>
                  <a:lnTo>
                    <a:pt x="143978" y="32112"/>
                  </a:lnTo>
                  <a:lnTo>
                    <a:pt x="143020" y="51637"/>
                  </a:lnTo>
                  <a:lnTo>
                    <a:pt x="154685" y="104189"/>
                  </a:lnTo>
                  <a:lnTo>
                    <a:pt x="154780" y="130415"/>
                  </a:lnTo>
                  <a:lnTo>
                    <a:pt x="154781" y="102626"/>
                  </a:lnTo>
                  <a:lnTo>
                    <a:pt x="156104" y="100166"/>
                  </a:lnTo>
                  <a:lnTo>
                    <a:pt x="158308" y="98525"/>
                  </a:lnTo>
                  <a:lnTo>
                    <a:pt x="161101" y="97432"/>
                  </a:lnTo>
                  <a:lnTo>
                    <a:pt x="162963" y="95380"/>
                  </a:lnTo>
                  <a:lnTo>
                    <a:pt x="165032" y="89572"/>
                  </a:lnTo>
                  <a:lnTo>
                    <a:pt x="166907" y="87494"/>
                  </a:lnTo>
                  <a:lnTo>
                    <a:pt x="190363" y="72643"/>
                  </a:lnTo>
                  <a:lnTo>
                    <a:pt x="208564" y="71446"/>
                  </a:lnTo>
                  <a:lnTo>
                    <a:pt x="210480" y="72764"/>
                  </a:lnTo>
                  <a:lnTo>
                    <a:pt x="211757" y="74966"/>
                  </a:lnTo>
                  <a:lnTo>
                    <a:pt x="213976" y="83558"/>
                  </a:lnTo>
                  <a:lnTo>
                    <a:pt x="214268" y="99765"/>
                  </a:lnTo>
                  <a:lnTo>
                    <a:pt x="217820" y="107396"/>
                  </a:lnTo>
                  <a:lnTo>
                    <a:pt x="224559" y="116754"/>
                  </a:lnTo>
                  <a:lnTo>
                    <a:pt x="226218" y="1309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749"/>
            <p:cNvSpPr/>
            <p:nvPr/>
          </p:nvSpPr>
          <p:spPr>
            <a:xfrm>
              <a:off x="2131219" y="3274219"/>
              <a:ext cx="35720" cy="154782"/>
            </a:xfrm>
            <a:custGeom>
              <a:avLst/>
              <a:gdLst/>
              <a:ahLst/>
              <a:cxnLst/>
              <a:rect l="0" t="0" r="0" b="0"/>
              <a:pathLst>
                <a:path w="35720" h="154782">
                  <a:moveTo>
                    <a:pt x="35719" y="0"/>
                  </a:moveTo>
                  <a:lnTo>
                    <a:pt x="35719" y="55574"/>
                  </a:lnTo>
                  <a:lnTo>
                    <a:pt x="35719" y="63505"/>
                  </a:lnTo>
                  <a:lnTo>
                    <a:pt x="32191" y="71440"/>
                  </a:lnTo>
                  <a:lnTo>
                    <a:pt x="27536" y="79376"/>
                  </a:lnTo>
                  <a:lnTo>
                    <a:pt x="24916" y="92604"/>
                  </a:lnTo>
                  <a:lnTo>
                    <a:pt x="23958" y="115056"/>
                  </a:lnTo>
                  <a:lnTo>
                    <a:pt x="27405" y="120809"/>
                  </a:lnTo>
                  <a:lnTo>
                    <a:pt x="32023" y="127776"/>
                  </a:lnTo>
                  <a:lnTo>
                    <a:pt x="35232" y="140625"/>
                  </a:lnTo>
                  <a:lnTo>
                    <a:pt x="0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750"/>
            <p:cNvSpPr/>
            <p:nvPr/>
          </p:nvSpPr>
          <p:spPr>
            <a:xfrm>
              <a:off x="1940719" y="3309938"/>
              <a:ext cx="130952" cy="214313"/>
            </a:xfrm>
            <a:custGeom>
              <a:avLst/>
              <a:gdLst/>
              <a:ahLst/>
              <a:cxnLst/>
              <a:rect l="0" t="0" r="0" b="0"/>
              <a:pathLst>
                <a:path w="130952" h="214313">
                  <a:moveTo>
                    <a:pt x="0" y="11906"/>
                  </a:moveTo>
                  <a:lnTo>
                    <a:pt x="0" y="5585"/>
                  </a:lnTo>
                  <a:lnTo>
                    <a:pt x="1323" y="3723"/>
                  </a:lnTo>
                  <a:lnTo>
                    <a:pt x="3527" y="2482"/>
                  </a:lnTo>
                  <a:lnTo>
                    <a:pt x="16572" y="490"/>
                  </a:lnTo>
                  <a:lnTo>
                    <a:pt x="74921" y="3"/>
                  </a:lnTo>
                  <a:lnTo>
                    <a:pt x="100861" y="0"/>
                  </a:lnTo>
                  <a:lnTo>
                    <a:pt x="107886" y="3528"/>
                  </a:lnTo>
                  <a:lnTo>
                    <a:pt x="115418" y="8182"/>
                  </a:lnTo>
                  <a:lnTo>
                    <a:pt x="128659" y="11415"/>
                  </a:lnTo>
                  <a:lnTo>
                    <a:pt x="129429" y="12902"/>
                  </a:lnTo>
                  <a:lnTo>
                    <a:pt x="130951" y="40235"/>
                  </a:lnTo>
                  <a:lnTo>
                    <a:pt x="127433" y="47868"/>
                  </a:lnTo>
                  <a:lnTo>
                    <a:pt x="124643" y="51756"/>
                  </a:lnTo>
                  <a:lnTo>
                    <a:pt x="108956" y="98732"/>
                  </a:lnTo>
                  <a:lnTo>
                    <a:pt x="97373" y="106940"/>
                  </a:lnTo>
                  <a:lnTo>
                    <a:pt x="88727" y="110980"/>
                  </a:lnTo>
                  <a:lnTo>
                    <a:pt x="82964" y="116320"/>
                  </a:lnTo>
                  <a:lnTo>
                    <a:pt x="76560" y="129309"/>
                  </a:lnTo>
                  <a:lnTo>
                    <a:pt x="60723" y="185330"/>
                  </a:lnTo>
                  <a:lnTo>
                    <a:pt x="59531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751"/>
            <p:cNvSpPr/>
            <p:nvPr/>
          </p:nvSpPr>
          <p:spPr>
            <a:xfrm>
              <a:off x="1797844" y="3321844"/>
              <a:ext cx="35720" cy="226220"/>
            </a:xfrm>
            <a:custGeom>
              <a:avLst/>
              <a:gdLst/>
              <a:ahLst/>
              <a:cxnLst/>
              <a:rect l="0" t="0" r="0" b="0"/>
              <a:pathLst>
                <a:path w="35720" h="226220">
                  <a:moveTo>
                    <a:pt x="35719" y="0"/>
                  </a:moveTo>
                  <a:lnTo>
                    <a:pt x="25467" y="10251"/>
                  </a:lnTo>
                  <a:lnTo>
                    <a:pt x="24303" y="17736"/>
                  </a:lnTo>
                  <a:lnTo>
                    <a:pt x="23813" y="75065"/>
                  </a:lnTo>
                  <a:lnTo>
                    <a:pt x="16757" y="86720"/>
                  </a:lnTo>
                  <a:lnTo>
                    <a:pt x="7447" y="99396"/>
                  </a:lnTo>
                  <a:lnTo>
                    <a:pt x="3310" y="109440"/>
                  </a:lnTo>
                  <a:lnTo>
                    <a:pt x="57" y="163685"/>
                  </a:lnTo>
                  <a:lnTo>
                    <a:pt x="0" y="222001"/>
                  </a:lnTo>
                  <a:lnTo>
                    <a:pt x="0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SMARTInkShape-2752"/>
          <p:cNvSpPr/>
          <p:nvPr/>
        </p:nvSpPr>
        <p:spPr>
          <a:xfrm>
            <a:off x="2452688" y="3369469"/>
            <a:ext cx="119063" cy="47626"/>
          </a:xfrm>
          <a:custGeom>
            <a:avLst/>
            <a:gdLst/>
            <a:ahLst/>
            <a:cxnLst/>
            <a:rect l="0" t="0" r="0" b="0"/>
            <a:pathLst>
              <a:path w="119063" h="47626">
                <a:moveTo>
                  <a:pt x="0" y="47625"/>
                </a:moveTo>
                <a:lnTo>
                  <a:pt x="0" y="36209"/>
                </a:lnTo>
                <a:lnTo>
                  <a:pt x="6320" y="35864"/>
                </a:lnTo>
                <a:lnTo>
                  <a:pt x="8182" y="34492"/>
                </a:lnTo>
                <a:lnTo>
                  <a:pt x="10251" y="29441"/>
                </a:lnTo>
                <a:lnTo>
                  <a:pt x="12125" y="27565"/>
                </a:lnTo>
                <a:lnTo>
                  <a:pt x="17736" y="25480"/>
                </a:lnTo>
                <a:lnTo>
                  <a:pt x="55594" y="22518"/>
                </a:lnTo>
                <a:lnTo>
                  <a:pt x="71443" y="14394"/>
                </a:lnTo>
                <a:lnTo>
                  <a:pt x="99219" y="12052"/>
                </a:lnTo>
                <a:lnTo>
                  <a:pt x="101865" y="10680"/>
                </a:lnTo>
                <a:lnTo>
                  <a:pt x="103628" y="8443"/>
                </a:lnTo>
                <a:lnTo>
                  <a:pt x="104804" y="5628"/>
                </a:lnTo>
                <a:lnTo>
                  <a:pt x="106911" y="3752"/>
                </a:lnTo>
                <a:lnTo>
                  <a:pt x="119062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SMARTInkShape-Group483"/>
          <p:cNvGrpSpPr/>
          <p:nvPr/>
        </p:nvGrpSpPr>
        <p:grpSpPr>
          <a:xfrm>
            <a:off x="2655243" y="3190894"/>
            <a:ext cx="726133" cy="178037"/>
            <a:chOff x="2655243" y="3190894"/>
            <a:chExt cx="726133" cy="178037"/>
          </a:xfrm>
        </p:grpSpPr>
        <p:sp>
          <p:nvSpPr>
            <p:cNvPr id="85" name="SMARTInkShape-2753"/>
            <p:cNvSpPr/>
            <p:nvPr/>
          </p:nvSpPr>
          <p:spPr>
            <a:xfrm>
              <a:off x="3037912" y="3195931"/>
              <a:ext cx="343464" cy="137657"/>
            </a:xfrm>
            <a:custGeom>
              <a:avLst/>
              <a:gdLst/>
              <a:ahLst/>
              <a:cxnLst/>
              <a:rect l="0" t="0" r="0" b="0"/>
              <a:pathLst>
                <a:path w="343464" h="137657">
                  <a:moveTo>
                    <a:pt x="10088" y="90194"/>
                  </a:moveTo>
                  <a:lnTo>
                    <a:pt x="32100" y="90194"/>
                  </a:lnTo>
                  <a:lnTo>
                    <a:pt x="43050" y="98376"/>
                  </a:lnTo>
                  <a:lnTo>
                    <a:pt x="54103" y="100997"/>
                  </a:lnTo>
                  <a:lnTo>
                    <a:pt x="73635" y="101955"/>
                  </a:lnTo>
                  <a:lnTo>
                    <a:pt x="81546" y="98508"/>
                  </a:lnTo>
                  <a:lnTo>
                    <a:pt x="99057" y="84360"/>
                  </a:lnTo>
                  <a:lnTo>
                    <a:pt x="102546" y="77459"/>
                  </a:lnTo>
                  <a:lnTo>
                    <a:pt x="105290" y="56322"/>
                  </a:lnTo>
                  <a:lnTo>
                    <a:pt x="93921" y="43107"/>
                  </a:lnTo>
                  <a:lnTo>
                    <a:pt x="65457" y="42583"/>
                  </a:lnTo>
                  <a:lnTo>
                    <a:pt x="57627" y="46103"/>
                  </a:lnTo>
                  <a:lnTo>
                    <a:pt x="49737" y="50754"/>
                  </a:lnTo>
                  <a:lnTo>
                    <a:pt x="41821" y="52821"/>
                  </a:lnTo>
                  <a:lnTo>
                    <a:pt x="33893" y="60795"/>
                  </a:lnTo>
                  <a:lnTo>
                    <a:pt x="27283" y="71836"/>
                  </a:lnTo>
                  <a:lnTo>
                    <a:pt x="24345" y="81153"/>
                  </a:lnTo>
                  <a:lnTo>
                    <a:pt x="22238" y="84167"/>
                  </a:lnTo>
                  <a:lnTo>
                    <a:pt x="19511" y="86176"/>
                  </a:lnTo>
                  <a:lnTo>
                    <a:pt x="16370" y="87515"/>
                  </a:lnTo>
                  <a:lnTo>
                    <a:pt x="14276" y="89731"/>
                  </a:lnTo>
                  <a:lnTo>
                    <a:pt x="7388" y="102792"/>
                  </a:lnTo>
                  <a:lnTo>
                    <a:pt x="2273" y="110345"/>
                  </a:lnTo>
                  <a:lnTo>
                    <a:pt x="0" y="118112"/>
                  </a:lnTo>
                  <a:lnTo>
                    <a:pt x="717" y="120712"/>
                  </a:lnTo>
                  <a:lnTo>
                    <a:pt x="2518" y="122446"/>
                  </a:lnTo>
                  <a:lnTo>
                    <a:pt x="5041" y="123601"/>
                  </a:lnTo>
                  <a:lnTo>
                    <a:pt x="6723" y="125695"/>
                  </a:lnTo>
                  <a:lnTo>
                    <a:pt x="8593" y="131548"/>
                  </a:lnTo>
                  <a:lnTo>
                    <a:pt x="10414" y="133639"/>
                  </a:lnTo>
                  <a:lnTo>
                    <a:pt x="20208" y="137269"/>
                  </a:lnTo>
                  <a:lnTo>
                    <a:pt x="27786" y="137656"/>
                  </a:lnTo>
                  <a:lnTo>
                    <a:pt x="34711" y="134218"/>
                  </a:lnTo>
                  <a:lnTo>
                    <a:pt x="38409" y="131450"/>
                  </a:lnTo>
                  <a:lnTo>
                    <a:pt x="49575" y="128374"/>
                  </a:lnTo>
                  <a:lnTo>
                    <a:pt x="62033" y="125684"/>
                  </a:lnTo>
                  <a:lnTo>
                    <a:pt x="76485" y="116731"/>
                  </a:lnTo>
                  <a:lnTo>
                    <a:pt x="89145" y="107024"/>
                  </a:lnTo>
                  <a:lnTo>
                    <a:pt x="97259" y="104288"/>
                  </a:lnTo>
                  <a:lnTo>
                    <a:pt x="99952" y="102236"/>
                  </a:lnTo>
                  <a:lnTo>
                    <a:pt x="105065" y="94350"/>
                  </a:lnTo>
                  <a:lnTo>
                    <a:pt x="117196" y="90208"/>
                  </a:lnTo>
                  <a:lnTo>
                    <a:pt x="117243" y="107931"/>
                  </a:lnTo>
                  <a:lnTo>
                    <a:pt x="118566" y="109956"/>
                  </a:lnTo>
                  <a:lnTo>
                    <a:pt x="120771" y="111306"/>
                  </a:lnTo>
                  <a:lnTo>
                    <a:pt x="123564" y="112206"/>
                  </a:lnTo>
                  <a:lnTo>
                    <a:pt x="125427" y="114129"/>
                  </a:lnTo>
                  <a:lnTo>
                    <a:pt x="129138" y="125865"/>
                  </a:lnTo>
                  <a:lnTo>
                    <a:pt x="129151" y="97580"/>
                  </a:lnTo>
                  <a:lnTo>
                    <a:pt x="132679" y="89949"/>
                  </a:lnTo>
                  <a:lnTo>
                    <a:pt x="137333" y="82148"/>
                  </a:lnTo>
                  <a:lnTo>
                    <a:pt x="140321" y="66360"/>
                  </a:lnTo>
                  <a:lnTo>
                    <a:pt x="140566" y="62398"/>
                  </a:lnTo>
                  <a:lnTo>
                    <a:pt x="144367" y="54469"/>
                  </a:lnTo>
                  <a:lnTo>
                    <a:pt x="149142" y="46535"/>
                  </a:lnTo>
                  <a:lnTo>
                    <a:pt x="158780" y="20373"/>
                  </a:lnTo>
                  <a:lnTo>
                    <a:pt x="162133" y="15865"/>
                  </a:lnTo>
                  <a:lnTo>
                    <a:pt x="176583" y="6955"/>
                  </a:lnTo>
                  <a:lnTo>
                    <a:pt x="176719" y="13202"/>
                  </a:lnTo>
                  <a:lnTo>
                    <a:pt x="178060" y="15053"/>
                  </a:lnTo>
                  <a:lnTo>
                    <a:pt x="183079" y="17111"/>
                  </a:lnTo>
                  <a:lnTo>
                    <a:pt x="198441" y="18612"/>
                  </a:lnTo>
                  <a:lnTo>
                    <a:pt x="210651" y="28995"/>
                  </a:lnTo>
                  <a:lnTo>
                    <a:pt x="218269" y="30169"/>
                  </a:lnTo>
                  <a:lnTo>
                    <a:pt x="276038" y="30662"/>
                  </a:lnTo>
                  <a:lnTo>
                    <a:pt x="283952" y="27135"/>
                  </a:lnTo>
                  <a:lnTo>
                    <a:pt x="307696" y="6897"/>
                  </a:lnTo>
                  <a:lnTo>
                    <a:pt x="307735" y="0"/>
                  </a:lnTo>
                  <a:lnTo>
                    <a:pt x="307740" y="2924"/>
                  </a:lnTo>
                  <a:lnTo>
                    <a:pt x="306418" y="4233"/>
                  </a:lnTo>
                  <a:lnTo>
                    <a:pt x="301422" y="5687"/>
                  </a:lnTo>
                  <a:lnTo>
                    <a:pt x="291172" y="6506"/>
                  </a:lnTo>
                  <a:lnTo>
                    <a:pt x="288759" y="7943"/>
                  </a:lnTo>
                  <a:lnTo>
                    <a:pt x="287149" y="10225"/>
                  </a:lnTo>
                  <a:lnTo>
                    <a:pt x="286077" y="13069"/>
                  </a:lnTo>
                  <a:lnTo>
                    <a:pt x="284039" y="14964"/>
                  </a:lnTo>
                  <a:lnTo>
                    <a:pt x="278247" y="17071"/>
                  </a:lnTo>
                  <a:lnTo>
                    <a:pt x="263749" y="19747"/>
                  </a:lnTo>
                  <a:lnTo>
                    <a:pt x="256000" y="24929"/>
                  </a:lnTo>
                  <a:lnTo>
                    <a:pt x="251674" y="31642"/>
                  </a:lnTo>
                  <a:lnTo>
                    <a:pt x="248428" y="39035"/>
                  </a:lnTo>
                  <a:lnTo>
                    <a:pt x="238164" y="52181"/>
                  </a:lnTo>
                  <a:lnTo>
                    <a:pt x="236857" y="60116"/>
                  </a:lnTo>
                  <a:lnTo>
                    <a:pt x="236470" y="70846"/>
                  </a:lnTo>
                  <a:lnTo>
                    <a:pt x="237738" y="73326"/>
                  </a:lnTo>
                  <a:lnTo>
                    <a:pt x="239907" y="74980"/>
                  </a:lnTo>
                  <a:lnTo>
                    <a:pt x="245844" y="76818"/>
                  </a:lnTo>
                  <a:lnTo>
                    <a:pt x="252893" y="77635"/>
                  </a:lnTo>
                  <a:lnTo>
                    <a:pt x="255302" y="79175"/>
                  </a:lnTo>
                  <a:lnTo>
                    <a:pt x="256907" y="81526"/>
                  </a:lnTo>
                  <a:lnTo>
                    <a:pt x="257978" y="84415"/>
                  </a:lnTo>
                  <a:lnTo>
                    <a:pt x="261338" y="86342"/>
                  </a:lnTo>
                  <a:lnTo>
                    <a:pt x="286754" y="89687"/>
                  </a:lnTo>
                  <a:lnTo>
                    <a:pt x="343463" y="901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754"/>
            <p:cNvSpPr/>
            <p:nvPr/>
          </p:nvSpPr>
          <p:spPr>
            <a:xfrm>
              <a:off x="2655243" y="3190894"/>
              <a:ext cx="357039" cy="178037"/>
            </a:xfrm>
            <a:custGeom>
              <a:avLst/>
              <a:gdLst/>
              <a:ahLst/>
              <a:cxnLst/>
              <a:rect l="0" t="0" r="0" b="0"/>
              <a:pathLst>
                <a:path w="357039" h="178037">
                  <a:moveTo>
                    <a:pt x="23663" y="59512"/>
                  </a:moveTo>
                  <a:lnTo>
                    <a:pt x="23663" y="77594"/>
                  </a:lnTo>
                  <a:lnTo>
                    <a:pt x="22340" y="79504"/>
                  </a:lnTo>
                  <a:lnTo>
                    <a:pt x="20136" y="80778"/>
                  </a:lnTo>
                  <a:lnTo>
                    <a:pt x="17343" y="81627"/>
                  </a:lnTo>
                  <a:lnTo>
                    <a:pt x="15481" y="83516"/>
                  </a:lnTo>
                  <a:lnTo>
                    <a:pt x="13412" y="89142"/>
                  </a:lnTo>
                  <a:lnTo>
                    <a:pt x="10761" y="103534"/>
                  </a:lnTo>
                  <a:lnTo>
                    <a:pt x="3671" y="115183"/>
                  </a:lnTo>
                  <a:lnTo>
                    <a:pt x="605" y="130971"/>
                  </a:lnTo>
                  <a:lnTo>
                    <a:pt x="0" y="146829"/>
                  </a:lnTo>
                  <a:lnTo>
                    <a:pt x="1273" y="149473"/>
                  </a:lnTo>
                  <a:lnTo>
                    <a:pt x="3445" y="151236"/>
                  </a:lnTo>
                  <a:lnTo>
                    <a:pt x="6215" y="152412"/>
                  </a:lnTo>
                  <a:lnTo>
                    <a:pt x="8063" y="154518"/>
                  </a:lnTo>
                  <a:lnTo>
                    <a:pt x="10115" y="160386"/>
                  </a:lnTo>
                  <a:lnTo>
                    <a:pt x="11985" y="162480"/>
                  </a:lnTo>
                  <a:lnTo>
                    <a:pt x="17591" y="164807"/>
                  </a:lnTo>
                  <a:lnTo>
                    <a:pt x="19615" y="166751"/>
                  </a:lnTo>
                  <a:lnTo>
                    <a:pt x="21864" y="172438"/>
                  </a:lnTo>
                  <a:lnTo>
                    <a:pt x="23787" y="174483"/>
                  </a:lnTo>
                  <a:lnTo>
                    <a:pt x="29451" y="176756"/>
                  </a:lnTo>
                  <a:lnTo>
                    <a:pt x="40077" y="178036"/>
                  </a:lnTo>
                  <a:lnTo>
                    <a:pt x="47715" y="174808"/>
                  </a:lnTo>
                  <a:lnTo>
                    <a:pt x="55520" y="170286"/>
                  </a:lnTo>
                  <a:lnTo>
                    <a:pt x="67351" y="166417"/>
                  </a:lnTo>
                  <a:lnTo>
                    <a:pt x="99071" y="138723"/>
                  </a:lnTo>
                  <a:lnTo>
                    <a:pt x="103480" y="130876"/>
                  </a:lnTo>
                  <a:lnTo>
                    <a:pt x="106310" y="115060"/>
                  </a:lnTo>
                  <a:lnTo>
                    <a:pt x="107865" y="112419"/>
                  </a:lnTo>
                  <a:lnTo>
                    <a:pt x="110225" y="110659"/>
                  </a:lnTo>
                  <a:lnTo>
                    <a:pt x="117197" y="107833"/>
                  </a:lnTo>
                  <a:lnTo>
                    <a:pt x="114623" y="107446"/>
                  </a:lnTo>
                  <a:lnTo>
                    <a:pt x="107453" y="107155"/>
                  </a:lnTo>
                  <a:lnTo>
                    <a:pt x="107019" y="136290"/>
                  </a:lnTo>
                  <a:lnTo>
                    <a:pt x="110540" y="143466"/>
                  </a:lnTo>
                  <a:lnTo>
                    <a:pt x="124744" y="160422"/>
                  </a:lnTo>
                  <a:lnTo>
                    <a:pt x="131647" y="163892"/>
                  </a:lnTo>
                  <a:lnTo>
                    <a:pt x="154705" y="166425"/>
                  </a:lnTo>
                  <a:lnTo>
                    <a:pt x="170521" y="166620"/>
                  </a:lnTo>
                  <a:lnTo>
                    <a:pt x="178451" y="163119"/>
                  </a:lnTo>
                  <a:lnTo>
                    <a:pt x="218132" y="126919"/>
                  </a:lnTo>
                  <a:lnTo>
                    <a:pt x="232684" y="102911"/>
                  </a:lnTo>
                  <a:lnTo>
                    <a:pt x="248020" y="57343"/>
                  </a:lnTo>
                  <a:lnTo>
                    <a:pt x="245527" y="44878"/>
                  </a:lnTo>
                  <a:lnTo>
                    <a:pt x="239467" y="21638"/>
                  </a:lnTo>
                  <a:lnTo>
                    <a:pt x="237977" y="0"/>
                  </a:lnTo>
                  <a:lnTo>
                    <a:pt x="237976" y="58849"/>
                  </a:lnTo>
                  <a:lnTo>
                    <a:pt x="237976" y="115033"/>
                  </a:lnTo>
                  <a:lnTo>
                    <a:pt x="241504" y="120789"/>
                  </a:lnTo>
                  <a:lnTo>
                    <a:pt x="249869" y="130934"/>
                  </a:lnTo>
                  <a:lnTo>
                    <a:pt x="249881" y="114376"/>
                  </a:lnTo>
                  <a:lnTo>
                    <a:pt x="253409" y="106827"/>
                  </a:lnTo>
                  <a:lnTo>
                    <a:pt x="268867" y="87253"/>
                  </a:lnTo>
                  <a:lnTo>
                    <a:pt x="271549" y="79338"/>
                  </a:lnTo>
                  <a:lnTo>
                    <a:pt x="273587" y="76698"/>
                  </a:lnTo>
                  <a:lnTo>
                    <a:pt x="293877" y="63700"/>
                  </a:lnTo>
                  <a:lnTo>
                    <a:pt x="307106" y="60064"/>
                  </a:lnTo>
                  <a:lnTo>
                    <a:pt x="315051" y="53355"/>
                  </a:lnTo>
                  <a:lnTo>
                    <a:pt x="318463" y="52761"/>
                  </a:lnTo>
                  <a:lnTo>
                    <a:pt x="322061" y="53689"/>
                  </a:lnTo>
                  <a:lnTo>
                    <a:pt x="331020" y="58362"/>
                  </a:lnTo>
                  <a:lnTo>
                    <a:pt x="338893" y="59171"/>
                  </a:lnTo>
                  <a:lnTo>
                    <a:pt x="340973" y="60608"/>
                  </a:lnTo>
                  <a:lnTo>
                    <a:pt x="342359" y="62889"/>
                  </a:lnTo>
                  <a:lnTo>
                    <a:pt x="344584" y="69734"/>
                  </a:lnTo>
                  <a:lnTo>
                    <a:pt x="353206" y="80591"/>
                  </a:lnTo>
                  <a:lnTo>
                    <a:pt x="356534" y="93042"/>
                  </a:lnTo>
                  <a:lnTo>
                    <a:pt x="357038" y="119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484"/>
          <p:cNvGrpSpPr/>
          <p:nvPr/>
        </p:nvGrpSpPr>
        <p:grpSpPr>
          <a:xfrm>
            <a:off x="2798020" y="3250406"/>
            <a:ext cx="952256" cy="238069"/>
            <a:chOff x="2798020" y="3250406"/>
            <a:chExt cx="952256" cy="238069"/>
          </a:xfrm>
        </p:grpSpPr>
        <p:sp>
          <p:nvSpPr>
            <p:cNvPr id="88" name="SMARTInkShape-2755"/>
            <p:cNvSpPr/>
            <p:nvPr/>
          </p:nvSpPr>
          <p:spPr>
            <a:xfrm>
              <a:off x="3524250" y="3286125"/>
              <a:ext cx="226026" cy="107157"/>
            </a:xfrm>
            <a:custGeom>
              <a:avLst/>
              <a:gdLst/>
              <a:ahLst/>
              <a:cxnLst/>
              <a:rect l="0" t="0" r="0" b="0"/>
              <a:pathLst>
                <a:path w="226026" h="107157">
                  <a:moveTo>
                    <a:pt x="0" y="23813"/>
                  </a:moveTo>
                  <a:lnTo>
                    <a:pt x="0" y="11949"/>
                  </a:lnTo>
                  <a:lnTo>
                    <a:pt x="39749" y="11907"/>
                  </a:lnTo>
                  <a:lnTo>
                    <a:pt x="93144" y="490"/>
                  </a:lnTo>
                  <a:lnTo>
                    <a:pt x="152516" y="13"/>
                  </a:lnTo>
                  <a:lnTo>
                    <a:pt x="202344" y="0"/>
                  </a:lnTo>
                  <a:lnTo>
                    <a:pt x="184668" y="0"/>
                  </a:lnTo>
                  <a:lnTo>
                    <a:pt x="177766" y="3528"/>
                  </a:lnTo>
                  <a:lnTo>
                    <a:pt x="161015" y="17737"/>
                  </a:lnTo>
                  <a:lnTo>
                    <a:pt x="160260" y="21085"/>
                  </a:lnTo>
                  <a:lnTo>
                    <a:pt x="161080" y="24640"/>
                  </a:lnTo>
                  <a:lnTo>
                    <a:pt x="167272" y="35583"/>
                  </a:lnTo>
                  <a:lnTo>
                    <a:pt x="208046" y="77074"/>
                  </a:lnTo>
                  <a:lnTo>
                    <a:pt x="215055" y="80557"/>
                  </a:lnTo>
                  <a:lnTo>
                    <a:pt x="224013" y="82793"/>
                  </a:lnTo>
                  <a:lnTo>
                    <a:pt x="224749" y="84300"/>
                  </a:lnTo>
                  <a:lnTo>
                    <a:pt x="226025" y="93547"/>
                  </a:lnTo>
                  <a:lnTo>
                    <a:pt x="215950" y="105352"/>
                  </a:lnTo>
                  <a:lnTo>
                    <a:pt x="208477" y="106622"/>
                  </a:lnTo>
                  <a:lnTo>
                    <a:pt x="19050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756"/>
            <p:cNvSpPr/>
            <p:nvPr/>
          </p:nvSpPr>
          <p:spPr>
            <a:xfrm>
              <a:off x="3619543" y="3250406"/>
              <a:ext cx="11864" cy="166689"/>
            </a:xfrm>
            <a:custGeom>
              <a:avLst/>
              <a:gdLst/>
              <a:ahLst/>
              <a:cxnLst/>
              <a:rect l="0" t="0" r="0" b="0"/>
              <a:pathLst>
                <a:path w="11864" h="166689">
                  <a:moveTo>
                    <a:pt x="11863" y="0"/>
                  </a:moveTo>
                  <a:lnTo>
                    <a:pt x="11863" y="27988"/>
                  </a:lnTo>
                  <a:lnTo>
                    <a:pt x="284" y="87234"/>
                  </a:lnTo>
                  <a:lnTo>
                    <a:pt x="0" y="110592"/>
                  </a:lnTo>
                  <a:lnTo>
                    <a:pt x="3504" y="118826"/>
                  </a:lnTo>
                  <a:lnTo>
                    <a:pt x="8148" y="126895"/>
                  </a:lnTo>
                  <a:lnTo>
                    <a:pt x="11130" y="142855"/>
                  </a:lnTo>
                  <a:lnTo>
                    <a:pt x="11863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757"/>
            <p:cNvSpPr/>
            <p:nvPr/>
          </p:nvSpPr>
          <p:spPr>
            <a:xfrm>
              <a:off x="3120018" y="3369483"/>
              <a:ext cx="439952" cy="101634"/>
            </a:xfrm>
            <a:custGeom>
              <a:avLst/>
              <a:gdLst/>
              <a:ahLst/>
              <a:cxnLst/>
              <a:rect l="0" t="0" r="0" b="0"/>
              <a:pathLst>
                <a:path w="439952" h="101634">
                  <a:moveTo>
                    <a:pt x="47045" y="23798"/>
                  </a:moveTo>
                  <a:lnTo>
                    <a:pt x="47045" y="45465"/>
                  </a:lnTo>
                  <a:lnTo>
                    <a:pt x="14315" y="56692"/>
                  </a:lnTo>
                  <a:lnTo>
                    <a:pt x="6039" y="63994"/>
                  </a:lnTo>
                  <a:lnTo>
                    <a:pt x="2362" y="71650"/>
                  </a:lnTo>
                  <a:lnTo>
                    <a:pt x="0" y="87343"/>
                  </a:lnTo>
                  <a:lnTo>
                    <a:pt x="1130" y="89974"/>
                  </a:lnTo>
                  <a:lnTo>
                    <a:pt x="3205" y="91728"/>
                  </a:lnTo>
                  <a:lnTo>
                    <a:pt x="5912" y="92897"/>
                  </a:lnTo>
                  <a:lnTo>
                    <a:pt x="7717" y="95000"/>
                  </a:lnTo>
                  <a:lnTo>
                    <a:pt x="9722" y="100864"/>
                  </a:lnTo>
                  <a:lnTo>
                    <a:pt x="11580" y="101633"/>
                  </a:lnTo>
                  <a:lnTo>
                    <a:pt x="14141" y="100824"/>
                  </a:lnTo>
                  <a:lnTo>
                    <a:pt x="33326" y="85081"/>
                  </a:lnTo>
                  <a:lnTo>
                    <a:pt x="45230" y="73232"/>
                  </a:lnTo>
                  <a:lnTo>
                    <a:pt x="46507" y="65639"/>
                  </a:lnTo>
                  <a:lnTo>
                    <a:pt x="48009" y="63598"/>
                  </a:lnTo>
                  <a:lnTo>
                    <a:pt x="57249" y="60055"/>
                  </a:lnTo>
                  <a:lnTo>
                    <a:pt x="57816" y="61198"/>
                  </a:lnTo>
                  <a:lnTo>
                    <a:pt x="58947" y="89118"/>
                  </a:lnTo>
                  <a:lnTo>
                    <a:pt x="60271" y="91157"/>
                  </a:lnTo>
                  <a:lnTo>
                    <a:pt x="62477" y="92517"/>
                  </a:lnTo>
                  <a:lnTo>
                    <a:pt x="71076" y="94878"/>
                  </a:lnTo>
                  <a:lnTo>
                    <a:pt x="98802" y="95222"/>
                  </a:lnTo>
                  <a:lnTo>
                    <a:pt x="106648" y="91702"/>
                  </a:lnTo>
                  <a:lnTo>
                    <a:pt x="114546" y="87051"/>
                  </a:lnTo>
                  <a:lnTo>
                    <a:pt x="126429" y="83109"/>
                  </a:lnTo>
                  <a:lnTo>
                    <a:pt x="152585" y="66903"/>
                  </a:lnTo>
                  <a:lnTo>
                    <a:pt x="200024" y="55385"/>
                  </a:lnTo>
                  <a:lnTo>
                    <a:pt x="232748" y="43594"/>
                  </a:lnTo>
                  <a:lnTo>
                    <a:pt x="272921" y="15418"/>
                  </a:lnTo>
                  <a:lnTo>
                    <a:pt x="277004" y="14243"/>
                  </a:lnTo>
                  <a:lnTo>
                    <a:pt x="279726" y="12136"/>
                  </a:lnTo>
                  <a:lnTo>
                    <a:pt x="284880" y="4174"/>
                  </a:lnTo>
                  <a:lnTo>
                    <a:pt x="297027" y="0"/>
                  </a:lnTo>
                  <a:lnTo>
                    <a:pt x="297061" y="6311"/>
                  </a:lnTo>
                  <a:lnTo>
                    <a:pt x="295743" y="8171"/>
                  </a:lnTo>
                  <a:lnTo>
                    <a:pt x="293541" y="9412"/>
                  </a:lnTo>
                  <a:lnTo>
                    <a:pt x="290751" y="10238"/>
                  </a:lnTo>
                  <a:lnTo>
                    <a:pt x="280503" y="17723"/>
                  </a:lnTo>
                  <a:lnTo>
                    <a:pt x="269088" y="34639"/>
                  </a:lnTo>
                  <a:lnTo>
                    <a:pt x="247154" y="45373"/>
                  </a:lnTo>
                  <a:lnTo>
                    <a:pt x="221972" y="54554"/>
                  </a:lnTo>
                  <a:lnTo>
                    <a:pt x="204479" y="68940"/>
                  </a:lnTo>
                  <a:lnTo>
                    <a:pt x="203005" y="73848"/>
                  </a:lnTo>
                  <a:lnTo>
                    <a:pt x="201895" y="82774"/>
                  </a:lnTo>
                  <a:lnTo>
                    <a:pt x="219564" y="65579"/>
                  </a:lnTo>
                  <a:lnTo>
                    <a:pt x="275485" y="47363"/>
                  </a:lnTo>
                  <a:lnTo>
                    <a:pt x="287480" y="39564"/>
                  </a:lnTo>
                  <a:lnTo>
                    <a:pt x="306953" y="14240"/>
                  </a:lnTo>
                  <a:lnTo>
                    <a:pt x="311608" y="12935"/>
                  </a:lnTo>
                  <a:lnTo>
                    <a:pt x="314701" y="12588"/>
                  </a:lnTo>
                  <a:lnTo>
                    <a:pt x="316764" y="11033"/>
                  </a:lnTo>
                  <a:lnTo>
                    <a:pt x="320345" y="1702"/>
                  </a:lnTo>
                  <a:lnTo>
                    <a:pt x="320727" y="6815"/>
                  </a:lnTo>
                  <a:lnTo>
                    <a:pt x="322104" y="8507"/>
                  </a:lnTo>
                  <a:lnTo>
                    <a:pt x="331126" y="11446"/>
                  </a:lnTo>
                  <a:lnTo>
                    <a:pt x="332053" y="15221"/>
                  </a:lnTo>
                  <a:lnTo>
                    <a:pt x="332648" y="22104"/>
                  </a:lnTo>
                  <a:lnTo>
                    <a:pt x="343033" y="33901"/>
                  </a:lnTo>
                  <a:lnTo>
                    <a:pt x="344207" y="41491"/>
                  </a:lnTo>
                  <a:lnTo>
                    <a:pt x="345694" y="43531"/>
                  </a:lnTo>
                  <a:lnTo>
                    <a:pt x="348009" y="44891"/>
                  </a:lnTo>
                  <a:lnTo>
                    <a:pt x="354909" y="47074"/>
                  </a:lnTo>
                  <a:lnTo>
                    <a:pt x="369335" y="38116"/>
                  </a:lnTo>
                  <a:lnTo>
                    <a:pt x="373030" y="37312"/>
                  </a:lnTo>
                  <a:lnTo>
                    <a:pt x="375493" y="35453"/>
                  </a:lnTo>
                  <a:lnTo>
                    <a:pt x="386092" y="19274"/>
                  </a:lnTo>
                  <a:lnTo>
                    <a:pt x="393083" y="15173"/>
                  </a:lnTo>
                  <a:lnTo>
                    <a:pt x="396799" y="14079"/>
                  </a:lnTo>
                  <a:lnTo>
                    <a:pt x="399277" y="12027"/>
                  </a:lnTo>
                  <a:lnTo>
                    <a:pt x="402030" y="6219"/>
                  </a:lnTo>
                  <a:lnTo>
                    <a:pt x="404087" y="4142"/>
                  </a:lnTo>
                  <a:lnTo>
                    <a:pt x="414290" y="533"/>
                  </a:lnTo>
                  <a:lnTo>
                    <a:pt x="414906" y="1673"/>
                  </a:lnTo>
                  <a:lnTo>
                    <a:pt x="415591" y="6468"/>
                  </a:lnTo>
                  <a:lnTo>
                    <a:pt x="417096" y="8276"/>
                  </a:lnTo>
                  <a:lnTo>
                    <a:pt x="422297" y="10285"/>
                  </a:lnTo>
                  <a:lnTo>
                    <a:pt x="424213" y="12144"/>
                  </a:lnTo>
                  <a:lnTo>
                    <a:pt x="426342" y="17737"/>
                  </a:lnTo>
                  <a:lnTo>
                    <a:pt x="427540" y="28323"/>
                  </a:lnTo>
                  <a:lnTo>
                    <a:pt x="429031" y="30783"/>
                  </a:lnTo>
                  <a:lnTo>
                    <a:pt x="431348" y="32424"/>
                  </a:lnTo>
                  <a:lnTo>
                    <a:pt x="434215" y="33517"/>
                  </a:lnTo>
                  <a:lnTo>
                    <a:pt x="436127" y="35569"/>
                  </a:lnTo>
                  <a:lnTo>
                    <a:pt x="439951" y="476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758"/>
            <p:cNvSpPr/>
            <p:nvPr/>
          </p:nvSpPr>
          <p:spPr>
            <a:xfrm>
              <a:off x="2798020" y="3381375"/>
              <a:ext cx="212286" cy="107100"/>
            </a:xfrm>
            <a:custGeom>
              <a:avLst/>
              <a:gdLst/>
              <a:ahLst/>
              <a:cxnLst/>
              <a:rect l="0" t="0" r="0" b="0"/>
              <a:pathLst>
                <a:path w="212286" h="107100">
                  <a:moveTo>
                    <a:pt x="47574" y="0"/>
                  </a:moveTo>
                  <a:lnTo>
                    <a:pt x="47574" y="28332"/>
                  </a:lnTo>
                  <a:lnTo>
                    <a:pt x="33462" y="35964"/>
                  </a:lnTo>
                  <a:lnTo>
                    <a:pt x="22291" y="39851"/>
                  </a:lnTo>
                  <a:lnTo>
                    <a:pt x="14844" y="45088"/>
                  </a:lnTo>
                  <a:lnTo>
                    <a:pt x="6569" y="57963"/>
                  </a:lnTo>
                  <a:lnTo>
                    <a:pt x="530" y="80506"/>
                  </a:lnTo>
                  <a:lnTo>
                    <a:pt x="0" y="99666"/>
                  </a:lnTo>
                  <a:lnTo>
                    <a:pt x="1306" y="102163"/>
                  </a:lnTo>
                  <a:lnTo>
                    <a:pt x="3499" y="103827"/>
                  </a:lnTo>
                  <a:lnTo>
                    <a:pt x="11710" y="107099"/>
                  </a:lnTo>
                  <a:lnTo>
                    <a:pt x="11842" y="90579"/>
                  </a:lnTo>
                  <a:lnTo>
                    <a:pt x="13169" y="88167"/>
                  </a:lnTo>
                  <a:lnTo>
                    <a:pt x="15377" y="86559"/>
                  </a:lnTo>
                  <a:lnTo>
                    <a:pt x="18172" y="85488"/>
                  </a:lnTo>
                  <a:lnTo>
                    <a:pt x="20035" y="83450"/>
                  </a:lnTo>
                  <a:lnTo>
                    <a:pt x="26553" y="70675"/>
                  </a:lnTo>
                  <a:lnTo>
                    <a:pt x="45385" y="49932"/>
                  </a:lnTo>
                  <a:lnTo>
                    <a:pt x="50129" y="48651"/>
                  </a:lnTo>
                  <a:lnTo>
                    <a:pt x="69569" y="47643"/>
                  </a:lnTo>
                  <a:lnTo>
                    <a:pt x="70175" y="48960"/>
                  </a:lnTo>
                  <a:lnTo>
                    <a:pt x="71372" y="75958"/>
                  </a:lnTo>
                  <a:lnTo>
                    <a:pt x="72700" y="78420"/>
                  </a:lnTo>
                  <a:lnTo>
                    <a:pt x="74908" y="80061"/>
                  </a:lnTo>
                  <a:lnTo>
                    <a:pt x="77703" y="81155"/>
                  </a:lnTo>
                  <a:lnTo>
                    <a:pt x="79566" y="83208"/>
                  </a:lnTo>
                  <a:lnTo>
                    <a:pt x="81636" y="89016"/>
                  </a:lnTo>
                  <a:lnTo>
                    <a:pt x="83511" y="91094"/>
                  </a:lnTo>
                  <a:lnTo>
                    <a:pt x="89122" y="93403"/>
                  </a:lnTo>
                  <a:lnTo>
                    <a:pt x="123028" y="95202"/>
                  </a:lnTo>
                  <a:lnTo>
                    <a:pt x="130939" y="91701"/>
                  </a:lnTo>
                  <a:lnTo>
                    <a:pt x="138865" y="87058"/>
                  </a:lnTo>
                  <a:lnTo>
                    <a:pt x="146797" y="84994"/>
                  </a:lnTo>
                  <a:lnTo>
                    <a:pt x="149441" y="83121"/>
                  </a:lnTo>
                  <a:lnTo>
                    <a:pt x="151204" y="80550"/>
                  </a:lnTo>
                  <a:lnTo>
                    <a:pt x="154486" y="74164"/>
                  </a:lnTo>
                  <a:lnTo>
                    <a:pt x="162448" y="63132"/>
                  </a:lnTo>
                  <a:lnTo>
                    <a:pt x="166085" y="49928"/>
                  </a:lnTo>
                  <a:lnTo>
                    <a:pt x="207593" y="37576"/>
                  </a:lnTo>
                  <a:lnTo>
                    <a:pt x="209816" y="35634"/>
                  </a:lnTo>
                  <a:lnTo>
                    <a:pt x="212285" y="29949"/>
                  </a:lnTo>
                  <a:lnTo>
                    <a:pt x="211621" y="27903"/>
                  </a:lnTo>
                  <a:lnTo>
                    <a:pt x="209855" y="26539"/>
                  </a:lnTo>
                  <a:lnTo>
                    <a:pt x="207355" y="25631"/>
                  </a:lnTo>
                  <a:lnTo>
                    <a:pt x="205689" y="26348"/>
                  </a:lnTo>
                  <a:lnTo>
                    <a:pt x="204578" y="28149"/>
                  </a:lnTo>
                  <a:lnTo>
                    <a:pt x="202794" y="34223"/>
                  </a:lnTo>
                  <a:lnTo>
                    <a:pt x="199022" y="35054"/>
                  </a:lnTo>
                  <a:lnTo>
                    <a:pt x="149946" y="45931"/>
                  </a:lnTo>
                  <a:lnTo>
                    <a:pt x="147572" y="47819"/>
                  </a:lnTo>
                  <a:lnTo>
                    <a:pt x="144934" y="53444"/>
                  </a:lnTo>
                  <a:lnTo>
                    <a:pt x="142879" y="81040"/>
                  </a:lnTo>
                  <a:lnTo>
                    <a:pt x="149161" y="88982"/>
                  </a:lnTo>
                  <a:lnTo>
                    <a:pt x="155783" y="92465"/>
                  </a:lnTo>
                  <a:lnTo>
                    <a:pt x="178635" y="95005"/>
                  </a:lnTo>
                  <a:lnTo>
                    <a:pt x="190449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485"/>
          <p:cNvGrpSpPr/>
          <p:nvPr/>
        </p:nvGrpSpPr>
        <p:grpSpPr>
          <a:xfrm>
            <a:off x="3869531" y="3250406"/>
            <a:ext cx="547526" cy="226206"/>
            <a:chOff x="3869531" y="3250406"/>
            <a:chExt cx="547526" cy="226206"/>
          </a:xfrm>
        </p:grpSpPr>
        <p:sp>
          <p:nvSpPr>
            <p:cNvPr id="93" name="SMARTInkShape-2759"/>
            <p:cNvSpPr/>
            <p:nvPr/>
          </p:nvSpPr>
          <p:spPr>
            <a:xfrm>
              <a:off x="4179253" y="3345656"/>
              <a:ext cx="237804" cy="130956"/>
            </a:xfrm>
            <a:custGeom>
              <a:avLst/>
              <a:gdLst/>
              <a:ahLst/>
              <a:cxnLst/>
              <a:rect l="0" t="0" r="0" b="0"/>
              <a:pathLst>
                <a:path w="237804" h="130956">
                  <a:moveTo>
                    <a:pt x="59372" y="0"/>
                  </a:moveTo>
                  <a:lnTo>
                    <a:pt x="41635" y="0"/>
                  </a:lnTo>
                  <a:lnTo>
                    <a:pt x="34732" y="3528"/>
                  </a:lnTo>
                  <a:lnTo>
                    <a:pt x="13594" y="22012"/>
                  </a:lnTo>
                  <a:lnTo>
                    <a:pt x="11761" y="35560"/>
                  </a:lnTo>
                  <a:lnTo>
                    <a:pt x="45175" y="35718"/>
                  </a:lnTo>
                  <a:lnTo>
                    <a:pt x="56519" y="27537"/>
                  </a:lnTo>
                  <a:lnTo>
                    <a:pt x="63836" y="25468"/>
                  </a:lnTo>
                  <a:lnTo>
                    <a:pt x="67640" y="26239"/>
                  </a:lnTo>
                  <a:lnTo>
                    <a:pt x="80876" y="34209"/>
                  </a:lnTo>
                  <a:lnTo>
                    <a:pt x="105179" y="57720"/>
                  </a:lnTo>
                  <a:lnTo>
                    <a:pt x="106458" y="65315"/>
                  </a:lnTo>
                  <a:lnTo>
                    <a:pt x="92646" y="72244"/>
                  </a:lnTo>
                  <a:lnTo>
                    <a:pt x="74161" y="79734"/>
                  </a:lnTo>
                  <a:lnTo>
                    <a:pt x="61320" y="92946"/>
                  </a:lnTo>
                  <a:lnTo>
                    <a:pt x="58434" y="104300"/>
                  </a:lnTo>
                  <a:lnTo>
                    <a:pt x="37364" y="129121"/>
                  </a:lnTo>
                  <a:lnTo>
                    <a:pt x="25467" y="130807"/>
                  </a:lnTo>
                  <a:lnTo>
                    <a:pt x="13561" y="130955"/>
                  </a:lnTo>
                  <a:lnTo>
                    <a:pt x="1655" y="120717"/>
                  </a:lnTo>
                  <a:lnTo>
                    <a:pt x="379" y="113232"/>
                  </a:lnTo>
                  <a:lnTo>
                    <a:pt x="0" y="102636"/>
                  </a:lnTo>
                  <a:lnTo>
                    <a:pt x="3439" y="95005"/>
                  </a:lnTo>
                  <a:lnTo>
                    <a:pt x="6209" y="91118"/>
                  </a:lnTo>
                  <a:lnTo>
                    <a:pt x="12813" y="86799"/>
                  </a:lnTo>
                  <a:lnTo>
                    <a:pt x="64461" y="75617"/>
                  </a:lnTo>
                  <a:lnTo>
                    <a:pt x="119085" y="62258"/>
                  </a:lnTo>
                  <a:lnTo>
                    <a:pt x="133536" y="59421"/>
                  </a:lnTo>
                  <a:lnTo>
                    <a:pt x="150432" y="51708"/>
                  </a:lnTo>
                  <a:lnTo>
                    <a:pt x="206053" y="47673"/>
                  </a:lnTo>
                  <a:lnTo>
                    <a:pt x="208753" y="46334"/>
                  </a:lnTo>
                  <a:lnTo>
                    <a:pt x="210553" y="44118"/>
                  </a:lnTo>
                  <a:lnTo>
                    <a:pt x="214135" y="35762"/>
                  </a:lnTo>
                  <a:lnTo>
                    <a:pt x="214152" y="45974"/>
                  </a:lnTo>
                  <a:lnTo>
                    <a:pt x="212829" y="46525"/>
                  </a:lnTo>
                  <a:lnTo>
                    <a:pt x="203902" y="47480"/>
                  </a:lnTo>
                  <a:lnTo>
                    <a:pt x="202983" y="51089"/>
                  </a:lnTo>
                  <a:lnTo>
                    <a:pt x="202251" y="70904"/>
                  </a:lnTo>
                  <a:lnTo>
                    <a:pt x="171493" y="81642"/>
                  </a:lnTo>
                  <a:lnTo>
                    <a:pt x="223737" y="71884"/>
                  </a:lnTo>
                  <a:lnTo>
                    <a:pt x="236107" y="61226"/>
                  </a:lnTo>
                  <a:lnTo>
                    <a:pt x="237139" y="56756"/>
                  </a:lnTo>
                  <a:lnTo>
                    <a:pt x="237803" y="49429"/>
                  </a:lnTo>
                  <a:lnTo>
                    <a:pt x="22606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760"/>
            <p:cNvSpPr/>
            <p:nvPr/>
          </p:nvSpPr>
          <p:spPr>
            <a:xfrm>
              <a:off x="3869531" y="3333750"/>
              <a:ext cx="214314" cy="59528"/>
            </a:xfrm>
            <a:custGeom>
              <a:avLst/>
              <a:gdLst/>
              <a:ahLst/>
              <a:cxnLst/>
              <a:rect l="0" t="0" r="0" b="0"/>
              <a:pathLst>
                <a:path w="214314" h="59528">
                  <a:moveTo>
                    <a:pt x="0" y="35719"/>
                  </a:moveTo>
                  <a:lnTo>
                    <a:pt x="0" y="29398"/>
                  </a:lnTo>
                  <a:lnTo>
                    <a:pt x="1323" y="27536"/>
                  </a:lnTo>
                  <a:lnTo>
                    <a:pt x="3528" y="26295"/>
                  </a:lnTo>
                  <a:lnTo>
                    <a:pt x="12126" y="24139"/>
                  </a:lnTo>
                  <a:lnTo>
                    <a:pt x="68214" y="23816"/>
                  </a:lnTo>
                  <a:lnTo>
                    <a:pt x="127510" y="23813"/>
                  </a:lnTo>
                  <a:lnTo>
                    <a:pt x="154758" y="23813"/>
                  </a:lnTo>
                  <a:lnTo>
                    <a:pt x="154782" y="57718"/>
                  </a:lnTo>
                  <a:lnTo>
                    <a:pt x="156104" y="58323"/>
                  </a:lnTo>
                  <a:lnTo>
                    <a:pt x="196142" y="59527"/>
                  </a:lnTo>
                  <a:lnTo>
                    <a:pt x="203150" y="56002"/>
                  </a:lnTo>
                  <a:lnTo>
                    <a:pt x="212107" y="49280"/>
                  </a:lnTo>
                  <a:lnTo>
                    <a:pt x="213333" y="44833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761"/>
            <p:cNvSpPr/>
            <p:nvPr/>
          </p:nvSpPr>
          <p:spPr>
            <a:xfrm>
              <a:off x="3941012" y="3250406"/>
              <a:ext cx="11864" cy="154783"/>
            </a:xfrm>
            <a:custGeom>
              <a:avLst/>
              <a:gdLst/>
              <a:ahLst/>
              <a:cxnLst/>
              <a:rect l="0" t="0" r="0" b="0"/>
              <a:pathLst>
                <a:path w="11864" h="154783">
                  <a:moveTo>
                    <a:pt x="11863" y="0"/>
                  </a:moveTo>
                  <a:lnTo>
                    <a:pt x="11863" y="17737"/>
                  </a:lnTo>
                  <a:lnTo>
                    <a:pt x="8335" y="24640"/>
                  </a:lnTo>
                  <a:lnTo>
                    <a:pt x="3681" y="32118"/>
                  </a:lnTo>
                  <a:lnTo>
                    <a:pt x="1060" y="45089"/>
                  </a:lnTo>
                  <a:lnTo>
                    <a:pt x="0" y="93147"/>
                  </a:lnTo>
                  <a:lnTo>
                    <a:pt x="3504" y="104458"/>
                  </a:lnTo>
                  <a:lnTo>
                    <a:pt x="8148" y="113895"/>
                  </a:lnTo>
                  <a:lnTo>
                    <a:pt x="11374" y="134780"/>
                  </a:lnTo>
                  <a:lnTo>
                    <a:pt x="11863" y="154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486"/>
          <p:cNvGrpSpPr/>
          <p:nvPr/>
        </p:nvGrpSpPr>
        <p:grpSpPr>
          <a:xfrm>
            <a:off x="1678781" y="3690938"/>
            <a:ext cx="738189" cy="357188"/>
            <a:chOff x="1678781" y="3690938"/>
            <a:chExt cx="738189" cy="357188"/>
          </a:xfrm>
        </p:grpSpPr>
        <p:sp>
          <p:nvSpPr>
            <p:cNvPr id="97" name="SMARTInkShape-2762"/>
            <p:cNvSpPr/>
            <p:nvPr/>
          </p:nvSpPr>
          <p:spPr>
            <a:xfrm>
              <a:off x="2369344" y="3738563"/>
              <a:ext cx="47626" cy="47626"/>
            </a:xfrm>
            <a:custGeom>
              <a:avLst/>
              <a:gdLst/>
              <a:ahLst/>
              <a:cxnLst/>
              <a:rect l="0" t="0" r="0" b="0"/>
              <a:pathLst>
                <a:path w="47626" h="47626">
                  <a:moveTo>
                    <a:pt x="47625" y="0"/>
                  </a:moveTo>
                  <a:lnTo>
                    <a:pt x="35864" y="0"/>
                  </a:lnTo>
                  <a:lnTo>
                    <a:pt x="35762" y="6320"/>
                  </a:lnTo>
                  <a:lnTo>
                    <a:pt x="34424" y="8182"/>
                  </a:lnTo>
                  <a:lnTo>
                    <a:pt x="29411" y="10251"/>
                  </a:lnTo>
                  <a:lnTo>
                    <a:pt x="27545" y="12126"/>
                  </a:lnTo>
                  <a:lnTo>
                    <a:pt x="22817" y="23934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763"/>
            <p:cNvSpPr/>
            <p:nvPr/>
          </p:nvSpPr>
          <p:spPr>
            <a:xfrm>
              <a:off x="2321719" y="3738563"/>
              <a:ext cx="11907" cy="47626"/>
            </a:xfrm>
            <a:custGeom>
              <a:avLst/>
              <a:gdLst/>
              <a:ahLst/>
              <a:cxnLst/>
              <a:rect l="0" t="0" r="0" b="0"/>
              <a:pathLst>
                <a:path w="11907" h="47626">
                  <a:moveTo>
                    <a:pt x="11906" y="0"/>
                  </a:moveTo>
                  <a:lnTo>
                    <a:pt x="490" y="11415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764"/>
            <p:cNvSpPr/>
            <p:nvPr/>
          </p:nvSpPr>
          <p:spPr>
            <a:xfrm>
              <a:off x="1893094" y="4036219"/>
              <a:ext cx="238126" cy="11907"/>
            </a:xfrm>
            <a:custGeom>
              <a:avLst/>
              <a:gdLst/>
              <a:ahLst/>
              <a:cxnLst/>
              <a:rect l="0" t="0" r="0" b="0"/>
              <a:pathLst>
                <a:path w="238126" h="11907">
                  <a:moveTo>
                    <a:pt x="0" y="11906"/>
                  </a:moveTo>
                  <a:lnTo>
                    <a:pt x="57806" y="11906"/>
                  </a:lnTo>
                  <a:lnTo>
                    <a:pt x="87211" y="11906"/>
                  </a:lnTo>
                  <a:lnTo>
                    <a:pt x="140765" y="490"/>
                  </a:lnTo>
                  <a:lnTo>
                    <a:pt x="194577" y="28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765"/>
            <p:cNvSpPr/>
            <p:nvPr/>
          </p:nvSpPr>
          <p:spPr>
            <a:xfrm>
              <a:off x="1964531" y="3738563"/>
              <a:ext cx="238126" cy="11907"/>
            </a:xfrm>
            <a:custGeom>
              <a:avLst/>
              <a:gdLst/>
              <a:ahLst/>
              <a:cxnLst/>
              <a:rect l="0" t="0" r="0" b="0"/>
              <a:pathLst>
                <a:path w="238126" h="11907">
                  <a:moveTo>
                    <a:pt x="0" y="11906"/>
                  </a:moveTo>
                  <a:lnTo>
                    <a:pt x="0" y="145"/>
                  </a:lnTo>
                  <a:lnTo>
                    <a:pt x="57933" y="0"/>
                  </a:lnTo>
                  <a:lnTo>
                    <a:pt x="115217" y="0"/>
                  </a:lnTo>
                  <a:lnTo>
                    <a:pt x="166927" y="0"/>
                  </a:lnTo>
                  <a:lnTo>
                    <a:pt x="205084" y="1322"/>
                  </a:lnTo>
                  <a:lnTo>
                    <a:pt x="238125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766"/>
            <p:cNvSpPr/>
            <p:nvPr/>
          </p:nvSpPr>
          <p:spPr>
            <a:xfrm>
              <a:off x="2036463" y="3762375"/>
              <a:ext cx="35226" cy="250032"/>
            </a:xfrm>
            <a:custGeom>
              <a:avLst/>
              <a:gdLst/>
              <a:ahLst/>
              <a:cxnLst/>
              <a:rect l="0" t="0" r="0" b="0"/>
              <a:pathLst>
                <a:path w="35226" h="250032">
                  <a:moveTo>
                    <a:pt x="35225" y="0"/>
                  </a:moveTo>
                  <a:lnTo>
                    <a:pt x="35225" y="28332"/>
                  </a:lnTo>
                  <a:lnTo>
                    <a:pt x="31697" y="35964"/>
                  </a:lnTo>
                  <a:lnTo>
                    <a:pt x="27042" y="43765"/>
                  </a:lnTo>
                  <a:lnTo>
                    <a:pt x="24054" y="59553"/>
                  </a:lnTo>
                  <a:lnTo>
                    <a:pt x="22024" y="103408"/>
                  </a:lnTo>
                  <a:lnTo>
                    <a:pt x="12518" y="137706"/>
                  </a:lnTo>
                  <a:lnTo>
                    <a:pt x="10186" y="170796"/>
                  </a:lnTo>
                  <a:lnTo>
                    <a:pt x="3258" y="188043"/>
                  </a:lnTo>
                  <a:lnTo>
                    <a:pt x="0" y="226728"/>
                  </a:lnTo>
                  <a:lnTo>
                    <a:pt x="1158" y="230527"/>
                  </a:lnTo>
                  <a:lnTo>
                    <a:pt x="3253" y="233059"/>
                  </a:lnTo>
                  <a:lnTo>
                    <a:pt x="5973" y="234748"/>
                  </a:lnTo>
                  <a:lnTo>
                    <a:pt x="7786" y="237196"/>
                  </a:lnTo>
                  <a:lnTo>
                    <a:pt x="11412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767"/>
            <p:cNvSpPr/>
            <p:nvPr/>
          </p:nvSpPr>
          <p:spPr>
            <a:xfrm>
              <a:off x="1821656" y="3702844"/>
              <a:ext cx="35720" cy="59532"/>
            </a:xfrm>
            <a:custGeom>
              <a:avLst/>
              <a:gdLst/>
              <a:ahLst/>
              <a:cxnLst/>
              <a:rect l="0" t="0" r="0" b="0"/>
              <a:pathLst>
                <a:path w="35720" h="59532">
                  <a:moveTo>
                    <a:pt x="0" y="0"/>
                  </a:moveTo>
                  <a:lnTo>
                    <a:pt x="0" y="18081"/>
                  </a:lnTo>
                  <a:lnTo>
                    <a:pt x="1323" y="19992"/>
                  </a:lnTo>
                  <a:lnTo>
                    <a:pt x="3528" y="21265"/>
                  </a:lnTo>
                  <a:lnTo>
                    <a:pt x="6321" y="22114"/>
                  </a:lnTo>
                  <a:lnTo>
                    <a:pt x="8183" y="24003"/>
                  </a:lnTo>
                  <a:lnTo>
                    <a:pt x="14699" y="36540"/>
                  </a:lnTo>
                  <a:lnTo>
                    <a:pt x="35719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768"/>
            <p:cNvSpPr/>
            <p:nvPr/>
          </p:nvSpPr>
          <p:spPr>
            <a:xfrm>
              <a:off x="1678781" y="3690938"/>
              <a:ext cx="59533" cy="71438"/>
            </a:xfrm>
            <a:custGeom>
              <a:avLst/>
              <a:gdLst/>
              <a:ahLst/>
              <a:cxnLst/>
              <a:rect l="0" t="0" r="0" b="0"/>
              <a:pathLst>
                <a:path w="59533" h="71438">
                  <a:moveTo>
                    <a:pt x="0" y="0"/>
                  </a:moveTo>
                  <a:lnTo>
                    <a:pt x="0" y="17736"/>
                  </a:lnTo>
                  <a:lnTo>
                    <a:pt x="1323" y="19761"/>
                  </a:lnTo>
                  <a:lnTo>
                    <a:pt x="3528" y="21111"/>
                  </a:lnTo>
                  <a:lnTo>
                    <a:pt x="6321" y="22012"/>
                  </a:lnTo>
                  <a:lnTo>
                    <a:pt x="8183" y="23934"/>
                  </a:lnTo>
                  <a:lnTo>
                    <a:pt x="10252" y="29599"/>
                  </a:lnTo>
                  <a:lnTo>
                    <a:pt x="12126" y="31639"/>
                  </a:lnTo>
                  <a:lnTo>
                    <a:pt x="17737" y="33905"/>
                  </a:lnTo>
                  <a:lnTo>
                    <a:pt x="19762" y="35833"/>
                  </a:lnTo>
                  <a:lnTo>
                    <a:pt x="22012" y="41502"/>
                  </a:lnTo>
                  <a:lnTo>
                    <a:pt x="23935" y="43543"/>
                  </a:lnTo>
                  <a:lnTo>
                    <a:pt x="47487" y="58321"/>
                  </a:lnTo>
                  <a:lnTo>
                    <a:pt x="53296" y="58993"/>
                  </a:lnTo>
                  <a:lnTo>
                    <a:pt x="55375" y="60495"/>
                  </a:lnTo>
                  <a:lnTo>
                    <a:pt x="56760" y="62820"/>
                  </a:lnTo>
                  <a:lnTo>
                    <a:pt x="59532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487"/>
          <p:cNvGrpSpPr/>
          <p:nvPr/>
        </p:nvGrpSpPr>
        <p:grpSpPr>
          <a:xfrm>
            <a:off x="2428875" y="3679031"/>
            <a:ext cx="1095376" cy="451900"/>
            <a:chOff x="2428875" y="3679031"/>
            <a:chExt cx="1095376" cy="451900"/>
          </a:xfrm>
        </p:grpSpPr>
        <p:sp>
          <p:nvSpPr>
            <p:cNvPr id="105" name="SMARTInkShape-2769"/>
            <p:cNvSpPr/>
            <p:nvPr/>
          </p:nvSpPr>
          <p:spPr>
            <a:xfrm>
              <a:off x="3429000" y="3988607"/>
              <a:ext cx="83345" cy="107144"/>
            </a:xfrm>
            <a:custGeom>
              <a:avLst/>
              <a:gdLst/>
              <a:ahLst/>
              <a:cxnLst/>
              <a:rect l="0" t="0" r="0" b="0"/>
              <a:pathLst>
                <a:path w="83345" h="107144">
                  <a:moveTo>
                    <a:pt x="83344" y="11893"/>
                  </a:moveTo>
                  <a:lnTo>
                    <a:pt x="71928" y="11893"/>
                  </a:lnTo>
                  <a:lnTo>
                    <a:pt x="71583" y="5572"/>
                  </a:lnTo>
                  <a:lnTo>
                    <a:pt x="70211" y="3711"/>
                  </a:lnTo>
                  <a:lnTo>
                    <a:pt x="61199" y="477"/>
                  </a:lnTo>
                  <a:lnTo>
                    <a:pt x="31587" y="0"/>
                  </a:lnTo>
                  <a:lnTo>
                    <a:pt x="23740" y="3520"/>
                  </a:lnTo>
                  <a:lnTo>
                    <a:pt x="12599" y="11403"/>
                  </a:lnTo>
                  <a:lnTo>
                    <a:pt x="11967" y="28421"/>
                  </a:lnTo>
                  <a:lnTo>
                    <a:pt x="15461" y="35996"/>
                  </a:lnTo>
                  <a:lnTo>
                    <a:pt x="18245" y="39868"/>
                  </a:lnTo>
                  <a:lnTo>
                    <a:pt x="24866" y="44170"/>
                  </a:lnTo>
                  <a:lnTo>
                    <a:pt x="28484" y="45317"/>
                  </a:lnTo>
                  <a:lnTo>
                    <a:pt x="30895" y="47405"/>
                  </a:lnTo>
                  <a:lnTo>
                    <a:pt x="48388" y="71644"/>
                  </a:lnTo>
                  <a:lnTo>
                    <a:pt x="55902" y="78137"/>
                  </a:lnTo>
                  <a:lnTo>
                    <a:pt x="63651" y="81022"/>
                  </a:lnTo>
                  <a:lnTo>
                    <a:pt x="66246" y="83115"/>
                  </a:lnTo>
                  <a:lnTo>
                    <a:pt x="71222" y="91057"/>
                  </a:lnTo>
                  <a:lnTo>
                    <a:pt x="81486" y="94686"/>
                  </a:lnTo>
                  <a:lnTo>
                    <a:pt x="82518" y="98519"/>
                  </a:lnTo>
                  <a:lnTo>
                    <a:pt x="83181" y="105440"/>
                  </a:lnTo>
                  <a:lnTo>
                    <a:pt x="81912" y="106007"/>
                  </a:lnTo>
                  <a:lnTo>
                    <a:pt x="25381" y="107142"/>
                  </a:lnTo>
                  <a:lnTo>
                    <a:pt x="0" y="10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770"/>
            <p:cNvSpPr/>
            <p:nvPr/>
          </p:nvSpPr>
          <p:spPr>
            <a:xfrm>
              <a:off x="3286272" y="3940969"/>
              <a:ext cx="130659" cy="151269"/>
            </a:xfrm>
            <a:custGeom>
              <a:avLst/>
              <a:gdLst/>
              <a:ahLst/>
              <a:cxnLst/>
              <a:rect l="0" t="0" r="0" b="0"/>
              <a:pathLst>
                <a:path w="130659" h="151269">
                  <a:moveTo>
                    <a:pt x="23666" y="0"/>
                  </a:moveTo>
                  <a:lnTo>
                    <a:pt x="23666" y="16572"/>
                  </a:lnTo>
                  <a:lnTo>
                    <a:pt x="20137" y="24122"/>
                  </a:lnTo>
                  <a:lnTo>
                    <a:pt x="15483" y="31887"/>
                  </a:lnTo>
                  <a:lnTo>
                    <a:pt x="12495" y="47652"/>
                  </a:lnTo>
                  <a:lnTo>
                    <a:pt x="11905" y="63505"/>
                  </a:lnTo>
                  <a:lnTo>
                    <a:pt x="8296" y="71440"/>
                  </a:lnTo>
                  <a:lnTo>
                    <a:pt x="3605" y="79376"/>
                  </a:lnTo>
                  <a:lnTo>
                    <a:pt x="347" y="92898"/>
                  </a:lnTo>
                  <a:lnTo>
                    <a:pt x="0" y="100873"/>
                  </a:lnTo>
                  <a:lnTo>
                    <a:pt x="3446" y="107892"/>
                  </a:lnTo>
                  <a:lnTo>
                    <a:pt x="8065" y="115421"/>
                  </a:lnTo>
                  <a:lnTo>
                    <a:pt x="11272" y="128660"/>
                  </a:lnTo>
                  <a:lnTo>
                    <a:pt x="37534" y="146878"/>
                  </a:lnTo>
                  <a:lnTo>
                    <a:pt x="48791" y="151268"/>
                  </a:lnTo>
                  <a:lnTo>
                    <a:pt x="61732" y="149692"/>
                  </a:lnTo>
                  <a:lnTo>
                    <a:pt x="89875" y="143772"/>
                  </a:lnTo>
                  <a:lnTo>
                    <a:pt x="98512" y="143274"/>
                  </a:lnTo>
                  <a:lnTo>
                    <a:pt x="106760" y="139524"/>
                  </a:lnTo>
                  <a:lnTo>
                    <a:pt x="110812" y="136672"/>
                  </a:lnTo>
                  <a:lnTo>
                    <a:pt x="115314" y="129976"/>
                  </a:lnTo>
                  <a:lnTo>
                    <a:pt x="118638" y="122590"/>
                  </a:lnTo>
                  <a:lnTo>
                    <a:pt x="126624" y="110994"/>
                  </a:lnTo>
                  <a:lnTo>
                    <a:pt x="130269" y="97584"/>
                  </a:lnTo>
                  <a:lnTo>
                    <a:pt x="130658" y="89621"/>
                  </a:lnTo>
                  <a:lnTo>
                    <a:pt x="129390" y="87529"/>
                  </a:lnTo>
                  <a:lnTo>
                    <a:pt x="127221" y="86133"/>
                  </a:lnTo>
                  <a:lnTo>
                    <a:pt x="124453" y="85203"/>
                  </a:lnTo>
                  <a:lnTo>
                    <a:pt x="104433" y="68718"/>
                  </a:lnTo>
                  <a:lnTo>
                    <a:pt x="101323" y="65655"/>
                  </a:lnTo>
                  <a:lnTo>
                    <a:pt x="97927" y="64937"/>
                  </a:lnTo>
                  <a:lnTo>
                    <a:pt x="94339" y="65781"/>
                  </a:lnTo>
                  <a:lnTo>
                    <a:pt x="86826" y="68923"/>
                  </a:lnTo>
                  <a:lnTo>
                    <a:pt x="44579" y="72695"/>
                  </a:lnTo>
                  <a:lnTo>
                    <a:pt x="41576" y="74922"/>
                  </a:lnTo>
                  <a:lnTo>
                    <a:pt x="39575" y="77729"/>
                  </a:lnTo>
                  <a:lnTo>
                    <a:pt x="36917" y="79600"/>
                  </a:lnTo>
                  <a:lnTo>
                    <a:pt x="23148" y="86132"/>
                  </a:lnTo>
                  <a:lnTo>
                    <a:pt x="19351" y="89171"/>
                  </a:lnTo>
                  <a:lnTo>
                    <a:pt x="15133" y="96076"/>
                  </a:lnTo>
                  <a:lnTo>
                    <a:pt x="11759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771"/>
            <p:cNvSpPr/>
            <p:nvPr/>
          </p:nvSpPr>
          <p:spPr>
            <a:xfrm>
              <a:off x="3131344" y="4036219"/>
              <a:ext cx="71438" cy="94712"/>
            </a:xfrm>
            <a:custGeom>
              <a:avLst/>
              <a:gdLst/>
              <a:ahLst/>
              <a:cxnLst/>
              <a:rect l="0" t="0" r="0" b="0"/>
              <a:pathLst>
                <a:path w="71438" h="94712">
                  <a:moveTo>
                    <a:pt x="23812" y="23812"/>
                  </a:moveTo>
                  <a:lnTo>
                    <a:pt x="13561" y="34064"/>
                  </a:lnTo>
                  <a:lnTo>
                    <a:pt x="12396" y="41549"/>
                  </a:lnTo>
                  <a:lnTo>
                    <a:pt x="11949" y="63663"/>
                  </a:lnTo>
                  <a:lnTo>
                    <a:pt x="10612" y="66255"/>
                  </a:lnTo>
                  <a:lnTo>
                    <a:pt x="8397" y="67982"/>
                  </a:lnTo>
                  <a:lnTo>
                    <a:pt x="5598" y="69134"/>
                  </a:lnTo>
                  <a:lnTo>
                    <a:pt x="3732" y="71224"/>
                  </a:lnTo>
                  <a:lnTo>
                    <a:pt x="491" y="81486"/>
                  </a:lnTo>
                  <a:lnTo>
                    <a:pt x="13" y="94711"/>
                  </a:lnTo>
                  <a:lnTo>
                    <a:pt x="0" y="35954"/>
                  </a:lnTo>
                  <a:lnTo>
                    <a:pt x="0" y="25672"/>
                  </a:lnTo>
                  <a:lnTo>
                    <a:pt x="6320" y="18043"/>
                  </a:lnTo>
                  <a:lnTo>
                    <a:pt x="12951" y="14633"/>
                  </a:lnTo>
                  <a:lnTo>
                    <a:pt x="16571" y="13724"/>
                  </a:lnTo>
                  <a:lnTo>
                    <a:pt x="18985" y="11795"/>
                  </a:lnTo>
                  <a:lnTo>
                    <a:pt x="21667" y="6124"/>
                  </a:lnTo>
                  <a:lnTo>
                    <a:pt x="23705" y="4082"/>
                  </a:lnTo>
                  <a:lnTo>
                    <a:pt x="29497" y="1814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772"/>
            <p:cNvSpPr/>
            <p:nvPr/>
          </p:nvSpPr>
          <p:spPr>
            <a:xfrm>
              <a:off x="3000392" y="3988743"/>
              <a:ext cx="83279" cy="118914"/>
            </a:xfrm>
            <a:custGeom>
              <a:avLst/>
              <a:gdLst/>
              <a:ahLst/>
              <a:cxnLst/>
              <a:rect l="0" t="0" r="0" b="0"/>
              <a:pathLst>
                <a:path w="83279" h="118914">
                  <a:moveTo>
                    <a:pt x="23796" y="71288"/>
                  </a:moveTo>
                  <a:lnTo>
                    <a:pt x="23796" y="61037"/>
                  </a:lnTo>
                  <a:lnTo>
                    <a:pt x="25118" y="60485"/>
                  </a:lnTo>
                  <a:lnTo>
                    <a:pt x="55683" y="58088"/>
                  </a:lnTo>
                  <a:lnTo>
                    <a:pt x="71188" y="47259"/>
                  </a:lnTo>
                  <a:lnTo>
                    <a:pt x="77050" y="41647"/>
                  </a:lnTo>
                  <a:lnTo>
                    <a:pt x="80537" y="34743"/>
                  </a:lnTo>
                  <a:lnTo>
                    <a:pt x="83278" y="13604"/>
                  </a:lnTo>
                  <a:lnTo>
                    <a:pt x="81972" y="12989"/>
                  </a:lnTo>
                  <a:lnTo>
                    <a:pt x="76992" y="12304"/>
                  </a:lnTo>
                  <a:lnTo>
                    <a:pt x="75135" y="10799"/>
                  </a:lnTo>
                  <a:lnTo>
                    <a:pt x="71910" y="1554"/>
                  </a:lnTo>
                  <a:lnTo>
                    <a:pt x="68110" y="608"/>
                  </a:lnTo>
                  <a:lnTo>
                    <a:pt x="54892" y="0"/>
                  </a:lnTo>
                  <a:lnTo>
                    <a:pt x="47317" y="3445"/>
                  </a:lnTo>
                  <a:lnTo>
                    <a:pt x="39541" y="8063"/>
                  </a:lnTo>
                  <a:lnTo>
                    <a:pt x="26131" y="11271"/>
                  </a:lnTo>
                  <a:lnTo>
                    <a:pt x="7429" y="28286"/>
                  </a:lnTo>
                  <a:lnTo>
                    <a:pt x="3292" y="35860"/>
                  </a:lnTo>
                  <a:lnTo>
                    <a:pt x="419" y="55452"/>
                  </a:lnTo>
                  <a:lnTo>
                    <a:pt x="0" y="87165"/>
                  </a:lnTo>
                  <a:lnTo>
                    <a:pt x="3518" y="95102"/>
                  </a:lnTo>
                  <a:lnTo>
                    <a:pt x="16556" y="110976"/>
                  </a:lnTo>
                  <a:lnTo>
                    <a:pt x="24106" y="115386"/>
                  </a:lnTo>
                  <a:lnTo>
                    <a:pt x="47608" y="1189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773"/>
            <p:cNvSpPr/>
            <p:nvPr/>
          </p:nvSpPr>
          <p:spPr>
            <a:xfrm>
              <a:off x="2809875" y="4000500"/>
              <a:ext cx="130970" cy="107143"/>
            </a:xfrm>
            <a:custGeom>
              <a:avLst/>
              <a:gdLst/>
              <a:ahLst/>
              <a:cxnLst/>
              <a:rect l="0" t="0" r="0" b="0"/>
              <a:pathLst>
                <a:path w="130970" h="107143">
                  <a:moveTo>
                    <a:pt x="0" y="0"/>
                  </a:moveTo>
                  <a:lnTo>
                    <a:pt x="0" y="28332"/>
                  </a:lnTo>
                  <a:lnTo>
                    <a:pt x="3528" y="35964"/>
                  </a:lnTo>
                  <a:lnTo>
                    <a:pt x="8183" y="43765"/>
                  </a:lnTo>
                  <a:lnTo>
                    <a:pt x="11171" y="59553"/>
                  </a:lnTo>
                  <a:lnTo>
                    <a:pt x="11416" y="63514"/>
                  </a:lnTo>
                  <a:lnTo>
                    <a:pt x="15216" y="71444"/>
                  </a:lnTo>
                  <a:lnTo>
                    <a:pt x="19992" y="79378"/>
                  </a:lnTo>
                  <a:lnTo>
                    <a:pt x="23309" y="92898"/>
                  </a:lnTo>
                  <a:lnTo>
                    <a:pt x="23663" y="100874"/>
                  </a:lnTo>
                  <a:lnTo>
                    <a:pt x="25036" y="102968"/>
                  </a:lnTo>
                  <a:lnTo>
                    <a:pt x="27274" y="104364"/>
                  </a:lnTo>
                  <a:lnTo>
                    <a:pt x="35225" y="106993"/>
                  </a:lnTo>
                  <a:lnTo>
                    <a:pt x="45927" y="107142"/>
                  </a:lnTo>
                  <a:lnTo>
                    <a:pt x="53442" y="100831"/>
                  </a:lnTo>
                  <a:lnTo>
                    <a:pt x="56825" y="94203"/>
                  </a:lnTo>
                  <a:lnTo>
                    <a:pt x="57727" y="90583"/>
                  </a:lnTo>
                  <a:lnTo>
                    <a:pt x="59651" y="88170"/>
                  </a:lnTo>
                  <a:lnTo>
                    <a:pt x="75945" y="77659"/>
                  </a:lnTo>
                  <a:lnTo>
                    <a:pt x="123523" y="19393"/>
                  </a:lnTo>
                  <a:lnTo>
                    <a:pt x="130969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774"/>
            <p:cNvSpPr/>
            <p:nvPr/>
          </p:nvSpPr>
          <p:spPr>
            <a:xfrm>
              <a:off x="3393281" y="3798602"/>
              <a:ext cx="130970" cy="142368"/>
            </a:xfrm>
            <a:custGeom>
              <a:avLst/>
              <a:gdLst/>
              <a:ahLst/>
              <a:cxnLst/>
              <a:rect l="0" t="0" r="0" b="0"/>
              <a:pathLst>
                <a:path w="130970" h="142368">
                  <a:moveTo>
                    <a:pt x="0" y="70929"/>
                  </a:moveTo>
                  <a:lnTo>
                    <a:pt x="0" y="89694"/>
                  </a:lnTo>
                  <a:lnTo>
                    <a:pt x="0" y="53341"/>
                  </a:lnTo>
                  <a:lnTo>
                    <a:pt x="3528" y="46355"/>
                  </a:lnTo>
                  <a:lnTo>
                    <a:pt x="8183" y="38841"/>
                  </a:lnTo>
                  <a:lnTo>
                    <a:pt x="12126" y="27173"/>
                  </a:lnTo>
                  <a:lnTo>
                    <a:pt x="17737" y="19291"/>
                  </a:lnTo>
                  <a:lnTo>
                    <a:pt x="24640" y="14906"/>
                  </a:lnTo>
                  <a:lnTo>
                    <a:pt x="80506" y="0"/>
                  </a:lnTo>
                  <a:lnTo>
                    <a:pt x="85611" y="3245"/>
                  </a:lnTo>
                  <a:lnTo>
                    <a:pt x="92289" y="7775"/>
                  </a:lnTo>
                  <a:lnTo>
                    <a:pt x="104937" y="10921"/>
                  </a:lnTo>
                  <a:lnTo>
                    <a:pt x="105677" y="12403"/>
                  </a:lnTo>
                  <a:lnTo>
                    <a:pt x="106499" y="17577"/>
                  </a:lnTo>
                  <a:lnTo>
                    <a:pt x="110392" y="24287"/>
                  </a:lnTo>
                  <a:lnTo>
                    <a:pt x="115209" y="31679"/>
                  </a:lnTo>
                  <a:lnTo>
                    <a:pt x="117921" y="43277"/>
                  </a:lnTo>
                  <a:lnTo>
                    <a:pt x="119054" y="101577"/>
                  </a:lnTo>
                  <a:lnTo>
                    <a:pt x="119059" y="110127"/>
                  </a:lnTo>
                  <a:lnTo>
                    <a:pt x="122589" y="118336"/>
                  </a:lnTo>
                  <a:lnTo>
                    <a:pt x="127244" y="126395"/>
                  </a:lnTo>
                  <a:lnTo>
                    <a:pt x="130969" y="142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775"/>
            <p:cNvSpPr/>
            <p:nvPr/>
          </p:nvSpPr>
          <p:spPr>
            <a:xfrm>
              <a:off x="3250420" y="3762375"/>
              <a:ext cx="94685" cy="118870"/>
            </a:xfrm>
            <a:custGeom>
              <a:avLst/>
              <a:gdLst/>
              <a:ahLst/>
              <a:cxnLst/>
              <a:rect l="0" t="0" r="0" b="0"/>
              <a:pathLst>
                <a:path w="94685" h="118870">
                  <a:moveTo>
                    <a:pt x="35705" y="0"/>
                  </a:moveTo>
                  <a:lnTo>
                    <a:pt x="29384" y="6321"/>
                  </a:lnTo>
                  <a:lnTo>
                    <a:pt x="26281" y="12952"/>
                  </a:lnTo>
                  <a:lnTo>
                    <a:pt x="25454" y="16572"/>
                  </a:lnTo>
                  <a:lnTo>
                    <a:pt x="23579" y="18986"/>
                  </a:lnTo>
                  <a:lnTo>
                    <a:pt x="17968" y="21667"/>
                  </a:lnTo>
                  <a:lnTo>
                    <a:pt x="15943" y="25028"/>
                  </a:lnTo>
                  <a:lnTo>
                    <a:pt x="11770" y="41077"/>
                  </a:lnTo>
                  <a:lnTo>
                    <a:pt x="2706" y="59022"/>
                  </a:lnTo>
                  <a:lnTo>
                    <a:pt x="0" y="100871"/>
                  </a:lnTo>
                  <a:lnTo>
                    <a:pt x="3520" y="107891"/>
                  </a:lnTo>
                  <a:lnTo>
                    <a:pt x="10238" y="116856"/>
                  </a:lnTo>
                  <a:lnTo>
                    <a:pt x="14685" y="118082"/>
                  </a:lnTo>
                  <a:lnTo>
                    <a:pt x="34640" y="118869"/>
                  </a:lnTo>
                  <a:lnTo>
                    <a:pt x="45374" y="115449"/>
                  </a:lnTo>
                  <a:lnTo>
                    <a:pt x="54554" y="110842"/>
                  </a:lnTo>
                  <a:lnTo>
                    <a:pt x="67160" y="106925"/>
                  </a:lnTo>
                  <a:lnTo>
                    <a:pt x="75262" y="101321"/>
                  </a:lnTo>
                  <a:lnTo>
                    <a:pt x="79744" y="94421"/>
                  </a:lnTo>
                  <a:lnTo>
                    <a:pt x="83059" y="86944"/>
                  </a:lnTo>
                  <a:lnTo>
                    <a:pt x="91040" y="75297"/>
                  </a:lnTo>
                  <a:lnTo>
                    <a:pt x="93993" y="63467"/>
                  </a:lnTo>
                  <a:lnTo>
                    <a:pt x="94684" y="55548"/>
                  </a:lnTo>
                  <a:lnTo>
                    <a:pt x="91463" y="47619"/>
                  </a:lnTo>
                  <a:lnTo>
                    <a:pt x="86945" y="39684"/>
                  </a:lnTo>
                  <a:lnTo>
                    <a:pt x="83806" y="26164"/>
                  </a:lnTo>
                  <a:lnTo>
                    <a:pt x="71424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776"/>
            <p:cNvSpPr/>
            <p:nvPr/>
          </p:nvSpPr>
          <p:spPr>
            <a:xfrm>
              <a:off x="3214688" y="3690938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777"/>
            <p:cNvSpPr/>
            <p:nvPr/>
          </p:nvSpPr>
          <p:spPr>
            <a:xfrm>
              <a:off x="2969703" y="3774427"/>
              <a:ext cx="233079" cy="130824"/>
            </a:xfrm>
            <a:custGeom>
              <a:avLst/>
              <a:gdLst/>
              <a:ahLst/>
              <a:cxnLst/>
              <a:rect l="0" t="0" r="0" b="0"/>
              <a:pathLst>
                <a:path w="233079" h="130824">
                  <a:moveTo>
                    <a:pt x="6860" y="35573"/>
                  </a:moveTo>
                  <a:lnTo>
                    <a:pt x="6860" y="24157"/>
                  </a:lnTo>
                  <a:lnTo>
                    <a:pt x="539" y="17492"/>
                  </a:lnTo>
                  <a:lnTo>
                    <a:pt x="0" y="15581"/>
                  </a:lnTo>
                  <a:lnTo>
                    <a:pt x="964" y="14308"/>
                  </a:lnTo>
                  <a:lnTo>
                    <a:pt x="5562" y="12892"/>
                  </a:lnTo>
                  <a:lnTo>
                    <a:pt x="36058" y="10467"/>
                  </a:lnTo>
                  <a:lnTo>
                    <a:pt x="51083" y="3587"/>
                  </a:lnTo>
                  <a:lnTo>
                    <a:pt x="110224" y="0"/>
                  </a:lnTo>
                  <a:lnTo>
                    <a:pt x="164130" y="11031"/>
                  </a:lnTo>
                  <a:lnTo>
                    <a:pt x="200777" y="11718"/>
                  </a:lnTo>
                  <a:lnTo>
                    <a:pt x="209021" y="15269"/>
                  </a:lnTo>
                  <a:lnTo>
                    <a:pt x="217094" y="19934"/>
                  </a:lnTo>
                  <a:lnTo>
                    <a:pt x="225092" y="22008"/>
                  </a:lnTo>
                  <a:lnTo>
                    <a:pt x="227754" y="23884"/>
                  </a:lnTo>
                  <a:lnTo>
                    <a:pt x="229529" y="26457"/>
                  </a:lnTo>
                  <a:lnTo>
                    <a:pt x="231501" y="32844"/>
                  </a:lnTo>
                  <a:lnTo>
                    <a:pt x="233075" y="90132"/>
                  </a:lnTo>
                  <a:lnTo>
                    <a:pt x="233078" y="1308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778"/>
            <p:cNvSpPr/>
            <p:nvPr/>
          </p:nvSpPr>
          <p:spPr>
            <a:xfrm>
              <a:off x="3071816" y="3679031"/>
              <a:ext cx="35716" cy="214314"/>
            </a:xfrm>
            <a:custGeom>
              <a:avLst/>
              <a:gdLst/>
              <a:ahLst/>
              <a:cxnLst/>
              <a:rect l="0" t="0" r="0" b="0"/>
              <a:pathLst>
                <a:path w="35716" h="214314">
                  <a:moveTo>
                    <a:pt x="35715" y="0"/>
                  </a:moveTo>
                  <a:lnTo>
                    <a:pt x="25464" y="0"/>
                  </a:lnTo>
                  <a:lnTo>
                    <a:pt x="17979" y="6321"/>
                  </a:lnTo>
                  <a:lnTo>
                    <a:pt x="14603" y="12952"/>
                  </a:lnTo>
                  <a:lnTo>
                    <a:pt x="2500" y="68963"/>
                  </a:lnTo>
                  <a:lnTo>
                    <a:pt x="62" y="127687"/>
                  </a:lnTo>
                  <a:lnTo>
                    <a:pt x="0" y="168809"/>
                  </a:lnTo>
                  <a:lnTo>
                    <a:pt x="3526" y="177773"/>
                  </a:lnTo>
                  <a:lnTo>
                    <a:pt x="8180" y="186166"/>
                  </a:lnTo>
                  <a:lnTo>
                    <a:pt x="11903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779"/>
            <p:cNvSpPr/>
            <p:nvPr/>
          </p:nvSpPr>
          <p:spPr>
            <a:xfrm>
              <a:off x="2883174" y="3798239"/>
              <a:ext cx="117202" cy="107012"/>
            </a:xfrm>
            <a:custGeom>
              <a:avLst/>
              <a:gdLst/>
              <a:ahLst/>
              <a:cxnLst/>
              <a:rect l="0" t="0" r="0" b="0"/>
              <a:pathLst>
                <a:path w="117202" h="107012">
                  <a:moveTo>
                    <a:pt x="117201" y="11761"/>
                  </a:moveTo>
                  <a:lnTo>
                    <a:pt x="106950" y="11761"/>
                  </a:lnTo>
                  <a:lnTo>
                    <a:pt x="96116" y="3579"/>
                  </a:lnTo>
                  <a:lnTo>
                    <a:pt x="85084" y="958"/>
                  </a:lnTo>
                  <a:lnTo>
                    <a:pt x="65559" y="0"/>
                  </a:lnTo>
                  <a:lnTo>
                    <a:pt x="57648" y="3447"/>
                  </a:lnTo>
                  <a:lnTo>
                    <a:pt x="37823" y="18849"/>
                  </a:lnTo>
                  <a:lnTo>
                    <a:pt x="21950" y="26243"/>
                  </a:lnTo>
                  <a:lnTo>
                    <a:pt x="4421" y="41348"/>
                  </a:lnTo>
                  <a:lnTo>
                    <a:pt x="931" y="48282"/>
                  </a:lnTo>
                  <a:lnTo>
                    <a:pt x="0" y="51983"/>
                  </a:lnTo>
                  <a:lnTo>
                    <a:pt x="702" y="55774"/>
                  </a:lnTo>
                  <a:lnTo>
                    <a:pt x="7807" y="71363"/>
                  </a:lnTo>
                  <a:lnTo>
                    <a:pt x="8553" y="75308"/>
                  </a:lnTo>
                  <a:lnTo>
                    <a:pt x="10373" y="77938"/>
                  </a:lnTo>
                  <a:lnTo>
                    <a:pt x="12910" y="79692"/>
                  </a:lnTo>
                  <a:lnTo>
                    <a:pt x="19255" y="82963"/>
                  </a:lnTo>
                  <a:lnTo>
                    <a:pt x="26486" y="88826"/>
                  </a:lnTo>
                  <a:lnTo>
                    <a:pt x="37636" y="92314"/>
                  </a:lnTo>
                  <a:lnTo>
                    <a:pt x="50089" y="95187"/>
                  </a:lnTo>
                  <a:lnTo>
                    <a:pt x="65860" y="102920"/>
                  </a:lnTo>
                  <a:lnTo>
                    <a:pt x="105295" y="107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780"/>
            <p:cNvSpPr/>
            <p:nvPr/>
          </p:nvSpPr>
          <p:spPr>
            <a:xfrm>
              <a:off x="2726695" y="3786234"/>
              <a:ext cx="118900" cy="119017"/>
            </a:xfrm>
            <a:custGeom>
              <a:avLst/>
              <a:gdLst/>
              <a:ahLst/>
              <a:cxnLst/>
              <a:rect l="0" t="0" r="0" b="0"/>
              <a:pathLst>
                <a:path w="118900" h="119017">
                  <a:moveTo>
                    <a:pt x="118899" y="23766"/>
                  </a:moveTo>
                  <a:lnTo>
                    <a:pt x="118899" y="17445"/>
                  </a:lnTo>
                  <a:lnTo>
                    <a:pt x="117576" y="15584"/>
                  </a:lnTo>
                  <a:lnTo>
                    <a:pt x="115371" y="14342"/>
                  </a:lnTo>
                  <a:lnTo>
                    <a:pt x="112578" y="13515"/>
                  </a:lnTo>
                  <a:lnTo>
                    <a:pt x="110716" y="11640"/>
                  </a:lnTo>
                  <a:lnTo>
                    <a:pt x="108647" y="6029"/>
                  </a:lnTo>
                  <a:lnTo>
                    <a:pt x="106773" y="4004"/>
                  </a:lnTo>
                  <a:lnTo>
                    <a:pt x="101162" y="1754"/>
                  </a:lnTo>
                  <a:lnTo>
                    <a:pt x="77508" y="0"/>
                  </a:lnTo>
                  <a:lnTo>
                    <a:pt x="70517" y="3502"/>
                  </a:lnTo>
                  <a:lnTo>
                    <a:pt x="63000" y="8145"/>
                  </a:lnTo>
                  <a:lnTo>
                    <a:pt x="51330" y="12082"/>
                  </a:lnTo>
                  <a:lnTo>
                    <a:pt x="19676" y="39805"/>
                  </a:lnTo>
                  <a:lnTo>
                    <a:pt x="15268" y="47651"/>
                  </a:lnTo>
                  <a:lnTo>
                    <a:pt x="11987" y="55549"/>
                  </a:lnTo>
                  <a:lnTo>
                    <a:pt x="1698" y="69043"/>
                  </a:lnTo>
                  <a:lnTo>
                    <a:pt x="388" y="77016"/>
                  </a:lnTo>
                  <a:lnTo>
                    <a:pt x="0" y="87757"/>
                  </a:lnTo>
                  <a:lnTo>
                    <a:pt x="3437" y="95421"/>
                  </a:lnTo>
                  <a:lnTo>
                    <a:pt x="10102" y="104801"/>
                  </a:lnTo>
                  <a:lnTo>
                    <a:pt x="14541" y="106083"/>
                  </a:lnTo>
                  <a:lnTo>
                    <a:pt x="39688" y="107050"/>
                  </a:lnTo>
                  <a:lnTo>
                    <a:pt x="42279" y="105747"/>
                  </a:lnTo>
                  <a:lnTo>
                    <a:pt x="44006" y="103555"/>
                  </a:lnTo>
                  <a:lnTo>
                    <a:pt x="45158" y="100771"/>
                  </a:lnTo>
                  <a:lnTo>
                    <a:pt x="47249" y="98916"/>
                  </a:lnTo>
                  <a:lnTo>
                    <a:pt x="60109" y="92409"/>
                  </a:lnTo>
                  <a:lnTo>
                    <a:pt x="87192" y="67259"/>
                  </a:lnTo>
                  <a:lnTo>
                    <a:pt x="91578" y="59412"/>
                  </a:lnTo>
                  <a:lnTo>
                    <a:pt x="94393" y="49916"/>
                  </a:lnTo>
                  <a:lnTo>
                    <a:pt x="106991" y="35673"/>
                  </a:lnTo>
                  <a:lnTo>
                    <a:pt x="106992" y="41993"/>
                  </a:lnTo>
                  <a:lnTo>
                    <a:pt x="103464" y="48624"/>
                  </a:lnTo>
                  <a:lnTo>
                    <a:pt x="98810" y="55981"/>
                  </a:lnTo>
                  <a:lnTo>
                    <a:pt x="95822" y="71483"/>
                  </a:lnTo>
                  <a:lnTo>
                    <a:pt x="95577" y="75421"/>
                  </a:lnTo>
                  <a:lnTo>
                    <a:pt x="98832" y="83324"/>
                  </a:lnTo>
                  <a:lnTo>
                    <a:pt x="103365" y="91247"/>
                  </a:lnTo>
                  <a:lnTo>
                    <a:pt x="106515" y="104760"/>
                  </a:lnTo>
                  <a:lnTo>
                    <a:pt x="118899" y="119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781"/>
            <p:cNvSpPr/>
            <p:nvPr/>
          </p:nvSpPr>
          <p:spPr>
            <a:xfrm>
              <a:off x="2428875" y="3905263"/>
              <a:ext cx="119064" cy="11894"/>
            </a:xfrm>
            <a:custGeom>
              <a:avLst/>
              <a:gdLst/>
              <a:ahLst/>
              <a:cxnLst/>
              <a:rect l="0" t="0" r="0" b="0"/>
              <a:pathLst>
                <a:path w="119064" h="11894">
                  <a:moveTo>
                    <a:pt x="0" y="11893"/>
                  </a:moveTo>
                  <a:lnTo>
                    <a:pt x="0" y="5573"/>
                  </a:lnTo>
                  <a:lnTo>
                    <a:pt x="1323" y="3711"/>
                  </a:lnTo>
                  <a:lnTo>
                    <a:pt x="3528" y="2469"/>
                  </a:lnTo>
                  <a:lnTo>
                    <a:pt x="16572" y="477"/>
                  </a:lnTo>
                  <a:lnTo>
                    <a:pt x="57933" y="0"/>
                  </a:lnTo>
                  <a:lnTo>
                    <a:pt x="68963" y="3521"/>
                  </a:lnTo>
                  <a:lnTo>
                    <a:pt x="78275" y="8172"/>
                  </a:lnTo>
                  <a:lnTo>
                    <a:pt x="98561" y="11158"/>
                  </a:lnTo>
                  <a:lnTo>
                    <a:pt x="119063" y="118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782"/>
            <p:cNvSpPr/>
            <p:nvPr/>
          </p:nvSpPr>
          <p:spPr>
            <a:xfrm>
              <a:off x="2488406" y="3810000"/>
              <a:ext cx="47626" cy="190501"/>
            </a:xfrm>
            <a:custGeom>
              <a:avLst/>
              <a:gdLst/>
              <a:ahLst/>
              <a:cxnLst/>
              <a:rect l="0" t="0" r="0" b="0"/>
              <a:pathLst>
                <a:path w="47626" h="190501">
                  <a:moveTo>
                    <a:pt x="47625" y="0"/>
                  </a:moveTo>
                  <a:lnTo>
                    <a:pt x="36209" y="0"/>
                  </a:lnTo>
                  <a:lnTo>
                    <a:pt x="35732" y="17737"/>
                  </a:lnTo>
                  <a:lnTo>
                    <a:pt x="32197" y="24640"/>
                  </a:lnTo>
                  <a:lnTo>
                    <a:pt x="27539" y="32117"/>
                  </a:lnTo>
                  <a:lnTo>
                    <a:pt x="24549" y="47698"/>
                  </a:lnTo>
                  <a:lnTo>
                    <a:pt x="22519" y="87561"/>
                  </a:lnTo>
                  <a:lnTo>
                    <a:pt x="13565" y="110635"/>
                  </a:lnTo>
                  <a:lnTo>
                    <a:pt x="10911" y="135086"/>
                  </a:lnTo>
                  <a:lnTo>
                    <a:pt x="1698" y="158247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SMARTInkShape-Group488"/>
          <p:cNvGrpSpPr/>
          <p:nvPr/>
        </p:nvGrpSpPr>
        <p:grpSpPr>
          <a:xfrm>
            <a:off x="3524250" y="3488531"/>
            <a:ext cx="1547812" cy="631033"/>
            <a:chOff x="3524250" y="3488531"/>
            <a:chExt cx="1547812" cy="631033"/>
          </a:xfrm>
        </p:grpSpPr>
        <p:sp>
          <p:nvSpPr>
            <p:cNvPr id="120" name="SMARTInkShape-2783"/>
            <p:cNvSpPr/>
            <p:nvPr/>
          </p:nvSpPr>
          <p:spPr>
            <a:xfrm>
              <a:off x="4386905" y="3774281"/>
              <a:ext cx="54119" cy="166641"/>
            </a:xfrm>
            <a:custGeom>
              <a:avLst/>
              <a:gdLst/>
              <a:ahLst/>
              <a:cxnLst/>
              <a:rect l="0" t="0" r="0" b="0"/>
              <a:pathLst>
                <a:path w="54119" h="166641">
                  <a:moveTo>
                    <a:pt x="42220" y="95250"/>
                  </a:moveTo>
                  <a:lnTo>
                    <a:pt x="12620" y="124850"/>
                  </a:lnTo>
                  <a:lnTo>
                    <a:pt x="9221" y="131777"/>
                  </a:lnTo>
                  <a:lnTo>
                    <a:pt x="8314" y="135476"/>
                  </a:lnTo>
                  <a:lnTo>
                    <a:pt x="0" y="149596"/>
                  </a:lnTo>
                  <a:lnTo>
                    <a:pt x="844" y="151325"/>
                  </a:lnTo>
                  <a:lnTo>
                    <a:pt x="2730" y="152477"/>
                  </a:lnTo>
                  <a:lnTo>
                    <a:pt x="3987" y="154568"/>
                  </a:lnTo>
                  <a:lnTo>
                    <a:pt x="6170" y="164830"/>
                  </a:lnTo>
                  <a:lnTo>
                    <a:pt x="7604" y="165449"/>
                  </a:lnTo>
                  <a:lnTo>
                    <a:pt x="28160" y="166640"/>
                  </a:lnTo>
                  <a:lnTo>
                    <a:pt x="46696" y="150112"/>
                  </a:lnTo>
                  <a:lnTo>
                    <a:pt x="50824" y="142564"/>
                  </a:lnTo>
                  <a:lnTo>
                    <a:pt x="53691" y="122990"/>
                  </a:lnTo>
                  <a:lnTo>
                    <a:pt x="54118" y="68645"/>
                  </a:lnTo>
                  <a:lnTo>
                    <a:pt x="52800" y="55645"/>
                  </a:lnTo>
                  <a:lnTo>
                    <a:pt x="43875" y="32284"/>
                  </a:lnTo>
                  <a:lnTo>
                    <a:pt x="42710" y="20002"/>
                  </a:lnTo>
                  <a:lnTo>
                    <a:pt x="41224" y="17303"/>
                  </a:lnTo>
                  <a:lnTo>
                    <a:pt x="38910" y="15505"/>
                  </a:lnTo>
                  <a:lnTo>
                    <a:pt x="36045" y="14305"/>
                  </a:lnTo>
                  <a:lnTo>
                    <a:pt x="34134" y="12182"/>
                  </a:lnTo>
                  <a:lnTo>
                    <a:pt x="3031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784"/>
            <p:cNvSpPr/>
            <p:nvPr/>
          </p:nvSpPr>
          <p:spPr>
            <a:xfrm>
              <a:off x="3989294" y="3786678"/>
              <a:ext cx="332676" cy="213805"/>
            </a:xfrm>
            <a:custGeom>
              <a:avLst/>
              <a:gdLst/>
              <a:ahLst/>
              <a:cxnLst/>
              <a:rect l="0" t="0" r="0" b="0"/>
              <a:pathLst>
                <a:path w="332676" h="213805">
                  <a:moveTo>
                    <a:pt x="130269" y="11416"/>
                  </a:moveTo>
                  <a:lnTo>
                    <a:pt x="123948" y="11416"/>
                  </a:lnTo>
                  <a:lnTo>
                    <a:pt x="117317" y="7888"/>
                  </a:lnTo>
                  <a:lnTo>
                    <a:pt x="113697" y="5095"/>
                  </a:lnTo>
                  <a:lnTo>
                    <a:pt x="102619" y="1992"/>
                  </a:lnTo>
                  <a:lnTo>
                    <a:pt x="80268" y="0"/>
                  </a:lnTo>
                  <a:lnTo>
                    <a:pt x="40184" y="11664"/>
                  </a:lnTo>
                  <a:lnTo>
                    <a:pt x="19301" y="27846"/>
                  </a:lnTo>
                  <a:lnTo>
                    <a:pt x="4623" y="43275"/>
                  </a:lnTo>
                  <a:lnTo>
                    <a:pt x="1665" y="51152"/>
                  </a:lnTo>
                  <a:lnTo>
                    <a:pt x="0" y="63024"/>
                  </a:lnTo>
                  <a:lnTo>
                    <a:pt x="3139" y="70953"/>
                  </a:lnTo>
                  <a:lnTo>
                    <a:pt x="15933" y="86824"/>
                  </a:lnTo>
                  <a:lnTo>
                    <a:pt x="23449" y="91233"/>
                  </a:lnTo>
                  <a:lnTo>
                    <a:pt x="39054" y="94063"/>
                  </a:lnTo>
                  <a:lnTo>
                    <a:pt x="69126" y="94698"/>
                  </a:lnTo>
                  <a:lnTo>
                    <a:pt x="80164" y="91205"/>
                  </a:lnTo>
                  <a:lnTo>
                    <a:pt x="89479" y="86565"/>
                  </a:lnTo>
                  <a:lnTo>
                    <a:pt x="102161" y="82630"/>
                  </a:lnTo>
                  <a:lnTo>
                    <a:pt x="118344" y="70961"/>
                  </a:lnTo>
                  <a:lnTo>
                    <a:pt x="118362" y="110696"/>
                  </a:lnTo>
                  <a:lnTo>
                    <a:pt x="114834" y="118599"/>
                  </a:lnTo>
                  <a:lnTo>
                    <a:pt x="112042" y="122559"/>
                  </a:lnTo>
                  <a:lnTo>
                    <a:pt x="108111" y="140773"/>
                  </a:lnTo>
                  <a:lnTo>
                    <a:pt x="105460" y="161126"/>
                  </a:lnTo>
                  <a:lnTo>
                    <a:pt x="97097" y="177885"/>
                  </a:lnTo>
                  <a:lnTo>
                    <a:pt x="96248" y="181927"/>
                  </a:lnTo>
                  <a:lnTo>
                    <a:pt x="82523" y="208522"/>
                  </a:lnTo>
                  <a:lnTo>
                    <a:pt x="79917" y="210288"/>
                  </a:lnTo>
                  <a:lnTo>
                    <a:pt x="72551" y="213124"/>
                  </a:lnTo>
                  <a:lnTo>
                    <a:pt x="59369" y="213804"/>
                  </a:lnTo>
                  <a:lnTo>
                    <a:pt x="48627" y="203569"/>
                  </a:lnTo>
                  <a:lnTo>
                    <a:pt x="47429" y="196085"/>
                  </a:lnTo>
                  <a:lnTo>
                    <a:pt x="47074" y="185489"/>
                  </a:lnTo>
                  <a:lnTo>
                    <a:pt x="48347" y="183027"/>
                  </a:lnTo>
                  <a:lnTo>
                    <a:pt x="50519" y="181386"/>
                  </a:lnTo>
                  <a:lnTo>
                    <a:pt x="53289" y="180292"/>
                  </a:lnTo>
                  <a:lnTo>
                    <a:pt x="55137" y="178239"/>
                  </a:lnTo>
                  <a:lnTo>
                    <a:pt x="61629" y="165440"/>
                  </a:lnTo>
                  <a:lnTo>
                    <a:pt x="75259" y="150172"/>
                  </a:lnTo>
                  <a:lnTo>
                    <a:pt x="128176" y="114599"/>
                  </a:lnTo>
                  <a:lnTo>
                    <a:pt x="176921" y="86381"/>
                  </a:lnTo>
                  <a:lnTo>
                    <a:pt x="185399" y="83098"/>
                  </a:lnTo>
                  <a:lnTo>
                    <a:pt x="197609" y="75135"/>
                  </a:lnTo>
                  <a:lnTo>
                    <a:pt x="213551" y="70962"/>
                  </a:lnTo>
                  <a:lnTo>
                    <a:pt x="213607" y="81199"/>
                  </a:lnTo>
                  <a:lnTo>
                    <a:pt x="203361" y="92959"/>
                  </a:lnTo>
                  <a:lnTo>
                    <a:pt x="201851" y="104853"/>
                  </a:lnTo>
                  <a:lnTo>
                    <a:pt x="203126" y="105457"/>
                  </a:lnTo>
                  <a:lnTo>
                    <a:pt x="208070" y="106129"/>
                  </a:lnTo>
                  <a:lnTo>
                    <a:pt x="209917" y="107630"/>
                  </a:lnTo>
                  <a:lnTo>
                    <a:pt x="211970" y="112827"/>
                  </a:lnTo>
                  <a:lnTo>
                    <a:pt x="213841" y="114742"/>
                  </a:lnTo>
                  <a:lnTo>
                    <a:pt x="219446" y="116870"/>
                  </a:lnTo>
                  <a:lnTo>
                    <a:pt x="222793" y="116114"/>
                  </a:lnTo>
                  <a:lnTo>
                    <a:pt x="237670" y="108924"/>
                  </a:lnTo>
                  <a:lnTo>
                    <a:pt x="241557" y="108171"/>
                  </a:lnTo>
                  <a:lnTo>
                    <a:pt x="244148" y="106346"/>
                  </a:lnTo>
                  <a:lnTo>
                    <a:pt x="245876" y="103807"/>
                  </a:lnTo>
                  <a:lnTo>
                    <a:pt x="249119" y="97458"/>
                  </a:lnTo>
                  <a:lnTo>
                    <a:pt x="257058" y="86445"/>
                  </a:lnTo>
                  <a:lnTo>
                    <a:pt x="259380" y="78717"/>
                  </a:lnTo>
                  <a:lnTo>
                    <a:pt x="261322" y="76127"/>
                  </a:lnTo>
                  <a:lnTo>
                    <a:pt x="263940" y="74400"/>
                  </a:lnTo>
                  <a:lnTo>
                    <a:pt x="267007" y="73249"/>
                  </a:lnTo>
                  <a:lnTo>
                    <a:pt x="267730" y="71159"/>
                  </a:lnTo>
                  <a:lnTo>
                    <a:pt x="266889" y="68442"/>
                  </a:lnTo>
                  <a:lnTo>
                    <a:pt x="263749" y="61896"/>
                  </a:lnTo>
                  <a:lnTo>
                    <a:pt x="260659" y="50773"/>
                  </a:lnTo>
                  <a:lnTo>
                    <a:pt x="243530" y="29592"/>
                  </a:lnTo>
                  <a:lnTo>
                    <a:pt x="236610" y="26109"/>
                  </a:lnTo>
                  <a:lnTo>
                    <a:pt x="227710" y="23872"/>
                  </a:lnTo>
                  <a:lnTo>
                    <a:pt x="226979" y="25012"/>
                  </a:lnTo>
                  <a:lnTo>
                    <a:pt x="225536" y="35087"/>
                  </a:lnTo>
                  <a:lnTo>
                    <a:pt x="285058" y="35228"/>
                  </a:lnTo>
                  <a:lnTo>
                    <a:pt x="306510" y="35228"/>
                  </a:lnTo>
                  <a:lnTo>
                    <a:pt x="307295" y="36551"/>
                  </a:lnTo>
                  <a:lnTo>
                    <a:pt x="308165" y="41549"/>
                  </a:lnTo>
                  <a:lnTo>
                    <a:pt x="307075" y="43411"/>
                  </a:lnTo>
                  <a:lnTo>
                    <a:pt x="305025" y="44652"/>
                  </a:lnTo>
                  <a:lnTo>
                    <a:pt x="302336" y="45480"/>
                  </a:lnTo>
                  <a:lnTo>
                    <a:pt x="300542" y="47354"/>
                  </a:lnTo>
                  <a:lnTo>
                    <a:pt x="295948" y="59163"/>
                  </a:lnTo>
                  <a:lnTo>
                    <a:pt x="288867" y="68191"/>
                  </a:lnTo>
                  <a:lnTo>
                    <a:pt x="285553" y="80661"/>
                  </a:lnTo>
                  <a:lnTo>
                    <a:pt x="285094" y="99233"/>
                  </a:lnTo>
                  <a:lnTo>
                    <a:pt x="286402" y="101711"/>
                  </a:lnTo>
                  <a:lnTo>
                    <a:pt x="288597" y="103362"/>
                  </a:lnTo>
                  <a:lnTo>
                    <a:pt x="294564" y="105198"/>
                  </a:lnTo>
                  <a:lnTo>
                    <a:pt x="301625" y="106013"/>
                  </a:lnTo>
                  <a:lnTo>
                    <a:pt x="304038" y="107553"/>
                  </a:lnTo>
                  <a:lnTo>
                    <a:pt x="305645" y="109904"/>
                  </a:lnTo>
                  <a:lnTo>
                    <a:pt x="306718" y="112793"/>
                  </a:lnTo>
                  <a:lnTo>
                    <a:pt x="308756" y="113396"/>
                  </a:lnTo>
                  <a:lnTo>
                    <a:pt x="311437" y="112476"/>
                  </a:lnTo>
                  <a:lnTo>
                    <a:pt x="330473" y="96754"/>
                  </a:lnTo>
                  <a:lnTo>
                    <a:pt x="331697" y="92119"/>
                  </a:lnTo>
                  <a:lnTo>
                    <a:pt x="332675" y="709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785"/>
            <p:cNvSpPr/>
            <p:nvPr/>
          </p:nvSpPr>
          <p:spPr>
            <a:xfrm>
              <a:off x="4953000" y="3619518"/>
              <a:ext cx="119062" cy="202375"/>
            </a:xfrm>
            <a:custGeom>
              <a:avLst/>
              <a:gdLst/>
              <a:ahLst/>
              <a:cxnLst/>
              <a:rect l="0" t="0" r="0" b="0"/>
              <a:pathLst>
                <a:path w="119062" h="202375">
                  <a:moveTo>
                    <a:pt x="95250" y="47607"/>
                  </a:moveTo>
                  <a:lnTo>
                    <a:pt x="95250" y="29870"/>
                  </a:lnTo>
                  <a:lnTo>
                    <a:pt x="91722" y="22967"/>
                  </a:lnTo>
                  <a:lnTo>
                    <a:pt x="87068" y="15490"/>
                  </a:lnTo>
                  <a:lnTo>
                    <a:pt x="83834" y="2285"/>
                  </a:lnTo>
                  <a:lnTo>
                    <a:pt x="82348" y="1518"/>
                  </a:lnTo>
                  <a:lnTo>
                    <a:pt x="53850" y="0"/>
                  </a:lnTo>
                  <a:lnTo>
                    <a:pt x="51775" y="1317"/>
                  </a:lnTo>
                  <a:lnTo>
                    <a:pt x="50391" y="3517"/>
                  </a:lnTo>
                  <a:lnTo>
                    <a:pt x="49470" y="6308"/>
                  </a:lnTo>
                  <a:lnTo>
                    <a:pt x="47532" y="8168"/>
                  </a:lnTo>
                  <a:lnTo>
                    <a:pt x="41851" y="10235"/>
                  </a:lnTo>
                  <a:lnTo>
                    <a:pt x="39807" y="12109"/>
                  </a:lnTo>
                  <a:lnTo>
                    <a:pt x="36257" y="21994"/>
                  </a:lnTo>
                  <a:lnTo>
                    <a:pt x="46017" y="33888"/>
                  </a:lnTo>
                  <a:lnTo>
                    <a:pt x="50438" y="34895"/>
                  </a:lnTo>
                  <a:lnTo>
                    <a:pt x="87817" y="35697"/>
                  </a:lnTo>
                  <a:lnTo>
                    <a:pt x="90295" y="37021"/>
                  </a:lnTo>
                  <a:lnTo>
                    <a:pt x="91947" y="39227"/>
                  </a:lnTo>
                  <a:lnTo>
                    <a:pt x="93048" y="42020"/>
                  </a:lnTo>
                  <a:lnTo>
                    <a:pt x="95105" y="43882"/>
                  </a:lnTo>
                  <a:lnTo>
                    <a:pt x="100918" y="45952"/>
                  </a:lnTo>
                  <a:lnTo>
                    <a:pt x="102997" y="47826"/>
                  </a:lnTo>
                  <a:lnTo>
                    <a:pt x="105308" y="53437"/>
                  </a:lnTo>
                  <a:lnTo>
                    <a:pt x="108371" y="87648"/>
                  </a:lnTo>
                  <a:lnTo>
                    <a:pt x="116559" y="109952"/>
                  </a:lnTo>
                  <a:lnTo>
                    <a:pt x="119043" y="166599"/>
                  </a:lnTo>
                  <a:lnTo>
                    <a:pt x="119061" y="188126"/>
                  </a:lnTo>
                  <a:lnTo>
                    <a:pt x="108811" y="200526"/>
                  </a:lnTo>
                  <a:lnTo>
                    <a:pt x="104364" y="201561"/>
                  </a:lnTo>
                  <a:lnTo>
                    <a:pt x="67420" y="202374"/>
                  </a:lnTo>
                  <a:lnTo>
                    <a:pt x="10082" y="190972"/>
                  </a:lnTo>
                  <a:lnTo>
                    <a:pt x="0" y="1904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786"/>
            <p:cNvSpPr/>
            <p:nvPr/>
          </p:nvSpPr>
          <p:spPr>
            <a:xfrm>
              <a:off x="4822035" y="3631915"/>
              <a:ext cx="119060" cy="118555"/>
            </a:xfrm>
            <a:custGeom>
              <a:avLst/>
              <a:gdLst/>
              <a:ahLst/>
              <a:cxnLst/>
              <a:rect l="0" t="0" r="0" b="0"/>
              <a:pathLst>
                <a:path w="119060" h="118555">
                  <a:moveTo>
                    <a:pt x="11903" y="106648"/>
                  </a:moveTo>
                  <a:lnTo>
                    <a:pt x="142" y="106648"/>
                  </a:lnTo>
                  <a:lnTo>
                    <a:pt x="0" y="88911"/>
                  </a:lnTo>
                  <a:lnTo>
                    <a:pt x="3525" y="82008"/>
                  </a:lnTo>
                  <a:lnTo>
                    <a:pt x="8179" y="74530"/>
                  </a:lnTo>
                  <a:lnTo>
                    <a:pt x="11167" y="58950"/>
                  </a:lnTo>
                  <a:lnTo>
                    <a:pt x="11757" y="43133"/>
                  </a:lnTo>
                  <a:lnTo>
                    <a:pt x="15366" y="35204"/>
                  </a:lnTo>
                  <a:lnTo>
                    <a:pt x="20056" y="27269"/>
                  </a:lnTo>
                  <a:lnTo>
                    <a:pt x="22141" y="19333"/>
                  </a:lnTo>
                  <a:lnTo>
                    <a:pt x="24020" y="16688"/>
                  </a:lnTo>
                  <a:lnTo>
                    <a:pt x="26595" y="14924"/>
                  </a:lnTo>
                  <a:lnTo>
                    <a:pt x="36541" y="12443"/>
                  </a:lnTo>
                  <a:lnTo>
                    <a:pt x="40234" y="12094"/>
                  </a:lnTo>
                  <a:lnTo>
                    <a:pt x="47866" y="8179"/>
                  </a:lnTo>
                  <a:lnTo>
                    <a:pt x="55667" y="3353"/>
                  </a:lnTo>
                  <a:lnTo>
                    <a:pt x="71455" y="254"/>
                  </a:lnTo>
                  <a:lnTo>
                    <a:pt x="75416" y="0"/>
                  </a:lnTo>
                  <a:lnTo>
                    <a:pt x="78058" y="1153"/>
                  </a:lnTo>
                  <a:lnTo>
                    <a:pt x="79819" y="3245"/>
                  </a:lnTo>
                  <a:lnTo>
                    <a:pt x="80992" y="5962"/>
                  </a:lnTo>
                  <a:lnTo>
                    <a:pt x="83097" y="7774"/>
                  </a:lnTo>
                  <a:lnTo>
                    <a:pt x="93385" y="10920"/>
                  </a:lnTo>
                  <a:lnTo>
                    <a:pt x="101015" y="17577"/>
                  </a:lnTo>
                  <a:lnTo>
                    <a:pt x="104425" y="24286"/>
                  </a:lnTo>
                  <a:lnTo>
                    <a:pt x="106913" y="47203"/>
                  </a:lnTo>
                  <a:lnTo>
                    <a:pt x="107151" y="86949"/>
                  </a:lnTo>
                  <a:lnTo>
                    <a:pt x="110679" y="94806"/>
                  </a:lnTo>
                  <a:lnTo>
                    <a:pt x="117404" y="104308"/>
                  </a:lnTo>
                  <a:lnTo>
                    <a:pt x="119059" y="1185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787"/>
            <p:cNvSpPr/>
            <p:nvPr/>
          </p:nvSpPr>
          <p:spPr>
            <a:xfrm>
              <a:off x="4726781" y="3548063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788"/>
            <p:cNvSpPr/>
            <p:nvPr/>
          </p:nvSpPr>
          <p:spPr>
            <a:xfrm>
              <a:off x="4738688" y="3655219"/>
              <a:ext cx="23813" cy="83345"/>
            </a:xfrm>
            <a:custGeom>
              <a:avLst/>
              <a:gdLst/>
              <a:ahLst/>
              <a:cxnLst/>
              <a:rect l="0" t="0" r="0" b="0"/>
              <a:pathLst>
                <a:path w="23813" h="83345">
                  <a:moveTo>
                    <a:pt x="0" y="0"/>
                  </a:moveTo>
                  <a:lnTo>
                    <a:pt x="0" y="27988"/>
                  </a:lnTo>
                  <a:lnTo>
                    <a:pt x="3528" y="35810"/>
                  </a:lnTo>
                  <a:lnTo>
                    <a:pt x="8182" y="43697"/>
                  </a:lnTo>
                  <a:lnTo>
                    <a:pt x="11170" y="59539"/>
                  </a:lnTo>
                  <a:lnTo>
                    <a:pt x="11415" y="63505"/>
                  </a:lnTo>
                  <a:lnTo>
                    <a:pt x="15216" y="71440"/>
                  </a:lnTo>
                  <a:lnTo>
                    <a:pt x="23812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789"/>
            <p:cNvSpPr/>
            <p:nvPr/>
          </p:nvSpPr>
          <p:spPr>
            <a:xfrm>
              <a:off x="4619639" y="3643313"/>
              <a:ext cx="59324" cy="95048"/>
            </a:xfrm>
            <a:custGeom>
              <a:avLst/>
              <a:gdLst/>
              <a:ahLst/>
              <a:cxnLst/>
              <a:rect l="0" t="0" r="0" b="0"/>
              <a:pathLst>
                <a:path w="59324" h="95048">
                  <a:moveTo>
                    <a:pt x="35705" y="0"/>
                  </a:moveTo>
                  <a:lnTo>
                    <a:pt x="25453" y="0"/>
                  </a:lnTo>
                  <a:lnTo>
                    <a:pt x="24902" y="1322"/>
                  </a:lnTo>
                  <a:lnTo>
                    <a:pt x="24289" y="6320"/>
                  </a:lnTo>
                  <a:lnTo>
                    <a:pt x="20489" y="12951"/>
                  </a:lnTo>
                  <a:lnTo>
                    <a:pt x="15713" y="20308"/>
                  </a:lnTo>
                  <a:lnTo>
                    <a:pt x="11701" y="31887"/>
                  </a:lnTo>
                  <a:lnTo>
                    <a:pt x="4045" y="43696"/>
                  </a:lnTo>
                  <a:lnTo>
                    <a:pt x="520" y="57184"/>
                  </a:lnTo>
                  <a:lnTo>
                    <a:pt x="0" y="87458"/>
                  </a:lnTo>
                  <a:lnTo>
                    <a:pt x="1318" y="90055"/>
                  </a:lnTo>
                  <a:lnTo>
                    <a:pt x="3520" y="91787"/>
                  </a:lnTo>
                  <a:lnTo>
                    <a:pt x="9494" y="93710"/>
                  </a:lnTo>
                  <a:lnTo>
                    <a:pt x="27974" y="95047"/>
                  </a:lnTo>
                  <a:lnTo>
                    <a:pt x="30551" y="93791"/>
                  </a:lnTo>
                  <a:lnTo>
                    <a:pt x="32269" y="91632"/>
                  </a:lnTo>
                  <a:lnTo>
                    <a:pt x="35501" y="85704"/>
                  </a:lnTo>
                  <a:lnTo>
                    <a:pt x="57312" y="61820"/>
                  </a:lnTo>
                  <a:lnTo>
                    <a:pt x="58537" y="57020"/>
                  </a:lnTo>
                  <a:lnTo>
                    <a:pt x="59323" y="43160"/>
                  </a:lnTo>
                  <a:lnTo>
                    <a:pt x="55904" y="35498"/>
                  </a:lnTo>
                  <a:lnTo>
                    <a:pt x="51296" y="27683"/>
                  </a:lnTo>
                  <a:lnTo>
                    <a:pt x="48339" y="11886"/>
                  </a:lnTo>
                  <a:lnTo>
                    <a:pt x="4761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790"/>
            <p:cNvSpPr/>
            <p:nvPr/>
          </p:nvSpPr>
          <p:spPr>
            <a:xfrm>
              <a:off x="4441091" y="3488531"/>
              <a:ext cx="130862" cy="238077"/>
            </a:xfrm>
            <a:custGeom>
              <a:avLst/>
              <a:gdLst/>
              <a:ahLst/>
              <a:cxnLst/>
              <a:rect l="0" t="0" r="0" b="0"/>
              <a:pathLst>
                <a:path w="130862" h="238077">
                  <a:moveTo>
                    <a:pt x="107097" y="178594"/>
                  </a:moveTo>
                  <a:lnTo>
                    <a:pt x="107097" y="172273"/>
                  </a:lnTo>
                  <a:lnTo>
                    <a:pt x="105774" y="170412"/>
                  </a:lnTo>
                  <a:lnTo>
                    <a:pt x="103568" y="169170"/>
                  </a:lnTo>
                  <a:lnTo>
                    <a:pt x="100776" y="168343"/>
                  </a:lnTo>
                  <a:lnTo>
                    <a:pt x="98914" y="166468"/>
                  </a:lnTo>
                  <a:lnTo>
                    <a:pt x="92398" y="153954"/>
                  </a:lnTo>
                  <a:lnTo>
                    <a:pt x="77497" y="137203"/>
                  </a:lnTo>
                  <a:lnTo>
                    <a:pt x="67042" y="133740"/>
                  </a:lnTo>
                  <a:lnTo>
                    <a:pt x="38454" y="131131"/>
                  </a:lnTo>
                  <a:lnTo>
                    <a:pt x="23075" y="140414"/>
                  </a:lnTo>
                  <a:lnTo>
                    <a:pt x="19332" y="141235"/>
                  </a:lnTo>
                  <a:lnTo>
                    <a:pt x="7744" y="148710"/>
                  </a:lnTo>
                  <a:lnTo>
                    <a:pt x="3409" y="155611"/>
                  </a:lnTo>
                  <a:lnTo>
                    <a:pt x="625" y="170820"/>
                  </a:lnTo>
                  <a:lnTo>
                    <a:pt x="0" y="200804"/>
                  </a:lnTo>
                  <a:lnTo>
                    <a:pt x="3495" y="211837"/>
                  </a:lnTo>
                  <a:lnTo>
                    <a:pt x="6279" y="216630"/>
                  </a:lnTo>
                  <a:lnTo>
                    <a:pt x="9457" y="219827"/>
                  </a:lnTo>
                  <a:lnTo>
                    <a:pt x="35751" y="235268"/>
                  </a:lnTo>
                  <a:lnTo>
                    <a:pt x="67412" y="238014"/>
                  </a:lnTo>
                  <a:lnTo>
                    <a:pt x="75348" y="238076"/>
                  </a:lnTo>
                  <a:lnTo>
                    <a:pt x="83285" y="234575"/>
                  </a:lnTo>
                  <a:lnTo>
                    <a:pt x="111065" y="210136"/>
                  </a:lnTo>
                  <a:lnTo>
                    <a:pt x="115475" y="202314"/>
                  </a:lnTo>
                  <a:lnTo>
                    <a:pt x="129668" y="158527"/>
                  </a:lnTo>
                  <a:lnTo>
                    <a:pt x="130861" y="99055"/>
                  </a:lnTo>
                  <a:lnTo>
                    <a:pt x="127360" y="86799"/>
                  </a:lnTo>
                  <a:lnTo>
                    <a:pt x="122717" y="75619"/>
                  </a:lnTo>
                  <a:lnTo>
                    <a:pt x="118780" y="55773"/>
                  </a:lnTo>
                  <a:lnTo>
                    <a:pt x="109823" y="40926"/>
                  </a:lnTo>
                  <a:lnTo>
                    <a:pt x="100114" y="28149"/>
                  </a:lnTo>
                  <a:lnTo>
                    <a:pt x="92635" y="11979"/>
                  </a:lnTo>
                  <a:lnTo>
                    <a:pt x="89518" y="7986"/>
                  </a:lnTo>
                  <a:lnTo>
                    <a:pt x="82527" y="3550"/>
                  </a:lnTo>
                  <a:lnTo>
                    <a:pt x="713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791"/>
            <p:cNvSpPr/>
            <p:nvPr/>
          </p:nvSpPr>
          <p:spPr>
            <a:xfrm>
              <a:off x="4155281" y="3631411"/>
              <a:ext cx="190501" cy="83340"/>
            </a:xfrm>
            <a:custGeom>
              <a:avLst/>
              <a:gdLst/>
              <a:ahLst/>
              <a:cxnLst/>
              <a:rect l="0" t="0" r="0" b="0"/>
              <a:pathLst>
                <a:path w="190501" h="83340">
                  <a:moveTo>
                    <a:pt x="0" y="59527"/>
                  </a:moveTo>
                  <a:lnTo>
                    <a:pt x="0" y="14091"/>
                  </a:lnTo>
                  <a:lnTo>
                    <a:pt x="10252" y="1842"/>
                  </a:lnTo>
                  <a:lnTo>
                    <a:pt x="14699" y="816"/>
                  </a:lnTo>
                  <a:lnTo>
                    <a:pt x="57194" y="0"/>
                  </a:lnTo>
                  <a:lnTo>
                    <a:pt x="68575" y="8179"/>
                  </a:lnTo>
                  <a:lnTo>
                    <a:pt x="75898" y="10247"/>
                  </a:lnTo>
                  <a:lnTo>
                    <a:pt x="78380" y="12122"/>
                  </a:lnTo>
                  <a:lnTo>
                    <a:pt x="81138" y="17732"/>
                  </a:lnTo>
                  <a:lnTo>
                    <a:pt x="82690" y="28328"/>
                  </a:lnTo>
                  <a:lnTo>
                    <a:pt x="84231" y="30790"/>
                  </a:lnTo>
                  <a:lnTo>
                    <a:pt x="86581" y="32431"/>
                  </a:lnTo>
                  <a:lnTo>
                    <a:pt x="89471" y="33525"/>
                  </a:lnTo>
                  <a:lnTo>
                    <a:pt x="91397" y="35578"/>
                  </a:lnTo>
                  <a:lnTo>
                    <a:pt x="95100" y="47073"/>
                  </a:lnTo>
                  <a:lnTo>
                    <a:pt x="95250" y="59482"/>
                  </a:lnTo>
                  <a:lnTo>
                    <a:pt x="95250" y="53193"/>
                  </a:lnTo>
                  <a:lnTo>
                    <a:pt x="96573" y="51335"/>
                  </a:lnTo>
                  <a:lnTo>
                    <a:pt x="98778" y="50097"/>
                  </a:lnTo>
                  <a:lnTo>
                    <a:pt x="101571" y="49271"/>
                  </a:lnTo>
                  <a:lnTo>
                    <a:pt x="103433" y="47398"/>
                  </a:lnTo>
                  <a:lnTo>
                    <a:pt x="108153" y="35591"/>
                  </a:lnTo>
                  <a:lnTo>
                    <a:pt x="115242" y="26564"/>
                  </a:lnTo>
                  <a:lnTo>
                    <a:pt x="117365" y="19300"/>
                  </a:lnTo>
                  <a:lnTo>
                    <a:pt x="119254" y="16834"/>
                  </a:lnTo>
                  <a:lnTo>
                    <a:pt x="124880" y="14094"/>
                  </a:lnTo>
                  <a:lnTo>
                    <a:pt x="160555" y="11907"/>
                  </a:lnTo>
                  <a:lnTo>
                    <a:pt x="162599" y="13228"/>
                  </a:lnTo>
                  <a:lnTo>
                    <a:pt x="163962" y="15431"/>
                  </a:lnTo>
                  <a:lnTo>
                    <a:pt x="164871" y="18224"/>
                  </a:lnTo>
                  <a:lnTo>
                    <a:pt x="176779" y="33569"/>
                  </a:lnTo>
                  <a:lnTo>
                    <a:pt x="178056" y="41399"/>
                  </a:lnTo>
                  <a:lnTo>
                    <a:pt x="178435" y="52097"/>
                  </a:lnTo>
                  <a:lnTo>
                    <a:pt x="182051" y="59753"/>
                  </a:lnTo>
                  <a:lnTo>
                    <a:pt x="186745" y="67564"/>
                  </a:lnTo>
                  <a:lnTo>
                    <a:pt x="190500" y="833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792"/>
            <p:cNvSpPr/>
            <p:nvPr/>
          </p:nvSpPr>
          <p:spPr>
            <a:xfrm>
              <a:off x="4036219" y="3548063"/>
              <a:ext cx="11907" cy="23813"/>
            </a:xfrm>
            <a:custGeom>
              <a:avLst/>
              <a:gdLst/>
              <a:ahLst/>
              <a:cxnLst/>
              <a:rect l="0" t="0" r="0" b="0"/>
              <a:pathLst>
                <a:path w="11907" h="23813">
                  <a:moveTo>
                    <a:pt x="11906" y="23812"/>
                  </a:moveTo>
                  <a:lnTo>
                    <a:pt x="11906" y="135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793"/>
            <p:cNvSpPr/>
            <p:nvPr/>
          </p:nvSpPr>
          <p:spPr>
            <a:xfrm>
              <a:off x="4048125" y="3643313"/>
              <a:ext cx="1" cy="35719"/>
            </a:xfrm>
            <a:custGeom>
              <a:avLst/>
              <a:gdLst/>
              <a:ahLst/>
              <a:cxnLst/>
              <a:rect l="0" t="0" r="0" b="0"/>
              <a:pathLst>
                <a:path w="1" h="35719">
                  <a:moveTo>
                    <a:pt x="0" y="0"/>
                  </a:moveTo>
                  <a:lnTo>
                    <a:pt x="0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794"/>
            <p:cNvSpPr/>
            <p:nvPr/>
          </p:nvSpPr>
          <p:spPr>
            <a:xfrm>
              <a:off x="3821906" y="3524250"/>
              <a:ext cx="178595" cy="178595"/>
            </a:xfrm>
            <a:custGeom>
              <a:avLst/>
              <a:gdLst/>
              <a:ahLst/>
              <a:cxnLst/>
              <a:rect l="0" t="0" r="0" b="0"/>
              <a:pathLst>
                <a:path w="178595" h="178595">
                  <a:moveTo>
                    <a:pt x="11907" y="0"/>
                  </a:moveTo>
                  <a:lnTo>
                    <a:pt x="1655" y="0"/>
                  </a:lnTo>
                  <a:lnTo>
                    <a:pt x="1104" y="1323"/>
                  </a:lnTo>
                  <a:lnTo>
                    <a:pt x="1" y="56918"/>
                  </a:lnTo>
                  <a:lnTo>
                    <a:pt x="0" y="98730"/>
                  </a:lnTo>
                  <a:lnTo>
                    <a:pt x="3528" y="106939"/>
                  </a:lnTo>
                  <a:lnTo>
                    <a:pt x="6321" y="110980"/>
                  </a:lnTo>
                  <a:lnTo>
                    <a:pt x="10252" y="129309"/>
                  </a:lnTo>
                  <a:lnTo>
                    <a:pt x="11863" y="170510"/>
                  </a:lnTo>
                  <a:lnTo>
                    <a:pt x="13201" y="173205"/>
                  </a:lnTo>
                  <a:lnTo>
                    <a:pt x="15415" y="175001"/>
                  </a:lnTo>
                  <a:lnTo>
                    <a:pt x="23800" y="178588"/>
                  </a:lnTo>
                  <a:lnTo>
                    <a:pt x="23812" y="162021"/>
                  </a:lnTo>
                  <a:lnTo>
                    <a:pt x="27340" y="154471"/>
                  </a:lnTo>
                  <a:lnTo>
                    <a:pt x="31995" y="146706"/>
                  </a:lnTo>
                  <a:lnTo>
                    <a:pt x="34983" y="130942"/>
                  </a:lnTo>
                  <a:lnTo>
                    <a:pt x="35229" y="126982"/>
                  </a:lnTo>
                  <a:lnTo>
                    <a:pt x="36715" y="124342"/>
                  </a:lnTo>
                  <a:lnTo>
                    <a:pt x="39029" y="122582"/>
                  </a:lnTo>
                  <a:lnTo>
                    <a:pt x="45127" y="120627"/>
                  </a:lnTo>
                  <a:lnTo>
                    <a:pt x="52247" y="119758"/>
                  </a:lnTo>
                  <a:lnTo>
                    <a:pt x="54676" y="118203"/>
                  </a:lnTo>
                  <a:lnTo>
                    <a:pt x="56294" y="115844"/>
                  </a:lnTo>
                  <a:lnTo>
                    <a:pt x="57373" y="112948"/>
                  </a:lnTo>
                  <a:lnTo>
                    <a:pt x="60739" y="111017"/>
                  </a:lnTo>
                  <a:lnTo>
                    <a:pt x="90516" y="107495"/>
                  </a:lnTo>
                  <a:lnTo>
                    <a:pt x="111024" y="107201"/>
                  </a:lnTo>
                  <a:lnTo>
                    <a:pt x="119018" y="110704"/>
                  </a:lnTo>
                  <a:lnTo>
                    <a:pt x="160060" y="136756"/>
                  </a:lnTo>
                  <a:lnTo>
                    <a:pt x="163742" y="143683"/>
                  </a:lnTo>
                  <a:lnTo>
                    <a:pt x="166106" y="152589"/>
                  </a:lnTo>
                  <a:lnTo>
                    <a:pt x="178089" y="166140"/>
                  </a:lnTo>
                  <a:lnTo>
                    <a:pt x="178594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795"/>
            <p:cNvSpPr/>
            <p:nvPr/>
          </p:nvSpPr>
          <p:spPr>
            <a:xfrm>
              <a:off x="3524250" y="3583781"/>
              <a:ext cx="320755" cy="535783"/>
            </a:xfrm>
            <a:custGeom>
              <a:avLst/>
              <a:gdLst/>
              <a:ahLst/>
              <a:cxnLst/>
              <a:rect l="0" t="0" r="0" b="0"/>
              <a:pathLst>
                <a:path w="320755" h="535783">
                  <a:moveTo>
                    <a:pt x="0" y="0"/>
                  </a:moveTo>
                  <a:lnTo>
                    <a:pt x="17737" y="0"/>
                  </a:lnTo>
                  <a:lnTo>
                    <a:pt x="24640" y="3528"/>
                  </a:lnTo>
                  <a:lnTo>
                    <a:pt x="32117" y="8183"/>
                  </a:lnTo>
                  <a:lnTo>
                    <a:pt x="45088" y="10803"/>
                  </a:lnTo>
                  <a:lnTo>
                    <a:pt x="86407" y="18082"/>
                  </a:lnTo>
                  <a:lnTo>
                    <a:pt x="138478" y="39882"/>
                  </a:lnTo>
                  <a:lnTo>
                    <a:pt x="175009" y="56029"/>
                  </a:lnTo>
                  <a:lnTo>
                    <a:pt x="200082" y="65160"/>
                  </a:lnTo>
                  <a:lnTo>
                    <a:pt x="216417" y="75898"/>
                  </a:lnTo>
                  <a:lnTo>
                    <a:pt x="221862" y="83563"/>
                  </a:lnTo>
                  <a:lnTo>
                    <a:pt x="225606" y="91379"/>
                  </a:lnTo>
                  <a:lnTo>
                    <a:pt x="231679" y="99262"/>
                  </a:lnTo>
                  <a:lnTo>
                    <a:pt x="235260" y="110704"/>
                  </a:lnTo>
                  <a:lnTo>
                    <a:pt x="236215" y="117459"/>
                  </a:lnTo>
                  <a:lnTo>
                    <a:pt x="235529" y="121962"/>
                  </a:lnTo>
                  <a:lnTo>
                    <a:pt x="233748" y="124964"/>
                  </a:lnTo>
                  <a:lnTo>
                    <a:pt x="231239" y="126966"/>
                  </a:lnTo>
                  <a:lnTo>
                    <a:pt x="228450" y="132718"/>
                  </a:lnTo>
                  <a:lnTo>
                    <a:pt x="227706" y="136104"/>
                  </a:lnTo>
                  <a:lnTo>
                    <a:pt x="220339" y="147189"/>
                  </a:lnTo>
                  <a:lnTo>
                    <a:pt x="193034" y="174645"/>
                  </a:lnTo>
                  <a:lnTo>
                    <a:pt x="139050" y="218282"/>
                  </a:lnTo>
                  <a:lnTo>
                    <a:pt x="134561" y="226219"/>
                  </a:lnTo>
                  <a:lnTo>
                    <a:pt x="131678" y="242094"/>
                  </a:lnTo>
                  <a:lnTo>
                    <a:pt x="134812" y="250032"/>
                  </a:lnTo>
                  <a:lnTo>
                    <a:pt x="164192" y="289964"/>
                  </a:lnTo>
                  <a:lnTo>
                    <a:pt x="214631" y="321251"/>
                  </a:lnTo>
                  <a:lnTo>
                    <a:pt x="269894" y="349238"/>
                  </a:lnTo>
                  <a:lnTo>
                    <a:pt x="309254" y="377472"/>
                  </a:lnTo>
                  <a:lnTo>
                    <a:pt x="313325" y="378648"/>
                  </a:lnTo>
                  <a:lnTo>
                    <a:pt x="316040" y="380755"/>
                  </a:lnTo>
                  <a:lnTo>
                    <a:pt x="320754" y="391045"/>
                  </a:lnTo>
                  <a:lnTo>
                    <a:pt x="311951" y="405613"/>
                  </a:lnTo>
                  <a:lnTo>
                    <a:pt x="303714" y="427166"/>
                  </a:lnTo>
                  <a:lnTo>
                    <a:pt x="281616" y="455930"/>
                  </a:lnTo>
                  <a:lnTo>
                    <a:pt x="267196" y="472187"/>
                  </a:lnTo>
                  <a:lnTo>
                    <a:pt x="259449" y="488138"/>
                  </a:lnTo>
                  <a:lnTo>
                    <a:pt x="256310" y="492113"/>
                  </a:lnTo>
                  <a:lnTo>
                    <a:pt x="252821" y="503585"/>
                  </a:lnTo>
                  <a:lnTo>
                    <a:pt x="249948" y="516180"/>
                  </a:lnTo>
                  <a:lnTo>
                    <a:pt x="238125" y="535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489"/>
          <p:cNvGrpSpPr/>
          <p:nvPr/>
        </p:nvGrpSpPr>
        <p:grpSpPr>
          <a:xfrm>
            <a:off x="2500313" y="4226719"/>
            <a:ext cx="1238249" cy="333376"/>
            <a:chOff x="2500313" y="4226719"/>
            <a:chExt cx="1238249" cy="333376"/>
          </a:xfrm>
        </p:grpSpPr>
        <p:sp>
          <p:nvSpPr>
            <p:cNvPr id="134" name="SMARTInkShape-2796"/>
            <p:cNvSpPr/>
            <p:nvPr/>
          </p:nvSpPr>
          <p:spPr>
            <a:xfrm>
              <a:off x="3620039" y="4286264"/>
              <a:ext cx="118523" cy="154768"/>
            </a:xfrm>
            <a:custGeom>
              <a:avLst/>
              <a:gdLst/>
              <a:ahLst/>
              <a:cxnLst/>
              <a:rect l="0" t="0" r="0" b="0"/>
              <a:pathLst>
                <a:path w="118523" h="154768">
                  <a:moveTo>
                    <a:pt x="23274" y="95236"/>
                  </a:moveTo>
                  <a:lnTo>
                    <a:pt x="23274" y="88915"/>
                  </a:lnTo>
                  <a:lnTo>
                    <a:pt x="24596" y="87054"/>
                  </a:lnTo>
                  <a:lnTo>
                    <a:pt x="26802" y="85812"/>
                  </a:lnTo>
                  <a:lnTo>
                    <a:pt x="39845" y="83820"/>
                  </a:lnTo>
                  <a:lnTo>
                    <a:pt x="63022" y="83373"/>
                  </a:lnTo>
                  <a:lnTo>
                    <a:pt x="70926" y="79821"/>
                  </a:lnTo>
                  <a:lnTo>
                    <a:pt x="78848" y="75156"/>
                  </a:lnTo>
                  <a:lnTo>
                    <a:pt x="94713" y="72161"/>
                  </a:lnTo>
                  <a:lnTo>
                    <a:pt x="98681" y="71915"/>
                  </a:lnTo>
                  <a:lnTo>
                    <a:pt x="106618" y="68114"/>
                  </a:lnTo>
                  <a:lnTo>
                    <a:pt x="110586" y="65249"/>
                  </a:lnTo>
                  <a:lnTo>
                    <a:pt x="114996" y="58537"/>
                  </a:lnTo>
                  <a:lnTo>
                    <a:pt x="118317" y="37999"/>
                  </a:lnTo>
                  <a:lnTo>
                    <a:pt x="118522" y="13710"/>
                  </a:lnTo>
                  <a:lnTo>
                    <a:pt x="112202" y="6110"/>
                  </a:lnTo>
                  <a:lnTo>
                    <a:pt x="105572" y="2708"/>
                  </a:lnTo>
                  <a:lnTo>
                    <a:pt x="82713" y="225"/>
                  </a:lnTo>
                  <a:lnTo>
                    <a:pt x="55018" y="0"/>
                  </a:lnTo>
                  <a:lnTo>
                    <a:pt x="47084" y="3520"/>
                  </a:lnTo>
                  <a:lnTo>
                    <a:pt x="39148" y="8171"/>
                  </a:lnTo>
                  <a:lnTo>
                    <a:pt x="31211" y="10238"/>
                  </a:lnTo>
                  <a:lnTo>
                    <a:pt x="28565" y="12113"/>
                  </a:lnTo>
                  <a:lnTo>
                    <a:pt x="26801" y="14685"/>
                  </a:lnTo>
                  <a:lnTo>
                    <a:pt x="23518" y="21071"/>
                  </a:lnTo>
                  <a:lnTo>
                    <a:pt x="15555" y="32104"/>
                  </a:lnTo>
                  <a:lnTo>
                    <a:pt x="11285" y="43752"/>
                  </a:lnTo>
                  <a:lnTo>
                    <a:pt x="3553" y="55581"/>
                  </a:lnTo>
                  <a:lnTo>
                    <a:pt x="673" y="67464"/>
                  </a:lnTo>
                  <a:lnTo>
                    <a:pt x="0" y="75397"/>
                  </a:lnTo>
                  <a:lnTo>
                    <a:pt x="3228" y="83332"/>
                  </a:lnTo>
                  <a:lnTo>
                    <a:pt x="7750" y="91268"/>
                  </a:lnTo>
                  <a:lnTo>
                    <a:pt x="11618" y="103174"/>
                  </a:lnTo>
                  <a:lnTo>
                    <a:pt x="21477" y="116697"/>
                  </a:lnTo>
                  <a:lnTo>
                    <a:pt x="55603" y="137896"/>
                  </a:lnTo>
                  <a:lnTo>
                    <a:pt x="80175" y="145408"/>
                  </a:lnTo>
                  <a:lnTo>
                    <a:pt x="89573" y="150608"/>
                  </a:lnTo>
                  <a:lnTo>
                    <a:pt x="106617" y="1547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797"/>
            <p:cNvSpPr/>
            <p:nvPr/>
          </p:nvSpPr>
          <p:spPr>
            <a:xfrm>
              <a:off x="3583782" y="4239115"/>
              <a:ext cx="11907" cy="154292"/>
            </a:xfrm>
            <a:custGeom>
              <a:avLst/>
              <a:gdLst/>
              <a:ahLst/>
              <a:cxnLst/>
              <a:rect l="0" t="0" r="0" b="0"/>
              <a:pathLst>
                <a:path w="11907" h="154292">
                  <a:moveTo>
                    <a:pt x="11906" y="11416"/>
                  </a:moveTo>
                  <a:lnTo>
                    <a:pt x="11906" y="5096"/>
                  </a:lnTo>
                  <a:lnTo>
                    <a:pt x="10583" y="3234"/>
                  </a:lnTo>
                  <a:lnTo>
                    <a:pt x="8377" y="1992"/>
                  </a:lnTo>
                  <a:lnTo>
                    <a:pt x="1654" y="0"/>
                  </a:lnTo>
                  <a:lnTo>
                    <a:pt x="1103" y="1160"/>
                  </a:lnTo>
                  <a:lnTo>
                    <a:pt x="145" y="9804"/>
                  </a:lnTo>
                  <a:lnTo>
                    <a:pt x="6363" y="17259"/>
                  </a:lnTo>
                  <a:lnTo>
                    <a:pt x="6888" y="20603"/>
                  </a:lnTo>
                  <a:lnTo>
                    <a:pt x="345" y="51153"/>
                  </a:lnTo>
                  <a:lnTo>
                    <a:pt x="2" y="110145"/>
                  </a:lnTo>
                  <a:lnTo>
                    <a:pt x="0" y="144656"/>
                  </a:lnTo>
                  <a:lnTo>
                    <a:pt x="1322" y="147868"/>
                  </a:lnTo>
                  <a:lnTo>
                    <a:pt x="3527" y="150009"/>
                  </a:lnTo>
                  <a:lnTo>
                    <a:pt x="11906" y="1542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798"/>
            <p:cNvSpPr/>
            <p:nvPr/>
          </p:nvSpPr>
          <p:spPr>
            <a:xfrm>
              <a:off x="3429164" y="4322118"/>
              <a:ext cx="95087" cy="118914"/>
            </a:xfrm>
            <a:custGeom>
              <a:avLst/>
              <a:gdLst/>
              <a:ahLst/>
              <a:cxnLst/>
              <a:rect l="0" t="0" r="0" b="0"/>
              <a:pathLst>
                <a:path w="95087" h="118914">
                  <a:moveTo>
                    <a:pt x="83180" y="23663"/>
                  </a:moveTo>
                  <a:lnTo>
                    <a:pt x="83180" y="17343"/>
                  </a:lnTo>
                  <a:lnTo>
                    <a:pt x="81857" y="15481"/>
                  </a:lnTo>
                  <a:lnTo>
                    <a:pt x="79652" y="14239"/>
                  </a:lnTo>
                  <a:lnTo>
                    <a:pt x="72928" y="12247"/>
                  </a:lnTo>
                  <a:lnTo>
                    <a:pt x="72009" y="8447"/>
                  </a:lnTo>
                  <a:lnTo>
                    <a:pt x="71419" y="1549"/>
                  </a:lnTo>
                  <a:lnTo>
                    <a:pt x="70047" y="982"/>
                  </a:lnTo>
                  <a:lnTo>
                    <a:pt x="54714" y="0"/>
                  </a:lnTo>
                  <a:lnTo>
                    <a:pt x="47157" y="3445"/>
                  </a:lnTo>
                  <a:lnTo>
                    <a:pt x="39389" y="8063"/>
                  </a:lnTo>
                  <a:lnTo>
                    <a:pt x="27577" y="11985"/>
                  </a:lnTo>
                  <a:lnTo>
                    <a:pt x="19662" y="17591"/>
                  </a:lnTo>
                  <a:lnTo>
                    <a:pt x="15262" y="24493"/>
                  </a:lnTo>
                  <a:lnTo>
                    <a:pt x="14089" y="28185"/>
                  </a:lnTo>
                  <a:lnTo>
                    <a:pt x="11984" y="30647"/>
                  </a:lnTo>
                  <a:lnTo>
                    <a:pt x="6117" y="33382"/>
                  </a:lnTo>
                  <a:lnTo>
                    <a:pt x="4023" y="35434"/>
                  </a:lnTo>
                  <a:lnTo>
                    <a:pt x="1697" y="41242"/>
                  </a:lnTo>
                  <a:lnTo>
                    <a:pt x="0" y="63500"/>
                  </a:lnTo>
                  <a:lnTo>
                    <a:pt x="1268" y="66096"/>
                  </a:lnTo>
                  <a:lnTo>
                    <a:pt x="3437" y="67826"/>
                  </a:lnTo>
                  <a:lnTo>
                    <a:pt x="6205" y="68981"/>
                  </a:lnTo>
                  <a:lnTo>
                    <a:pt x="8051" y="71073"/>
                  </a:lnTo>
                  <a:lnTo>
                    <a:pt x="10102" y="76925"/>
                  </a:lnTo>
                  <a:lnTo>
                    <a:pt x="11971" y="79015"/>
                  </a:lnTo>
                  <a:lnTo>
                    <a:pt x="17577" y="81337"/>
                  </a:lnTo>
                  <a:lnTo>
                    <a:pt x="20924" y="80633"/>
                  </a:lnTo>
                  <a:lnTo>
                    <a:pt x="35800" y="73526"/>
                  </a:lnTo>
                  <a:lnTo>
                    <a:pt x="39687" y="72780"/>
                  </a:lnTo>
                  <a:lnTo>
                    <a:pt x="57030" y="61168"/>
                  </a:lnTo>
                  <a:lnTo>
                    <a:pt x="58329" y="56648"/>
                  </a:lnTo>
                  <a:lnTo>
                    <a:pt x="58675" y="53590"/>
                  </a:lnTo>
                  <a:lnTo>
                    <a:pt x="62587" y="46666"/>
                  </a:lnTo>
                  <a:lnTo>
                    <a:pt x="69558" y="37762"/>
                  </a:lnTo>
                  <a:lnTo>
                    <a:pt x="71270" y="23711"/>
                  </a:lnTo>
                  <a:lnTo>
                    <a:pt x="71274" y="63514"/>
                  </a:lnTo>
                  <a:lnTo>
                    <a:pt x="83400" y="101945"/>
                  </a:lnTo>
                  <a:lnTo>
                    <a:pt x="95086" y="1189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799"/>
            <p:cNvSpPr/>
            <p:nvPr/>
          </p:nvSpPr>
          <p:spPr>
            <a:xfrm>
              <a:off x="3226594" y="4276161"/>
              <a:ext cx="166149" cy="164871"/>
            </a:xfrm>
            <a:custGeom>
              <a:avLst/>
              <a:gdLst/>
              <a:ahLst/>
              <a:cxnLst/>
              <a:rect l="0" t="0" r="0" b="0"/>
              <a:pathLst>
                <a:path w="166149" h="164871">
                  <a:moveTo>
                    <a:pt x="0" y="69620"/>
                  </a:moveTo>
                  <a:lnTo>
                    <a:pt x="0" y="40123"/>
                  </a:lnTo>
                  <a:lnTo>
                    <a:pt x="3528" y="33139"/>
                  </a:lnTo>
                  <a:lnTo>
                    <a:pt x="6320" y="29424"/>
                  </a:lnTo>
                  <a:lnTo>
                    <a:pt x="12951" y="25297"/>
                  </a:lnTo>
                  <a:lnTo>
                    <a:pt x="20308" y="22140"/>
                  </a:lnTo>
                  <a:lnTo>
                    <a:pt x="31887" y="14248"/>
                  </a:lnTo>
                  <a:lnTo>
                    <a:pt x="43697" y="9998"/>
                  </a:lnTo>
                  <a:lnTo>
                    <a:pt x="55574" y="2272"/>
                  </a:lnTo>
                  <a:lnTo>
                    <a:pt x="63505" y="0"/>
                  </a:lnTo>
                  <a:lnTo>
                    <a:pt x="67472" y="717"/>
                  </a:lnTo>
                  <a:lnTo>
                    <a:pt x="83344" y="7846"/>
                  </a:lnTo>
                  <a:lnTo>
                    <a:pt x="111370" y="11116"/>
                  </a:lnTo>
                  <a:lnTo>
                    <a:pt x="125896" y="19507"/>
                  </a:lnTo>
                  <a:lnTo>
                    <a:pt x="134447" y="26622"/>
                  </a:lnTo>
                  <a:lnTo>
                    <a:pt x="139129" y="34194"/>
                  </a:lnTo>
                  <a:lnTo>
                    <a:pt x="142533" y="41969"/>
                  </a:lnTo>
                  <a:lnTo>
                    <a:pt x="150564" y="53784"/>
                  </a:lnTo>
                  <a:lnTo>
                    <a:pt x="154855" y="65663"/>
                  </a:lnTo>
                  <a:lnTo>
                    <a:pt x="162593" y="77561"/>
                  </a:lnTo>
                  <a:lnTo>
                    <a:pt x="165474" y="89465"/>
                  </a:lnTo>
                  <a:lnTo>
                    <a:pt x="166148" y="97402"/>
                  </a:lnTo>
                  <a:lnTo>
                    <a:pt x="162920" y="105339"/>
                  </a:lnTo>
                  <a:lnTo>
                    <a:pt x="158398" y="113277"/>
                  </a:lnTo>
                  <a:lnTo>
                    <a:pt x="156389" y="121214"/>
                  </a:lnTo>
                  <a:lnTo>
                    <a:pt x="154530" y="123860"/>
                  </a:lnTo>
                  <a:lnTo>
                    <a:pt x="151968" y="125624"/>
                  </a:lnTo>
                  <a:lnTo>
                    <a:pt x="145593" y="128907"/>
                  </a:lnTo>
                  <a:lnTo>
                    <a:pt x="138350" y="134775"/>
                  </a:lnTo>
                  <a:lnTo>
                    <a:pt x="134249" y="141793"/>
                  </a:lnTo>
                  <a:lnTo>
                    <a:pt x="133156" y="145517"/>
                  </a:lnTo>
                  <a:lnTo>
                    <a:pt x="131104" y="147999"/>
                  </a:lnTo>
                  <a:lnTo>
                    <a:pt x="125296" y="150758"/>
                  </a:lnTo>
                  <a:lnTo>
                    <a:pt x="110788" y="153851"/>
                  </a:lnTo>
                  <a:lnTo>
                    <a:pt x="99119" y="161018"/>
                  </a:lnTo>
                  <a:lnTo>
                    <a:pt x="83324" y="164109"/>
                  </a:lnTo>
                  <a:lnTo>
                    <a:pt x="59531" y="1648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800"/>
            <p:cNvSpPr/>
            <p:nvPr/>
          </p:nvSpPr>
          <p:spPr>
            <a:xfrm>
              <a:off x="3262313" y="4310063"/>
              <a:ext cx="11864" cy="250032"/>
            </a:xfrm>
            <a:custGeom>
              <a:avLst/>
              <a:gdLst/>
              <a:ahLst/>
              <a:cxnLst/>
              <a:rect l="0" t="0" r="0" b="0"/>
              <a:pathLst>
                <a:path w="11864" h="250032">
                  <a:moveTo>
                    <a:pt x="0" y="0"/>
                  </a:moveTo>
                  <a:lnTo>
                    <a:pt x="0" y="18081"/>
                  </a:lnTo>
                  <a:lnTo>
                    <a:pt x="10802" y="55911"/>
                  </a:lnTo>
                  <a:lnTo>
                    <a:pt x="11863" y="115261"/>
                  </a:lnTo>
                  <a:lnTo>
                    <a:pt x="1100" y="170665"/>
                  </a:lnTo>
                  <a:lnTo>
                    <a:pt x="42" y="227836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801"/>
            <p:cNvSpPr/>
            <p:nvPr/>
          </p:nvSpPr>
          <p:spPr>
            <a:xfrm>
              <a:off x="3131838" y="4226719"/>
              <a:ext cx="70944" cy="333376"/>
            </a:xfrm>
            <a:custGeom>
              <a:avLst/>
              <a:gdLst/>
              <a:ahLst/>
              <a:cxnLst/>
              <a:rect l="0" t="0" r="0" b="0"/>
              <a:pathLst>
                <a:path w="70944" h="333376">
                  <a:moveTo>
                    <a:pt x="70943" y="0"/>
                  </a:moveTo>
                  <a:lnTo>
                    <a:pt x="70943" y="6320"/>
                  </a:lnTo>
                  <a:lnTo>
                    <a:pt x="69620" y="8182"/>
                  </a:lnTo>
                  <a:lnTo>
                    <a:pt x="67415" y="9424"/>
                  </a:lnTo>
                  <a:lnTo>
                    <a:pt x="64623" y="10251"/>
                  </a:lnTo>
                  <a:lnTo>
                    <a:pt x="62761" y="12126"/>
                  </a:lnTo>
                  <a:lnTo>
                    <a:pt x="59527" y="22012"/>
                  </a:lnTo>
                  <a:lnTo>
                    <a:pt x="57743" y="56141"/>
                  </a:lnTo>
                  <a:lnTo>
                    <a:pt x="39276" y="112346"/>
                  </a:lnTo>
                  <a:lnTo>
                    <a:pt x="26038" y="166759"/>
                  </a:lnTo>
                  <a:lnTo>
                    <a:pt x="20596" y="190521"/>
                  </a:lnTo>
                  <a:lnTo>
                    <a:pt x="14133" y="214318"/>
                  </a:lnTo>
                  <a:lnTo>
                    <a:pt x="11571" y="269875"/>
                  </a:lnTo>
                  <a:lnTo>
                    <a:pt x="0" y="324740"/>
                  </a:lnTo>
                  <a:lnTo>
                    <a:pt x="1158" y="327619"/>
                  </a:lnTo>
                  <a:lnTo>
                    <a:pt x="3253" y="329537"/>
                  </a:lnTo>
                  <a:lnTo>
                    <a:pt x="11412" y="333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802"/>
            <p:cNvSpPr/>
            <p:nvPr/>
          </p:nvSpPr>
          <p:spPr>
            <a:xfrm>
              <a:off x="2988469" y="4274344"/>
              <a:ext cx="11907" cy="214313"/>
            </a:xfrm>
            <a:custGeom>
              <a:avLst/>
              <a:gdLst/>
              <a:ahLst/>
              <a:cxnLst/>
              <a:rect l="0" t="0" r="0" b="0"/>
              <a:pathLst>
                <a:path w="11907" h="214313">
                  <a:moveTo>
                    <a:pt x="0" y="0"/>
                  </a:moveTo>
                  <a:lnTo>
                    <a:pt x="0" y="55600"/>
                  </a:lnTo>
                  <a:lnTo>
                    <a:pt x="0" y="109470"/>
                  </a:lnTo>
                  <a:lnTo>
                    <a:pt x="0" y="164537"/>
                  </a:lnTo>
                  <a:lnTo>
                    <a:pt x="3528" y="175874"/>
                  </a:lnTo>
                  <a:lnTo>
                    <a:pt x="8182" y="185323"/>
                  </a:lnTo>
                  <a:lnTo>
                    <a:pt x="11906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803"/>
            <p:cNvSpPr/>
            <p:nvPr/>
          </p:nvSpPr>
          <p:spPr>
            <a:xfrm>
              <a:off x="2857500" y="4298156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1190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804"/>
            <p:cNvSpPr/>
            <p:nvPr/>
          </p:nvSpPr>
          <p:spPr>
            <a:xfrm>
              <a:off x="2881313" y="4381500"/>
              <a:ext cx="11907" cy="83345"/>
            </a:xfrm>
            <a:custGeom>
              <a:avLst/>
              <a:gdLst/>
              <a:ahLst/>
              <a:cxnLst/>
              <a:rect l="0" t="0" r="0" b="0"/>
              <a:pathLst>
                <a:path w="11907" h="83345">
                  <a:moveTo>
                    <a:pt x="0" y="0"/>
                  </a:moveTo>
                  <a:lnTo>
                    <a:pt x="0" y="39851"/>
                  </a:lnTo>
                  <a:lnTo>
                    <a:pt x="3528" y="47698"/>
                  </a:lnTo>
                  <a:lnTo>
                    <a:pt x="8182" y="55595"/>
                  </a:lnTo>
                  <a:lnTo>
                    <a:pt x="11170" y="71444"/>
                  </a:lnTo>
                  <a:lnTo>
                    <a:pt x="11906" y="83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805"/>
            <p:cNvSpPr/>
            <p:nvPr/>
          </p:nvSpPr>
          <p:spPr>
            <a:xfrm>
              <a:off x="2714683" y="4357744"/>
              <a:ext cx="119006" cy="106937"/>
            </a:xfrm>
            <a:custGeom>
              <a:avLst/>
              <a:gdLst/>
              <a:ahLst/>
              <a:cxnLst/>
              <a:rect l="0" t="0" r="0" b="0"/>
              <a:pathLst>
                <a:path w="119006" h="106937">
                  <a:moveTo>
                    <a:pt x="83286" y="35662"/>
                  </a:moveTo>
                  <a:lnTo>
                    <a:pt x="83286" y="2132"/>
                  </a:lnTo>
                  <a:lnTo>
                    <a:pt x="81963" y="1402"/>
                  </a:lnTo>
                  <a:lnTo>
                    <a:pt x="65549" y="0"/>
                  </a:lnTo>
                  <a:lnTo>
                    <a:pt x="58646" y="3496"/>
                  </a:lnTo>
                  <a:lnTo>
                    <a:pt x="51168" y="8137"/>
                  </a:lnTo>
                  <a:lnTo>
                    <a:pt x="39521" y="12072"/>
                  </a:lnTo>
                  <a:lnTo>
                    <a:pt x="31644" y="17681"/>
                  </a:lnTo>
                  <a:lnTo>
                    <a:pt x="27261" y="24584"/>
                  </a:lnTo>
                  <a:lnTo>
                    <a:pt x="23990" y="32062"/>
                  </a:lnTo>
                  <a:lnTo>
                    <a:pt x="3251" y="59496"/>
                  </a:lnTo>
                  <a:lnTo>
                    <a:pt x="378" y="79322"/>
                  </a:lnTo>
                  <a:lnTo>
                    <a:pt x="0" y="92842"/>
                  </a:lnTo>
                  <a:lnTo>
                    <a:pt x="10198" y="105239"/>
                  </a:lnTo>
                  <a:lnTo>
                    <a:pt x="14643" y="106272"/>
                  </a:lnTo>
                  <a:lnTo>
                    <a:pt x="28276" y="106936"/>
                  </a:lnTo>
                  <a:lnTo>
                    <a:pt x="35906" y="103499"/>
                  </a:lnTo>
                  <a:lnTo>
                    <a:pt x="43707" y="98885"/>
                  </a:lnTo>
                  <a:lnTo>
                    <a:pt x="51584" y="96834"/>
                  </a:lnTo>
                  <a:lnTo>
                    <a:pt x="54214" y="94964"/>
                  </a:lnTo>
                  <a:lnTo>
                    <a:pt x="55967" y="92395"/>
                  </a:lnTo>
                  <a:lnTo>
                    <a:pt x="59238" y="86012"/>
                  </a:lnTo>
                  <a:lnTo>
                    <a:pt x="67194" y="74981"/>
                  </a:lnTo>
                  <a:lnTo>
                    <a:pt x="69520" y="67249"/>
                  </a:lnTo>
                  <a:lnTo>
                    <a:pt x="71462" y="64657"/>
                  </a:lnTo>
                  <a:lnTo>
                    <a:pt x="74080" y="62930"/>
                  </a:lnTo>
                  <a:lnTo>
                    <a:pt x="77149" y="61778"/>
                  </a:lnTo>
                  <a:lnTo>
                    <a:pt x="79195" y="59688"/>
                  </a:lnTo>
                  <a:lnTo>
                    <a:pt x="84250" y="47484"/>
                  </a:lnTo>
                  <a:lnTo>
                    <a:pt x="95179" y="35677"/>
                  </a:lnTo>
                  <a:lnTo>
                    <a:pt x="95191" y="52235"/>
                  </a:lnTo>
                  <a:lnTo>
                    <a:pt x="96514" y="54649"/>
                  </a:lnTo>
                  <a:lnTo>
                    <a:pt x="98719" y="56257"/>
                  </a:lnTo>
                  <a:lnTo>
                    <a:pt x="101512" y="57330"/>
                  </a:lnTo>
                  <a:lnTo>
                    <a:pt x="103374" y="59368"/>
                  </a:lnTo>
                  <a:lnTo>
                    <a:pt x="105443" y="65160"/>
                  </a:lnTo>
                  <a:lnTo>
                    <a:pt x="106608" y="75858"/>
                  </a:lnTo>
                  <a:lnTo>
                    <a:pt x="108094" y="78335"/>
                  </a:lnTo>
                  <a:lnTo>
                    <a:pt x="110408" y="79986"/>
                  </a:lnTo>
                  <a:lnTo>
                    <a:pt x="119005" y="83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806"/>
            <p:cNvSpPr/>
            <p:nvPr/>
          </p:nvSpPr>
          <p:spPr>
            <a:xfrm>
              <a:off x="2500313" y="4334184"/>
              <a:ext cx="178594" cy="153965"/>
            </a:xfrm>
            <a:custGeom>
              <a:avLst/>
              <a:gdLst/>
              <a:ahLst/>
              <a:cxnLst/>
              <a:rect l="0" t="0" r="0" b="0"/>
              <a:pathLst>
                <a:path w="178594" h="153965">
                  <a:moveTo>
                    <a:pt x="11906" y="47316"/>
                  </a:moveTo>
                  <a:lnTo>
                    <a:pt x="11906" y="53637"/>
                  </a:lnTo>
                  <a:lnTo>
                    <a:pt x="10583" y="55498"/>
                  </a:lnTo>
                  <a:lnTo>
                    <a:pt x="8378" y="56740"/>
                  </a:lnTo>
                  <a:lnTo>
                    <a:pt x="5585" y="57567"/>
                  </a:lnTo>
                  <a:lnTo>
                    <a:pt x="3723" y="60765"/>
                  </a:lnTo>
                  <a:lnTo>
                    <a:pt x="327" y="90237"/>
                  </a:lnTo>
                  <a:lnTo>
                    <a:pt x="0" y="148680"/>
                  </a:lnTo>
                  <a:lnTo>
                    <a:pt x="0" y="153964"/>
                  </a:lnTo>
                  <a:lnTo>
                    <a:pt x="0" y="97184"/>
                  </a:lnTo>
                  <a:lnTo>
                    <a:pt x="0" y="43359"/>
                  </a:lnTo>
                  <a:lnTo>
                    <a:pt x="3527" y="35415"/>
                  </a:lnTo>
                  <a:lnTo>
                    <a:pt x="17736" y="11559"/>
                  </a:lnTo>
                  <a:lnTo>
                    <a:pt x="22407" y="7603"/>
                  </a:lnTo>
                  <a:lnTo>
                    <a:pt x="34653" y="3208"/>
                  </a:lnTo>
                  <a:lnTo>
                    <a:pt x="63058" y="0"/>
                  </a:lnTo>
                  <a:lnTo>
                    <a:pt x="119354" y="14401"/>
                  </a:lnTo>
                  <a:lnTo>
                    <a:pt x="178593" y="354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490"/>
          <p:cNvGrpSpPr/>
          <p:nvPr/>
        </p:nvGrpSpPr>
        <p:grpSpPr>
          <a:xfrm>
            <a:off x="321469" y="3738563"/>
            <a:ext cx="1976438" cy="762001"/>
            <a:chOff x="321469" y="3738563"/>
            <a:chExt cx="1976438" cy="762001"/>
          </a:xfrm>
        </p:grpSpPr>
        <p:sp>
          <p:nvSpPr>
            <p:cNvPr id="146" name="SMARTInkShape-2807"/>
            <p:cNvSpPr/>
            <p:nvPr/>
          </p:nvSpPr>
          <p:spPr>
            <a:xfrm>
              <a:off x="1250156" y="3845719"/>
              <a:ext cx="11908" cy="250032"/>
            </a:xfrm>
            <a:custGeom>
              <a:avLst/>
              <a:gdLst/>
              <a:ahLst/>
              <a:cxnLst/>
              <a:rect l="0" t="0" r="0" b="0"/>
              <a:pathLst>
                <a:path w="11908" h="250032">
                  <a:moveTo>
                    <a:pt x="0" y="0"/>
                  </a:moveTo>
                  <a:lnTo>
                    <a:pt x="0" y="56667"/>
                  </a:lnTo>
                  <a:lnTo>
                    <a:pt x="0" y="115291"/>
                  </a:lnTo>
                  <a:lnTo>
                    <a:pt x="0" y="170668"/>
                  </a:lnTo>
                  <a:lnTo>
                    <a:pt x="0" y="227836"/>
                  </a:lnTo>
                  <a:lnTo>
                    <a:pt x="3528" y="237079"/>
                  </a:lnTo>
                  <a:lnTo>
                    <a:pt x="11907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808"/>
            <p:cNvSpPr/>
            <p:nvPr/>
          </p:nvSpPr>
          <p:spPr>
            <a:xfrm>
              <a:off x="1084024" y="4012451"/>
              <a:ext cx="106602" cy="95206"/>
            </a:xfrm>
            <a:custGeom>
              <a:avLst/>
              <a:gdLst/>
              <a:ahLst/>
              <a:cxnLst/>
              <a:rect l="0" t="0" r="0" b="0"/>
              <a:pathLst>
                <a:path w="106602" h="95206">
                  <a:moveTo>
                    <a:pt x="58976" y="47580"/>
                  </a:moveTo>
                  <a:lnTo>
                    <a:pt x="69227" y="37329"/>
                  </a:lnTo>
                  <a:lnTo>
                    <a:pt x="71878" y="26495"/>
                  </a:lnTo>
                  <a:lnTo>
                    <a:pt x="82285" y="12510"/>
                  </a:lnTo>
                  <a:lnTo>
                    <a:pt x="82775" y="463"/>
                  </a:lnTo>
                  <a:lnTo>
                    <a:pt x="72536" y="0"/>
                  </a:lnTo>
                  <a:lnTo>
                    <a:pt x="42488" y="18943"/>
                  </a:lnTo>
                  <a:lnTo>
                    <a:pt x="28220" y="23662"/>
                  </a:lnTo>
                  <a:lnTo>
                    <a:pt x="19730" y="29453"/>
                  </a:lnTo>
                  <a:lnTo>
                    <a:pt x="15075" y="36437"/>
                  </a:lnTo>
                  <a:lnTo>
                    <a:pt x="11683" y="43951"/>
                  </a:lnTo>
                  <a:lnTo>
                    <a:pt x="3659" y="55618"/>
                  </a:lnTo>
                  <a:lnTo>
                    <a:pt x="693" y="67454"/>
                  </a:lnTo>
                  <a:lnTo>
                    <a:pt x="0" y="75375"/>
                  </a:lnTo>
                  <a:lnTo>
                    <a:pt x="3219" y="83305"/>
                  </a:lnTo>
                  <a:lnTo>
                    <a:pt x="9745" y="92855"/>
                  </a:lnTo>
                  <a:lnTo>
                    <a:pt x="38033" y="94999"/>
                  </a:lnTo>
                  <a:lnTo>
                    <a:pt x="46581" y="91586"/>
                  </a:lnTo>
                  <a:lnTo>
                    <a:pt x="62848" y="78615"/>
                  </a:lnTo>
                  <a:lnTo>
                    <a:pt x="67312" y="71075"/>
                  </a:lnTo>
                  <a:lnTo>
                    <a:pt x="70618" y="63314"/>
                  </a:lnTo>
                  <a:lnTo>
                    <a:pt x="76498" y="55455"/>
                  </a:lnTo>
                  <a:lnTo>
                    <a:pt x="79992" y="44025"/>
                  </a:lnTo>
                  <a:lnTo>
                    <a:pt x="82236" y="27769"/>
                  </a:lnTo>
                  <a:lnTo>
                    <a:pt x="88945" y="18632"/>
                  </a:lnTo>
                  <a:lnTo>
                    <a:pt x="89539" y="15053"/>
                  </a:lnTo>
                  <a:lnTo>
                    <a:pt x="88612" y="11343"/>
                  </a:lnTo>
                  <a:lnTo>
                    <a:pt x="82889" y="153"/>
                  </a:lnTo>
                  <a:lnTo>
                    <a:pt x="82789" y="59495"/>
                  </a:lnTo>
                  <a:lnTo>
                    <a:pt x="82789" y="63461"/>
                  </a:lnTo>
                  <a:lnTo>
                    <a:pt x="84111" y="66105"/>
                  </a:lnTo>
                  <a:lnTo>
                    <a:pt x="86316" y="67867"/>
                  </a:lnTo>
                  <a:lnTo>
                    <a:pt x="89109" y="69043"/>
                  </a:lnTo>
                  <a:lnTo>
                    <a:pt x="90971" y="71149"/>
                  </a:lnTo>
                  <a:lnTo>
                    <a:pt x="106601" y="952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809"/>
            <p:cNvSpPr/>
            <p:nvPr/>
          </p:nvSpPr>
          <p:spPr>
            <a:xfrm>
              <a:off x="940594" y="3988646"/>
              <a:ext cx="107155" cy="107105"/>
            </a:xfrm>
            <a:custGeom>
              <a:avLst/>
              <a:gdLst/>
              <a:ahLst/>
              <a:cxnLst/>
              <a:rect l="0" t="0" r="0" b="0"/>
              <a:pathLst>
                <a:path w="107155" h="107105">
                  <a:moveTo>
                    <a:pt x="23812" y="35667"/>
                  </a:moveTo>
                  <a:lnTo>
                    <a:pt x="23812" y="45918"/>
                  </a:lnTo>
                  <a:lnTo>
                    <a:pt x="9114" y="82801"/>
                  </a:lnTo>
                  <a:lnTo>
                    <a:pt x="1800" y="92749"/>
                  </a:lnTo>
                  <a:lnTo>
                    <a:pt x="14" y="106940"/>
                  </a:lnTo>
                  <a:lnTo>
                    <a:pt x="0" y="67253"/>
                  </a:lnTo>
                  <a:lnTo>
                    <a:pt x="3528" y="59406"/>
                  </a:lnTo>
                  <a:lnTo>
                    <a:pt x="8182" y="51509"/>
                  </a:lnTo>
                  <a:lnTo>
                    <a:pt x="17736" y="25373"/>
                  </a:lnTo>
                  <a:lnTo>
                    <a:pt x="21085" y="20867"/>
                  </a:lnTo>
                  <a:lnTo>
                    <a:pt x="43765" y="4463"/>
                  </a:lnTo>
                  <a:lnTo>
                    <a:pt x="55595" y="1286"/>
                  </a:lnTo>
                  <a:lnTo>
                    <a:pt x="80993" y="0"/>
                  </a:lnTo>
                  <a:lnTo>
                    <a:pt x="95985" y="9378"/>
                  </a:lnTo>
                  <a:lnTo>
                    <a:pt x="99709" y="10204"/>
                  </a:lnTo>
                  <a:lnTo>
                    <a:pt x="102191" y="12076"/>
                  </a:lnTo>
                  <a:lnTo>
                    <a:pt x="104949" y="17685"/>
                  </a:lnTo>
                  <a:lnTo>
                    <a:pt x="107151" y="75358"/>
                  </a:lnTo>
                  <a:lnTo>
                    <a:pt x="107154" y="87262"/>
                  </a:lnTo>
                  <a:lnTo>
                    <a:pt x="103628" y="95199"/>
                  </a:lnTo>
                  <a:lnTo>
                    <a:pt x="95250" y="1071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810"/>
            <p:cNvSpPr/>
            <p:nvPr/>
          </p:nvSpPr>
          <p:spPr>
            <a:xfrm>
              <a:off x="787366" y="3964781"/>
              <a:ext cx="141323" cy="130907"/>
            </a:xfrm>
            <a:custGeom>
              <a:avLst/>
              <a:gdLst/>
              <a:ahLst/>
              <a:cxnLst/>
              <a:rect l="0" t="0" r="0" b="0"/>
              <a:pathLst>
                <a:path w="141323" h="130907">
                  <a:moveTo>
                    <a:pt x="22259" y="0"/>
                  </a:moveTo>
                  <a:lnTo>
                    <a:pt x="12008" y="0"/>
                  </a:lnTo>
                  <a:lnTo>
                    <a:pt x="11456" y="1323"/>
                  </a:lnTo>
                  <a:lnTo>
                    <a:pt x="10843" y="6321"/>
                  </a:lnTo>
                  <a:lnTo>
                    <a:pt x="7043" y="12952"/>
                  </a:lnTo>
                  <a:lnTo>
                    <a:pt x="4177" y="16572"/>
                  </a:lnTo>
                  <a:lnTo>
                    <a:pt x="3590" y="20309"/>
                  </a:lnTo>
                  <a:lnTo>
                    <a:pt x="4521" y="24123"/>
                  </a:lnTo>
                  <a:lnTo>
                    <a:pt x="7761" y="31888"/>
                  </a:lnTo>
                  <a:lnTo>
                    <a:pt x="9201" y="39749"/>
                  </a:lnTo>
                  <a:lnTo>
                    <a:pt x="0" y="80078"/>
                  </a:lnTo>
                  <a:lnTo>
                    <a:pt x="2665" y="92035"/>
                  </a:lnTo>
                  <a:lnTo>
                    <a:pt x="8075" y="106204"/>
                  </a:lnTo>
                  <a:lnTo>
                    <a:pt x="10349" y="130906"/>
                  </a:lnTo>
                  <a:lnTo>
                    <a:pt x="10353" y="91219"/>
                  </a:lnTo>
                  <a:lnTo>
                    <a:pt x="13880" y="83317"/>
                  </a:lnTo>
                  <a:lnTo>
                    <a:pt x="16673" y="79357"/>
                  </a:lnTo>
                  <a:lnTo>
                    <a:pt x="20604" y="61143"/>
                  </a:lnTo>
                  <a:lnTo>
                    <a:pt x="23255" y="40790"/>
                  </a:lnTo>
                  <a:lnTo>
                    <a:pt x="35146" y="24031"/>
                  </a:lnTo>
                  <a:lnTo>
                    <a:pt x="51753" y="6296"/>
                  </a:lnTo>
                  <a:lnTo>
                    <a:pt x="58739" y="2799"/>
                  </a:lnTo>
                  <a:lnTo>
                    <a:pt x="91281" y="246"/>
                  </a:lnTo>
                  <a:lnTo>
                    <a:pt x="131588" y="15"/>
                  </a:lnTo>
                  <a:lnTo>
                    <a:pt x="134832" y="1333"/>
                  </a:lnTo>
                  <a:lnTo>
                    <a:pt x="136995" y="3535"/>
                  </a:lnTo>
                  <a:lnTo>
                    <a:pt x="141322" y="11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2811"/>
            <p:cNvSpPr/>
            <p:nvPr/>
          </p:nvSpPr>
          <p:spPr>
            <a:xfrm>
              <a:off x="428638" y="3883106"/>
              <a:ext cx="309387" cy="153114"/>
            </a:xfrm>
            <a:custGeom>
              <a:avLst/>
              <a:gdLst/>
              <a:ahLst/>
              <a:cxnLst/>
              <a:rect l="0" t="0" r="0" b="0"/>
              <a:pathLst>
                <a:path w="309387" h="153114">
                  <a:moveTo>
                    <a:pt x="11893" y="22144"/>
                  </a:moveTo>
                  <a:lnTo>
                    <a:pt x="5573" y="22144"/>
                  </a:lnTo>
                  <a:lnTo>
                    <a:pt x="3711" y="20821"/>
                  </a:lnTo>
                  <a:lnTo>
                    <a:pt x="2470" y="18616"/>
                  </a:lnTo>
                  <a:lnTo>
                    <a:pt x="0" y="10281"/>
                  </a:lnTo>
                  <a:lnTo>
                    <a:pt x="6311" y="16571"/>
                  </a:lnTo>
                  <a:lnTo>
                    <a:pt x="12940" y="19667"/>
                  </a:lnTo>
                  <a:lnTo>
                    <a:pt x="31875" y="23141"/>
                  </a:lnTo>
                  <a:lnTo>
                    <a:pt x="45007" y="30230"/>
                  </a:lnTo>
                  <a:lnTo>
                    <a:pt x="100448" y="42133"/>
                  </a:lnTo>
                  <a:lnTo>
                    <a:pt x="154841" y="45732"/>
                  </a:lnTo>
                  <a:lnTo>
                    <a:pt x="170676" y="47180"/>
                  </a:lnTo>
                  <a:lnTo>
                    <a:pt x="216784" y="57122"/>
                  </a:lnTo>
                  <a:lnTo>
                    <a:pt x="231279" y="56211"/>
                  </a:lnTo>
                  <a:lnTo>
                    <a:pt x="281332" y="44952"/>
                  </a:lnTo>
                  <a:lnTo>
                    <a:pt x="297360" y="33859"/>
                  </a:lnTo>
                  <a:lnTo>
                    <a:pt x="307683" y="23948"/>
                  </a:lnTo>
                  <a:lnTo>
                    <a:pt x="309386" y="12051"/>
                  </a:lnTo>
                  <a:lnTo>
                    <a:pt x="308117" y="11447"/>
                  </a:lnTo>
                  <a:lnTo>
                    <a:pt x="299284" y="10397"/>
                  </a:lnTo>
                  <a:lnTo>
                    <a:pt x="287536" y="0"/>
                  </a:lnTo>
                  <a:lnTo>
                    <a:pt x="250647" y="11503"/>
                  </a:lnTo>
                  <a:lnTo>
                    <a:pt x="229920" y="22519"/>
                  </a:lnTo>
                  <a:lnTo>
                    <a:pt x="221242" y="30248"/>
                  </a:lnTo>
                  <a:lnTo>
                    <a:pt x="205282" y="57872"/>
                  </a:lnTo>
                  <a:lnTo>
                    <a:pt x="202647" y="85204"/>
                  </a:lnTo>
                  <a:lnTo>
                    <a:pt x="202562" y="91965"/>
                  </a:lnTo>
                  <a:lnTo>
                    <a:pt x="205996" y="103005"/>
                  </a:lnTo>
                  <a:lnTo>
                    <a:pt x="222711" y="125004"/>
                  </a:lnTo>
                  <a:lnTo>
                    <a:pt x="235607" y="137141"/>
                  </a:lnTo>
                  <a:lnTo>
                    <a:pt x="254274" y="147793"/>
                  </a:lnTo>
                  <a:lnTo>
                    <a:pt x="273831" y="1531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812"/>
            <p:cNvSpPr/>
            <p:nvPr/>
          </p:nvSpPr>
          <p:spPr>
            <a:xfrm>
              <a:off x="571500" y="3738563"/>
              <a:ext cx="11907" cy="345282"/>
            </a:xfrm>
            <a:custGeom>
              <a:avLst/>
              <a:gdLst/>
              <a:ahLst/>
              <a:cxnLst/>
              <a:rect l="0" t="0" r="0" b="0"/>
              <a:pathLst>
                <a:path w="11907" h="345282">
                  <a:moveTo>
                    <a:pt x="0" y="0"/>
                  </a:moveTo>
                  <a:lnTo>
                    <a:pt x="0" y="18081"/>
                  </a:lnTo>
                  <a:lnTo>
                    <a:pt x="10803" y="55911"/>
                  </a:lnTo>
                  <a:lnTo>
                    <a:pt x="11863" y="115262"/>
                  </a:lnTo>
                  <a:lnTo>
                    <a:pt x="11902" y="172984"/>
                  </a:lnTo>
                  <a:lnTo>
                    <a:pt x="11906" y="230091"/>
                  </a:lnTo>
                  <a:lnTo>
                    <a:pt x="10583" y="252648"/>
                  </a:lnTo>
                  <a:lnTo>
                    <a:pt x="2483" y="276320"/>
                  </a:lnTo>
                  <a:lnTo>
                    <a:pt x="145" y="319299"/>
                  </a:lnTo>
                  <a:lnTo>
                    <a:pt x="3592" y="330647"/>
                  </a:lnTo>
                  <a:lnTo>
                    <a:pt x="11906" y="345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2813"/>
            <p:cNvSpPr/>
            <p:nvPr/>
          </p:nvSpPr>
          <p:spPr>
            <a:xfrm>
              <a:off x="321469" y="3893362"/>
              <a:ext cx="130970" cy="154764"/>
            </a:xfrm>
            <a:custGeom>
              <a:avLst/>
              <a:gdLst/>
              <a:ahLst/>
              <a:cxnLst/>
              <a:rect l="0" t="0" r="0" b="0"/>
              <a:pathLst>
                <a:path w="130970" h="154764">
                  <a:moveTo>
                    <a:pt x="11906" y="107138"/>
                  </a:moveTo>
                  <a:lnTo>
                    <a:pt x="1655" y="107138"/>
                  </a:lnTo>
                  <a:lnTo>
                    <a:pt x="1103" y="108461"/>
                  </a:lnTo>
                  <a:lnTo>
                    <a:pt x="1" y="119031"/>
                  </a:lnTo>
                  <a:lnTo>
                    <a:pt x="0" y="102472"/>
                  </a:lnTo>
                  <a:lnTo>
                    <a:pt x="3528" y="94922"/>
                  </a:lnTo>
                  <a:lnTo>
                    <a:pt x="8182" y="87156"/>
                  </a:lnTo>
                  <a:lnTo>
                    <a:pt x="10803" y="74025"/>
                  </a:lnTo>
                  <a:lnTo>
                    <a:pt x="12902" y="55287"/>
                  </a:lnTo>
                  <a:lnTo>
                    <a:pt x="26585" y="24012"/>
                  </a:lnTo>
                  <a:lnTo>
                    <a:pt x="45435" y="2346"/>
                  </a:lnTo>
                  <a:lnTo>
                    <a:pt x="50179" y="1033"/>
                  </a:lnTo>
                  <a:lnTo>
                    <a:pt x="75941" y="0"/>
                  </a:lnTo>
                  <a:lnTo>
                    <a:pt x="83581" y="3518"/>
                  </a:lnTo>
                  <a:lnTo>
                    <a:pt x="87471" y="6308"/>
                  </a:lnTo>
                  <a:lnTo>
                    <a:pt x="91792" y="12936"/>
                  </a:lnTo>
                  <a:lnTo>
                    <a:pt x="95036" y="20291"/>
                  </a:lnTo>
                  <a:lnTo>
                    <a:pt x="102977" y="31870"/>
                  </a:lnTo>
                  <a:lnTo>
                    <a:pt x="107241" y="43679"/>
                  </a:lnTo>
                  <a:lnTo>
                    <a:pt x="114972" y="55556"/>
                  </a:lnTo>
                  <a:lnTo>
                    <a:pt x="117850" y="68777"/>
                  </a:lnTo>
                  <a:lnTo>
                    <a:pt x="119015" y="110616"/>
                  </a:lnTo>
                  <a:lnTo>
                    <a:pt x="122569" y="118826"/>
                  </a:lnTo>
                  <a:lnTo>
                    <a:pt x="127235" y="126885"/>
                  </a:lnTo>
                  <a:lnTo>
                    <a:pt x="130231" y="142837"/>
                  </a:lnTo>
                  <a:lnTo>
                    <a:pt x="130969" y="1547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2814"/>
            <p:cNvSpPr/>
            <p:nvPr/>
          </p:nvSpPr>
          <p:spPr>
            <a:xfrm>
              <a:off x="1060311" y="4238625"/>
              <a:ext cx="154128" cy="261939"/>
            </a:xfrm>
            <a:custGeom>
              <a:avLst/>
              <a:gdLst/>
              <a:ahLst/>
              <a:cxnLst/>
              <a:rect l="0" t="0" r="0" b="0"/>
              <a:pathLst>
                <a:path w="154128" h="261939">
                  <a:moveTo>
                    <a:pt x="154127" y="0"/>
                  </a:moveTo>
                  <a:lnTo>
                    <a:pt x="147806" y="0"/>
                  </a:lnTo>
                  <a:lnTo>
                    <a:pt x="141175" y="3528"/>
                  </a:lnTo>
                  <a:lnTo>
                    <a:pt x="114378" y="27988"/>
                  </a:lnTo>
                  <a:lnTo>
                    <a:pt x="67254" y="86656"/>
                  </a:lnTo>
                  <a:lnTo>
                    <a:pt x="28776" y="126665"/>
                  </a:lnTo>
                  <a:lnTo>
                    <a:pt x="20740" y="142808"/>
                  </a:lnTo>
                  <a:lnTo>
                    <a:pt x="4318" y="162710"/>
                  </a:lnTo>
                  <a:lnTo>
                    <a:pt x="819" y="174623"/>
                  </a:lnTo>
                  <a:lnTo>
                    <a:pt x="0" y="182561"/>
                  </a:lnTo>
                  <a:lnTo>
                    <a:pt x="1105" y="185208"/>
                  </a:lnTo>
                  <a:lnTo>
                    <a:pt x="3164" y="186972"/>
                  </a:lnTo>
                  <a:lnTo>
                    <a:pt x="8980" y="190255"/>
                  </a:lnTo>
                  <a:lnTo>
                    <a:pt x="19692" y="198218"/>
                  </a:lnTo>
                  <a:lnTo>
                    <a:pt x="31244" y="202488"/>
                  </a:lnTo>
                  <a:lnTo>
                    <a:pt x="89524" y="244771"/>
                  </a:lnTo>
                  <a:lnTo>
                    <a:pt x="106284" y="252520"/>
                  </a:lnTo>
                  <a:lnTo>
                    <a:pt x="118408" y="261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815"/>
            <p:cNvSpPr/>
            <p:nvPr/>
          </p:nvSpPr>
          <p:spPr>
            <a:xfrm>
              <a:off x="1166813" y="4310063"/>
              <a:ext cx="1131094" cy="83331"/>
            </a:xfrm>
            <a:custGeom>
              <a:avLst/>
              <a:gdLst/>
              <a:ahLst/>
              <a:cxnLst/>
              <a:rect l="0" t="0" r="0" b="0"/>
              <a:pathLst>
                <a:path w="1131094" h="83331">
                  <a:moveTo>
                    <a:pt x="1131093" y="71437"/>
                  </a:moveTo>
                  <a:lnTo>
                    <a:pt x="1131093" y="77758"/>
                  </a:lnTo>
                  <a:lnTo>
                    <a:pt x="1129770" y="79619"/>
                  </a:lnTo>
                  <a:lnTo>
                    <a:pt x="1127566" y="80861"/>
                  </a:lnTo>
                  <a:lnTo>
                    <a:pt x="1114521" y="82853"/>
                  </a:lnTo>
                  <a:lnTo>
                    <a:pt x="1079481" y="83330"/>
                  </a:lnTo>
                  <a:lnTo>
                    <a:pt x="1023627" y="72172"/>
                  </a:lnTo>
                  <a:lnTo>
                    <a:pt x="968356" y="71480"/>
                  </a:lnTo>
                  <a:lnTo>
                    <a:pt x="910497" y="71441"/>
                  </a:lnTo>
                  <a:lnTo>
                    <a:pt x="851112" y="71437"/>
                  </a:lnTo>
                  <a:lnTo>
                    <a:pt x="791594" y="71437"/>
                  </a:lnTo>
                  <a:lnTo>
                    <a:pt x="737380" y="71437"/>
                  </a:lnTo>
                  <a:lnTo>
                    <a:pt x="678550" y="71437"/>
                  </a:lnTo>
                  <a:lnTo>
                    <a:pt x="631010" y="67909"/>
                  </a:lnTo>
                  <a:lnTo>
                    <a:pt x="579679" y="60634"/>
                  </a:lnTo>
                  <a:lnTo>
                    <a:pt x="523384" y="53356"/>
                  </a:lnTo>
                  <a:lnTo>
                    <a:pt x="464279" y="48379"/>
                  </a:lnTo>
                  <a:lnTo>
                    <a:pt x="410385" y="41453"/>
                  </a:lnTo>
                  <a:lnTo>
                    <a:pt x="358288" y="35528"/>
                  </a:lnTo>
                  <a:lnTo>
                    <a:pt x="309779" y="26518"/>
                  </a:lnTo>
                  <a:lnTo>
                    <a:pt x="258242" y="22845"/>
                  </a:lnTo>
                  <a:lnTo>
                    <a:pt x="201919" y="13608"/>
                  </a:lnTo>
                  <a:lnTo>
                    <a:pt x="152234" y="12130"/>
                  </a:lnTo>
                  <a:lnTo>
                    <a:pt x="131159" y="10683"/>
                  </a:lnTo>
                  <a:lnTo>
                    <a:pt x="71680" y="741"/>
                  </a:lnTo>
                  <a:lnTo>
                    <a:pt x="14704" y="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SMARTInkShape-Group491"/>
          <p:cNvGrpSpPr/>
          <p:nvPr/>
        </p:nvGrpSpPr>
        <p:grpSpPr>
          <a:xfrm>
            <a:off x="214313" y="3750469"/>
            <a:ext cx="59532" cy="238126"/>
            <a:chOff x="214313" y="3750469"/>
            <a:chExt cx="59532" cy="238126"/>
          </a:xfrm>
        </p:grpSpPr>
        <p:sp>
          <p:nvSpPr>
            <p:cNvPr id="156" name="SMARTInkShape-2816"/>
            <p:cNvSpPr/>
            <p:nvPr/>
          </p:nvSpPr>
          <p:spPr>
            <a:xfrm>
              <a:off x="261938" y="3750469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2817"/>
            <p:cNvSpPr/>
            <p:nvPr/>
          </p:nvSpPr>
          <p:spPr>
            <a:xfrm>
              <a:off x="214313" y="3881438"/>
              <a:ext cx="11907" cy="107157"/>
            </a:xfrm>
            <a:custGeom>
              <a:avLst/>
              <a:gdLst/>
              <a:ahLst/>
              <a:cxnLst/>
              <a:rect l="0" t="0" r="0" b="0"/>
              <a:pathLst>
                <a:path w="11907" h="107157">
                  <a:moveTo>
                    <a:pt x="11906" y="0"/>
                  </a:moveTo>
                  <a:lnTo>
                    <a:pt x="11906" y="17736"/>
                  </a:lnTo>
                  <a:lnTo>
                    <a:pt x="735" y="52972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492"/>
          <p:cNvGrpSpPr/>
          <p:nvPr/>
        </p:nvGrpSpPr>
        <p:grpSpPr>
          <a:xfrm>
            <a:off x="214313" y="4155281"/>
            <a:ext cx="726267" cy="381001"/>
            <a:chOff x="214313" y="4155281"/>
            <a:chExt cx="726267" cy="381001"/>
          </a:xfrm>
        </p:grpSpPr>
        <p:sp>
          <p:nvSpPr>
            <p:cNvPr id="159" name="SMARTInkShape-2818"/>
            <p:cNvSpPr/>
            <p:nvPr/>
          </p:nvSpPr>
          <p:spPr>
            <a:xfrm>
              <a:off x="835746" y="4417233"/>
              <a:ext cx="104834" cy="119049"/>
            </a:xfrm>
            <a:custGeom>
              <a:avLst/>
              <a:gdLst/>
              <a:ahLst/>
              <a:cxnLst/>
              <a:rect l="0" t="0" r="0" b="0"/>
              <a:pathLst>
                <a:path w="104834" h="119049">
                  <a:moveTo>
                    <a:pt x="45317" y="59517"/>
                  </a:moveTo>
                  <a:lnTo>
                    <a:pt x="55568" y="49266"/>
                  </a:lnTo>
                  <a:lnTo>
                    <a:pt x="63053" y="48101"/>
                  </a:lnTo>
                  <a:lnTo>
                    <a:pt x="90638" y="47624"/>
                  </a:lnTo>
                  <a:lnTo>
                    <a:pt x="98580" y="41294"/>
                  </a:lnTo>
                  <a:lnTo>
                    <a:pt x="102062" y="34661"/>
                  </a:lnTo>
                  <a:lnTo>
                    <a:pt x="104603" y="21224"/>
                  </a:lnTo>
                  <a:lnTo>
                    <a:pt x="104833" y="6118"/>
                  </a:lnTo>
                  <a:lnTo>
                    <a:pt x="103515" y="4073"/>
                  </a:lnTo>
                  <a:lnTo>
                    <a:pt x="101314" y="2711"/>
                  </a:lnTo>
                  <a:lnTo>
                    <a:pt x="91894" y="793"/>
                  </a:lnTo>
                  <a:lnTo>
                    <a:pt x="64652" y="0"/>
                  </a:lnTo>
                  <a:lnTo>
                    <a:pt x="56997" y="3520"/>
                  </a:lnTo>
                  <a:lnTo>
                    <a:pt x="27783" y="29483"/>
                  </a:lnTo>
                  <a:lnTo>
                    <a:pt x="0" y="68626"/>
                  </a:lnTo>
                  <a:lnTo>
                    <a:pt x="554" y="70881"/>
                  </a:lnTo>
                  <a:lnTo>
                    <a:pt x="6330" y="80376"/>
                  </a:lnTo>
                  <a:lnTo>
                    <a:pt x="8145" y="87749"/>
                  </a:lnTo>
                  <a:lnTo>
                    <a:pt x="9952" y="90245"/>
                  </a:lnTo>
                  <a:lnTo>
                    <a:pt x="12480" y="91908"/>
                  </a:lnTo>
                  <a:lnTo>
                    <a:pt x="18816" y="95080"/>
                  </a:lnTo>
                  <a:lnTo>
                    <a:pt x="29821" y="102980"/>
                  </a:lnTo>
                  <a:lnTo>
                    <a:pt x="41460" y="107232"/>
                  </a:lnTo>
                  <a:lnTo>
                    <a:pt x="53287" y="114959"/>
                  </a:lnTo>
                  <a:lnTo>
                    <a:pt x="65170" y="117837"/>
                  </a:lnTo>
                  <a:lnTo>
                    <a:pt x="92942" y="1190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819"/>
            <p:cNvSpPr/>
            <p:nvPr/>
          </p:nvSpPr>
          <p:spPr>
            <a:xfrm>
              <a:off x="666750" y="4315275"/>
              <a:ext cx="154782" cy="149570"/>
            </a:xfrm>
            <a:custGeom>
              <a:avLst/>
              <a:gdLst/>
              <a:ahLst/>
              <a:cxnLst/>
              <a:rect l="0" t="0" r="0" b="0"/>
              <a:pathLst>
                <a:path w="154782" h="149570">
                  <a:moveTo>
                    <a:pt x="23813" y="30506"/>
                  </a:moveTo>
                  <a:lnTo>
                    <a:pt x="23813" y="36827"/>
                  </a:lnTo>
                  <a:lnTo>
                    <a:pt x="20285" y="43458"/>
                  </a:lnTo>
                  <a:lnTo>
                    <a:pt x="15630" y="50815"/>
                  </a:lnTo>
                  <a:lnTo>
                    <a:pt x="12642" y="66317"/>
                  </a:lnTo>
                  <a:lnTo>
                    <a:pt x="12397" y="70255"/>
                  </a:lnTo>
                  <a:lnTo>
                    <a:pt x="8596" y="78158"/>
                  </a:lnTo>
                  <a:lnTo>
                    <a:pt x="3821" y="86081"/>
                  </a:lnTo>
                  <a:lnTo>
                    <a:pt x="503" y="99594"/>
                  </a:lnTo>
                  <a:lnTo>
                    <a:pt x="4" y="113686"/>
                  </a:lnTo>
                  <a:lnTo>
                    <a:pt x="0" y="85858"/>
                  </a:lnTo>
                  <a:lnTo>
                    <a:pt x="3528" y="78037"/>
                  </a:lnTo>
                  <a:lnTo>
                    <a:pt x="8182" y="70152"/>
                  </a:lnTo>
                  <a:lnTo>
                    <a:pt x="12126" y="58275"/>
                  </a:lnTo>
                  <a:lnTo>
                    <a:pt x="39851" y="16286"/>
                  </a:lnTo>
                  <a:lnTo>
                    <a:pt x="47698" y="10957"/>
                  </a:lnTo>
                  <a:lnTo>
                    <a:pt x="59553" y="7957"/>
                  </a:lnTo>
                  <a:lnTo>
                    <a:pt x="63514" y="7536"/>
                  </a:lnTo>
                  <a:lnTo>
                    <a:pt x="66155" y="5933"/>
                  </a:lnTo>
                  <a:lnTo>
                    <a:pt x="67916" y="3540"/>
                  </a:lnTo>
                  <a:lnTo>
                    <a:pt x="69090" y="623"/>
                  </a:lnTo>
                  <a:lnTo>
                    <a:pt x="69872" y="0"/>
                  </a:lnTo>
                  <a:lnTo>
                    <a:pt x="70394" y="909"/>
                  </a:lnTo>
                  <a:lnTo>
                    <a:pt x="70742" y="2837"/>
                  </a:lnTo>
                  <a:lnTo>
                    <a:pt x="72297" y="4123"/>
                  </a:lnTo>
                  <a:lnTo>
                    <a:pt x="81628" y="6355"/>
                  </a:lnTo>
                  <a:lnTo>
                    <a:pt x="82581" y="10071"/>
                  </a:lnTo>
                  <a:lnTo>
                    <a:pt x="83342" y="66233"/>
                  </a:lnTo>
                  <a:lnTo>
                    <a:pt x="83343" y="70199"/>
                  </a:lnTo>
                  <a:lnTo>
                    <a:pt x="79815" y="78134"/>
                  </a:lnTo>
                  <a:lnTo>
                    <a:pt x="73092" y="87686"/>
                  </a:lnTo>
                  <a:lnTo>
                    <a:pt x="71583" y="100083"/>
                  </a:lnTo>
                  <a:lnTo>
                    <a:pt x="71450" y="112032"/>
                  </a:lnTo>
                  <a:lnTo>
                    <a:pt x="71439" y="103439"/>
                  </a:lnTo>
                  <a:lnTo>
                    <a:pt x="77758" y="96066"/>
                  </a:lnTo>
                  <a:lnTo>
                    <a:pt x="84389" y="92717"/>
                  </a:lnTo>
                  <a:lnTo>
                    <a:pt x="88009" y="91824"/>
                  </a:lnTo>
                  <a:lnTo>
                    <a:pt x="90423" y="89906"/>
                  </a:lnTo>
                  <a:lnTo>
                    <a:pt x="100935" y="73623"/>
                  </a:lnTo>
                  <a:lnTo>
                    <a:pt x="107919" y="69513"/>
                  </a:lnTo>
                  <a:lnTo>
                    <a:pt x="115433" y="66363"/>
                  </a:lnTo>
                  <a:lnTo>
                    <a:pt x="127100" y="58475"/>
                  </a:lnTo>
                  <a:lnTo>
                    <a:pt x="138936" y="55550"/>
                  </a:lnTo>
                  <a:lnTo>
                    <a:pt x="146857" y="54866"/>
                  </a:lnTo>
                  <a:lnTo>
                    <a:pt x="149498" y="56006"/>
                  </a:lnTo>
                  <a:lnTo>
                    <a:pt x="151259" y="58090"/>
                  </a:lnTo>
                  <a:lnTo>
                    <a:pt x="154086" y="64618"/>
                  </a:lnTo>
                  <a:lnTo>
                    <a:pt x="154780" y="121797"/>
                  </a:lnTo>
                  <a:lnTo>
                    <a:pt x="154781" y="1495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2820"/>
            <p:cNvSpPr/>
            <p:nvPr/>
          </p:nvSpPr>
          <p:spPr>
            <a:xfrm>
              <a:off x="563864" y="4274344"/>
              <a:ext cx="78579" cy="226220"/>
            </a:xfrm>
            <a:custGeom>
              <a:avLst/>
              <a:gdLst/>
              <a:ahLst/>
              <a:cxnLst/>
              <a:rect l="0" t="0" r="0" b="0"/>
              <a:pathLst>
                <a:path w="78579" h="226220">
                  <a:moveTo>
                    <a:pt x="7636" y="0"/>
                  </a:moveTo>
                  <a:lnTo>
                    <a:pt x="7636" y="17737"/>
                  </a:lnTo>
                  <a:lnTo>
                    <a:pt x="4108" y="24640"/>
                  </a:lnTo>
                  <a:lnTo>
                    <a:pt x="1315" y="28333"/>
                  </a:lnTo>
                  <a:lnTo>
                    <a:pt x="776" y="32118"/>
                  </a:lnTo>
                  <a:lnTo>
                    <a:pt x="3705" y="39851"/>
                  </a:lnTo>
                  <a:lnTo>
                    <a:pt x="3693" y="43765"/>
                  </a:lnTo>
                  <a:lnTo>
                    <a:pt x="151" y="51642"/>
                  </a:lnTo>
                  <a:lnTo>
                    <a:pt x="0" y="55595"/>
                  </a:lnTo>
                  <a:lnTo>
                    <a:pt x="7261" y="80993"/>
                  </a:lnTo>
                  <a:lnTo>
                    <a:pt x="8709" y="81777"/>
                  </a:lnTo>
                  <a:lnTo>
                    <a:pt x="35614" y="83282"/>
                  </a:lnTo>
                  <a:lnTo>
                    <a:pt x="38194" y="81980"/>
                  </a:lnTo>
                  <a:lnTo>
                    <a:pt x="39914" y="79789"/>
                  </a:lnTo>
                  <a:lnTo>
                    <a:pt x="43149" y="73826"/>
                  </a:lnTo>
                  <a:lnTo>
                    <a:pt x="64962" y="49915"/>
                  </a:lnTo>
                  <a:lnTo>
                    <a:pt x="66187" y="45114"/>
                  </a:lnTo>
                  <a:lnTo>
                    <a:pt x="66974" y="37575"/>
                  </a:lnTo>
                  <a:lnTo>
                    <a:pt x="78578" y="24351"/>
                  </a:lnTo>
                  <a:lnTo>
                    <a:pt x="72606" y="23972"/>
                  </a:lnTo>
                  <a:lnTo>
                    <a:pt x="70793" y="25242"/>
                  </a:lnTo>
                  <a:lnTo>
                    <a:pt x="69585" y="27411"/>
                  </a:lnTo>
                  <a:lnTo>
                    <a:pt x="67645" y="40398"/>
                  </a:lnTo>
                  <a:lnTo>
                    <a:pt x="67309" y="51804"/>
                  </a:lnTo>
                  <a:lnTo>
                    <a:pt x="63702" y="59625"/>
                  </a:lnTo>
                  <a:lnTo>
                    <a:pt x="60889" y="63562"/>
                  </a:lnTo>
                  <a:lnTo>
                    <a:pt x="38836" y="116957"/>
                  </a:lnTo>
                  <a:lnTo>
                    <a:pt x="32908" y="145889"/>
                  </a:lnTo>
                  <a:lnTo>
                    <a:pt x="31474" y="201585"/>
                  </a:lnTo>
                  <a:lnTo>
                    <a:pt x="31449" y="226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2821"/>
            <p:cNvSpPr/>
            <p:nvPr/>
          </p:nvSpPr>
          <p:spPr>
            <a:xfrm>
              <a:off x="416723" y="4155281"/>
              <a:ext cx="119059" cy="202408"/>
            </a:xfrm>
            <a:custGeom>
              <a:avLst/>
              <a:gdLst/>
              <a:ahLst/>
              <a:cxnLst/>
              <a:rect l="0" t="0" r="0" b="0"/>
              <a:pathLst>
                <a:path w="119059" h="202408">
                  <a:moveTo>
                    <a:pt x="23808" y="0"/>
                  </a:moveTo>
                  <a:lnTo>
                    <a:pt x="23808" y="28333"/>
                  </a:lnTo>
                  <a:lnTo>
                    <a:pt x="20280" y="35964"/>
                  </a:lnTo>
                  <a:lnTo>
                    <a:pt x="17488" y="39851"/>
                  </a:lnTo>
                  <a:lnTo>
                    <a:pt x="13557" y="57963"/>
                  </a:lnTo>
                  <a:lnTo>
                    <a:pt x="11931" y="115218"/>
                  </a:lnTo>
                  <a:lnTo>
                    <a:pt x="11903" y="158213"/>
                  </a:lnTo>
                  <a:lnTo>
                    <a:pt x="10580" y="161038"/>
                  </a:lnTo>
                  <a:lnTo>
                    <a:pt x="8375" y="162921"/>
                  </a:lnTo>
                  <a:lnTo>
                    <a:pt x="8" y="166682"/>
                  </a:lnTo>
                  <a:lnTo>
                    <a:pt x="0" y="160366"/>
                  </a:lnTo>
                  <a:lnTo>
                    <a:pt x="3525" y="153736"/>
                  </a:lnTo>
                  <a:lnTo>
                    <a:pt x="8179" y="146379"/>
                  </a:lnTo>
                  <a:lnTo>
                    <a:pt x="12122" y="134800"/>
                  </a:lnTo>
                  <a:lnTo>
                    <a:pt x="17732" y="126939"/>
                  </a:lnTo>
                  <a:lnTo>
                    <a:pt x="24636" y="122563"/>
                  </a:lnTo>
                  <a:lnTo>
                    <a:pt x="28329" y="121396"/>
                  </a:lnTo>
                  <a:lnTo>
                    <a:pt x="30791" y="119296"/>
                  </a:lnTo>
                  <a:lnTo>
                    <a:pt x="33526" y="113434"/>
                  </a:lnTo>
                  <a:lnTo>
                    <a:pt x="35578" y="111342"/>
                  </a:lnTo>
                  <a:lnTo>
                    <a:pt x="41387" y="109016"/>
                  </a:lnTo>
                  <a:lnTo>
                    <a:pt x="57325" y="107320"/>
                  </a:lnTo>
                  <a:lnTo>
                    <a:pt x="58059" y="108588"/>
                  </a:lnTo>
                  <a:lnTo>
                    <a:pt x="58874" y="113525"/>
                  </a:lnTo>
                  <a:lnTo>
                    <a:pt x="60415" y="115371"/>
                  </a:lnTo>
                  <a:lnTo>
                    <a:pt x="65654" y="117422"/>
                  </a:lnTo>
                  <a:lnTo>
                    <a:pt x="82362" y="137538"/>
                  </a:lnTo>
                  <a:lnTo>
                    <a:pt x="104167" y="178231"/>
                  </a:lnTo>
                  <a:lnTo>
                    <a:pt x="106562" y="188076"/>
                  </a:lnTo>
                  <a:lnTo>
                    <a:pt x="119058" y="2024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822"/>
            <p:cNvSpPr/>
            <p:nvPr/>
          </p:nvSpPr>
          <p:spPr>
            <a:xfrm>
              <a:off x="214313" y="4155281"/>
              <a:ext cx="166688" cy="95203"/>
            </a:xfrm>
            <a:custGeom>
              <a:avLst/>
              <a:gdLst/>
              <a:ahLst/>
              <a:cxnLst/>
              <a:rect l="0" t="0" r="0" b="0"/>
              <a:pathLst>
                <a:path w="166688" h="95203">
                  <a:moveTo>
                    <a:pt x="0" y="0"/>
                  </a:moveTo>
                  <a:lnTo>
                    <a:pt x="0" y="55575"/>
                  </a:lnTo>
                  <a:lnTo>
                    <a:pt x="0" y="95202"/>
                  </a:lnTo>
                  <a:lnTo>
                    <a:pt x="0" y="61720"/>
                  </a:lnTo>
                  <a:lnTo>
                    <a:pt x="10251" y="49472"/>
                  </a:lnTo>
                  <a:lnTo>
                    <a:pt x="14698" y="48446"/>
                  </a:lnTo>
                  <a:lnTo>
                    <a:pt x="17736" y="48173"/>
                  </a:lnTo>
                  <a:lnTo>
                    <a:pt x="19761" y="46667"/>
                  </a:lnTo>
                  <a:lnTo>
                    <a:pt x="22012" y="41467"/>
                  </a:lnTo>
                  <a:lnTo>
                    <a:pt x="23935" y="39551"/>
                  </a:lnTo>
                  <a:lnTo>
                    <a:pt x="29599" y="37422"/>
                  </a:lnTo>
                  <a:lnTo>
                    <a:pt x="51753" y="35869"/>
                  </a:lnTo>
                  <a:lnTo>
                    <a:pt x="59602" y="39313"/>
                  </a:lnTo>
                  <a:lnTo>
                    <a:pt x="67500" y="43931"/>
                  </a:lnTo>
                  <a:lnTo>
                    <a:pt x="80707" y="46531"/>
                  </a:lnTo>
                  <a:lnTo>
                    <a:pt x="100789" y="48624"/>
                  </a:lnTo>
                  <a:lnTo>
                    <a:pt x="141921" y="62305"/>
                  </a:lnTo>
                  <a:lnTo>
                    <a:pt x="150388" y="67379"/>
                  </a:lnTo>
                  <a:lnTo>
                    <a:pt x="166687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SMARTInkShape-Group493"/>
          <p:cNvGrpSpPr/>
          <p:nvPr/>
        </p:nvGrpSpPr>
        <p:grpSpPr>
          <a:xfrm>
            <a:off x="1666875" y="4667250"/>
            <a:ext cx="2155032" cy="345282"/>
            <a:chOff x="1666875" y="4667250"/>
            <a:chExt cx="2155032" cy="345282"/>
          </a:xfrm>
        </p:grpSpPr>
        <p:sp>
          <p:nvSpPr>
            <p:cNvPr id="165" name="SMARTInkShape-2823"/>
            <p:cNvSpPr/>
            <p:nvPr/>
          </p:nvSpPr>
          <p:spPr>
            <a:xfrm>
              <a:off x="3584336" y="4815542"/>
              <a:ext cx="237571" cy="167993"/>
            </a:xfrm>
            <a:custGeom>
              <a:avLst/>
              <a:gdLst/>
              <a:ahLst/>
              <a:cxnLst/>
              <a:rect l="0" t="0" r="0" b="0"/>
              <a:pathLst>
                <a:path w="237571" h="167993">
                  <a:moveTo>
                    <a:pt x="23258" y="77927"/>
                  </a:moveTo>
                  <a:lnTo>
                    <a:pt x="82081" y="77927"/>
                  </a:lnTo>
                  <a:lnTo>
                    <a:pt x="86286" y="77927"/>
                  </a:lnTo>
                  <a:lnTo>
                    <a:pt x="94485" y="74399"/>
                  </a:lnTo>
                  <a:lnTo>
                    <a:pt x="116643" y="55915"/>
                  </a:lnTo>
                  <a:lnTo>
                    <a:pt x="117955" y="48327"/>
                  </a:lnTo>
                  <a:lnTo>
                    <a:pt x="118344" y="37701"/>
                  </a:lnTo>
                  <a:lnTo>
                    <a:pt x="117076" y="35234"/>
                  </a:lnTo>
                  <a:lnTo>
                    <a:pt x="114907" y="33590"/>
                  </a:lnTo>
                  <a:lnTo>
                    <a:pt x="112139" y="32494"/>
                  </a:lnTo>
                  <a:lnTo>
                    <a:pt x="110293" y="30441"/>
                  </a:lnTo>
                  <a:lnTo>
                    <a:pt x="108242" y="24631"/>
                  </a:lnTo>
                  <a:lnTo>
                    <a:pt x="106372" y="22552"/>
                  </a:lnTo>
                  <a:lnTo>
                    <a:pt x="100767" y="20243"/>
                  </a:lnTo>
                  <a:lnTo>
                    <a:pt x="48673" y="18410"/>
                  </a:lnTo>
                  <a:lnTo>
                    <a:pt x="37640" y="21929"/>
                  </a:lnTo>
                  <a:lnTo>
                    <a:pt x="28327" y="26581"/>
                  </a:lnTo>
                  <a:lnTo>
                    <a:pt x="19778" y="28648"/>
                  </a:lnTo>
                  <a:lnTo>
                    <a:pt x="16969" y="30522"/>
                  </a:lnTo>
                  <a:lnTo>
                    <a:pt x="15097" y="33095"/>
                  </a:lnTo>
                  <a:lnTo>
                    <a:pt x="11693" y="39481"/>
                  </a:lnTo>
                  <a:lnTo>
                    <a:pt x="3662" y="50513"/>
                  </a:lnTo>
                  <a:lnTo>
                    <a:pt x="695" y="62161"/>
                  </a:lnTo>
                  <a:lnTo>
                    <a:pt x="0" y="70038"/>
                  </a:lnTo>
                  <a:lnTo>
                    <a:pt x="3220" y="77948"/>
                  </a:lnTo>
                  <a:lnTo>
                    <a:pt x="58985" y="137458"/>
                  </a:lnTo>
                  <a:lnTo>
                    <a:pt x="78821" y="155979"/>
                  </a:lnTo>
                  <a:lnTo>
                    <a:pt x="94450" y="162129"/>
                  </a:lnTo>
                  <a:lnTo>
                    <a:pt x="100319" y="167385"/>
                  </a:lnTo>
                  <a:lnTo>
                    <a:pt x="102413" y="167992"/>
                  </a:lnTo>
                  <a:lnTo>
                    <a:pt x="103809" y="167074"/>
                  </a:lnTo>
                  <a:lnTo>
                    <a:pt x="104740" y="165140"/>
                  </a:lnTo>
                  <a:lnTo>
                    <a:pt x="106684" y="163850"/>
                  </a:lnTo>
                  <a:lnTo>
                    <a:pt x="115739" y="160712"/>
                  </a:lnTo>
                  <a:lnTo>
                    <a:pt x="123010" y="155289"/>
                  </a:lnTo>
                  <a:lnTo>
                    <a:pt x="127123" y="148470"/>
                  </a:lnTo>
                  <a:lnTo>
                    <a:pt x="130274" y="141029"/>
                  </a:lnTo>
                  <a:lnTo>
                    <a:pt x="138163" y="129403"/>
                  </a:lnTo>
                  <a:lnTo>
                    <a:pt x="141089" y="117579"/>
                  </a:lnTo>
                  <a:lnTo>
                    <a:pt x="142299" y="63228"/>
                  </a:lnTo>
                  <a:lnTo>
                    <a:pt x="142319" y="26866"/>
                  </a:lnTo>
                  <a:lnTo>
                    <a:pt x="143642" y="24043"/>
                  </a:lnTo>
                  <a:lnTo>
                    <a:pt x="145847" y="22160"/>
                  </a:lnTo>
                  <a:lnTo>
                    <a:pt x="148640" y="20905"/>
                  </a:lnTo>
                  <a:lnTo>
                    <a:pt x="150503" y="18746"/>
                  </a:lnTo>
                  <a:lnTo>
                    <a:pt x="152572" y="12818"/>
                  </a:lnTo>
                  <a:lnTo>
                    <a:pt x="154446" y="10709"/>
                  </a:lnTo>
                  <a:lnTo>
                    <a:pt x="160057" y="8365"/>
                  </a:lnTo>
                  <a:lnTo>
                    <a:pt x="162082" y="6416"/>
                  </a:lnTo>
                  <a:lnTo>
                    <a:pt x="164332" y="724"/>
                  </a:lnTo>
                  <a:lnTo>
                    <a:pt x="166255" y="0"/>
                  </a:lnTo>
                  <a:lnTo>
                    <a:pt x="168860" y="840"/>
                  </a:lnTo>
                  <a:lnTo>
                    <a:pt x="175283" y="3979"/>
                  </a:lnTo>
                  <a:lnTo>
                    <a:pt x="187753" y="6158"/>
                  </a:lnTo>
                  <a:lnTo>
                    <a:pt x="207625" y="24217"/>
                  </a:lnTo>
                  <a:lnTo>
                    <a:pt x="211032" y="31125"/>
                  </a:lnTo>
                  <a:lnTo>
                    <a:pt x="211940" y="34819"/>
                  </a:lnTo>
                  <a:lnTo>
                    <a:pt x="222942" y="54187"/>
                  </a:lnTo>
                  <a:lnTo>
                    <a:pt x="226955" y="86969"/>
                  </a:lnTo>
                  <a:lnTo>
                    <a:pt x="237570" y="1017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2824"/>
            <p:cNvSpPr/>
            <p:nvPr/>
          </p:nvSpPr>
          <p:spPr>
            <a:xfrm>
              <a:off x="3321844" y="4798266"/>
              <a:ext cx="249480" cy="130923"/>
            </a:xfrm>
            <a:custGeom>
              <a:avLst/>
              <a:gdLst/>
              <a:ahLst/>
              <a:cxnLst/>
              <a:rect l="0" t="0" r="0" b="0"/>
              <a:pathLst>
                <a:path w="249480" h="130923">
                  <a:moveTo>
                    <a:pt x="0" y="35672"/>
                  </a:moveTo>
                  <a:lnTo>
                    <a:pt x="0" y="25420"/>
                  </a:lnTo>
                  <a:lnTo>
                    <a:pt x="1323" y="24869"/>
                  </a:lnTo>
                  <a:lnTo>
                    <a:pt x="6320" y="24256"/>
                  </a:lnTo>
                  <a:lnTo>
                    <a:pt x="12951" y="27511"/>
                  </a:lnTo>
                  <a:lnTo>
                    <a:pt x="20308" y="32045"/>
                  </a:lnTo>
                  <a:lnTo>
                    <a:pt x="33210" y="34597"/>
                  </a:lnTo>
                  <a:lnTo>
                    <a:pt x="51880" y="36676"/>
                  </a:lnTo>
                  <a:lnTo>
                    <a:pt x="67700" y="43760"/>
                  </a:lnTo>
                  <a:lnTo>
                    <a:pt x="101988" y="48566"/>
                  </a:lnTo>
                  <a:lnTo>
                    <a:pt x="116061" y="55661"/>
                  </a:lnTo>
                  <a:lnTo>
                    <a:pt x="158246" y="59335"/>
                  </a:lnTo>
                  <a:lnTo>
                    <a:pt x="210008" y="46579"/>
                  </a:lnTo>
                  <a:lnTo>
                    <a:pt x="235760" y="25923"/>
                  </a:lnTo>
                  <a:lnTo>
                    <a:pt x="248168" y="13703"/>
                  </a:lnTo>
                  <a:lnTo>
                    <a:pt x="249479" y="6085"/>
                  </a:lnTo>
                  <a:lnTo>
                    <a:pt x="248340" y="4041"/>
                  </a:lnTo>
                  <a:lnTo>
                    <a:pt x="246258" y="2678"/>
                  </a:lnTo>
                  <a:lnTo>
                    <a:pt x="239731" y="491"/>
                  </a:lnTo>
                  <a:lnTo>
                    <a:pt x="221694" y="0"/>
                  </a:lnTo>
                  <a:lnTo>
                    <a:pt x="214065" y="3502"/>
                  </a:lnTo>
                  <a:lnTo>
                    <a:pt x="206265" y="8144"/>
                  </a:lnTo>
                  <a:lnTo>
                    <a:pt x="194436" y="12081"/>
                  </a:lnTo>
                  <a:lnTo>
                    <a:pt x="161063" y="41344"/>
                  </a:lnTo>
                  <a:lnTo>
                    <a:pt x="157573" y="48335"/>
                  </a:lnTo>
                  <a:lnTo>
                    <a:pt x="153826" y="67521"/>
                  </a:lnTo>
                  <a:lnTo>
                    <a:pt x="148624" y="75403"/>
                  </a:lnTo>
                  <a:lnTo>
                    <a:pt x="148030" y="79357"/>
                  </a:lnTo>
                  <a:lnTo>
                    <a:pt x="148958" y="83316"/>
                  </a:lnTo>
                  <a:lnTo>
                    <a:pt x="152193" y="92566"/>
                  </a:lnTo>
                  <a:lnTo>
                    <a:pt x="155337" y="111326"/>
                  </a:lnTo>
                  <a:lnTo>
                    <a:pt x="160761" y="121330"/>
                  </a:lnTo>
                  <a:lnTo>
                    <a:pt x="164059" y="124527"/>
                  </a:lnTo>
                  <a:lnTo>
                    <a:pt x="178594" y="1309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2825"/>
            <p:cNvSpPr/>
            <p:nvPr/>
          </p:nvSpPr>
          <p:spPr>
            <a:xfrm>
              <a:off x="3369469" y="4762500"/>
              <a:ext cx="47626" cy="166689"/>
            </a:xfrm>
            <a:custGeom>
              <a:avLst/>
              <a:gdLst/>
              <a:ahLst/>
              <a:cxnLst/>
              <a:rect l="0" t="0" r="0" b="0"/>
              <a:pathLst>
                <a:path w="47626" h="166689">
                  <a:moveTo>
                    <a:pt x="47625" y="0"/>
                  </a:moveTo>
                  <a:lnTo>
                    <a:pt x="37373" y="20503"/>
                  </a:lnTo>
                  <a:lnTo>
                    <a:pt x="27545" y="76452"/>
                  </a:lnTo>
                  <a:lnTo>
                    <a:pt x="23595" y="90415"/>
                  </a:lnTo>
                  <a:lnTo>
                    <a:pt x="14607" y="106985"/>
                  </a:lnTo>
                  <a:lnTo>
                    <a:pt x="13707" y="111011"/>
                  </a:lnTo>
                  <a:lnTo>
                    <a:pt x="1813" y="134928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826"/>
            <p:cNvSpPr/>
            <p:nvPr/>
          </p:nvSpPr>
          <p:spPr>
            <a:xfrm>
              <a:off x="3168717" y="4798219"/>
              <a:ext cx="129315" cy="35720"/>
            </a:xfrm>
            <a:custGeom>
              <a:avLst/>
              <a:gdLst/>
              <a:ahLst/>
              <a:cxnLst/>
              <a:rect l="0" t="0" r="0" b="0"/>
              <a:pathLst>
                <a:path w="129315" h="35720">
                  <a:moveTo>
                    <a:pt x="10252" y="0"/>
                  </a:moveTo>
                  <a:lnTo>
                    <a:pt x="0" y="0"/>
                  </a:lnTo>
                  <a:lnTo>
                    <a:pt x="5156" y="0"/>
                  </a:lnTo>
                  <a:lnTo>
                    <a:pt x="6855" y="1323"/>
                  </a:lnTo>
                  <a:lnTo>
                    <a:pt x="8742" y="6320"/>
                  </a:lnTo>
                  <a:lnTo>
                    <a:pt x="10568" y="8182"/>
                  </a:lnTo>
                  <a:lnTo>
                    <a:pt x="43739" y="21112"/>
                  </a:lnTo>
                  <a:lnTo>
                    <a:pt x="97942" y="25030"/>
                  </a:lnTo>
                  <a:lnTo>
                    <a:pt x="129314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827"/>
            <p:cNvSpPr/>
            <p:nvPr/>
          </p:nvSpPr>
          <p:spPr>
            <a:xfrm>
              <a:off x="3274262" y="4679705"/>
              <a:ext cx="107114" cy="249484"/>
            </a:xfrm>
            <a:custGeom>
              <a:avLst/>
              <a:gdLst/>
              <a:ahLst/>
              <a:cxnLst/>
              <a:rect l="0" t="0" r="0" b="0"/>
              <a:pathLst>
                <a:path w="107114" h="249484">
                  <a:moveTo>
                    <a:pt x="11863" y="249483"/>
                  </a:moveTo>
                  <a:lnTo>
                    <a:pt x="102" y="249483"/>
                  </a:lnTo>
                  <a:lnTo>
                    <a:pt x="0" y="243162"/>
                  </a:lnTo>
                  <a:lnTo>
                    <a:pt x="3504" y="236531"/>
                  </a:lnTo>
                  <a:lnTo>
                    <a:pt x="8148" y="229174"/>
                  </a:lnTo>
                  <a:lnTo>
                    <a:pt x="11129" y="213672"/>
                  </a:lnTo>
                  <a:lnTo>
                    <a:pt x="11820" y="175726"/>
                  </a:lnTo>
                  <a:lnTo>
                    <a:pt x="446" y="120664"/>
                  </a:lnTo>
                  <a:lnTo>
                    <a:pt x="102" y="104452"/>
                  </a:lnTo>
                  <a:lnTo>
                    <a:pt x="6845" y="78939"/>
                  </a:lnTo>
                  <a:lnTo>
                    <a:pt x="3908" y="62838"/>
                  </a:lnTo>
                  <a:lnTo>
                    <a:pt x="12927" y="26488"/>
                  </a:lnTo>
                  <a:lnTo>
                    <a:pt x="22080" y="13611"/>
                  </a:lnTo>
                  <a:lnTo>
                    <a:pt x="23269" y="5705"/>
                  </a:lnTo>
                  <a:lnTo>
                    <a:pt x="24758" y="3620"/>
                  </a:lnTo>
                  <a:lnTo>
                    <a:pt x="27074" y="2231"/>
                  </a:lnTo>
                  <a:lnTo>
                    <a:pt x="33977" y="0"/>
                  </a:lnTo>
                  <a:lnTo>
                    <a:pt x="48403" y="8948"/>
                  </a:lnTo>
                  <a:lnTo>
                    <a:pt x="52099" y="9751"/>
                  </a:lnTo>
                  <a:lnTo>
                    <a:pt x="63619" y="17202"/>
                  </a:lnTo>
                  <a:lnTo>
                    <a:pt x="79364" y="30249"/>
                  </a:lnTo>
                  <a:lnTo>
                    <a:pt x="95213" y="37725"/>
                  </a:lnTo>
                  <a:lnTo>
                    <a:pt x="107113" y="470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828"/>
            <p:cNvSpPr/>
            <p:nvPr/>
          </p:nvSpPr>
          <p:spPr>
            <a:xfrm>
              <a:off x="3190875" y="4762500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829"/>
            <p:cNvSpPr/>
            <p:nvPr/>
          </p:nvSpPr>
          <p:spPr>
            <a:xfrm>
              <a:off x="2952763" y="4750594"/>
              <a:ext cx="226207" cy="142876"/>
            </a:xfrm>
            <a:custGeom>
              <a:avLst/>
              <a:gdLst/>
              <a:ahLst/>
              <a:cxnLst/>
              <a:rect l="0" t="0" r="0" b="0"/>
              <a:pathLst>
                <a:path w="226207" h="142876">
                  <a:moveTo>
                    <a:pt x="11893" y="0"/>
                  </a:moveTo>
                  <a:lnTo>
                    <a:pt x="1642" y="0"/>
                  </a:lnTo>
                  <a:lnTo>
                    <a:pt x="1090" y="1323"/>
                  </a:lnTo>
                  <a:lnTo>
                    <a:pt x="0" y="22012"/>
                  </a:lnTo>
                  <a:lnTo>
                    <a:pt x="6311" y="29599"/>
                  </a:lnTo>
                  <a:lnTo>
                    <a:pt x="12940" y="32999"/>
                  </a:lnTo>
                  <a:lnTo>
                    <a:pt x="68171" y="45923"/>
                  </a:lnTo>
                  <a:lnTo>
                    <a:pt x="80121" y="50396"/>
                  </a:lnTo>
                  <a:lnTo>
                    <a:pt x="91165" y="55471"/>
                  </a:lnTo>
                  <a:lnTo>
                    <a:pt x="150655" y="60748"/>
                  </a:lnTo>
                  <a:lnTo>
                    <a:pt x="185286" y="70325"/>
                  </a:lnTo>
                  <a:lnTo>
                    <a:pt x="211900" y="71394"/>
                  </a:lnTo>
                  <a:lnTo>
                    <a:pt x="224340" y="81685"/>
                  </a:lnTo>
                  <a:lnTo>
                    <a:pt x="225377" y="86134"/>
                  </a:lnTo>
                  <a:lnTo>
                    <a:pt x="22620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830"/>
            <p:cNvSpPr/>
            <p:nvPr/>
          </p:nvSpPr>
          <p:spPr>
            <a:xfrm>
              <a:off x="3013022" y="4691080"/>
              <a:ext cx="118323" cy="250015"/>
            </a:xfrm>
            <a:custGeom>
              <a:avLst/>
              <a:gdLst/>
              <a:ahLst/>
              <a:cxnLst/>
              <a:rect l="0" t="0" r="0" b="0"/>
              <a:pathLst>
                <a:path w="118323" h="250015">
                  <a:moveTo>
                    <a:pt x="23072" y="250014"/>
                  </a:moveTo>
                  <a:lnTo>
                    <a:pt x="23072" y="214063"/>
                  </a:lnTo>
                  <a:lnTo>
                    <a:pt x="19544" y="204050"/>
                  </a:lnTo>
                  <a:lnTo>
                    <a:pt x="16751" y="199527"/>
                  </a:lnTo>
                  <a:lnTo>
                    <a:pt x="12820" y="180521"/>
                  </a:lnTo>
                  <a:lnTo>
                    <a:pt x="9939" y="126864"/>
                  </a:lnTo>
                  <a:lnTo>
                    <a:pt x="0" y="80837"/>
                  </a:lnTo>
                  <a:lnTo>
                    <a:pt x="911" y="67668"/>
                  </a:lnTo>
                  <a:lnTo>
                    <a:pt x="9554" y="44190"/>
                  </a:lnTo>
                  <a:lnTo>
                    <a:pt x="12394" y="15890"/>
                  </a:lnTo>
                  <a:lnTo>
                    <a:pt x="21404" y="2339"/>
                  </a:lnTo>
                  <a:lnTo>
                    <a:pt x="25858" y="1030"/>
                  </a:lnTo>
                  <a:lnTo>
                    <a:pt x="52556" y="0"/>
                  </a:lnTo>
                  <a:lnTo>
                    <a:pt x="59547" y="3518"/>
                  </a:lnTo>
                  <a:lnTo>
                    <a:pt x="78734" y="18969"/>
                  </a:lnTo>
                  <a:lnTo>
                    <a:pt x="94529" y="26369"/>
                  </a:lnTo>
                  <a:lnTo>
                    <a:pt x="102456" y="31553"/>
                  </a:lnTo>
                  <a:lnTo>
                    <a:pt x="118322" y="357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831"/>
            <p:cNvSpPr/>
            <p:nvPr/>
          </p:nvSpPr>
          <p:spPr>
            <a:xfrm>
              <a:off x="2821781" y="4691063"/>
              <a:ext cx="107158" cy="321469"/>
            </a:xfrm>
            <a:custGeom>
              <a:avLst/>
              <a:gdLst/>
              <a:ahLst/>
              <a:cxnLst/>
              <a:rect l="0" t="0" r="0" b="0"/>
              <a:pathLst>
                <a:path w="107158" h="321469">
                  <a:moveTo>
                    <a:pt x="107157" y="0"/>
                  </a:moveTo>
                  <a:lnTo>
                    <a:pt x="107157" y="6320"/>
                  </a:lnTo>
                  <a:lnTo>
                    <a:pt x="105834" y="8182"/>
                  </a:lnTo>
                  <a:lnTo>
                    <a:pt x="103628" y="9423"/>
                  </a:lnTo>
                  <a:lnTo>
                    <a:pt x="100836" y="10251"/>
                  </a:lnTo>
                  <a:lnTo>
                    <a:pt x="98974" y="12126"/>
                  </a:lnTo>
                  <a:lnTo>
                    <a:pt x="96905" y="17736"/>
                  </a:lnTo>
                  <a:lnTo>
                    <a:pt x="94254" y="32117"/>
                  </a:lnTo>
                  <a:lnTo>
                    <a:pt x="87165" y="45088"/>
                  </a:lnTo>
                  <a:lnTo>
                    <a:pt x="74174" y="87786"/>
                  </a:lnTo>
                  <a:lnTo>
                    <a:pt x="62816" y="119156"/>
                  </a:lnTo>
                  <a:lnTo>
                    <a:pt x="56977" y="142902"/>
                  </a:lnTo>
                  <a:lnTo>
                    <a:pt x="35495" y="186975"/>
                  </a:lnTo>
                  <a:lnTo>
                    <a:pt x="31601" y="192118"/>
                  </a:lnTo>
                  <a:lnTo>
                    <a:pt x="16086" y="245041"/>
                  </a:lnTo>
                  <a:lnTo>
                    <a:pt x="11822" y="265456"/>
                  </a:lnTo>
                  <a:lnTo>
                    <a:pt x="4091" y="281795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2832"/>
            <p:cNvSpPr/>
            <p:nvPr/>
          </p:nvSpPr>
          <p:spPr>
            <a:xfrm>
              <a:off x="2684062" y="4786472"/>
              <a:ext cx="90090" cy="154623"/>
            </a:xfrm>
            <a:custGeom>
              <a:avLst/>
              <a:gdLst/>
              <a:ahLst/>
              <a:cxnLst/>
              <a:rect l="0" t="0" r="0" b="0"/>
              <a:pathLst>
                <a:path w="90090" h="154623">
                  <a:moveTo>
                    <a:pt x="30563" y="71278"/>
                  </a:moveTo>
                  <a:lnTo>
                    <a:pt x="40814" y="71278"/>
                  </a:lnTo>
                  <a:lnTo>
                    <a:pt x="51648" y="63096"/>
                  </a:lnTo>
                  <a:lnTo>
                    <a:pt x="62680" y="59152"/>
                  </a:lnTo>
                  <a:lnTo>
                    <a:pt x="74328" y="51516"/>
                  </a:lnTo>
                  <a:lnTo>
                    <a:pt x="82205" y="49266"/>
                  </a:lnTo>
                  <a:lnTo>
                    <a:pt x="84835" y="47343"/>
                  </a:lnTo>
                  <a:lnTo>
                    <a:pt x="86588" y="44738"/>
                  </a:lnTo>
                  <a:lnTo>
                    <a:pt x="89402" y="37372"/>
                  </a:lnTo>
                  <a:lnTo>
                    <a:pt x="90089" y="13561"/>
                  </a:lnTo>
                  <a:lnTo>
                    <a:pt x="79843" y="1655"/>
                  </a:lnTo>
                  <a:lnTo>
                    <a:pt x="72358" y="378"/>
                  </a:lnTo>
                  <a:lnTo>
                    <a:pt x="61761" y="0"/>
                  </a:lnTo>
                  <a:lnTo>
                    <a:pt x="54131" y="3439"/>
                  </a:lnTo>
                  <a:lnTo>
                    <a:pt x="46329" y="8055"/>
                  </a:lnTo>
                  <a:lnTo>
                    <a:pt x="34499" y="11975"/>
                  </a:lnTo>
                  <a:lnTo>
                    <a:pt x="26580" y="17581"/>
                  </a:lnTo>
                  <a:lnTo>
                    <a:pt x="22178" y="24482"/>
                  </a:lnTo>
                  <a:lnTo>
                    <a:pt x="18899" y="31959"/>
                  </a:lnTo>
                  <a:lnTo>
                    <a:pt x="10938" y="43606"/>
                  </a:lnTo>
                  <a:lnTo>
                    <a:pt x="7991" y="56758"/>
                  </a:lnTo>
                  <a:lnTo>
                    <a:pt x="5795" y="75501"/>
                  </a:lnTo>
                  <a:lnTo>
                    <a:pt x="593" y="85502"/>
                  </a:lnTo>
                  <a:lnTo>
                    <a:pt x="0" y="90021"/>
                  </a:lnTo>
                  <a:lnTo>
                    <a:pt x="2868" y="98570"/>
                  </a:lnTo>
                  <a:lnTo>
                    <a:pt x="34637" y="134765"/>
                  </a:lnTo>
                  <a:lnTo>
                    <a:pt x="42516" y="139182"/>
                  </a:lnTo>
                  <a:lnTo>
                    <a:pt x="50427" y="142468"/>
                  </a:lnTo>
                  <a:lnTo>
                    <a:pt x="66282" y="1546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2833"/>
            <p:cNvSpPr/>
            <p:nvPr/>
          </p:nvSpPr>
          <p:spPr>
            <a:xfrm>
              <a:off x="2524270" y="4786861"/>
              <a:ext cx="130825" cy="106609"/>
            </a:xfrm>
            <a:custGeom>
              <a:avLst/>
              <a:gdLst/>
              <a:ahLst/>
              <a:cxnLst/>
              <a:rect l="0" t="0" r="0" b="0"/>
              <a:pathLst>
                <a:path w="130825" h="106609">
                  <a:moveTo>
                    <a:pt x="11761" y="35170"/>
                  </a:moveTo>
                  <a:lnTo>
                    <a:pt x="5441" y="35170"/>
                  </a:lnTo>
                  <a:lnTo>
                    <a:pt x="3579" y="36493"/>
                  </a:lnTo>
                  <a:lnTo>
                    <a:pt x="2338" y="38698"/>
                  </a:lnTo>
                  <a:lnTo>
                    <a:pt x="345" y="51742"/>
                  </a:lnTo>
                  <a:lnTo>
                    <a:pt x="0" y="63158"/>
                  </a:lnTo>
                  <a:lnTo>
                    <a:pt x="3447" y="70981"/>
                  </a:lnTo>
                  <a:lnTo>
                    <a:pt x="11760" y="82794"/>
                  </a:lnTo>
                  <a:lnTo>
                    <a:pt x="11761" y="62293"/>
                  </a:lnTo>
                  <a:lnTo>
                    <a:pt x="22012" y="38771"/>
                  </a:lnTo>
                  <a:lnTo>
                    <a:pt x="40094" y="18915"/>
                  </a:lnTo>
                  <a:lnTo>
                    <a:pt x="47725" y="14716"/>
                  </a:lnTo>
                  <a:lnTo>
                    <a:pt x="51612" y="13596"/>
                  </a:lnTo>
                  <a:lnTo>
                    <a:pt x="54203" y="11528"/>
                  </a:lnTo>
                  <a:lnTo>
                    <a:pt x="59173" y="3618"/>
                  </a:lnTo>
                  <a:lnTo>
                    <a:pt x="65024" y="1303"/>
                  </a:lnTo>
                  <a:lnTo>
                    <a:pt x="75756" y="0"/>
                  </a:lnTo>
                  <a:lnTo>
                    <a:pt x="83419" y="3223"/>
                  </a:lnTo>
                  <a:lnTo>
                    <a:pt x="100741" y="17202"/>
                  </a:lnTo>
                  <a:lnTo>
                    <a:pt x="104225" y="24098"/>
                  </a:lnTo>
                  <a:lnTo>
                    <a:pt x="107967" y="43218"/>
                  </a:lnTo>
                  <a:lnTo>
                    <a:pt x="116362" y="59004"/>
                  </a:lnTo>
                  <a:lnTo>
                    <a:pt x="120141" y="90734"/>
                  </a:lnTo>
                  <a:lnTo>
                    <a:pt x="130824" y="1066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834"/>
            <p:cNvSpPr/>
            <p:nvPr/>
          </p:nvSpPr>
          <p:spPr>
            <a:xfrm>
              <a:off x="2452700" y="4786313"/>
              <a:ext cx="23801" cy="71438"/>
            </a:xfrm>
            <a:custGeom>
              <a:avLst/>
              <a:gdLst/>
              <a:ahLst/>
              <a:cxnLst/>
              <a:rect l="0" t="0" r="0" b="0"/>
              <a:pathLst>
                <a:path w="23801" h="71438">
                  <a:moveTo>
                    <a:pt x="11894" y="0"/>
                  </a:moveTo>
                  <a:lnTo>
                    <a:pt x="478" y="0"/>
                  </a:lnTo>
                  <a:lnTo>
                    <a:pt x="0" y="27987"/>
                  </a:lnTo>
                  <a:lnTo>
                    <a:pt x="3521" y="35810"/>
                  </a:lnTo>
                  <a:lnTo>
                    <a:pt x="8172" y="43696"/>
                  </a:lnTo>
                  <a:lnTo>
                    <a:pt x="11159" y="59539"/>
                  </a:lnTo>
                  <a:lnTo>
                    <a:pt x="11404" y="63505"/>
                  </a:lnTo>
                  <a:lnTo>
                    <a:pt x="12890" y="66149"/>
                  </a:lnTo>
                  <a:lnTo>
                    <a:pt x="15204" y="67911"/>
                  </a:lnTo>
                  <a:lnTo>
                    <a:pt x="2380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835"/>
            <p:cNvSpPr/>
            <p:nvPr/>
          </p:nvSpPr>
          <p:spPr>
            <a:xfrm>
              <a:off x="2286004" y="4667250"/>
              <a:ext cx="130966" cy="202407"/>
            </a:xfrm>
            <a:custGeom>
              <a:avLst/>
              <a:gdLst/>
              <a:ahLst/>
              <a:cxnLst/>
              <a:rect l="0" t="0" r="0" b="0"/>
              <a:pathLst>
                <a:path w="130966" h="202407">
                  <a:moveTo>
                    <a:pt x="11902" y="0"/>
                  </a:moveTo>
                  <a:lnTo>
                    <a:pt x="11902" y="6321"/>
                  </a:lnTo>
                  <a:lnTo>
                    <a:pt x="10579" y="8182"/>
                  </a:lnTo>
                  <a:lnTo>
                    <a:pt x="8375" y="9424"/>
                  </a:lnTo>
                  <a:lnTo>
                    <a:pt x="1651" y="11416"/>
                  </a:lnTo>
                  <a:lnTo>
                    <a:pt x="732" y="15216"/>
                  </a:lnTo>
                  <a:lnTo>
                    <a:pt x="0" y="73768"/>
                  </a:lnTo>
                  <a:lnTo>
                    <a:pt x="1319" y="122077"/>
                  </a:lnTo>
                  <a:lnTo>
                    <a:pt x="10247" y="146196"/>
                  </a:lnTo>
                  <a:lnTo>
                    <a:pt x="13128" y="174587"/>
                  </a:lnTo>
                  <a:lnTo>
                    <a:pt x="23796" y="190482"/>
                  </a:lnTo>
                  <a:lnTo>
                    <a:pt x="23808" y="162167"/>
                  </a:lnTo>
                  <a:lnTo>
                    <a:pt x="27336" y="154536"/>
                  </a:lnTo>
                  <a:lnTo>
                    <a:pt x="40380" y="138857"/>
                  </a:lnTo>
                  <a:lnTo>
                    <a:pt x="47931" y="134475"/>
                  </a:lnTo>
                  <a:lnTo>
                    <a:pt x="51796" y="133306"/>
                  </a:lnTo>
                  <a:lnTo>
                    <a:pt x="54373" y="131204"/>
                  </a:lnTo>
                  <a:lnTo>
                    <a:pt x="59323" y="123248"/>
                  </a:lnTo>
                  <a:lnTo>
                    <a:pt x="65169" y="120923"/>
                  </a:lnTo>
                  <a:lnTo>
                    <a:pt x="92938" y="119111"/>
                  </a:lnTo>
                  <a:lnTo>
                    <a:pt x="100882" y="125398"/>
                  </a:lnTo>
                  <a:lnTo>
                    <a:pt x="104366" y="132021"/>
                  </a:lnTo>
                  <a:lnTo>
                    <a:pt x="106908" y="154873"/>
                  </a:lnTo>
                  <a:lnTo>
                    <a:pt x="106989" y="158812"/>
                  </a:lnTo>
                  <a:lnTo>
                    <a:pt x="110607" y="166715"/>
                  </a:lnTo>
                  <a:lnTo>
                    <a:pt x="117389" y="176247"/>
                  </a:lnTo>
                  <a:lnTo>
                    <a:pt x="118729" y="187636"/>
                  </a:lnTo>
                  <a:lnTo>
                    <a:pt x="118912" y="194959"/>
                  </a:lnTo>
                  <a:lnTo>
                    <a:pt x="120284" y="197442"/>
                  </a:lnTo>
                  <a:lnTo>
                    <a:pt x="122521" y="199096"/>
                  </a:lnTo>
                  <a:lnTo>
                    <a:pt x="130965" y="202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836"/>
            <p:cNvSpPr/>
            <p:nvPr/>
          </p:nvSpPr>
          <p:spPr>
            <a:xfrm>
              <a:off x="2155078" y="4774449"/>
              <a:ext cx="59486" cy="95208"/>
            </a:xfrm>
            <a:custGeom>
              <a:avLst/>
              <a:gdLst/>
              <a:ahLst/>
              <a:cxnLst/>
              <a:rect l="0" t="0" r="0" b="0"/>
              <a:pathLst>
                <a:path w="59486" h="95208">
                  <a:moveTo>
                    <a:pt x="47578" y="11864"/>
                  </a:moveTo>
                  <a:lnTo>
                    <a:pt x="47578" y="5543"/>
                  </a:lnTo>
                  <a:lnTo>
                    <a:pt x="46255" y="3681"/>
                  </a:lnTo>
                  <a:lnTo>
                    <a:pt x="44051" y="2440"/>
                  </a:lnTo>
                  <a:lnTo>
                    <a:pt x="35452" y="284"/>
                  </a:lnTo>
                  <a:lnTo>
                    <a:pt x="25566" y="0"/>
                  </a:lnTo>
                  <a:lnTo>
                    <a:pt x="17979" y="6291"/>
                  </a:lnTo>
                  <a:lnTo>
                    <a:pt x="14579" y="12915"/>
                  </a:lnTo>
                  <a:lnTo>
                    <a:pt x="13673" y="16533"/>
                  </a:lnTo>
                  <a:lnTo>
                    <a:pt x="11745" y="18945"/>
                  </a:lnTo>
                  <a:lnTo>
                    <a:pt x="6076" y="21626"/>
                  </a:lnTo>
                  <a:lnTo>
                    <a:pt x="4035" y="23664"/>
                  </a:lnTo>
                  <a:lnTo>
                    <a:pt x="1767" y="29455"/>
                  </a:lnTo>
                  <a:lnTo>
                    <a:pt x="0" y="63502"/>
                  </a:lnTo>
                  <a:lnTo>
                    <a:pt x="3502" y="71415"/>
                  </a:lnTo>
                  <a:lnTo>
                    <a:pt x="21622" y="92857"/>
                  </a:lnTo>
                  <a:lnTo>
                    <a:pt x="26341" y="94163"/>
                  </a:lnTo>
                  <a:lnTo>
                    <a:pt x="59485" y="952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837"/>
            <p:cNvSpPr/>
            <p:nvPr/>
          </p:nvSpPr>
          <p:spPr>
            <a:xfrm>
              <a:off x="1988391" y="4774419"/>
              <a:ext cx="107110" cy="119051"/>
            </a:xfrm>
            <a:custGeom>
              <a:avLst/>
              <a:gdLst/>
              <a:ahLst/>
              <a:cxnLst/>
              <a:rect l="0" t="0" r="0" b="0"/>
              <a:pathLst>
                <a:path w="107110" h="119051">
                  <a:moveTo>
                    <a:pt x="83297" y="11894"/>
                  </a:moveTo>
                  <a:lnTo>
                    <a:pt x="83297" y="5573"/>
                  </a:lnTo>
                  <a:lnTo>
                    <a:pt x="81974" y="3711"/>
                  </a:lnTo>
                  <a:lnTo>
                    <a:pt x="79769" y="2470"/>
                  </a:lnTo>
                  <a:lnTo>
                    <a:pt x="71171" y="314"/>
                  </a:lnTo>
                  <a:lnTo>
                    <a:pt x="43446" y="0"/>
                  </a:lnTo>
                  <a:lnTo>
                    <a:pt x="35599" y="3521"/>
                  </a:lnTo>
                  <a:lnTo>
                    <a:pt x="31654" y="6312"/>
                  </a:lnTo>
                  <a:lnTo>
                    <a:pt x="27271" y="12941"/>
                  </a:lnTo>
                  <a:lnTo>
                    <a:pt x="24001" y="20296"/>
                  </a:lnTo>
                  <a:lnTo>
                    <a:pt x="16044" y="31875"/>
                  </a:lnTo>
                  <a:lnTo>
                    <a:pt x="11776" y="43684"/>
                  </a:lnTo>
                  <a:lnTo>
                    <a:pt x="4044" y="55562"/>
                  </a:lnTo>
                  <a:lnTo>
                    <a:pt x="1165" y="67459"/>
                  </a:lnTo>
                  <a:lnTo>
                    <a:pt x="0" y="99206"/>
                  </a:lnTo>
                  <a:lnTo>
                    <a:pt x="1307" y="101852"/>
                  </a:lnTo>
                  <a:lnTo>
                    <a:pt x="3502" y="103616"/>
                  </a:lnTo>
                  <a:lnTo>
                    <a:pt x="9467" y="105575"/>
                  </a:lnTo>
                  <a:lnTo>
                    <a:pt x="29451" y="107082"/>
                  </a:lnTo>
                  <a:lnTo>
                    <a:pt x="36434" y="103589"/>
                  </a:lnTo>
                  <a:lnTo>
                    <a:pt x="40149" y="100805"/>
                  </a:lnTo>
                  <a:lnTo>
                    <a:pt x="44276" y="94184"/>
                  </a:lnTo>
                  <a:lnTo>
                    <a:pt x="47433" y="86832"/>
                  </a:lnTo>
                  <a:lnTo>
                    <a:pt x="57636" y="73715"/>
                  </a:lnTo>
                  <a:lnTo>
                    <a:pt x="60442" y="55512"/>
                  </a:lnTo>
                  <a:lnTo>
                    <a:pt x="62768" y="52879"/>
                  </a:lnTo>
                  <a:lnTo>
                    <a:pt x="65642" y="51123"/>
                  </a:lnTo>
                  <a:lnTo>
                    <a:pt x="66235" y="48630"/>
                  </a:lnTo>
                  <a:lnTo>
                    <a:pt x="65308" y="45645"/>
                  </a:lnTo>
                  <a:lnTo>
                    <a:pt x="59825" y="36288"/>
                  </a:lnTo>
                  <a:lnTo>
                    <a:pt x="65906" y="35878"/>
                  </a:lnTo>
                  <a:lnTo>
                    <a:pt x="67734" y="37144"/>
                  </a:lnTo>
                  <a:lnTo>
                    <a:pt x="68953" y="39310"/>
                  </a:lnTo>
                  <a:lnTo>
                    <a:pt x="71069" y="47842"/>
                  </a:lnTo>
                  <a:lnTo>
                    <a:pt x="71348" y="64040"/>
                  </a:lnTo>
                  <a:lnTo>
                    <a:pt x="74899" y="71670"/>
                  </a:lnTo>
                  <a:lnTo>
                    <a:pt x="103826" y="107363"/>
                  </a:lnTo>
                  <a:lnTo>
                    <a:pt x="107109" y="1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838"/>
            <p:cNvSpPr/>
            <p:nvPr/>
          </p:nvSpPr>
          <p:spPr>
            <a:xfrm>
              <a:off x="1666875" y="4738736"/>
              <a:ext cx="273845" cy="154734"/>
            </a:xfrm>
            <a:custGeom>
              <a:avLst/>
              <a:gdLst/>
              <a:ahLst/>
              <a:cxnLst/>
              <a:rect l="0" t="0" r="0" b="0"/>
              <a:pathLst>
                <a:path w="273845" h="154734">
                  <a:moveTo>
                    <a:pt x="11906" y="59483"/>
                  </a:moveTo>
                  <a:lnTo>
                    <a:pt x="5586" y="59483"/>
                  </a:lnTo>
                  <a:lnTo>
                    <a:pt x="3724" y="60806"/>
                  </a:lnTo>
                  <a:lnTo>
                    <a:pt x="2483" y="63010"/>
                  </a:lnTo>
                  <a:lnTo>
                    <a:pt x="327" y="71609"/>
                  </a:lnTo>
                  <a:lnTo>
                    <a:pt x="0" y="118966"/>
                  </a:lnTo>
                  <a:lnTo>
                    <a:pt x="0" y="101276"/>
                  </a:lnTo>
                  <a:lnTo>
                    <a:pt x="3528" y="94373"/>
                  </a:lnTo>
                  <a:lnTo>
                    <a:pt x="8182" y="86896"/>
                  </a:lnTo>
                  <a:lnTo>
                    <a:pt x="23935" y="40733"/>
                  </a:lnTo>
                  <a:lnTo>
                    <a:pt x="40226" y="19939"/>
                  </a:lnTo>
                  <a:lnTo>
                    <a:pt x="47865" y="15450"/>
                  </a:lnTo>
                  <a:lnTo>
                    <a:pt x="55669" y="12131"/>
                  </a:lnTo>
                  <a:lnTo>
                    <a:pt x="67500" y="4148"/>
                  </a:lnTo>
                  <a:lnTo>
                    <a:pt x="79384" y="1195"/>
                  </a:lnTo>
                  <a:lnTo>
                    <a:pt x="100874" y="0"/>
                  </a:lnTo>
                  <a:lnTo>
                    <a:pt x="102968" y="1307"/>
                  </a:lnTo>
                  <a:lnTo>
                    <a:pt x="104364" y="3501"/>
                  </a:lnTo>
                  <a:lnTo>
                    <a:pt x="105295" y="6287"/>
                  </a:lnTo>
                  <a:lnTo>
                    <a:pt x="121782" y="26339"/>
                  </a:lnTo>
                  <a:lnTo>
                    <a:pt x="124844" y="29449"/>
                  </a:lnTo>
                  <a:lnTo>
                    <a:pt x="128247" y="36433"/>
                  </a:lnTo>
                  <a:lnTo>
                    <a:pt x="130809" y="63496"/>
                  </a:lnTo>
                  <a:lnTo>
                    <a:pt x="130921" y="75371"/>
                  </a:lnTo>
                  <a:lnTo>
                    <a:pt x="134476" y="83301"/>
                  </a:lnTo>
                  <a:lnTo>
                    <a:pt x="139142" y="91235"/>
                  </a:lnTo>
                  <a:lnTo>
                    <a:pt x="142384" y="104756"/>
                  </a:lnTo>
                  <a:lnTo>
                    <a:pt x="142862" y="118462"/>
                  </a:lnTo>
                  <a:lnTo>
                    <a:pt x="142875" y="90677"/>
                  </a:lnTo>
                  <a:lnTo>
                    <a:pt x="146403" y="83048"/>
                  </a:lnTo>
                  <a:lnTo>
                    <a:pt x="151057" y="75248"/>
                  </a:lnTo>
                  <a:lnTo>
                    <a:pt x="155001" y="63419"/>
                  </a:lnTo>
                  <a:lnTo>
                    <a:pt x="175311" y="35668"/>
                  </a:lnTo>
                  <a:lnTo>
                    <a:pt x="176405" y="31700"/>
                  </a:lnTo>
                  <a:lnTo>
                    <a:pt x="178458" y="29055"/>
                  </a:lnTo>
                  <a:lnTo>
                    <a:pt x="184266" y="26115"/>
                  </a:lnTo>
                  <a:lnTo>
                    <a:pt x="208533" y="23782"/>
                  </a:lnTo>
                  <a:lnTo>
                    <a:pt x="210460" y="25099"/>
                  </a:lnTo>
                  <a:lnTo>
                    <a:pt x="211744" y="27300"/>
                  </a:lnTo>
                  <a:lnTo>
                    <a:pt x="212600" y="30090"/>
                  </a:lnTo>
                  <a:lnTo>
                    <a:pt x="223511" y="47887"/>
                  </a:lnTo>
                  <a:lnTo>
                    <a:pt x="224413" y="51752"/>
                  </a:lnTo>
                  <a:lnTo>
                    <a:pt x="235405" y="71416"/>
                  </a:lnTo>
                  <a:lnTo>
                    <a:pt x="236312" y="75376"/>
                  </a:lnTo>
                  <a:lnTo>
                    <a:pt x="245949" y="92559"/>
                  </a:lnTo>
                  <a:lnTo>
                    <a:pt x="250996" y="125848"/>
                  </a:lnTo>
                  <a:lnTo>
                    <a:pt x="256193" y="134399"/>
                  </a:lnTo>
                  <a:lnTo>
                    <a:pt x="262912" y="139081"/>
                  </a:lnTo>
                  <a:lnTo>
                    <a:pt x="266556" y="140329"/>
                  </a:lnTo>
                  <a:lnTo>
                    <a:pt x="268985" y="142485"/>
                  </a:lnTo>
                  <a:lnTo>
                    <a:pt x="273844" y="1547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SMARTInkShape-2839"/>
          <p:cNvSpPr/>
          <p:nvPr/>
        </p:nvSpPr>
        <p:spPr>
          <a:xfrm>
            <a:off x="1654969" y="4917281"/>
            <a:ext cx="976309" cy="47626"/>
          </a:xfrm>
          <a:custGeom>
            <a:avLst/>
            <a:gdLst/>
            <a:ahLst/>
            <a:cxnLst/>
            <a:rect l="0" t="0" r="0" b="0"/>
            <a:pathLst>
              <a:path w="976309" h="47626">
                <a:moveTo>
                  <a:pt x="0" y="0"/>
                </a:moveTo>
                <a:lnTo>
                  <a:pt x="16572" y="0"/>
                </a:lnTo>
                <a:lnTo>
                  <a:pt x="18985" y="1323"/>
                </a:lnTo>
                <a:lnTo>
                  <a:pt x="20594" y="3528"/>
                </a:lnTo>
                <a:lnTo>
                  <a:pt x="21667" y="6321"/>
                </a:lnTo>
                <a:lnTo>
                  <a:pt x="23705" y="8183"/>
                </a:lnTo>
                <a:lnTo>
                  <a:pt x="29497" y="10252"/>
                </a:lnTo>
                <a:lnTo>
                  <a:pt x="69099" y="11894"/>
                </a:lnTo>
                <a:lnTo>
                  <a:pt x="81804" y="20086"/>
                </a:lnTo>
                <a:lnTo>
                  <a:pt x="141125" y="30090"/>
                </a:lnTo>
                <a:lnTo>
                  <a:pt x="162912" y="34607"/>
                </a:lnTo>
                <a:lnTo>
                  <a:pt x="218170" y="35690"/>
                </a:lnTo>
                <a:lnTo>
                  <a:pt x="276565" y="35718"/>
                </a:lnTo>
                <a:lnTo>
                  <a:pt x="334181" y="35719"/>
                </a:lnTo>
                <a:lnTo>
                  <a:pt x="386103" y="37042"/>
                </a:lnTo>
                <a:lnTo>
                  <a:pt x="424511" y="46522"/>
                </a:lnTo>
                <a:lnTo>
                  <a:pt x="484042" y="47597"/>
                </a:lnTo>
                <a:lnTo>
                  <a:pt x="536005" y="47624"/>
                </a:lnTo>
                <a:lnTo>
                  <a:pt x="588487" y="47625"/>
                </a:lnTo>
                <a:lnTo>
                  <a:pt x="646715" y="47625"/>
                </a:lnTo>
                <a:lnTo>
                  <a:pt x="704734" y="47625"/>
                </a:lnTo>
                <a:lnTo>
                  <a:pt x="761244" y="47625"/>
                </a:lnTo>
                <a:lnTo>
                  <a:pt x="817560" y="47625"/>
                </a:lnTo>
                <a:lnTo>
                  <a:pt x="873125" y="47625"/>
                </a:lnTo>
                <a:lnTo>
                  <a:pt x="914575" y="47625"/>
                </a:lnTo>
                <a:lnTo>
                  <a:pt x="915310" y="46302"/>
                </a:lnTo>
                <a:lnTo>
                  <a:pt x="916127" y="41305"/>
                </a:lnTo>
                <a:lnTo>
                  <a:pt x="917668" y="39443"/>
                </a:lnTo>
                <a:lnTo>
                  <a:pt x="928180" y="35864"/>
                </a:lnTo>
                <a:lnTo>
                  <a:pt x="952500" y="35719"/>
                </a:lnTo>
                <a:lnTo>
                  <a:pt x="964406" y="23813"/>
                </a:lnTo>
                <a:lnTo>
                  <a:pt x="976167" y="23813"/>
                </a:lnTo>
                <a:lnTo>
                  <a:pt x="964550" y="23813"/>
                </a:lnTo>
                <a:lnTo>
                  <a:pt x="976308" y="23813"/>
                </a:lnTo>
                <a:lnTo>
                  <a:pt x="964406" y="2381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9" name="SMARTInkShape-Group495"/>
          <p:cNvGrpSpPr/>
          <p:nvPr/>
        </p:nvGrpSpPr>
        <p:grpSpPr>
          <a:xfrm>
            <a:off x="4383159" y="4286250"/>
            <a:ext cx="1022280" cy="404814"/>
            <a:chOff x="4383159" y="4286250"/>
            <a:chExt cx="1022280" cy="404814"/>
          </a:xfrm>
        </p:grpSpPr>
        <p:sp>
          <p:nvSpPr>
            <p:cNvPr id="183" name="SMARTInkShape-2840"/>
            <p:cNvSpPr/>
            <p:nvPr/>
          </p:nvSpPr>
          <p:spPr>
            <a:xfrm>
              <a:off x="5226844" y="4478564"/>
              <a:ext cx="178595" cy="176781"/>
            </a:xfrm>
            <a:custGeom>
              <a:avLst/>
              <a:gdLst/>
              <a:ahLst/>
              <a:cxnLst/>
              <a:rect l="0" t="0" r="0" b="0"/>
              <a:pathLst>
                <a:path w="178595" h="176781">
                  <a:moveTo>
                    <a:pt x="35719" y="81530"/>
                  </a:moveTo>
                  <a:lnTo>
                    <a:pt x="11919" y="81530"/>
                  </a:lnTo>
                  <a:lnTo>
                    <a:pt x="490" y="70114"/>
                  </a:lnTo>
                  <a:lnTo>
                    <a:pt x="0" y="39982"/>
                  </a:lnTo>
                  <a:lnTo>
                    <a:pt x="1323" y="37956"/>
                  </a:lnTo>
                  <a:lnTo>
                    <a:pt x="3527" y="36605"/>
                  </a:lnTo>
                  <a:lnTo>
                    <a:pt x="6320" y="35705"/>
                  </a:lnTo>
                  <a:lnTo>
                    <a:pt x="8182" y="33782"/>
                  </a:lnTo>
                  <a:lnTo>
                    <a:pt x="10251" y="28118"/>
                  </a:lnTo>
                  <a:lnTo>
                    <a:pt x="12126" y="26078"/>
                  </a:lnTo>
                  <a:lnTo>
                    <a:pt x="35964" y="12814"/>
                  </a:lnTo>
                  <a:lnTo>
                    <a:pt x="39851" y="11906"/>
                  </a:lnTo>
                  <a:lnTo>
                    <a:pt x="59553" y="908"/>
                  </a:lnTo>
                  <a:lnTo>
                    <a:pt x="63514" y="0"/>
                  </a:lnTo>
                  <a:lnTo>
                    <a:pt x="67478" y="718"/>
                  </a:lnTo>
                  <a:lnTo>
                    <a:pt x="83345" y="7849"/>
                  </a:lnTo>
                  <a:lnTo>
                    <a:pt x="87314" y="8597"/>
                  </a:lnTo>
                  <a:lnTo>
                    <a:pt x="99219" y="15969"/>
                  </a:lnTo>
                  <a:lnTo>
                    <a:pt x="134937" y="49829"/>
                  </a:lnTo>
                  <a:lnTo>
                    <a:pt x="149489" y="73847"/>
                  </a:lnTo>
                  <a:lnTo>
                    <a:pt x="164826" y="125738"/>
                  </a:lnTo>
                  <a:lnTo>
                    <a:pt x="167642" y="148863"/>
                  </a:lnTo>
                  <a:lnTo>
                    <a:pt x="178594" y="1767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841"/>
            <p:cNvSpPr/>
            <p:nvPr/>
          </p:nvSpPr>
          <p:spPr>
            <a:xfrm>
              <a:off x="4858283" y="4357705"/>
              <a:ext cx="428093" cy="285734"/>
            </a:xfrm>
            <a:custGeom>
              <a:avLst/>
              <a:gdLst/>
              <a:ahLst/>
              <a:cxnLst/>
              <a:rect l="0" t="0" r="0" b="0"/>
              <a:pathLst>
                <a:path w="428093" h="285734">
                  <a:moveTo>
                    <a:pt x="23280" y="119045"/>
                  </a:moveTo>
                  <a:lnTo>
                    <a:pt x="13028" y="108794"/>
                  </a:lnTo>
                  <a:lnTo>
                    <a:pt x="5543" y="107629"/>
                  </a:lnTo>
                  <a:lnTo>
                    <a:pt x="3518" y="106143"/>
                  </a:lnTo>
                  <a:lnTo>
                    <a:pt x="0" y="96930"/>
                  </a:lnTo>
                  <a:lnTo>
                    <a:pt x="1145" y="96364"/>
                  </a:lnTo>
                  <a:lnTo>
                    <a:pt x="55791" y="95246"/>
                  </a:lnTo>
                  <a:lnTo>
                    <a:pt x="112973" y="95234"/>
                  </a:lnTo>
                  <a:lnTo>
                    <a:pt x="137903" y="88913"/>
                  </a:lnTo>
                  <a:lnTo>
                    <a:pt x="187157" y="59422"/>
                  </a:lnTo>
                  <a:lnTo>
                    <a:pt x="195333" y="51536"/>
                  </a:lnTo>
                  <a:lnTo>
                    <a:pt x="210914" y="23792"/>
                  </a:lnTo>
                  <a:lnTo>
                    <a:pt x="213829" y="15856"/>
                  </a:lnTo>
                  <a:lnTo>
                    <a:pt x="225672" y="0"/>
                  </a:lnTo>
                  <a:lnTo>
                    <a:pt x="219361" y="6308"/>
                  </a:lnTo>
                  <a:lnTo>
                    <a:pt x="216260" y="12936"/>
                  </a:lnTo>
                  <a:lnTo>
                    <a:pt x="213823" y="69331"/>
                  </a:lnTo>
                  <a:lnTo>
                    <a:pt x="202365" y="128687"/>
                  </a:lnTo>
                  <a:lnTo>
                    <a:pt x="201882" y="186079"/>
                  </a:lnTo>
                  <a:lnTo>
                    <a:pt x="201873" y="213742"/>
                  </a:lnTo>
                  <a:lnTo>
                    <a:pt x="201873" y="196544"/>
                  </a:lnTo>
                  <a:lnTo>
                    <a:pt x="205401" y="189648"/>
                  </a:lnTo>
                  <a:lnTo>
                    <a:pt x="212125" y="180763"/>
                  </a:lnTo>
                  <a:lnTo>
                    <a:pt x="213290" y="172904"/>
                  </a:lnTo>
                  <a:lnTo>
                    <a:pt x="214776" y="170826"/>
                  </a:lnTo>
                  <a:lnTo>
                    <a:pt x="217089" y="169440"/>
                  </a:lnTo>
                  <a:lnTo>
                    <a:pt x="219955" y="168517"/>
                  </a:lnTo>
                  <a:lnTo>
                    <a:pt x="235434" y="156581"/>
                  </a:lnTo>
                  <a:lnTo>
                    <a:pt x="243273" y="155302"/>
                  </a:lnTo>
                  <a:lnTo>
                    <a:pt x="259203" y="154811"/>
                  </a:lnTo>
                  <a:lnTo>
                    <a:pt x="259936" y="156118"/>
                  </a:lnTo>
                  <a:lnTo>
                    <a:pt x="260752" y="161099"/>
                  </a:lnTo>
                  <a:lnTo>
                    <a:pt x="262292" y="162955"/>
                  </a:lnTo>
                  <a:lnTo>
                    <a:pt x="267532" y="165019"/>
                  </a:lnTo>
                  <a:lnTo>
                    <a:pt x="269458" y="166892"/>
                  </a:lnTo>
                  <a:lnTo>
                    <a:pt x="271598" y="172501"/>
                  </a:lnTo>
                  <a:lnTo>
                    <a:pt x="273160" y="194615"/>
                  </a:lnTo>
                  <a:lnTo>
                    <a:pt x="274533" y="197206"/>
                  </a:lnTo>
                  <a:lnTo>
                    <a:pt x="276772" y="198934"/>
                  </a:lnTo>
                  <a:lnTo>
                    <a:pt x="279587" y="200085"/>
                  </a:lnTo>
                  <a:lnTo>
                    <a:pt x="281464" y="202176"/>
                  </a:lnTo>
                  <a:lnTo>
                    <a:pt x="286211" y="214379"/>
                  </a:lnTo>
                  <a:lnTo>
                    <a:pt x="297079" y="226154"/>
                  </a:lnTo>
                  <a:lnTo>
                    <a:pt x="297110" y="219866"/>
                  </a:lnTo>
                  <a:lnTo>
                    <a:pt x="300645" y="213243"/>
                  </a:lnTo>
                  <a:lnTo>
                    <a:pt x="305303" y="205890"/>
                  </a:lnTo>
                  <a:lnTo>
                    <a:pt x="309248" y="194313"/>
                  </a:lnTo>
                  <a:lnTo>
                    <a:pt x="329559" y="166662"/>
                  </a:lnTo>
                  <a:lnTo>
                    <a:pt x="330654" y="162696"/>
                  </a:lnTo>
                  <a:lnTo>
                    <a:pt x="332706" y="160052"/>
                  </a:lnTo>
                  <a:lnTo>
                    <a:pt x="356002" y="143409"/>
                  </a:lnTo>
                  <a:lnTo>
                    <a:pt x="366848" y="142906"/>
                  </a:lnTo>
                  <a:lnTo>
                    <a:pt x="367420" y="144213"/>
                  </a:lnTo>
                  <a:lnTo>
                    <a:pt x="368053" y="149193"/>
                  </a:lnTo>
                  <a:lnTo>
                    <a:pt x="369546" y="151050"/>
                  </a:lnTo>
                  <a:lnTo>
                    <a:pt x="374731" y="153113"/>
                  </a:lnTo>
                  <a:lnTo>
                    <a:pt x="376643" y="154986"/>
                  </a:lnTo>
                  <a:lnTo>
                    <a:pt x="383240" y="167498"/>
                  </a:lnTo>
                  <a:lnTo>
                    <a:pt x="386284" y="171191"/>
                  </a:lnTo>
                  <a:lnTo>
                    <a:pt x="389667" y="182349"/>
                  </a:lnTo>
                  <a:lnTo>
                    <a:pt x="395663" y="217109"/>
                  </a:lnTo>
                  <a:lnTo>
                    <a:pt x="414381" y="269662"/>
                  </a:lnTo>
                  <a:lnTo>
                    <a:pt x="428092" y="2857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842"/>
            <p:cNvSpPr/>
            <p:nvPr/>
          </p:nvSpPr>
          <p:spPr>
            <a:xfrm>
              <a:off x="4964906" y="4393406"/>
              <a:ext cx="35720" cy="178595"/>
            </a:xfrm>
            <a:custGeom>
              <a:avLst/>
              <a:gdLst/>
              <a:ahLst/>
              <a:cxnLst/>
              <a:rect l="0" t="0" r="0" b="0"/>
              <a:pathLst>
                <a:path w="35720" h="178595">
                  <a:moveTo>
                    <a:pt x="35719" y="0"/>
                  </a:moveTo>
                  <a:lnTo>
                    <a:pt x="35719" y="6321"/>
                  </a:lnTo>
                  <a:lnTo>
                    <a:pt x="32191" y="12952"/>
                  </a:lnTo>
                  <a:lnTo>
                    <a:pt x="29398" y="16572"/>
                  </a:lnTo>
                  <a:lnTo>
                    <a:pt x="26295" y="27651"/>
                  </a:lnTo>
                  <a:lnTo>
                    <a:pt x="20503" y="62351"/>
                  </a:lnTo>
                  <a:lnTo>
                    <a:pt x="14454" y="84179"/>
                  </a:lnTo>
                  <a:lnTo>
                    <a:pt x="10683" y="134751"/>
                  </a:lnTo>
                  <a:lnTo>
                    <a:pt x="1668" y="158203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843"/>
            <p:cNvSpPr/>
            <p:nvPr/>
          </p:nvSpPr>
          <p:spPr>
            <a:xfrm>
              <a:off x="4774449" y="4488656"/>
              <a:ext cx="95208" cy="202408"/>
            </a:xfrm>
            <a:custGeom>
              <a:avLst/>
              <a:gdLst/>
              <a:ahLst/>
              <a:cxnLst/>
              <a:rect l="0" t="0" r="0" b="0"/>
              <a:pathLst>
                <a:path w="95208" h="202408">
                  <a:moveTo>
                    <a:pt x="11864" y="0"/>
                  </a:moveTo>
                  <a:lnTo>
                    <a:pt x="1612" y="0"/>
                  </a:lnTo>
                  <a:lnTo>
                    <a:pt x="1061" y="1323"/>
                  </a:lnTo>
                  <a:lnTo>
                    <a:pt x="0" y="27988"/>
                  </a:lnTo>
                  <a:lnTo>
                    <a:pt x="3504" y="35811"/>
                  </a:lnTo>
                  <a:lnTo>
                    <a:pt x="8148" y="43697"/>
                  </a:lnTo>
                  <a:lnTo>
                    <a:pt x="11130" y="59539"/>
                  </a:lnTo>
                  <a:lnTo>
                    <a:pt x="11374" y="63505"/>
                  </a:lnTo>
                  <a:lnTo>
                    <a:pt x="15174" y="71440"/>
                  </a:lnTo>
                  <a:lnTo>
                    <a:pt x="19949" y="79376"/>
                  </a:lnTo>
                  <a:lnTo>
                    <a:pt x="22072" y="87313"/>
                  </a:lnTo>
                  <a:lnTo>
                    <a:pt x="23961" y="89959"/>
                  </a:lnTo>
                  <a:lnTo>
                    <a:pt x="26543" y="91723"/>
                  </a:lnTo>
                  <a:lnTo>
                    <a:pt x="36498" y="94205"/>
                  </a:lnTo>
                  <a:lnTo>
                    <a:pt x="40193" y="94553"/>
                  </a:lnTo>
                  <a:lnTo>
                    <a:pt x="47826" y="91412"/>
                  </a:lnTo>
                  <a:lnTo>
                    <a:pt x="51713" y="88723"/>
                  </a:lnTo>
                  <a:lnTo>
                    <a:pt x="56033" y="82207"/>
                  </a:lnTo>
                  <a:lnTo>
                    <a:pt x="57185" y="78617"/>
                  </a:lnTo>
                  <a:lnTo>
                    <a:pt x="59276" y="76224"/>
                  </a:lnTo>
                  <a:lnTo>
                    <a:pt x="65127" y="73565"/>
                  </a:lnTo>
                  <a:lnTo>
                    <a:pt x="67216" y="71533"/>
                  </a:lnTo>
                  <a:lnTo>
                    <a:pt x="69537" y="65747"/>
                  </a:lnTo>
                  <a:lnTo>
                    <a:pt x="71480" y="63675"/>
                  </a:lnTo>
                  <a:lnTo>
                    <a:pt x="77165" y="61373"/>
                  </a:lnTo>
                  <a:lnTo>
                    <a:pt x="79210" y="59437"/>
                  </a:lnTo>
                  <a:lnTo>
                    <a:pt x="82762" y="49442"/>
                  </a:lnTo>
                  <a:lnTo>
                    <a:pt x="86589" y="48433"/>
                  </a:lnTo>
                  <a:lnTo>
                    <a:pt x="95058" y="47640"/>
                  </a:lnTo>
                  <a:lnTo>
                    <a:pt x="88843" y="47630"/>
                  </a:lnTo>
                  <a:lnTo>
                    <a:pt x="86995" y="48951"/>
                  </a:lnTo>
                  <a:lnTo>
                    <a:pt x="84943" y="53947"/>
                  </a:lnTo>
                  <a:lnTo>
                    <a:pt x="83320" y="109976"/>
                  </a:lnTo>
                  <a:lnTo>
                    <a:pt x="83301" y="169244"/>
                  </a:lnTo>
                  <a:lnTo>
                    <a:pt x="83301" y="195577"/>
                  </a:lnTo>
                  <a:lnTo>
                    <a:pt x="84624" y="197853"/>
                  </a:lnTo>
                  <a:lnTo>
                    <a:pt x="95207" y="2024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844"/>
            <p:cNvSpPr/>
            <p:nvPr/>
          </p:nvSpPr>
          <p:spPr>
            <a:xfrm>
              <a:off x="4607719" y="4286250"/>
              <a:ext cx="107157" cy="250032"/>
            </a:xfrm>
            <a:custGeom>
              <a:avLst/>
              <a:gdLst/>
              <a:ahLst/>
              <a:cxnLst/>
              <a:rect l="0" t="0" r="0" b="0"/>
              <a:pathLst>
                <a:path w="107157" h="250032">
                  <a:moveTo>
                    <a:pt x="11906" y="0"/>
                  </a:moveTo>
                  <a:lnTo>
                    <a:pt x="11906" y="56405"/>
                  </a:lnTo>
                  <a:lnTo>
                    <a:pt x="10583" y="111468"/>
                  </a:lnTo>
                  <a:lnTo>
                    <a:pt x="735" y="163180"/>
                  </a:lnTo>
                  <a:lnTo>
                    <a:pt x="8" y="221883"/>
                  </a:lnTo>
                  <a:lnTo>
                    <a:pt x="0" y="249479"/>
                  </a:lnTo>
                  <a:lnTo>
                    <a:pt x="0" y="210179"/>
                  </a:lnTo>
                  <a:lnTo>
                    <a:pt x="3528" y="202333"/>
                  </a:lnTo>
                  <a:lnTo>
                    <a:pt x="8182" y="194436"/>
                  </a:lnTo>
                  <a:lnTo>
                    <a:pt x="12126" y="182553"/>
                  </a:lnTo>
                  <a:lnTo>
                    <a:pt x="29599" y="161063"/>
                  </a:lnTo>
                  <a:lnTo>
                    <a:pt x="36527" y="157573"/>
                  </a:lnTo>
                  <a:lnTo>
                    <a:pt x="45433" y="155333"/>
                  </a:lnTo>
                  <a:lnTo>
                    <a:pt x="57683" y="165081"/>
                  </a:lnTo>
                  <a:lnTo>
                    <a:pt x="68672" y="167693"/>
                  </a:lnTo>
                  <a:lnTo>
                    <a:pt x="75941" y="172867"/>
                  </a:lnTo>
                  <a:lnTo>
                    <a:pt x="80053" y="179576"/>
                  </a:lnTo>
                  <a:lnTo>
                    <a:pt x="84233" y="198567"/>
                  </a:lnTo>
                  <a:lnTo>
                    <a:pt x="91398" y="210382"/>
                  </a:lnTo>
                  <a:lnTo>
                    <a:pt x="95432" y="222262"/>
                  </a:lnTo>
                  <a:lnTo>
                    <a:pt x="103094" y="234160"/>
                  </a:lnTo>
                  <a:lnTo>
                    <a:pt x="107156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845"/>
            <p:cNvSpPr/>
            <p:nvPr/>
          </p:nvSpPr>
          <p:spPr>
            <a:xfrm>
              <a:off x="4383159" y="4422406"/>
              <a:ext cx="176936" cy="137642"/>
            </a:xfrm>
            <a:custGeom>
              <a:avLst/>
              <a:gdLst/>
              <a:ahLst/>
              <a:cxnLst/>
              <a:rect l="0" t="0" r="0" b="0"/>
              <a:pathLst>
                <a:path w="176936" h="137642">
                  <a:moveTo>
                    <a:pt x="22154" y="113875"/>
                  </a:moveTo>
                  <a:lnTo>
                    <a:pt x="11902" y="124127"/>
                  </a:lnTo>
                  <a:lnTo>
                    <a:pt x="12673" y="126001"/>
                  </a:lnTo>
                  <a:lnTo>
                    <a:pt x="22114" y="137641"/>
                  </a:lnTo>
                  <a:lnTo>
                    <a:pt x="15821" y="131353"/>
                  </a:lnTo>
                  <a:lnTo>
                    <a:pt x="12725" y="124730"/>
                  </a:lnTo>
                  <a:lnTo>
                    <a:pt x="8953" y="69987"/>
                  </a:lnTo>
                  <a:lnTo>
                    <a:pt x="0" y="40268"/>
                  </a:lnTo>
                  <a:lnTo>
                    <a:pt x="770" y="35699"/>
                  </a:lnTo>
                  <a:lnTo>
                    <a:pt x="10564" y="12116"/>
                  </a:lnTo>
                  <a:lnTo>
                    <a:pt x="13104" y="10317"/>
                  </a:lnTo>
                  <a:lnTo>
                    <a:pt x="34265" y="609"/>
                  </a:lnTo>
                  <a:lnTo>
                    <a:pt x="39488" y="0"/>
                  </a:lnTo>
                  <a:lnTo>
                    <a:pt x="91065" y="10096"/>
                  </a:lnTo>
                  <a:lnTo>
                    <a:pt x="101729" y="14834"/>
                  </a:lnTo>
                  <a:lnTo>
                    <a:pt x="136045" y="19615"/>
                  </a:lnTo>
                  <a:lnTo>
                    <a:pt x="152885" y="27983"/>
                  </a:lnTo>
                  <a:lnTo>
                    <a:pt x="176935" y="305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SMARTInkShape-Group496"/>
          <p:cNvGrpSpPr/>
          <p:nvPr/>
        </p:nvGrpSpPr>
        <p:grpSpPr>
          <a:xfrm>
            <a:off x="3940987" y="4333888"/>
            <a:ext cx="535764" cy="678644"/>
            <a:chOff x="3940987" y="4333888"/>
            <a:chExt cx="535764" cy="678644"/>
          </a:xfrm>
        </p:grpSpPr>
        <p:sp>
          <p:nvSpPr>
            <p:cNvPr id="190" name="SMARTInkShape-2846"/>
            <p:cNvSpPr/>
            <p:nvPr/>
          </p:nvSpPr>
          <p:spPr>
            <a:xfrm>
              <a:off x="3952880" y="4833986"/>
              <a:ext cx="476246" cy="178546"/>
            </a:xfrm>
            <a:custGeom>
              <a:avLst/>
              <a:gdLst/>
              <a:ahLst/>
              <a:cxnLst/>
              <a:rect l="0" t="0" r="0" b="0"/>
              <a:pathLst>
                <a:path w="476246" h="178546">
                  <a:moveTo>
                    <a:pt x="476245" y="11858"/>
                  </a:moveTo>
                  <a:lnTo>
                    <a:pt x="476245" y="18178"/>
                  </a:lnTo>
                  <a:lnTo>
                    <a:pt x="474922" y="20040"/>
                  </a:lnTo>
                  <a:lnTo>
                    <a:pt x="472717" y="21282"/>
                  </a:lnTo>
                  <a:lnTo>
                    <a:pt x="469924" y="22109"/>
                  </a:lnTo>
                  <a:lnTo>
                    <a:pt x="468063" y="23984"/>
                  </a:lnTo>
                  <a:lnTo>
                    <a:pt x="461547" y="36498"/>
                  </a:lnTo>
                  <a:lnTo>
                    <a:pt x="445450" y="55623"/>
                  </a:lnTo>
                  <a:lnTo>
                    <a:pt x="437971" y="71411"/>
                  </a:lnTo>
                  <a:lnTo>
                    <a:pt x="434854" y="75372"/>
                  </a:lnTo>
                  <a:lnTo>
                    <a:pt x="427863" y="79773"/>
                  </a:lnTo>
                  <a:lnTo>
                    <a:pt x="420346" y="83053"/>
                  </a:lnTo>
                  <a:lnTo>
                    <a:pt x="392881" y="103798"/>
                  </a:lnTo>
                  <a:lnTo>
                    <a:pt x="384955" y="106960"/>
                  </a:lnTo>
                  <a:lnTo>
                    <a:pt x="352968" y="125964"/>
                  </a:lnTo>
                  <a:lnTo>
                    <a:pt x="334106" y="129941"/>
                  </a:lnTo>
                  <a:lnTo>
                    <a:pt x="324436" y="131808"/>
                  </a:lnTo>
                  <a:lnTo>
                    <a:pt x="296671" y="140258"/>
                  </a:lnTo>
                  <a:lnTo>
                    <a:pt x="265707" y="142319"/>
                  </a:lnTo>
                  <a:lnTo>
                    <a:pt x="211650" y="131994"/>
                  </a:lnTo>
                  <a:lnTo>
                    <a:pt x="158254" y="130962"/>
                  </a:lnTo>
                  <a:lnTo>
                    <a:pt x="135081" y="129606"/>
                  </a:lnTo>
                  <a:lnTo>
                    <a:pt x="98145" y="119505"/>
                  </a:lnTo>
                  <a:lnTo>
                    <a:pt x="89784" y="119159"/>
                  </a:lnTo>
                  <a:lnTo>
                    <a:pt x="87635" y="117788"/>
                  </a:lnTo>
                  <a:lnTo>
                    <a:pt x="86203" y="115551"/>
                  </a:lnTo>
                  <a:lnTo>
                    <a:pt x="83905" y="108776"/>
                  </a:lnTo>
                  <a:lnTo>
                    <a:pt x="83353" y="79164"/>
                  </a:lnTo>
                  <a:lnTo>
                    <a:pt x="86873" y="71317"/>
                  </a:lnTo>
                  <a:lnTo>
                    <a:pt x="91524" y="63419"/>
                  </a:lnTo>
                  <a:lnTo>
                    <a:pt x="95466" y="51536"/>
                  </a:lnTo>
                  <a:lnTo>
                    <a:pt x="103101" y="39636"/>
                  </a:lnTo>
                  <a:lnTo>
                    <a:pt x="107274" y="27732"/>
                  </a:lnTo>
                  <a:lnTo>
                    <a:pt x="117244" y="14210"/>
                  </a:lnTo>
                  <a:lnTo>
                    <a:pt x="118899" y="1813"/>
                  </a:lnTo>
                  <a:lnTo>
                    <a:pt x="120274" y="1193"/>
                  </a:lnTo>
                  <a:lnTo>
                    <a:pt x="125886" y="319"/>
                  </a:lnTo>
                  <a:lnTo>
                    <a:pt x="120218" y="0"/>
                  </a:lnTo>
                  <a:lnTo>
                    <a:pt x="119573" y="3501"/>
                  </a:lnTo>
                  <a:lnTo>
                    <a:pt x="119401" y="6287"/>
                  </a:lnTo>
                  <a:lnTo>
                    <a:pt x="117964" y="8144"/>
                  </a:lnTo>
                  <a:lnTo>
                    <a:pt x="112839" y="10207"/>
                  </a:lnTo>
                  <a:lnTo>
                    <a:pt x="102516" y="11369"/>
                  </a:lnTo>
                  <a:lnTo>
                    <a:pt x="100092" y="12855"/>
                  </a:lnTo>
                  <a:lnTo>
                    <a:pt x="98477" y="15168"/>
                  </a:lnTo>
                  <a:lnTo>
                    <a:pt x="97399" y="18033"/>
                  </a:lnTo>
                  <a:lnTo>
                    <a:pt x="83242" y="28387"/>
                  </a:lnTo>
                  <a:lnTo>
                    <a:pt x="55897" y="41352"/>
                  </a:lnTo>
                  <a:lnTo>
                    <a:pt x="39750" y="54530"/>
                  </a:lnTo>
                  <a:lnTo>
                    <a:pt x="23821" y="62033"/>
                  </a:lnTo>
                  <a:lnTo>
                    <a:pt x="15876" y="67230"/>
                  </a:lnTo>
                  <a:lnTo>
                    <a:pt x="7935" y="69541"/>
                  </a:lnTo>
                  <a:lnTo>
                    <a:pt x="5288" y="71480"/>
                  </a:lnTo>
                  <a:lnTo>
                    <a:pt x="3524" y="74096"/>
                  </a:lnTo>
                  <a:lnTo>
                    <a:pt x="56" y="83136"/>
                  </a:lnTo>
                  <a:lnTo>
                    <a:pt x="0" y="93533"/>
                  </a:lnTo>
                  <a:lnTo>
                    <a:pt x="1321" y="94089"/>
                  </a:lnTo>
                  <a:lnTo>
                    <a:pt x="6317" y="94707"/>
                  </a:lnTo>
                  <a:lnTo>
                    <a:pt x="12947" y="98509"/>
                  </a:lnTo>
                  <a:lnTo>
                    <a:pt x="46064" y="123176"/>
                  </a:lnTo>
                  <a:lnTo>
                    <a:pt x="99355" y="139972"/>
                  </a:lnTo>
                  <a:lnTo>
                    <a:pt x="151257" y="166704"/>
                  </a:lnTo>
                  <a:lnTo>
                    <a:pt x="166683" y="1785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847"/>
            <p:cNvSpPr/>
            <p:nvPr/>
          </p:nvSpPr>
          <p:spPr>
            <a:xfrm>
              <a:off x="3940987" y="4333888"/>
              <a:ext cx="535764" cy="535769"/>
            </a:xfrm>
            <a:custGeom>
              <a:avLst/>
              <a:gdLst/>
              <a:ahLst/>
              <a:cxnLst/>
              <a:rect l="0" t="0" r="0" b="0"/>
              <a:pathLst>
                <a:path w="535764" h="535769">
                  <a:moveTo>
                    <a:pt x="535763" y="535768"/>
                  </a:moveTo>
                  <a:lnTo>
                    <a:pt x="529442" y="535768"/>
                  </a:lnTo>
                  <a:lnTo>
                    <a:pt x="527581" y="534445"/>
                  </a:lnTo>
                  <a:lnTo>
                    <a:pt x="526339" y="532241"/>
                  </a:lnTo>
                  <a:lnTo>
                    <a:pt x="525512" y="529448"/>
                  </a:lnTo>
                  <a:lnTo>
                    <a:pt x="523637" y="527586"/>
                  </a:lnTo>
                  <a:lnTo>
                    <a:pt x="518026" y="525517"/>
                  </a:lnTo>
                  <a:lnTo>
                    <a:pt x="516001" y="523642"/>
                  </a:lnTo>
                  <a:lnTo>
                    <a:pt x="506163" y="507435"/>
                  </a:lnTo>
                  <a:lnTo>
                    <a:pt x="481417" y="480173"/>
                  </a:lnTo>
                  <a:lnTo>
                    <a:pt x="463584" y="442999"/>
                  </a:lnTo>
                  <a:lnTo>
                    <a:pt x="420421" y="388557"/>
                  </a:lnTo>
                  <a:lnTo>
                    <a:pt x="381780" y="333341"/>
                  </a:lnTo>
                  <a:lnTo>
                    <a:pt x="358944" y="301608"/>
                  </a:lnTo>
                  <a:lnTo>
                    <a:pt x="313629" y="247372"/>
                  </a:lnTo>
                  <a:lnTo>
                    <a:pt x="288499" y="223723"/>
                  </a:lnTo>
                  <a:lnTo>
                    <a:pt x="277701" y="210550"/>
                  </a:lnTo>
                  <a:lnTo>
                    <a:pt x="218403" y="170753"/>
                  </a:lnTo>
                  <a:lnTo>
                    <a:pt x="166445" y="142868"/>
                  </a:lnTo>
                  <a:lnTo>
                    <a:pt x="128448" y="122578"/>
                  </a:lnTo>
                  <a:lnTo>
                    <a:pt x="115286" y="119294"/>
                  </a:lnTo>
                  <a:lnTo>
                    <a:pt x="99116" y="111332"/>
                  </a:lnTo>
                  <a:lnTo>
                    <a:pt x="79478" y="107061"/>
                  </a:lnTo>
                  <a:lnTo>
                    <a:pt x="60321" y="97965"/>
                  </a:lnTo>
                  <a:lnTo>
                    <a:pt x="17535" y="95238"/>
                  </a:lnTo>
                  <a:lnTo>
                    <a:pt x="16976" y="93915"/>
                  </a:lnTo>
                  <a:lnTo>
                    <a:pt x="22635" y="84986"/>
                  </a:lnTo>
                  <a:lnTo>
                    <a:pt x="26806" y="84066"/>
                  </a:lnTo>
                  <a:lnTo>
                    <a:pt x="29771" y="83821"/>
                  </a:lnTo>
                  <a:lnTo>
                    <a:pt x="36593" y="80021"/>
                  </a:lnTo>
                  <a:lnTo>
                    <a:pt x="40265" y="77156"/>
                  </a:lnTo>
                  <a:lnTo>
                    <a:pt x="51399" y="73972"/>
                  </a:lnTo>
                  <a:lnTo>
                    <a:pt x="63845" y="71233"/>
                  </a:lnTo>
                  <a:lnTo>
                    <a:pt x="79611" y="63577"/>
                  </a:lnTo>
                  <a:lnTo>
                    <a:pt x="128801" y="53356"/>
                  </a:lnTo>
                  <a:lnTo>
                    <a:pt x="149586" y="39241"/>
                  </a:lnTo>
                  <a:lnTo>
                    <a:pt x="162342" y="28963"/>
                  </a:lnTo>
                  <a:lnTo>
                    <a:pt x="178505" y="21292"/>
                  </a:lnTo>
                  <a:lnTo>
                    <a:pt x="188116" y="13750"/>
                  </a:lnTo>
                  <a:lnTo>
                    <a:pt x="196102" y="12443"/>
                  </a:lnTo>
                  <a:lnTo>
                    <a:pt x="198197" y="10937"/>
                  </a:lnTo>
                  <a:lnTo>
                    <a:pt x="199594" y="8610"/>
                  </a:lnTo>
                  <a:lnTo>
                    <a:pt x="202340" y="137"/>
                  </a:lnTo>
                  <a:lnTo>
                    <a:pt x="185812" y="0"/>
                  </a:lnTo>
                  <a:lnTo>
                    <a:pt x="178264" y="3521"/>
                  </a:lnTo>
                  <a:lnTo>
                    <a:pt x="170500" y="8172"/>
                  </a:lnTo>
                  <a:lnTo>
                    <a:pt x="154736" y="11158"/>
                  </a:lnTo>
                  <a:lnTo>
                    <a:pt x="145490" y="12889"/>
                  </a:lnTo>
                  <a:lnTo>
                    <a:pt x="86026" y="33000"/>
                  </a:lnTo>
                  <a:lnTo>
                    <a:pt x="76588" y="35826"/>
                  </a:lnTo>
                  <a:lnTo>
                    <a:pt x="47677" y="56230"/>
                  </a:lnTo>
                  <a:lnTo>
                    <a:pt x="39700" y="59379"/>
                  </a:lnTo>
                  <a:lnTo>
                    <a:pt x="2334" y="92929"/>
                  </a:lnTo>
                  <a:lnTo>
                    <a:pt x="1027" y="97739"/>
                  </a:lnTo>
                  <a:lnTo>
                    <a:pt x="0" y="124717"/>
                  </a:lnTo>
                  <a:lnTo>
                    <a:pt x="3518" y="131711"/>
                  </a:lnTo>
                  <a:lnTo>
                    <a:pt x="21614" y="157758"/>
                  </a:lnTo>
                  <a:lnTo>
                    <a:pt x="40052" y="166678"/>
                  </a:lnTo>
                  <a:lnTo>
                    <a:pt x="98669" y="218154"/>
                  </a:lnTo>
                  <a:lnTo>
                    <a:pt x="107138" y="2262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497"/>
          <p:cNvGrpSpPr/>
          <p:nvPr/>
        </p:nvGrpSpPr>
        <p:grpSpPr>
          <a:xfrm>
            <a:off x="333423" y="4565510"/>
            <a:ext cx="1202484" cy="863741"/>
            <a:chOff x="333423" y="4565510"/>
            <a:chExt cx="1202484" cy="863741"/>
          </a:xfrm>
        </p:grpSpPr>
        <p:sp>
          <p:nvSpPr>
            <p:cNvPr id="193" name="SMARTInkShape-2848"/>
            <p:cNvSpPr/>
            <p:nvPr/>
          </p:nvSpPr>
          <p:spPr>
            <a:xfrm>
              <a:off x="333423" y="4565510"/>
              <a:ext cx="149361" cy="208897"/>
            </a:xfrm>
            <a:custGeom>
              <a:avLst/>
              <a:gdLst/>
              <a:ahLst/>
              <a:cxnLst/>
              <a:rect l="0" t="0" r="0" b="0"/>
              <a:pathLst>
                <a:path w="149361" h="208897">
                  <a:moveTo>
                    <a:pt x="130921" y="101740"/>
                  </a:moveTo>
                  <a:lnTo>
                    <a:pt x="149360" y="101740"/>
                  </a:lnTo>
                  <a:lnTo>
                    <a:pt x="142830" y="101740"/>
                  </a:lnTo>
                  <a:lnTo>
                    <a:pt x="142827" y="44619"/>
                  </a:lnTo>
                  <a:lnTo>
                    <a:pt x="142827" y="39847"/>
                  </a:lnTo>
                  <a:lnTo>
                    <a:pt x="139299" y="31016"/>
                  </a:lnTo>
                  <a:lnTo>
                    <a:pt x="125090" y="12814"/>
                  </a:lnTo>
                  <a:lnTo>
                    <a:pt x="118187" y="9301"/>
                  </a:lnTo>
                  <a:lnTo>
                    <a:pt x="114494" y="8364"/>
                  </a:lnTo>
                  <a:lnTo>
                    <a:pt x="102976" y="724"/>
                  </a:lnTo>
                  <a:lnTo>
                    <a:pt x="99062" y="0"/>
                  </a:lnTo>
                  <a:lnTo>
                    <a:pt x="95129" y="841"/>
                  </a:lnTo>
                  <a:lnTo>
                    <a:pt x="87232" y="3979"/>
                  </a:lnTo>
                  <a:lnTo>
                    <a:pt x="63449" y="7593"/>
                  </a:lnTo>
                  <a:lnTo>
                    <a:pt x="43608" y="23033"/>
                  </a:lnTo>
                  <a:lnTo>
                    <a:pt x="17150" y="50185"/>
                  </a:lnTo>
                  <a:lnTo>
                    <a:pt x="2744" y="87353"/>
                  </a:lnTo>
                  <a:lnTo>
                    <a:pt x="0" y="139730"/>
                  </a:lnTo>
                  <a:lnTo>
                    <a:pt x="6287" y="159151"/>
                  </a:lnTo>
                  <a:lnTo>
                    <a:pt x="20263" y="179912"/>
                  </a:lnTo>
                  <a:lnTo>
                    <a:pt x="47577" y="2088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2849"/>
            <p:cNvSpPr/>
            <p:nvPr/>
          </p:nvSpPr>
          <p:spPr>
            <a:xfrm>
              <a:off x="1047811" y="4726781"/>
              <a:ext cx="190440" cy="226220"/>
            </a:xfrm>
            <a:custGeom>
              <a:avLst/>
              <a:gdLst/>
              <a:ahLst/>
              <a:cxnLst/>
              <a:rect l="0" t="0" r="0" b="0"/>
              <a:pathLst>
                <a:path w="190440" h="226220">
                  <a:moveTo>
                    <a:pt x="178533" y="0"/>
                  </a:moveTo>
                  <a:lnTo>
                    <a:pt x="147738" y="32118"/>
                  </a:lnTo>
                  <a:lnTo>
                    <a:pt x="145002" y="39851"/>
                  </a:lnTo>
                  <a:lnTo>
                    <a:pt x="136731" y="47698"/>
                  </a:lnTo>
                  <a:lnTo>
                    <a:pt x="79136" y="91282"/>
                  </a:lnTo>
                  <a:lnTo>
                    <a:pt x="19796" y="146844"/>
                  </a:lnTo>
                  <a:lnTo>
                    <a:pt x="11851" y="151254"/>
                  </a:lnTo>
                  <a:lnTo>
                    <a:pt x="0" y="154764"/>
                  </a:lnTo>
                  <a:lnTo>
                    <a:pt x="6278" y="154776"/>
                  </a:lnTo>
                  <a:lnTo>
                    <a:pt x="12898" y="158307"/>
                  </a:lnTo>
                  <a:lnTo>
                    <a:pt x="16516" y="161101"/>
                  </a:lnTo>
                  <a:lnTo>
                    <a:pt x="27591" y="164205"/>
                  </a:lnTo>
                  <a:lnTo>
                    <a:pt x="48702" y="169479"/>
                  </a:lnTo>
                  <a:lnTo>
                    <a:pt x="98817" y="190746"/>
                  </a:lnTo>
                  <a:lnTo>
                    <a:pt x="153993" y="210807"/>
                  </a:lnTo>
                  <a:lnTo>
                    <a:pt x="168949" y="214077"/>
                  </a:lnTo>
                  <a:lnTo>
                    <a:pt x="190439" y="226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2850"/>
            <p:cNvSpPr/>
            <p:nvPr/>
          </p:nvSpPr>
          <p:spPr>
            <a:xfrm>
              <a:off x="1178719" y="4845863"/>
              <a:ext cx="357188" cy="23794"/>
            </a:xfrm>
            <a:custGeom>
              <a:avLst/>
              <a:gdLst/>
              <a:ahLst/>
              <a:cxnLst/>
              <a:rect l="0" t="0" r="0" b="0"/>
              <a:pathLst>
                <a:path w="357188" h="23794">
                  <a:moveTo>
                    <a:pt x="357187" y="23793"/>
                  </a:moveTo>
                  <a:lnTo>
                    <a:pt x="316961" y="23793"/>
                  </a:lnTo>
                  <a:lnTo>
                    <a:pt x="263975" y="12623"/>
                  </a:lnTo>
                  <a:lnTo>
                    <a:pt x="212180" y="11984"/>
                  </a:lnTo>
                  <a:lnTo>
                    <a:pt x="162880" y="10573"/>
                  </a:lnTo>
                  <a:lnTo>
                    <a:pt x="105545" y="472"/>
                  </a:lnTo>
                  <a:lnTo>
                    <a:pt x="47407" y="0"/>
                  </a:lnTo>
                  <a:lnTo>
                    <a:pt x="32976" y="1312"/>
                  </a:lnTo>
                  <a:lnTo>
                    <a:pt x="0" y="11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851"/>
            <p:cNvSpPr/>
            <p:nvPr/>
          </p:nvSpPr>
          <p:spPr>
            <a:xfrm>
              <a:off x="500111" y="4726781"/>
              <a:ext cx="71184" cy="95203"/>
            </a:xfrm>
            <a:custGeom>
              <a:avLst/>
              <a:gdLst/>
              <a:ahLst/>
              <a:cxnLst/>
              <a:rect l="0" t="0" r="0" b="0"/>
              <a:pathLst>
                <a:path w="71184" h="95203">
                  <a:moveTo>
                    <a:pt x="59483" y="35719"/>
                  </a:moveTo>
                  <a:lnTo>
                    <a:pt x="49232" y="25468"/>
                  </a:lnTo>
                  <a:lnTo>
                    <a:pt x="47357" y="26239"/>
                  </a:lnTo>
                  <a:lnTo>
                    <a:pt x="38398" y="32322"/>
                  </a:lnTo>
                  <a:lnTo>
                    <a:pt x="27365" y="36035"/>
                  </a:lnTo>
                  <a:lnTo>
                    <a:pt x="6220" y="53416"/>
                  </a:lnTo>
                  <a:lnTo>
                    <a:pt x="2737" y="60342"/>
                  </a:lnTo>
                  <a:lnTo>
                    <a:pt x="60" y="83131"/>
                  </a:lnTo>
                  <a:lnTo>
                    <a:pt x="0" y="88982"/>
                  </a:lnTo>
                  <a:lnTo>
                    <a:pt x="1307" y="91071"/>
                  </a:lnTo>
                  <a:lnTo>
                    <a:pt x="3501" y="92464"/>
                  </a:lnTo>
                  <a:lnTo>
                    <a:pt x="10207" y="94700"/>
                  </a:lnTo>
                  <a:lnTo>
                    <a:pt x="28285" y="95202"/>
                  </a:lnTo>
                  <a:lnTo>
                    <a:pt x="35916" y="91701"/>
                  </a:lnTo>
                  <a:lnTo>
                    <a:pt x="43717" y="87058"/>
                  </a:lnTo>
                  <a:lnTo>
                    <a:pt x="51594" y="84995"/>
                  </a:lnTo>
                  <a:lnTo>
                    <a:pt x="59504" y="77022"/>
                  </a:lnTo>
                  <a:lnTo>
                    <a:pt x="69041" y="62986"/>
                  </a:lnTo>
                  <a:lnTo>
                    <a:pt x="70693" y="54235"/>
                  </a:lnTo>
                  <a:lnTo>
                    <a:pt x="71183" y="43263"/>
                  </a:lnTo>
                  <a:lnTo>
                    <a:pt x="67770" y="35544"/>
                  </a:lnTo>
                  <a:lnTo>
                    <a:pt x="63166" y="27704"/>
                  </a:lnTo>
                  <a:lnTo>
                    <a:pt x="59968" y="14248"/>
                  </a:lnTo>
                  <a:lnTo>
                    <a:pt x="4757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852"/>
            <p:cNvSpPr/>
            <p:nvPr/>
          </p:nvSpPr>
          <p:spPr>
            <a:xfrm>
              <a:off x="583406" y="4791497"/>
              <a:ext cx="190501" cy="185317"/>
            </a:xfrm>
            <a:custGeom>
              <a:avLst/>
              <a:gdLst/>
              <a:ahLst/>
              <a:cxnLst/>
              <a:rect l="0" t="0" r="0" b="0"/>
              <a:pathLst>
                <a:path w="190501" h="185317">
                  <a:moveTo>
                    <a:pt x="0" y="6722"/>
                  </a:moveTo>
                  <a:lnTo>
                    <a:pt x="0" y="13042"/>
                  </a:lnTo>
                  <a:lnTo>
                    <a:pt x="3528" y="19673"/>
                  </a:lnTo>
                  <a:lnTo>
                    <a:pt x="8183" y="27030"/>
                  </a:lnTo>
                  <a:lnTo>
                    <a:pt x="11171" y="42532"/>
                  </a:lnTo>
                  <a:lnTo>
                    <a:pt x="11416" y="46470"/>
                  </a:lnTo>
                  <a:lnTo>
                    <a:pt x="15216" y="54374"/>
                  </a:lnTo>
                  <a:lnTo>
                    <a:pt x="19992" y="62296"/>
                  </a:lnTo>
                  <a:lnTo>
                    <a:pt x="23800" y="78098"/>
                  </a:lnTo>
                  <a:lnTo>
                    <a:pt x="23812" y="60422"/>
                  </a:lnTo>
                  <a:lnTo>
                    <a:pt x="27340" y="53519"/>
                  </a:lnTo>
                  <a:lnTo>
                    <a:pt x="31995" y="46041"/>
                  </a:lnTo>
                  <a:lnTo>
                    <a:pt x="35939" y="34394"/>
                  </a:lnTo>
                  <a:lnTo>
                    <a:pt x="52146" y="14645"/>
                  </a:lnTo>
                  <a:lnTo>
                    <a:pt x="59777" y="10244"/>
                  </a:lnTo>
                  <a:lnTo>
                    <a:pt x="75455" y="7417"/>
                  </a:lnTo>
                  <a:lnTo>
                    <a:pt x="78085" y="5863"/>
                  </a:lnTo>
                  <a:lnTo>
                    <a:pt x="79838" y="3503"/>
                  </a:lnTo>
                  <a:lnTo>
                    <a:pt x="81006" y="607"/>
                  </a:lnTo>
                  <a:lnTo>
                    <a:pt x="84432" y="0"/>
                  </a:lnTo>
                  <a:lnTo>
                    <a:pt x="112436" y="6382"/>
                  </a:lnTo>
                  <a:lnTo>
                    <a:pt x="114645" y="7818"/>
                  </a:lnTo>
                  <a:lnTo>
                    <a:pt x="116117" y="10099"/>
                  </a:lnTo>
                  <a:lnTo>
                    <a:pt x="119077" y="16160"/>
                  </a:lnTo>
                  <a:lnTo>
                    <a:pt x="126857" y="27010"/>
                  </a:lnTo>
                  <a:lnTo>
                    <a:pt x="129751" y="38604"/>
                  </a:lnTo>
                  <a:lnTo>
                    <a:pt x="130968" y="96777"/>
                  </a:lnTo>
                  <a:lnTo>
                    <a:pt x="130969" y="101954"/>
                  </a:lnTo>
                  <a:lnTo>
                    <a:pt x="130969" y="95646"/>
                  </a:lnTo>
                  <a:lnTo>
                    <a:pt x="134497" y="89018"/>
                  </a:lnTo>
                  <a:lnTo>
                    <a:pt x="137290" y="85398"/>
                  </a:lnTo>
                  <a:lnTo>
                    <a:pt x="143920" y="81377"/>
                  </a:lnTo>
                  <a:lnTo>
                    <a:pt x="147541" y="80304"/>
                  </a:lnTo>
                  <a:lnTo>
                    <a:pt x="149954" y="78266"/>
                  </a:lnTo>
                  <a:lnTo>
                    <a:pt x="152636" y="72474"/>
                  </a:lnTo>
                  <a:lnTo>
                    <a:pt x="154674" y="70401"/>
                  </a:lnTo>
                  <a:lnTo>
                    <a:pt x="160466" y="68096"/>
                  </a:lnTo>
                  <a:lnTo>
                    <a:pt x="171165" y="66799"/>
                  </a:lnTo>
                  <a:lnTo>
                    <a:pt x="173641" y="65294"/>
                  </a:lnTo>
                  <a:lnTo>
                    <a:pt x="175292" y="62968"/>
                  </a:lnTo>
                  <a:lnTo>
                    <a:pt x="177942" y="56050"/>
                  </a:lnTo>
                  <a:lnTo>
                    <a:pt x="178304" y="58631"/>
                  </a:lnTo>
                  <a:lnTo>
                    <a:pt x="178537" y="64748"/>
                  </a:lnTo>
                  <a:lnTo>
                    <a:pt x="188840" y="76372"/>
                  </a:lnTo>
                  <a:lnTo>
                    <a:pt x="190481" y="129165"/>
                  </a:lnTo>
                  <a:lnTo>
                    <a:pt x="190500" y="1853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853"/>
            <p:cNvSpPr/>
            <p:nvPr/>
          </p:nvSpPr>
          <p:spPr>
            <a:xfrm>
              <a:off x="785813" y="4922466"/>
              <a:ext cx="125557" cy="137648"/>
            </a:xfrm>
            <a:custGeom>
              <a:avLst/>
              <a:gdLst/>
              <a:ahLst/>
              <a:cxnLst/>
              <a:rect l="0" t="0" r="0" b="0"/>
              <a:pathLst>
                <a:path w="125557" h="137648">
                  <a:moveTo>
                    <a:pt x="0" y="125784"/>
                  </a:moveTo>
                  <a:lnTo>
                    <a:pt x="0" y="137647"/>
                  </a:lnTo>
                  <a:lnTo>
                    <a:pt x="0" y="97839"/>
                  </a:lnTo>
                  <a:lnTo>
                    <a:pt x="3527" y="89992"/>
                  </a:lnTo>
                  <a:lnTo>
                    <a:pt x="6320" y="86048"/>
                  </a:lnTo>
                  <a:lnTo>
                    <a:pt x="14698" y="56822"/>
                  </a:lnTo>
                  <a:lnTo>
                    <a:pt x="19761" y="47510"/>
                  </a:lnTo>
                  <a:lnTo>
                    <a:pt x="23935" y="34829"/>
                  </a:lnTo>
                  <a:lnTo>
                    <a:pt x="31639" y="22693"/>
                  </a:lnTo>
                  <a:lnTo>
                    <a:pt x="33905" y="14702"/>
                  </a:lnTo>
                  <a:lnTo>
                    <a:pt x="35832" y="12042"/>
                  </a:lnTo>
                  <a:lnTo>
                    <a:pt x="38440" y="10269"/>
                  </a:lnTo>
                  <a:lnTo>
                    <a:pt x="48431" y="7773"/>
                  </a:lnTo>
                  <a:lnTo>
                    <a:pt x="52131" y="7422"/>
                  </a:lnTo>
                  <a:lnTo>
                    <a:pt x="59770" y="3505"/>
                  </a:lnTo>
                  <a:lnTo>
                    <a:pt x="63659" y="609"/>
                  </a:lnTo>
                  <a:lnTo>
                    <a:pt x="67574" y="0"/>
                  </a:lnTo>
                  <a:lnTo>
                    <a:pt x="71508" y="918"/>
                  </a:lnTo>
                  <a:lnTo>
                    <a:pt x="81005" y="5575"/>
                  </a:lnTo>
                  <a:lnTo>
                    <a:pt x="99710" y="23193"/>
                  </a:lnTo>
                  <a:lnTo>
                    <a:pt x="103846" y="30799"/>
                  </a:lnTo>
                  <a:lnTo>
                    <a:pt x="107008" y="38589"/>
                  </a:lnTo>
                  <a:lnTo>
                    <a:pt x="114902" y="50413"/>
                  </a:lnTo>
                  <a:lnTo>
                    <a:pt x="119152" y="62294"/>
                  </a:lnTo>
                  <a:lnTo>
                    <a:pt x="124835" y="70226"/>
                  </a:lnTo>
                  <a:lnTo>
                    <a:pt x="125556" y="74193"/>
                  </a:lnTo>
                  <a:lnTo>
                    <a:pt x="124714" y="78161"/>
                  </a:lnTo>
                  <a:lnTo>
                    <a:pt x="121574" y="86097"/>
                  </a:lnTo>
                  <a:lnTo>
                    <a:pt x="119393" y="105940"/>
                  </a:lnTo>
                  <a:lnTo>
                    <a:pt x="117960" y="108586"/>
                  </a:lnTo>
                  <a:lnTo>
                    <a:pt x="115681" y="110350"/>
                  </a:lnTo>
                  <a:lnTo>
                    <a:pt x="109622" y="112310"/>
                  </a:lnTo>
                  <a:lnTo>
                    <a:pt x="71437" y="1138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854"/>
            <p:cNvSpPr/>
            <p:nvPr/>
          </p:nvSpPr>
          <p:spPr>
            <a:xfrm>
              <a:off x="934199" y="5000770"/>
              <a:ext cx="196896" cy="202262"/>
            </a:xfrm>
            <a:custGeom>
              <a:avLst/>
              <a:gdLst/>
              <a:ahLst/>
              <a:cxnLst/>
              <a:rect l="0" t="0" r="0" b="0"/>
              <a:pathLst>
                <a:path w="196896" h="202262">
                  <a:moveTo>
                    <a:pt x="77832" y="23668"/>
                  </a:moveTo>
                  <a:lnTo>
                    <a:pt x="77832" y="17347"/>
                  </a:lnTo>
                  <a:lnTo>
                    <a:pt x="79155" y="15485"/>
                  </a:lnTo>
                  <a:lnTo>
                    <a:pt x="81360" y="14244"/>
                  </a:lnTo>
                  <a:lnTo>
                    <a:pt x="89593" y="11804"/>
                  </a:lnTo>
                  <a:lnTo>
                    <a:pt x="89695" y="5453"/>
                  </a:lnTo>
                  <a:lnTo>
                    <a:pt x="87064" y="3587"/>
                  </a:lnTo>
                  <a:lnTo>
                    <a:pt x="62912" y="346"/>
                  </a:lnTo>
                  <a:lnTo>
                    <a:pt x="50334" y="0"/>
                  </a:lnTo>
                  <a:lnTo>
                    <a:pt x="42239" y="3447"/>
                  </a:lnTo>
                  <a:lnTo>
                    <a:pt x="34232" y="8066"/>
                  </a:lnTo>
                  <a:lnTo>
                    <a:pt x="22286" y="11989"/>
                  </a:lnTo>
                  <a:lnTo>
                    <a:pt x="14340" y="17595"/>
                  </a:lnTo>
                  <a:lnTo>
                    <a:pt x="9926" y="24497"/>
                  </a:lnTo>
                  <a:lnTo>
                    <a:pt x="8749" y="28189"/>
                  </a:lnTo>
                  <a:lnTo>
                    <a:pt x="6641" y="30650"/>
                  </a:lnTo>
                  <a:lnTo>
                    <a:pt x="772" y="33386"/>
                  </a:lnTo>
                  <a:lnTo>
                    <a:pt x="0" y="35438"/>
                  </a:lnTo>
                  <a:lnTo>
                    <a:pt x="809" y="38129"/>
                  </a:lnTo>
                  <a:lnTo>
                    <a:pt x="6068" y="46933"/>
                  </a:lnTo>
                  <a:lnTo>
                    <a:pt x="34725" y="47476"/>
                  </a:lnTo>
                  <a:lnTo>
                    <a:pt x="42357" y="43951"/>
                  </a:lnTo>
                  <a:lnTo>
                    <a:pt x="77669" y="11923"/>
                  </a:lnTo>
                  <a:lnTo>
                    <a:pt x="77831" y="40096"/>
                  </a:lnTo>
                  <a:lnTo>
                    <a:pt x="74304" y="47725"/>
                  </a:lnTo>
                  <a:lnTo>
                    <a:pt x="69650" y="55527"/>
                  </a:lnTo>
                  <a:lnTo>
                    <a:pt x="66662" y="71314"/>
                  </a:lnTo>
                  <a:lnTo>
                    <a:pt x="66071" y="93492"/>
                  </a:lnTo>
                  <a:lnTo>
                    <a:pt x="69518" y="104531"/>
                  </a:lnTo>
                  <a:lnTo>
                    <a:pt x="74137" y="113846"/>
                  </a:lnTo>
                  <a:lnTo>
                    <a:pt x="77346" y="128326"/>
                  </a:lnTo>
                  <a:lnTo>
                    <a:pt x="78831" y="129159"/>
                  </a:lnTo>
                  <a:lnTo>
                    <a:pt x="90726" y="130780"/>
                  </a:lnTo>
                  <a:lnTo>
                    <a:pt x="99946" y="130818"/>
                  </a:lnTo>
                  <a:lnTo>
                    <a:pt x="123268" y="109156"/>
                  </a:lnTo>
                  <a:lnTo>
                    <a:pt x="128012" y="107965"/>
                  </a:lnTo>
                  <a:lnTo>
                    <a:pt x="131129" y="107647"/>
                  </a:lnTo>
                  <a:lnTo>
                    <a:pt x="138121" y="103766"/>
                  </a:lnTo>
                  <a:lnTo>
                    <a:pt x="145637" y="98954"/>
                  </a:lnTo>
                  <a:lnTo>
                    <a:pt x="157307" y="94922"/>
                  </a:lnTo>
                  <a:lnTo>
                    <a:pt x="169143" y="87261"/>
                  </a:lnTo>
                  <a:lnTo>
                    <a:pt x="177064" y="85004"/>
                  </a:lnTo>
                  <a:lnTo>
                    <a:pt x="179706" y="85725"/>
                  </a:lnTo>
                  <a:lnTo>
                    <a:pt x="181467" y="87529"/>
                  </a:lnTo>
                  <a:lnTo>
                    <a:pt x="184746" y="93060"/>
                  </a:lnTo>
                  <a:lnTo>
                    <a:pt x="195034" y="104913"/>
                  </a:lnTo>
                  <a:lnTo>
                    <a:pt x="196343" y="112710"/>
                  </a:lnTo>
                  <a:lnTo>
                    <a:pt x="196893" y="170515"/>
                  </a:lnTo>
                  <a:lnTo>
                    <a:pt x="196895" y="2022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855"/>
            <p:cNvSpPr/>
            <p:nvPr/>
          </p:nvSpPr>
          <p:spPr>
            <a:xfrm>
              <a:off x="1166813" y="5179219"/>
              <a:ext cx="35719" cy="59532"/>
            </a:xfrm>
            <a:custGeom>
              <a:avLst/>
              <a:gdLst/>
              <a:ahLst/>
              <a:cxnLst/>
              <a:rect l="0" t="0" r="0" b="0"/>
              <a:pathLst>
                <a:path w="35719" h="59532">
                  <a:moveTo>
                    <a:pt x="35718" y="0"/>
                  </a:moveTo>
                  <a:lnTo>
                    <a:pt x="25467" y="10251"/>
                  </a:lnTo>
                  <a:lnTo>
                    <a:pt x="22816" y="21085"/>
                  </a:lnTo>
                  <a:lnTo>
                    <a:pt x="2706" y="48382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856"/>
            <p:cNvSpPr/>
            <p:nvPr/>
          </p:nvSpPr>
          <p:spPr>
            <a:xfrm>
              <a:off x="1214438" y="5072063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11906"/>
                  </a:moveTo>
                  <a:lnTo>
                    <a:pt x="5585" y="11906"/>
                  </a:lnTo>
                  <a:lnTo>
                    <a:pt x="3723" y="10583"/>
                  </a:lnTo>
                  <a:lnTo>
                    <a:pt x="2482" y="837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857"/>
            <p:cNvSpPr/>
            <p:nvPr/>
          </p:nvSpPr>
          <p:spPr>
            <a:xfrm>
              <a:off x="1226388" y="5191125"/>
              <a:ext cx="59488" cy="107153"/>
            </a:xfrm>
            <a:custGeom>
              <a:avLst/>
              <a:gdLst/>
              <a:ahLst/>
              <a:cxnLst/>
              <a:rect l="0" t="0" r="0" b="0"/>
              <a:pathLst>
                <a:path w="59488" h="107153">
                  <a:moveTo>
                    <a:pt x="35675" y="0"/>
                  </a:moveTo>
                  <a:lnTo>
                    <a:pt x="35675" y="16572"/>
                  </a:lnTo>
                  <a:lnTo>
                    <a:pt x="39202" y="24122"/>
                  </a:lnTo>
                  <a:lnTo>
                    <a:pt x="41995" y="27987"/>
                  </a:lnTo>
                  <a:lnTo>
                    <a:pt x="42534" y="31888"/>
                  </a:lnTo>
                  <a:lnTo>
                    <a:pt x="34582" y="67472"/>
                  </a:lnTo>
                  <a:lnTo>
                    <a:pt x="23569" y="83099"/>
                  </a:lnTo>
                  <a:lnTo>
                    <a:pt x="13665" y="93389"/>
                  </a:lnTo>
                  <a:lnTo>
                    <a:pt x="12396" y="101019"/>
                  </a:lnTo>
                  <a:lnTo>
                    <a:pt x="10895" y="103065"/>
                  </a:lnTo>
                  <a:lnTo>
                    <a:pt x="2509" y="106348"/>
                  </a:lnTo>
                  <a:lnTo>
                    <a:pt x="0" y="107142"/>
                  </a:lnTo>
                  <a:lnTo>
                    <a:pt x="6289" y="107152"/>
                  </a:lnTo>
                  <a:lnTo>
                    <a:pt x="8147" y="105831"/>
                  </a:lnTo>
                  <a:lnTo>
                    <a:pt x="9385" y="103627"/>
                  </a:lnTo>
                  <a:lnTo>
                    <a:pt x="10211" y="100835"/>
                  </a:lnTo>
                  <a:lnTo>
                    <a:pt x="12084" y="98973"/>
                  </a:lnTo>
                  <a:lnTo>
                    <a:pt x="24596" y="92458"/>
                  </a:lnTo>
                  <a:lnTo>
                    <a:pt x="32074" y="87394"/>
                  </a:lnTo>
                  <a:lnTo>
                    <a:pt x="39807" y="85144"/>
                  </a:lnTo>
                  <a:lnTo>
                    <a:pt x="42398" y="83221"/>
                  </a:lnTo>
                  <a:lnTo>
                    <a:pt x="44126" y="80616"/>
                  </a:lnTo>
                  <a:lnTo>
                    <a:pt x="45277" y="77557"/>
                  </a:lnTo>
                  <a:lnTo>
                    <a:pt x="47368" y="75517"/>
                  </a:lnTo>
                  <a:lnTo>
                    <a:pt x="53219" y="73251"/>
                  </a:lnTo>
                  <a:lnTo>
                    <a:pt x="55308" y="71323"/>
                  </a:lnTo>
                  <a:lnTo>
                    <a:pt x="58937" y="61346"/>
                  </a:lnTo>
                  <a:lnTo>
                    <a:pt x="59487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858"/>
            <p:cNvSpPr/>
            <p:nvPr/>
          </p:nvSpPr>
          <p:spPr>
            <a:xfrm>
              <a:off x="1321603" y="5298815"/>
              <a:ext cx="106986" cy="130436"/>
            </a:xfrm>
            <a:custGeom>
              <a:avLst/>
              <a:gdLst/>
              <a:ahLst/>
              <a:cxnLst/>
              <a:rect l="0" t="0" r="0" b="0"/>
              <a:pathLst>
                <a:path w="106986" h="130436">
                  <a:moveTo>
                    <a:pt x="11897" y="23279"/>
                  </a:moveTo>
                  <a:lnTo>
                    <a:pt x="11897" y="33530"/>
                  </a:lnTo>
                  <a:lnTo>
                    <a:pt x="10574" y="34082"/>
                  </a:lnTo>
                  <a:lnTo>
                    <a:pt x="1646" y="35040"/>
                  </a:lnTo>
                  <a:lnTo>
                    <a:pt x="7177" y="35156"/>
                  </a:lnTo>
                  <a:lnTo>
                    <a:pt x="349" y="35184"/>
                  </a:lnTo>
                  <a:lnTo>
                    <a:pt x="0" y="23769"/>
                  </a:lnTo>
                  <a:lnTo>
                    <a:pt x="22003" y="1270"/>
                  </a:lnTo>
                  <a:lnTo>
                    <a:pt x="29590" y="0"/>
                  </a:lnTo>
                  <a:lnTo>
                    <a:pt x="46538" y="5945"/>
                  </a:lnTo>
                  <a:lnTo>
                    <a:pt x="68633" y="21147"/>
                  </a:lnTo>
                  <a:lnTo>
                    <a:pt x="100904" y="52760"/>
                  </a:lnTo>
                  <a:lnTo>
                    <a:pt x="104372" y="59752"/>
                  </a:lnTo>
                  <a:lnTo>
                    <a:pt x="106985" y="80502"/>
                  </a:lnTo>
                  <a:lnTo>
                    <a:pt x="96882" y="92858"/>
                  </a:lnTo>
                  <a:lnTo>
                    <a:pt x="95385" y="104805"/>
                  </a:lnTo>
                  <a:lnTo>
                    <a:pt x="85002" y="116714"/>
                  </a:lnTo>
                  <a:lnTo>
                    <a:pt x="83335" y="1304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SMARTInkShape-Group498"/>
          <p:cNvGrpSpPr/>
          <p:nvPr/>
        </p:nvGrpSpPr>
        <p:grpSpPr>
          <a:xfrm>
            <a:off x="1870936" y="5214938"/>
            <a:ext cx="1689020" cy="392907"/>
            <a:chOff x="1870936" y="5214938"/>
            <a:chExt cx="1689020" cy="392907"/>
          </a:xfrm>
        </p:grpSpPr>
        <p:sp>
          <p:nvSpPr>
            <p:cNvPr id="205" name="SMARTInkShape-2859"/>
            <p:cNvSpPr/>
            <p:nvPr/>
          </p:nvSpPr>
          <p:spPr>
            <a:xfrm>
              <a:off x="1870936" y="5226844"/>
              <a:ext cx="331721" cy="333313"/>
            </a:xfrm>
            <a:custGeom>
              <a:avLst/>
              <a:gdLst/>
              <a:ahLst/>
              <a:cxnLst/>
              <a:rect l="0" t="0" r="0" b="0"/>
              <a:pathLst>
                <a:path w="331721" h="333313">
                  <a:moveTo>
                    <a:pt x="10252" y="0"/>
                  </a:moveTo>
                  <a:lnTo>
                    <a:pt x="3931" y="0"/>
                  </a:lnTo>
                  <a:lnTo>
                    <a:pt x="2069" y="1323"/>
                  </a:lnTo>
                  <a:lnTo>
                    <a:pt x="828" y="3527"/>
                  </a:lnTo>
                  <a:lnTo>
                    <a:pt x="0" y="6320"/>
                  </a:lnTo>
                  <a:lnTo>
                    <a:pt x="771" y="9505"/>
                  </a:lnTo>
                  <a:lnTo>
                    <a:pt x="6855" y="21631"/>
                  </a:lnTo>
                  <a:lnTo>
                    <a:pt x="16439" y="75669"/>
                  </a:lnTo>
                  <a:lnTo>
                    <a:pt x="30006" y="134720"/>
                  </a:lnTo>
                  <a:lnTo>
                    <a:pt x="35031" y="190726"/>
                  </a:lnTo>
                  <a:lnTo>
                    <a:pt x="45214" y="249812"/>
                  </a:lnTo>
                  <a:lnTo>
                    <a:pt x="45950" y="308511"/>
                  </a:lnTo>
                  <a:lnTo>
                    <a:pt x="45970" y="333312"/>
                  </a:lnTo>
                  <a:lnTo>
                    <a:pt x="45970" y="316797"/>
                  </a:lnTo>
                  <a:lnTo>
                    <a:pt x="49498" y="309250"/>
                  </a:lnTo>
                  <a:lnTo>
                    <a:pt x="52291" y="305386"/>
                  </a:lnTo>
                  <a:lnTo>
                    <a:pt x="74303" y="252133"/>
                  </a:lnTo>
                  <a:lnTo>
                    <a:pt x="97196" y="214067"/>
                  </a:lnTo>
                  <a:lnTo>
                    <a:pt x="150385" y="158885"/>
                  </a:lnTo>
                  <a:lnTo>
                    <a:pt x="188104" y="134504"/>
                  </a:lnTo>
                  <a:lnTo>
                    <a:pt x="208591" y="131434"/>
                  </a:lnTo>
                  <a:lnTo>
                    <a:pt x="234841" y="131030"/>
                  </a:lnTo>
                  <a:lnTo>
                    <a:pt x="245888" y="134524"/>
                  </a:lnTo>
                  <a:lnTo>
                    <a:pt x="267893" y="151280"/>
                  </a:lnTo>
                  <a:lnTo>
                    <a:pt x="280029" y="164180"/>
                  </a:lnTo>
                  <a:lnTo>
                    <a:pt x="304374" y="201679"/>
                  </a:lnTo>
                  <a:lnTo>
                    <a:pt x="319262" y="253497"/>
                  </a:lnTo>
                  <a:lnTo>
                    <a:pt x="319766" y="277768"/>
                  </a:lnTo>
                  <a:lnTo>
                    <a:pt x="331720" y="3095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860"/>
            <p:cNvSpPr/>
            <p:nvPr/>
          </p:nvSpPr>
          <p:spPr>
            <a:xfrm>
              <a:off x="2274154" y="5357825"/>
              <a:ext cx="273785" cy="178329"/>
            </a:xfrm>
            <a:custGeom>
              <a:avLst/>
              <a:gdLst/>
              <a:ahLst/>
              <a:cxnLst/>
              <a:rect l="0" t="0" r="0" b="0"/>
              <a:pathLst>
                <a:path w="273785" h="178329">
                  <a:moveTo>
                    <a:pt x="107096" y="11894"/>
                  </a:moveTo>
                  <a:lnTo>
                    <a:pt x="107096" y="5573"/>
                  </a:lnTo>
                  <a:lnTo>
                    <a:pt x="105773" y="3711"/>
                  </a:lnTo>
                  <a:lnTo>
                    <a:pt x="103568" y="2470"/>
                  </a:lnTo>
                  <a:lnTo>
                    <a:pt x="95680" y="133"/>
                  </a:lnTo>
                  <a:lnTo>
                    <a:pt x="78661" y="0"/>
                  </a:lnTo>
                  <a:lnTo>
                    <a:pt x="71087" y="3521"/>
                  </a:lnTo>
                  <a:lnTo>
                    <a:pt x="67215" y="6312"/>
                  </a:lnTo>
                  <a:lnTo>
                    <a:pt x="49124" y="10240"/>
                  </a:lnTo>
                  <a:lnTo>
                    <a:pt x="44636" y="13437"/>
                  </a:lnTo>
                  <a:lnTo>
                    <a:pt x="41643" y="18214"/>
                  </a:lnTo>
                  <a:lnTo>
                    <a:pt x="36995" y="29255"/>
                  </a:lnTo>
                  <a:lnTo>
                    <a:pt x="5163" y="75574"/>
                  </a:lnTo>
                  <a:lnTo>
                    <a:pt x="971" y="94489"/>
                  </a:lnTo>
                  <a:lnTo>
                    <a:pt x="0" y="133226"/>
                  </a:lnTo>
                  <a:lnTo>
                    <a:pt x="3495" y="142108"/>
                  </a:lnTo>
                  <a:lnTo>
                    <a:pt x="8134" y="150464"/>
                  </a:lnTo>
                  <a:lnTo>
                    <a:pt x="12069" y="162607"/>
                  </a:lnTo>
                  <a:lnTo>
                    <a:pt x="17678" y="170599"/>
                  </a:lnTo>
                  <a:lnTo>
                    <a:pt x="28108" y="175034"/>
                  </a:lnTo>
                  <a:lnTo>
                    <a:pt x="34594" y="176216"/>
                  </a:lnTo>
                  <a:lnTo>
                    <a:pt x="40240" y="175681"/>
                  </a:lnTo>
                  <a:lnTo>
                    <a:pt x="62998" y="168123"/>
                  </a:lnTo>
                  <a:lnTo>
                    <a:pt x="65791" y="164994"/>
                  </a:lnTo>
                  <a:lnTo>
                    <a:pt x="73802" y="144490"/>
                  </a:lnTo>
                  <a:lnTo>
                    <a:pt x="99300" y="108856"/>
                  </a:lnTo>
                  <a:lnTo>
                    <a:pt x="104786" y="86631"/>
                  </a:lnTo>
                  <a:lnTo>
                    <a:pt x="110320" y="56948"/>
                  </a:lnTo>
                  <a:lnTo>
                    <a:pt x="117859" y="37181"/>
                  </a:lnTo>
                  <a:lnTo>
                    <a:pt x="118494" y="30629"/>
                  </a:lnTo>
                  <a:lnTo>
                    <a:pt x="117341" y="28352"/>
                  </a:lnTo>
                  <a:lnTo>
                    <a:pt x="115249" y="26835"/>
                  </a:lnTo>
                  <a:lnTo>
                    <a:pt x="107237" y="23852"/>
                  </a:lnTo>
                  <a:lnTo>
                    <a:pt x="107100" y="62040"/>
                  </a:lnTo>
                  <a:lnTo>
                    <a:pt x="124833" y="116905"/>
                  </a:lnTo>
                  <a:lnTo>
                    <a:pt x="129708" y="139008"/>
                  </a:lnTo>
                  <a:lnTo>
                    <a:pt x="131876" y="158625"/>
                  </a:lnTo>
                  <a:lnTo>
                    <a:pt x="141113" y="175692"/>
                  </a:lnTo>
                  <a:lnTo>
                    <a:pt x="143003" y="176655"/>
                  </a:lnTo>
                  <a:lnTo>
                    <a:pt x="159237" y="178328"/>
                  </a:lnTo>
                  <a:lnTo>
                    <a:pt x="161700" y="177089"/>
                  </a:lnTo>
                  <a:lnTo>
                    <a:pt x="163343" y="174941"/>
                  </a:lnTo>
                  <a:lnTo>
                    <a:pt x="165167" y="169025"/>
                  </a:lnTo>
                  <a:lnTo>
                    <a:pt x="165978" y="161987"/>
                  </a:lnTo>
                  <a:lnTo>
                    <a:pt x="169867" y="154449"/>
                  </a:lnTo>
                  <a:lnTo>
                    <a:pt x="174682" y="146689"/>
                  </a:lnTo>
                  <a:lnTo>
                    <a:pt x="193165" y="92442"/>
                  </a:lnTo>
                  <a:lnTo>
                    <a:pt x="203154" y="74124"/>
                  </a:lnTo>
                  <a:lnTo>
                    <a:pt x="223854" y="50122"/>
                  </a:lnTo>
                  <a:lnTo>
                    <a:pt x="228662" y="48728"/>
                  </a:lnTo>
                  <a:lnTo>
                    <a:pt x="249318" y="47632"/>
                  </a:lnTo>
                  <a:lnTo>
                    <a:pt x="256098" y="53939"/>
                  </a:lnTo>
                  <a:lnTo>
                    <a:pt x="259309" y="60566"/>
                  </a:lnTo>
                  <a:lnTo>
                    <a:pt x="263100" y="91310"/>
                  </a:lnTo>
                  <a:lnTo>
                    <a:pt x="271281" y="107152"/>
                  </a:lnTo>
                  <a:lnTo>
                    <a:pt x="272115" y="111118"/>
                  </a:lnTo>
                  <a:lnTo>
                    <a:pt x="271348" y="115084"/>
                  </a:lnTo>
                  <a:lnTo>
                    <a:pt x="266969" y="123021"/>
                  </a:lnTo>
                  <a:lnTo>
                    <a:pt x="266594" y="126988"/>
                  </a:lnTo>
                  <a:lnTo>
                    <a:pt x="273545" y="154524"/>
                  </a:lnTo>
                  <a:lnTo>
                    <a:pt x="273784" y="1666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861"/>
            <p:cNvSpPr/>
            <p:nvPr/>
          </p:nvSpPr>
          <p:spPr>
            <a:xfrm>
              <a:off x="2619538" y="5226844"/>
              <a:ext cx="118362" cy="309488"/>
            </a:xfrm>
            <a:custGeom>
              <a:avLst/>
              <a:gdLst/>
              <a:ahLst/>
              <a:cxnLst/>
              <a:rect l="0" t="0" r="0" b="0"/>
              <a:pathLst>
                <a:path w="118362" h="309488">
                  <a:moveTo>
                    <a:pt x="95087" y="214312"/>
                  </a:moveTo>
                  <a:lnTo>
                    <a:pt x="95087" y="174461"/>
                  </a:lnTo>
                  <a:lnTo>
                    <a:pt x="93764" y="171870"/>
                  </a:lnTo>
                  <a:lnTo>
                    <a:pt x="91559" y="170142"/>
                  </a:lnTo>
                  <a:lnTo>
                    <a:pt x="88766" y="168991"/>
                  </a:lnTo>
                  <a:lnTo>
                    <a:pt x="86904" y="166900"/>
                  </a:lnTo>
                  <a:lnTo>
                    <a:pt x="84836" y="161049"/>
                  </a:lnTo>
                  <a:lnTo>
                    <a:pt x="82961" y="158960"/>
                  </a:lnTo>
                  <a:lnTo>
                    <a:pt x="77350" y="156638"/>
                  </a:lnTo>
                  <a:lnTo>
                    <a:pt x="55236" y="154945"/>
                  </a:lnTo>
                  <a:lnTo>
                    <a:pt x="47389" y="158382"/>
                  </a:lnTo>
                  <a:lnTo>
                    <a:pt x="19676" y="182773"/>
                  </a:lnTo>
                  <a:lnTo>
                    <a:pt x="15269" y="190594"/>
                  </a:lnTo>
                  <a:lnTo>
                    <a:pt x="1078" y="234379"/>
                  </a:lnTo>
                  <a:lnTo>
                    <a:pt x="0" y="264106"/>
                  </a:lnTo>
                  <a:lnTo>
                    <a:pt x="6206" y="283599"/>
                  </a:lnTo>
                  <a:lnTo>
                    <a:pt x="16423" y="299812"/>
                  </a:lnTo>
                  <a:lnTo>
                    <a:pt x="23965" y="305229"/>
                  </a:lnTo>
                  <a:lnTo>
                    <a:pt x="35649" y="308278"/>
                  </a:lnTo>
                  <a:lnTo>
                    <a:pt x="63342" y="309487"/>
                  </a:lnTo>
                  <a:lnTo>
                    <a:pt x="71277" y="306001"/>
                  </a:lnTo>
                  <a:lnTo>
                    <a:pt x="75245" y="303220"/>
                  </a:lnTo>
                  <a:lnTo>
                    <a:pt x="87150" y="286663"/>
                  </a:lnTo>
                  <a:lnTo>
                    <a:pt x="102805" y="244780"/>
                  </a:lnTo>
                  <a:lnTo>
                    <a:pt x="116172" y="190425"/>
                  </a:lnTo>
                  <a:lnTo>
                    <a:pt x="118361" y="152414"/>
                  </a:lnTo>
                  <a:lnTo>
                    <a:pt x="108601" y="93387"/>
                  </a:lnTo>
                  <a:lnTo>
                    <a:pt x="107134" y="40221"/>
                  </a:lnTo>
                  <a:lnTo>
                    <a:pt x="10699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862"/>
            <p:cNvSpPr/>
            <p:nvPr/>
          </p:nvSpPr>
          <p:spPr>
            <a:xfrm>
              <a:off x="2821781" y="5214938"/>
              <a:ext cx="119064" cy="392907"/>
            </a:xfrm>
            <a:custGeom>
              <a:avLst/>
              <a:gdLst/>
              <a:ahLst/>
              <a:cxnLst/>
              <a:rect l="0" t="0" r="0" b="0"/>
              <a:pathLst>
                <a:path w="119064" h="392907">
                  <a:moveTo>
                    <a:pt x="119063" y="0"/>
                  </a:moveTo>
                  <a:lnTo>
                    <a:pt x="109639" y="22375"/>
                  </a:lnTo>
                  <a:lnTo>
                    <a:pt x="104364" y="38820"/>
                  </a:lnTo>
                  <a:lnTo>
                    <a:pt x="86627" y="83616"/>
                  </a:lnTo>
                  <a:lnTo>
                    <a:pt x="74271" y="131249"/>
                  </a:lnTo>
                  <a:lnTo>
                    <a:pt x="52817" y="183561"/>
                  </a:lnTo>
                  <a:lnTo>
                    <a:pt x="38576" y="242285"/>
                  </a:lnTo>
                  <a:lnTo>
                    <a:pt x="17101" y="300422"/>
                  </a:lnTo>
                  <a:lnTo>
                    <a:pt x="2787" y="357116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863"/>
            <p:cNvSpPr/>
            <p:nvPr/>
          </p:nvSpPr>
          <p:spPr>
            <a:xfrm>
              <a:off x="2952754" y="5310365"/>
              <a:ext cx="238122" cy="226042"/>
            </a:xfrm>
            <a:custGeom>
              <a:avLst/>
              <a:gdLst/>
              <a:ahLst/>
              <a:cxnLst/>
              <a:rect l="0" t="0" r="0" b="0"/>
              <a:pathLst>
                <a:path w="238122" h="226042">
                  <a:moveTo>
                    <a:pt x="23809" y="47448"/>
                  </a:moveTo>
                  <a:lnTo>
                    <a:pt x="23809" y="53768"/>
                  </a:lnTo>
                  <a:lnTo>
                    <a:pt x="20280" y="60399"/>
                  </a:lnTo>
                  <a:lnTo>
                    <a:pt x="15626" y="67756"/>
                  </a:lnTo>
                  <a:lnTo>
                    <a:pt x="13006" y="80658"/>
                  </a:lnTo>
                  <a:lnTo>
                    <a:pt x="11915" y="134616"/>
                  </a:lnTo>
                  <a:lnTo>
                    <a:pt x="10588" y="137310"/>
                  </a:lnTo>
                  <a:lnTo>
                    <a:pt x="8380" y="139106"/>
                  </a:lnTo>
                  <a:lnTo>
                    <a:pt x="5586" y="140303"/>
                  </a:lnTo>
                  <a:lnTo>
                    <a:pt x="3722" y="142424"/>
                  </a:lnTo>
                  <a:lnTo>
                    <a:pt x="141" y="154051"/>
                  </a:lnTo>
                  <a:lnTo>
                    <a:pt x="0" y="136853"/>
                  </a:lnTo>
                  <a:lnTo>
                    <a:pt x="21081" y="77924"/>
                  </a:lnTo>
                  <a:lnTo>
                    <a:pt x="44166" y="32984"/>
                  </a:lnTo>
                  <a:lnTo>
                    <a:pt x="45318" y="25899"/>
                  </a:lnTo>
                  <a:lnTo>
                    <a:pt x="47408" y="21175"/>
                  </a:lnTo>
                  <a:lnTo>
                    <a:pt x="50125" y="18027"/>
                  </a:lnTo>
                  <a:lnTo>
                    <a:pt x="71654" y="2858"/>
                  </a:lnTo>
                  <a:lnTo>
                    <a:pt x="85842" y="89"/>
                  </a:lnTo>
                  <a:lnTo>
                    <a:pt x="88976" y="0"/>
                  </a:lnTo>
                  <a:lnTo>
                    <a:pt x="91066" y="1263"/>
                  </a:lnTo>
                  <a:lnTo>
                    <a:pt x="92459" y="3428"/>
                  </a:lnTo>
                  <a:lnTo>
                    <a:pt x="93388" y="6195"/>
                  </a:lnTo>
                  <a:lnTo>
                    <a:pt x="95330" y="8040"/>
                  </a:lnTo>
                  <a:lnTo>
                    <a:pt x="101016" y="10089"/>
                  </a:lnTo>
                  <a:lnTo>
                    <a:pt x="103061" y="11959"/>
                  </a:lnTo>
                  <a:lnTo>
                    <a:pt x="127676" y="58691"/>
                  </a:lnTo>
                  <a:lnTo>
                    <a:pt x="130532" y="87293"/>
                  </a:lnTo>
                  <a:lnTo>
                    <a:pt x="130948" y="129025"/>
                  </a:lnTo>
                  <a:lnTo>
                    <a:pt x="127430" y="140150"/>
                  </a:lnTo>
                  <a:lnTo>
                    <a:pt x="120712" y="151749"/>
                  </a:lnTo>
                  <a:lnTo>
                    <a:pt x="119062" y="166460"/>
                  </a:lnTo>
                  <a:lnTo>
                    <a:pt x="119060" y="160175"/>
                  </a:lnTo>
                  <a:lnTo>
                    <a:pt x="120382" y="158318"/>
                  </a:lnTo>
                  <a:lnTo>
                    <a:pt x="122587" y="157080"/>
                  </a:lnTo>
                  <a:lnTo>
                    <a:pt x="125379" y="156254"/>
                  </a:lnTo>
                  <a:lnTo>
                    <a:pt x="127241" y="154381"/>
                  </a:lnTo>
                  <a:lnTo>
                    <a:pt x="133757" y="141870"/>
                  </a:lnTo>
                  <a:lnTo>
                    <a:pt x="161501" y="110915"/>
                  </a:lnTo>
                  <a:lnTo>
                    <a:pt x="164380" y="102996"/>
                  </a:lnTo>
                  <a:lnTo>
                    <a:pt x="166471" y="100355"/>
                  </a:lnTo>
                  <a:lnTo>
                    <a:pt x="172322" y="97420"/>
                  </a:lnTo>
                  <a:lnTo>
                    <a:pt x="216797" y="95080"/>
                  </a:lnTo>
                  <a:lnTo>
                    <a:pt x="219936" y="95078"/>
                  </a:lnTo>
                  <a:lnTo>
                    <a:pt x="222029" y="96399"/>
                  </a:lnTo>
                  <a:lnTo>
                    <a:pt x="223424" y="98603"/>
                  </a:lnTo>
                  <a:lnTo>
                    <a:pt x="225388" y="108024"/>
                  </a:lnTo>
                  <a:lnTo>
                    <a:pt x="225664" y="111645"/>
                  </a:lnTo>
                  <a:lnTo>
                    <a:pt x="229497" y="119195"/>
                  </a:lnTo>
                  <a:lnTo>
                    <a:pt x="232372" y="123060"/>
                  </a:lnTo>
                  <a:lnTo>
                    <a:pt x="235566" y="134411"/>
                  </a:lnTo>
                  <a:lnTo>
                    <a:pt x="238076" y="192493"/>
                  </a:lnTo>
                  <a:lnTo>
                    <a:pt x="238121" y="2260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864"/>
            <p:cNvSpPr/>
            <p:nvPr/>
          </p:nvSpPr>
          <p:spPr>
            <a:xfrm>
              <a:off x="3250424" y="5369878"/>
              <a:ext cx="119046" cy="178436"/>
            </a:xfrm>
            <a:custGeom>
              <a:avLst/>
              <a:gdLst/>
              <a:ahLst/>
              <a:cxnLst/>
              <a:rect l="0" t="0" r="0" b="0"/>
              <a:pathLst>
                <a:path w="119046" h="178436">
                  <a:moveTo>
                    <a:pt x="119045" y="47466"/>
                  </a:moveTo>
                  <a:lnTo>
                    <a:pt x="119045" y="29729"/>
                  </a:lnTo>
                  <a:lnTo>
                    <a:pt x="117722" y="27703"/>
                  </a:lnTo>
                  <a:lnTo>
                    <a:pt x="115517" y="26353"/>
                  </a:lnTo>
                  <a:lnTo>
                    <a:pt x="112724" y="25453"/>
                  </a:lnTo>
                  <a:lnTo>
                    <a:pt x="110862" y="23531"/>
                  </a:lnTo>
                  <a:lnTo>
                    <a:pt x="106142" y="11632"/>
                  </a:lnTo>
                  <a:lnTo>
                    <a:pt x="100963" y="5964"/>
                  </a:lnTo>
                  <a:lnTo>
                    <a:pt x="94252" y="2562"/>
                  </a:lnTo>
                  <a:lnTo>
                    <a:pt x="67394" y="0"/>
                  </a:lnTo>
                  <a:lnTo>
                    <a:pt x="59488" y="3439"/>
                  </a:lnTo>
                  <a:lnTo>
                    <a:pt x="7920" y="51453"/>
                  </a:lnTo>
                  <a:lnTo>
                    <a:pt x="3510" y="59380"/>
                  </a:lnTo>
                  <a:lnTo>
                    <a:pt x="679" y="75249"/>
                  </a:lnTo>
                  <a:lnTo>
                    <a:pt x="0" y="110966"/>
                  </a:lnTo>
                  <a:lnTo>
                    <a:pt x="3518" y="118903"/>
                  </a:lnTo>
                  <a:lnTo>
                    <a:pt x="6308" y="122872"/>
                  </a:lnTo>
                  <a:lnTo>
                    <a:pt x="12936" y="127282"/>
                  </a:lnTo>
                  <a:lnTo>
                    <a:pt x="23688" y="130345"/>
                  </a:lnTo>
                  <a:lnTo>
                    <a:pt x="29480" y="130603"/>
                  </a:lnTo>
                  <a:lnTo>
                    <a:pt x="36464" y="127190"/>
                  </a:lnTo>
                  <a:lnTo>
                    <a:pt x="55645" y="111812"/>
                  </a:lnTo>
                  <a:lnTo>
                    <a:pt x="71440" y="104420"/>
                  </a:lnTo>
                  <a:lnTo>
                    <a:pt x="75402" y="101311"/>
                  </a:lnTo>
                  <a:lnTo>
                    <a:pt x="79804" y="94327"/>
                  </a:lnTo>
                  <a:lnTo>
                    <a:pt x="82630" y="85386"/>
                  </a:lnTo>
                  <a:lnTo>
                    <a:pt x="84185" y="84652"/>
                  </a:lnTo>
                  <a:lnTo>
                    <a:pt x="95081" y="83202"/>
                  </a:lnTo>
                  <a:lnTo>
                    <a:pt x="96555" y="128205"/>
                  </a:lnTo>
                  <a:lnTo>
                    <a:pt x="106035" y="161460"/>
                  </a:lnTo>
                  <a:lnTo>
                    <a:pt x="106648" y="170008"/>
                  </a:lnTo>
                  <a:lnTo>
                    <a:pt x="108135" y="172817"/>
                  </a:lnTo>
                  <a:lnTo>
                    <a:pt x="110448" y="174689"/>
                  </a:lnTo>
                  <a:lnTo>
                    <a:pt x="119045" y="1784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865"/>
            <p:cNvSpPr/>
            <p:nvPr/>
          </p:nvSpPr>
          <p:spPr>
            <a:xfrm>
              <a:off x="3440906" y="5410960"/>
              <a:ext cx="119050" cy="162119"/>
            </a:xfrm>
            <a:custGeom>
              <a:avLst/>
              <a:gdLst/>
              <a:ahLst/>
              <a:cxnLst/>
              <a:rect l="0" t="0" r="0" b="0"/>
              <a:pathLst>
                <a:path w="119050" h="162119">
                  <a:moveTo>
                    <a:pt x="11907" y="42103"/>
                  </a:moveTo>
                  <a:lnTo>
                    <a:pt x="1655" y="52354"/>
                  </a:lnTo>
                  <a:lnTo>
                    <a:pt x="20" y="110912"/>
                  </a:lnTo>
                  <a:lnTo>
                    <a:pt x="0" y="149197"/>
                  </a:lnTo>
                  <a:lnTo>
                    <a:pt x="0" y="114948"/>
                  </a:lnTo>
                  <a:lnTo>
                    <a:pt x="3528" y="104024"/>
                  </a:lnTo>
                  <a:lnTo>
                    <a:pt x="18986" y="72599"/>
                  </a:lnTo>
                  <a:lnTo>
                    <a:pt x="23705" y="50991"/>
                  </a:lnTo>
                  <a:lnTo>
                    <a:pt x="32894" y="35623"/>
                  </a:lnTo>
                  <a:lnTo>
                    <a:pt x="65169" y="777"/>
                  </a:lnTo>
                  <a:lnTo>
                    <a:pt x="68581" y="0"/>
                  </a:lnTo>
                  <a:lnTo>
                    <a:pt x="72179" y="805"/>
                  </a:lnTo>
                  <a:lnTo>
                    <a:pt x="79705" y="3904"/>
                  </a:lnTo>
                  <a:lnTo>
                    <a:pt x="87459" y="5281"/>
                  </a:lnTo>
                  <a:lnTo>
                    <a:pt x="90056" y="6972"/>
                  </a:lnTo>
                  <a:lnTo>
                    <a:pt x="91788" y="9422"/>
                  </a:lnTo>
                  <a:lnTo>
                    <a:pt x="95034" y="15672"/>
                  </a:lnTo>
                  <a:lnTo>
                    <a:pt x="102977" y="26627"/>
                  </a:lnTo>
                  <a:lnTo>
                    <a:pt x="107241" y="38252"/>
                  </a:lnTo>
                  <a:lnTo>
                    <a:pt x="114972" y="51398"/>
                  </a:lnTo>
                  <a:lnTo>
                    <a:pt x="118903" y="109779"/>
                  </a:lnTo>
                  <a:lnTo>
                    <a:pt x="119049" y="1621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SMARTInkShape-Group499"/>
          <p:cNvGrpSpPr/>
          <p:nvPr/>
        </p:nvGrpSpPr>
        <p:grpSpPr>
          <a:xfrm>
            <a:off x="1847124" y="5715000"/>
            <a:ext cx="1343752" cy="559595"/>
            <a:chOff x="1847124" y="5715000"/>
            <a:chExt cx="1343752" cy="559595"/>
          </a:xfrm>
        </p:grpSpPr>
        <p:sp>
          <p:nvSpPr>
            <p:cNvPr id="213" name="SMARTInkShape-2866"/>
            <p:cNvSpPr/>
            <p:nvPr/>
          </p:nvSpPr>
          <p:spPr>
            <a:xfrm>
              <a:off x="1928813" y="5715000"/>
              <a:ext cx="214313" cy="416720"/>
            </a:xfrm>
            <a:custGeom>
              <a:avLst/>
              <a:gdLst/>
              <a:ahLst/>
              <a:cxnLst/>
              <a:rect l="0" t="0" r="0" b="0"/>
              <a:pathLst>
                <a:path w="214313" h="416720">
                  <a:moveTo>
                    <a:pt x="0" y="416719"/>
                  </a:moveTo>
                  <a:lnTo>
                    <a:pt x="0" y="358756"/>
                  </a:lnTo>
                  <a:lnTo>
                    <a:pt x="10251" y="307000"/>
                  </a:lnTo>
                  <a:lnTo>
                    <a:pt x="11760" y="248151"/>
                  </a:lnTo>
                  <a:lnTo>
                    <a:pt x="22144" y="188680"/>
                  </a:lnTo>
                  <a:lnTo>
                    <a:pt x="29986" y="129154"/>
                  </a:lnTo>
                  <a:lnTo>
                    <a:pt x="39022" y="70941"/>
                  </a:lnTo>
                  <a:lnTo>
                    <a:pt x="55997" y="33007"/>
                  </a:lnTo>
                  <a:lnTo>
                    <a:pt x="75463" y="8626"/>
                  </a:lnTo>
                  <a:lnTo>
                    <a:pt x="83369" y="3833"/>
                  </a:lnTo>
                  <a:lnTo>
                    <a:pt x="98785" y="1136"/>
                  </a:lnTo>
                  <a:lnTo>
                    <a:pt x="156949" y="20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867"/>
            <p:cNvSpPr/>
            <p:nvPr/>
          </p:nvSpPr>
          <p:spPr>
            <a:xfrm>
              <a:off x="1847124" y="5810250"/>
              <a:ext cx="259524" cy="214314"/>
            </a:xfrm>
            <a:custGeom>
              <a:avLst/>
              <a:gdLst/>
              <a:ahLst/>
              <a:cxnLst/>
              <a:rect l="0" t="0" r="0" b="0"/>
              <a:pathLst>
                <a:path w="259524" h="214314">
                  <a:moveTo>
                    <a:pt x="10251" y="0"/>
                  </a:moveTo>
                  <a:lnTo>
                    <a:pt x="3930" y="0"/>
                  </a:lnTo>
                  <a:lnTo>
                    <a:pt x="2069" y="1323"/>
                  </a:lnTo>
                  <a:lnTo>
                    <a:pt x="827" y="3528"/>
                  </a:lnTo>
                  <a:lnTo>
                    <a:pt x="0" y="6321"/>
                  </a:lnTo>
                  <a:lnTo>
                    <a:pt x="771" y="8182"/>
                  </a:lnTo>
                  <a:lnTo>
                    <a:pt x="2608" y="9424"/>
                  </a:lnTo>
                  <a:lnTo>
                    <a:pt x="11514" y="11170"/>
                  </a:lnTo>
                  <a:lnTo>
                    <a:pt x="15062" y="11416"/>
                  </a:lnTo>
                  <a:lnTo>
                    <a:pt x="22532" y="15216"/>
                  </a:lnTo>
                  <a:lnTo>
                    <a:pt x="26376" y="18081"/>
                  </a:lnTo>
                  <a:lnTo>
                    <a:pt x="76783" y="29630"/>
                  </a:lnTo>
                  <a:lnTo>
                    <a:pt x="130235" y="34917"/>
                  </a:lnTo>
                  <a:lnTo>
                    <a:pt x="161778" y="39009"/>
                  </a:lnTo>
                  <a:lnTo>
                    <a:pt x="220404" y="53441"/>
                  </a:lnTo>
                  <a:lnTo>
                    <a:pt x="242802" y="67834"/>
                  </a:lnTo>
                  <a:lnTo>
                    <a:pt x="251631" y="75569"/>
                  </a:lnTo>
                  <a:lnTo>
                    <a:pt x="256438" y="83416"/>
                  </a:lnTo>
                  <a:lnTo>
                    <a:pt x="259523" y="99233"/>
                  </a:lnTo>
                  <a:lnTo>
                    <a:pt x="256417" y="107162"/>
                  </a:lnTo>
                  <a:lnTo>
                    <a:pt x="253737" y="111129"/>
                  </a:lnTo>
                  <a:lnTo>
                    <a:pt x="249964" y="129353"/>
                  </a:lnTo>
                  <a:lnTo>
                    <a:pt x="247367" y="151033"/>
                  </a:lnTo>
                  <a:lnTo>
                    <a:pt x="237601" y="185331"/>
                  </a:lnTo>
                  <a:lnTo>
                    <a:pt x="236470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868"/>
            <p:cNvSpPr/>
            <p:nvPr/>
          </p:nvSpPr>
          <p:spPr>
            <a:xfrm>
              <a:off x="2131219" y="5834063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869"/>
            <p:cNvSpPr/>
            <p:nvPr/>
          </p:nvSpPr>
          <p:spPr>
            <a:xfrm>
              <a:off x="2190750" y="5763328"/>
              <a:ext cx="202407" cy="308659"/>
            </a:xfrm>
            <a:custGeom>
              <a:avLst/>
              <a:gdLst/>
              <a:ahLst/>
              <a:cxnLst/>
              <a:rect l="0" t="0" r="0" b="0"/>
              <a:pathLst>
                <a:path w="202407" h="308659">
                  <a:moveTo>
                    <a:pt x="0" y="273141"/>
                  </a:moveTo>
                  <a:lnTo>
                    <a:pt x="0" y="289713"/>
                  </a:lnTo>
                  <a:lnTo>
                    <a:pt x="3528" y="297263"/>
                  </a:lnTo>
                  <a:lnTo>
                    <a:pt x="10251" y="306569"/>
                  </a:lnTo>
                  <a:lnTo>
                    <a:pt x="14698" y="307842"/>
                  </a:lnTo>
                  <a:lnTo>
                    <a:pt x="22012" y="308658"/>
                  </a:lnTo>
                  <a:lnTo>
                    <a:pt x="22612" y="307403"/>
                  </a:lnTo>
                  <a:lnTo>
                    <a:pt x="23799" y="252537"/>
                  </a:lnTo>
                  <a:lnTo>
                    <a:pt x="33234" y="202926"/>
                  </a:lnTo>
                  <a:lnTo>
                    <a:pt x="35228" y="151086"/>
                  </a:lnTo>
                  <a:lnTo>
                    <a:pt x="45078" y="97681"/>
                  </a:lnTo>
                  <a:lnTo>
                    <a:pt x="50398" y="71663"/>
                  </a:lnTo>
                  <a:lnTo>
                    <a:pt x="60353" y="50725"/>
                  </a:lnTo>
                  <a:lnTo>
                    <a:pt x="66511" y="40675"/>
                  </a:lnTo>
                  <a:lnTo>
                    <a:pt x="69248" y="31798"/>
                  </a:lnTo>
                  <a:lnTo>
                    <a:pt x="77520" y="23443"/>
                  </a:lnTo>
                  <a:lnTo>
                    <a:pt x="106645" y="2854"/>
                  </a:lnTo>
                  <a:lnTo>
                    <a:pt x="122439" y="351"/>
                  </a:lnTo>
                  <a:lnTo>
                    <a:pt x="129251" y="0"/>
                  </a:lnTo>
                  <a:lnTo>
                    <a:pt x="140348" y="3137"/>
                  </a:lnTo>
                  <a:lnTo>
                    <a:pt x="151012" y="7619"/>
                  </a:lnTo>
                  <a:lnTo>
                    <a:pt x="170568" y="11464"/>
                  </a:lnTo>
                  <a:lnTo>
                    <a:pt x="189699" y="20417"/>
                  </a:lnTo>
                  <a:lnTo>
                    <a:pt x="202406" y="231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870"/>
            <p:cNvSpPr/>
            <p:nvPr/>
          </p:nvSpPr>
          <p:spPr>
            <a:xfrm>
              <a:off x="2143125" y="5857875"/>
              <a:ext cx="154782" cy="59532"/>
            </a:xfrm>
            <a:custGeom>
              <a:avLst/>
              <a:gdLst/>
              <a:ahLst/>
              <a:cxnLst/>
              <a:rect l="0" t="0" r="0" b="0"/>
              <a:pathLst>
                <a:path w="154782" h="59532">
                  <a:moveTo>
                    <a:pt x="0" y="0"/>
                  </a:moveTo>
                  <a:lnTo>
                    <a:pt x="0" y="6321"/>
                  </a:lnTo>
                  <a:lnTo>
                    <a:pt x="1323" y="8182"/>
                  </a:lnTo>
                  <a:lnTo>
                    <a:pt x="3528" y="9424"/>
                  </a:lnTo>
                  <a:lnTo>
                    <a:pt x="6321" y="10251"/>
                  </a:lnTo>
                  <a:lnTo>
                    <a:pt x="8182" y="12126"/>
                  </a:lnTo>
                  <a:lnTo>
                    <a:pt x="14698" y="24640"/>
                  </a:lnTo>
                  <a:lnTo>
                    <a:pt x="22408" y="32118"/>
                  </a:lnTo>
                  <a:lnTo>
                    <a:pt x="34653" y="39851"/>
                  </a:lnTo>
                  <a:lnTo>
                    <a:pt x="85951" y="53263"/>
                  </a:lnTo>
                  <a:lnTo>
                    <a:pt x="143886" y="59165"/>
                  </a:lnTo>
                  <a:lnTo>
                    <a:pt x="154781" y="59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871"/>
            <p:cNvSpPr/>
            <p:nvPr/>
          </p:nvSpPr>
          <p:spPr>
            <a:xfrm>
              <a:off x="2416969" y="5762625"/>
              <a:ext cx="71438" cy="285751"/>
            </a:xfrm>
            <a:custGeom>
              <a:avLst/>
              <a:gdLst/>
              <a:ahLst/>
              <a:cxnLst/>
              <a:rect l="0" t="0" r="0" b="0"/>
              <a:pathLst>
                <a:path w="71438" h="285751">
                  <a:moveTo>
                    <a:pt x="71437" y="0"/>
                  </a:moveTo>
                  <a:lnTo>
                    <a:pt x="71437" y="6321"/>
                  </a:lnTo>
                  <a:lnTo>
                    <a:pt x="67910" y="12952"/>
                  </a:lnTo>
                  <a:lnTo>
                    <a:pt x="65117" y="16572"/>
                  </a:lnTo>
                  <a:lnTo>
                    <a:pt x="62014" y="27650"/>
                  </a:lnTo>
                  <a:lnTo>
                    <a:pt x="56739" y="48762"/>
                  </a:lnTo>
                  <a:lnTo>
                    <a:pt x="35474" y="98878"/>
                  </a:lnTo>
                  <a:lnTo>
                    <a:pt x="26116" y="137271"/>
                  </a:lnTo>
                  <a:lnTo>
                    <a:pt x="20588" y="178379"/>
                  </a:lnTo>
                  <a:lnTo>
                    <a:pt x="14478" y="205870"/>
                  </a:lnTo>
                  <a:lnTo>
                    <a:pt x="10922" y="243383"/>
                  </a:lnTo>
                  <a:lnTo>
                    <a:pt x="2549" y="261408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872"/>
            <p:cNvSpPr/>
            <p:nvPr/>
          </p:nvSpPr>
          <p:spPr>
            <a:xfrm>
              <a:off x="2345531" y="5905500"/>
              <a:ext cx="166689" cy="35720"/>
            </a:xfrm>
            <a:custGeom>
              <a:avLst/>
              <a:gdLst/>
              <a:ahLst/>
              <a:cxnLst/>
              <a:rect l="0" t="0" r="0" b="0"/>
              <a:pathLst>
                <a:path w="166689" h="35720">
                  <a:moveTo>
                    <a:pt x="0" y="0"/>
                  </a:moveTo>
                  <a:lnTo>
                    <a:pt x="10252" y="0"/>
                  </a:lnTo>
                  <a:lnTo>
                    <a:pt x="64850" y="19762"/>
                  </a:lnTo>
                  <a:lnTo>
                    <a:pt x="118104" y="24780"/>
                  </a:lnTo>
                  <a:lnTo>
                    <a:pt x="166688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873"/>
            <p:cNvSpPr/>
            <p:nvPr/>
          </p:nvSpPr>
          <p:spPr>
            <a:xfrm>
              <a:off x="2559844" y="5895442"/>
              <a:ext cx="130762" cy="164840"/>
            </a:xfrm>
            <a:custGeom>
              <a:avLst/>
              <a:gdLst/>
              <a:ahLst/>
              <a:cxnLst/>
              <a:rect l="0" t="0" r="0" b="0"/>
              <a:pathLst>
                <a:path w="130762" h="164840">
                  <a:moveTo>
                    <a:pt x="0" y="93402"/>
                  </a:moveTo>
                  <a:lnTo>
                    <a:pt x="6320" y="93402"/>
                  </a:lnTo>
                  <a:lnTo>
                    <a:pt x="12951" y="89874"/>
                  </a:lnTo>
                  <a:lnTo>
                    <a:pt x="16572" y="87081"/>
                  </a:lnTo>
                  <a:lnTo>
                    <a:pt x="27650" y="83978"/>
                  </a:lnTo>
                  <a:lnTo>
                    <a:pt x="62350" y="78186"/>
                  </a:lnTo>
                  <a:lnTo>
                    <a:pt x="80651" y="68609"/>
                  </a:lnTo>
                  <a:lnTo>
                    <a:pt x="90084" y="62539"/>
                  </a:lnTo>
                  <a:lnTo>
                    <a:pt x="102833" y="57799"/>
                  </a:lnTo>
                  <a:lnTo>
                    <a:pt x="128603" y="36072"/>
                  </a:lnTo>
                  <a:lnTo>
                    <a:pt x="129917" y="31321"/>
                  </a:lnTo>
                  <a:lnTo>
                    <a:pt x="130761" y="17492"/>
                  </a:lnTo>
                  <a:lnTo>
                    <a:pt x="129507" y="15014"/>
                  </a:lnTo>
                  <a:lnTo>
                    <a:pt x="127348" y="13362"/>
                  </a:lnTo>
                  <a:lnTo>
                    <a:pt x="121422" y="10203"/>
                  </a:lnTo>
                  <a:lnTo>
                    <a:pt x="110648" y="2311"/>
                  </a:lnTo>
                  <a:lnTo>
                    <a:pt x="102975" y="0"/>
                  </a:lnTo>
                  <a:lnTo>
                    <a:pt x="99077" y="707"/>
                  </a:lnTo>
                  <a:lnTo>
                    <a:pt x="83316" y="7819"/>
                  </a:lnTo>
                  <a:lnTo>
                    <a:pt x="79356" y="8566"/>
                  </a:lnTo>
                  <a:lnTo>
                    <a:pt x="38200" y="34122"/>
                  </a:lnTo>
                  <a:lnTo>
                    <a:pt x="20334" y="49795"/>
                  </a:lnTo>
                  <a:lnTo>
                    <a:pt x="8082" y="67987"/>
                  </a:lnTo>
                  <a:lnTo>
                    <a:pt x="2395" y="83813"/>
                  </a:lnTo>
                  <a:lnTo>
                    <a:pt x="210" y="119383"/>
                  </a:lnTo>
                  <a:lnTo>
                    <a:pt x="3621" y="128320"/>
                  </a:lnTo>
                  <a:lnTo>
                    <a:pt x="8224" y="136702"/>
                  </a:lnTo>
                  <a:lnTo>
                    <a:pt x="12138" y="148859"/>
                  </a:lnTo>
                  <a:lnTo>
                    <a:pt x="23812" y="1648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874"/>
            <p:cNvSpPr/>
            <p:nvPr/>
          </p:nvSpPr>
          <p:spPr>
            <a:xfrm>
              <a:off x="2679113" y="5917468"/>
              <a:ext cx="283875" cy="214252"/>
            </a:xfrm>
            <a:custGeom>
              <a:avLst/>
              <a:gdLst/>
              <a:ahLst/>
              <a:cxnLst/>
              <a:rect l="0" t="0" r="0" b="0"/>
              <a:pathLst>
                <a:path w="283875" h="214252">
                  <a:moveTo>
                    <a:pt x="23606" y="71376"/>
                  </a:moveTo>
                  <a:lnTo>
                    <a:pt x="33857" y="71376"/>
                  </a:lnTo>
                  <a:lnTo>
                    <a:pt x="44691" y="63193"/>
                  </a:lnTo>
                  <a:lnTo>
                    <a:pt x="51938" y="61124"/>
                  </a:lnTo>
                  <a:lnTo>
                    <a:pt x="75553" y="58473"/>
                  </a:lnTo>
                  <a:lnTo>
                    <a:pt x="98536" y="49262"/>
                  </a:lnTo>
                  <a:lnTo>
                    <a:pt x="110777" y="48066"/>
                  </a:lnTo>
                  <a:lnTo>
                    <a:pt x="113470" y="46576"/>
                  </a:lnTo>
                  <a:lnTo>
                    <a:pt x="115265" y="44260"/>
                  </a:lnTo>
                  <a:lnTo>
                    <a:pt x="117260" y="38158"/>
                  </a:lnTo>
                  <a:lnTo>
                    <a:pt x="118794" y="18070"/>
                  </a:lnTo>
                  <a:lnTo>
                    <a:pt x="117491" y="15995"/>
                  </a:lnTo>
                  <a:lnTo>
                    <a:pt x="115301" y="14611"/>
                  </a:lnTo>
                  <a:lnTo>
                    <a:pt x="106726" y="12209"/>
                  </a:lnTo>
                  <a:lnTo>
                    <a:pt x="72684" y="11858"/>
                  </a:lnTo>
                  <a:lnTo>
                    <a:pt x="61734" y="15378"/>
                  </a:lnTo>
                  <a:lnTo>
                    <a:pt x="35724" y="35967"/>
                  </a:lnTo>
                  <a:lnTo>
                    <a:pt x="7743" y="63456"/>
                  </a:lnTo>
                  <a:lnTo>
                    <a:pt x="3326" y="74912"/>
                  </a:lnTo>
                  <a:lnTo>
                    <a:pt x="0" y="110573"/>
                  </a:lnTo>
                  <a:lnTo>
                    <a:pt x="6175" y="129145"/>
                  </a:lnTo>
                  <a:lnTo>
                    <a:pt x="20114" y="149619"/>
                  </a:lnTo>
                  <a:lnTo>
                    <a:pt x="27786" y="158185"/>
                  </a:lnTo>
                  <a:lnTo>
                    <a:pt x="35606" y="162875"/>
                  </a:lnTo>
                  <a:lnTo>
                    <a:pt x="82404" y="177699"/>
                  </a:lnTo>
                  <a:lnTo>
                    <a:pt x="104555" y="178483"/>
                  </a:lnTo>
                  <a:lnTo>
                    <a:pt x="123311" y="161955"/>
                  </a:lnTo>
                  <a:lnTo>
                    <a:pt x="127451" y="154408"/>
                  </a:lnTo>
                  <a:lnTo>
                    <a:pt x="130613" y="146644"/>
                  </a:lnTo>
                  <a:lnTo>
                    <a:pt x="136429" y="138782"/>
                  </a:lnTo>
                  <a:lnTo>
                    <a:pt x="139895" y="127351"/>
                  </a:lnTo>
                  <a:lnTo>
                    <a:pt x="142759" y="114775"/>
                  </a:lnTo>
                  <a:lnTo>
                    <a:pt x="150486" y="98934"/>
                  </a:lnTo>
                  <a:lnTo>
                    <a:pt x="154686" y="79395"/>
                  </a:lnTo>
                  <a:lnTo>
                    <a:pt x="162398" y="63315"/>
                  </a:lnTo>
                  <a:lnTo>
                    <a:pt x="167445" y="28928"/>
                  </a:lnTo>
                  <a:lnTo>
                    <a:pt x="179361" y="12083"/>
                  </a:lnTo>
                  <a:lnTo>
                    <a:pt x="188134" y="2337"/>
                  </a:lnTo>
                  <a:lnTo>
                    <a:pt x="192861" y="1004"/>
                  </a:lnTo>
                  <a:lnTo>
                    <a:pt x="218225" y="0"/>
                  </a:lnTo>
                  <a:lnTo>
                    <a:pt x="226079" y="3494"/>
                  </a:lnTo>
                  <a:lnTo>
                    <a:pt x="233979" y="8133"/>
                  </a:lnTo>
                  <a:lnTo>
                    <a:pt x="241900" y="10195"/>
                  </a:lnTo>
                  <a:lnTo>
                    <a:pt x="244542" y="12068"/>
                  </a:lnTo>
                  <a:lnTo>
                    <a:pt x="246302" y="14639"/>
                  </a:lnTo>
                  <a:lnTo>
                    <a:pt x="249582" y="21024"/>
                  </a:lnTo>
                  <a:lnTo>
                    <a:pt x="257543" y="32056"/>
                  </a:lnTo>
                  <a:lnTo>
                    <a:pt x="272425" y="78220"/>
                  </a:lnTo>
                  <a:lnTo>
                    <a:pt x="277094" y="119982"/>
                  </a:lnTo>
                  <a:lnTo>
                    <a:pt x="283874" y="144624"/>
                  </a:lnTo>
                  <a:lnTo>
                    <a:pt x="274084" y="204112"/>
                  </a:lnTo>
                  <a:lnTo>
                    <a:pt x="273637" y="2142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875"/>
            <p:cNvSpPr/>
            <p:nvPr/>
          </p:nvSpPr>
          <p:spPr>
            <a:xfrm>
              <a:off x="3001030" y="5822156"/>
              <a:ext cx="189846" cy="452439"/>
            </a:xfrm>
            <a:custGeom>
              <a:avLst/>
              <a:gdLst/>
              <a:ahLst/>
              <a:cxnLst/>
              <a:rect l="0" t="0" r="0" b="0"/>
              <a:pathLst>
                <a:path w="189846" h="452439">
                  <a:moveTo>
                    <a:pt x="189845" y="0"/>
                  </a:moveTo>
                  <a:lnTo>
                    <a:pt x="183524" y="0"/>
                  </a:lnTo>
                  <a:lnTo>
                    <a:pt x="181662" y="1323"/>
                  </a:lnTo>
                  <a:lnTo>
                    <a:pt x="180421" y="3528"/>
                  </a:lnTo>
                  <a:lnTo>
                    <a:pt x="160245" y="57486"/>
                  </a:lnTo>
                  <a:lnTo>
                    <a:pt x="138092" y="113608"/>
                  </a:lnTo>
                  <a:lnTo>
                    <a:pt x="104173" y="172840"/>
                  </a:lnTo>
                  <a:lnTo>
                    <a:pt x="78864" y="232345"/>
                  </a:lnTo>
                  <a:lnTo>
                    <a:pt x="44669" y="287943"/>
                  </a:lnTo>
                  <a:lnTo>
                    <a:pt x="26905" y="332619"/>
                  </a:lnTo>
                  <a:lnTo>
                    <a:pt x="10535" y="390358"/>
                  </a:lnTo>
                  <a:lnTo>
                    <a:pt x="1555" y="417832"/>
                  </a:lnTo>
                  <a:lnTo>
                    <a:pt x="0" y="431748"/>
                  </a:lnTo>
                  <a:lnTo>
                    <a:pt x="3164" y="440156"/>
                  </a:lnTo>
                  <a:lnTo>
                    <a:pt x="11251" y="452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SMARTInkShape-Group501"/>
          <p:cNvGrpSpPr/>
          <p:nvPr/>
        </p:nvGrpSpPr>
        <p:grpSpPr>
          <a:xfrm>
            <a:off x="3167075" y="5762625"/>
            <a:ext cx="1881176" cy="414709"/>
            <a:chOff x="3167075" y="5762625"/>
            <a:chExt cx="1881176" cy="414709"/>
          </a:xfrm>
        </p:grpSpPr>
        <p:sp>
          <p:nvSpPr>
            <p:cNvPr id="224" name="SMARTInkShape-2876"/>
            <p:cNvSpPr/>
            <p:nvPr/>
          </p:nvSpPr>
          <p:spPr>
            <a:xfrm>
              <a:off x="3167075" y="5894309"/>
              <a:ext cx="164960" cy="225297"/>
            </a:xfrm>
            <a:custGeom>
              <a:avLst/>
              <a:gdLst/>
              <a:ahLst/>
              <a:cxnLst/>
              <a:rect l="0" t="0" r="0" b="0"/>
              <a:pathLst>
                <a:path w="164960" h="225297">
                  <a:moveTo>
                    <a:pt x="35706" y="46910"/>
                  </a:moveTo>
                  <a:lnTo>
                    <a:pt x="29386" y="46910"/>
                  </a:lnTo>
                  <a:lnTo>
                    <a:pt x="27524" y="48233"/>
                  </a:lnTo>
                  <a:lnTo>
                    <a:pt x="26282" y="50437"/>
                  </a:lnTo>
                  <a:lnTo>
                    <a:pt x="24127" y="59036"/>
                  </a:lnTo>
                  <a:lnTo>
                    <a:pt x="23804" y="116288"/>
                  </a:lnTo>
                  <a:lnTo>
                    <a:pt x="20274" y="127575"/>
                  </a:lnTo>
                  <a:lnTo>
                    <a:pt x="15618" y="137000"/>
                  </a:lnTo>
                  <a:lnTo>
                    <a:pt x="12629" y="157358"/>
                  </a:lnTo>
                  <a:lnTo>
                    <a:pt x="11899" y="213531"/>
                  </a:lnTo>
                  <a:lnTo>
                    <a:pt x="11898" y="217521"/>
                  </a:lnTo>
                  <a:lnTo>
                    <a:pt x="10573" y="220182"/>
                  </a:lnTo>
                  <a:lnTo>
                    <a:pt x="8368" y="221956"/>
                  </a:lnTo>
                  <a:lnTo>
                    <a:pt x="478" y="225296"/>
                  </a:lnTo>
                  <a:lnTo>
                    <a:pt x="0" y="201441"/>
                  </a:lnTo>
                  <a:lnTo>
                    <a:pt x="11404" y="144363"/>
                  </a:lnTo>
                  <a:lnTo>
                    <a:pt x="23991" y="90463"/>
                  </a:lnTo>
                  <a:lnTo>
                    <a:pt x="45423" y="33383"/>
                  </a:lnTo>
                  <a:lnTo>
                    <a:pt x="53695" y="24140"/>
                  </a:lnTo>
                  <a:lnTo>
                    <a:pt x="78595" y="4714"/>
                  </a:lnTo>
                  <a:lnTo>
                    <a:pt x="91042" y="893"/>
                  </a:lnTo>
                  <a:lnTo>
                    <a:pt x="99105" y="0"/>
                  </a:lnTo>
                  <a:lnTo>
                    <a:pt x="107099" y="3130"/>
                  </a:lnTo>
                  <a:lnTo>
                    <a:pt x="115061" y="7609"/>
                  </a:lnTo>
                  <a:lnTo>
                    <a:pt x="126981" y="11453"/>
                  </a:lnTo>
                  <a:lnTo>
                    <a:pt x="146830" y="27623"/>
                  </a:lnTo>
                  <a:lnTo>
                    <a:pt x="151240" y="35251"/>
                  </a:lnTo>
                  <a:lnTo>
                    <a:pt x="164959" y="84946"/>
                  </a:lnTo>
                  <a:lnTo>
                    <a:pt x="164208" y="89465"/>
                  </a:lnTo>
                  <a:lnTo>
                    <a:pt x="159846" y="98014"/>
                  </a:lnTo>
                  <a:lnTo>
                    <a:pt x="155507" y="100824"/>
                  </a:lnTo>
                  <a:lnTo>
                    <a:pt x="136761" y="104777"/>
                  </a:lnTo>
                  <a:lnTo>
                    <a:pt x="79544" y="106422"/>
                  </a:lnTo>
                  <a:lnTo>
                    <a:pt x="71425" y="1064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877"/>
            <p:cNvSpPr/>
            <p:nvPr/>
          </p:nvSpPr>
          <p:spPr>
            <a:xfrm>
              <a:off x="3417107" y="5917406"/>
              <a:ext cx="119050" cy="119003"/>
            </a:xfrm>
            <a:custGeom>
              <a:avLst/>
              <a:gdLst/>
              <a:ahLst/>
              <a:cxnLst/>
              <a:rect l="0" t="0" r="0" b="0"/>
              <a:pathLst>
                <a:path w="119050" h="119003">
                  <a:moveTo>
                    <a:pt x="11893" y="0"/>
                  </a:moveTo>
                  <a:lnTo>
                    <a:pt x="11893" y="10252"/>
                  </a:lnTo>
                  <a:lnTo>
                    <a:pt x="3711" y="21085"/>
                  </a:lnTo>
                  <a:lnTo>
                    <a:pt x="1642" y="28333"/>
                  </a:lnTo>
                  <a:lnTo>
                    <a:pt x="0" y="87172"/>
                  </a:lnTo>
                  <a:lnTo>
                    <a:pt x="3520" y="95187"/>
                  </a:lnTo>
                  <a:lnTo>
                    <a:pt x="8172" y="103160"/>
                  </a:lnTo>
                  <a:lnTo>
                    <a:pt x="10239" y="111113"/>
                  </a:lnTo>
                  <a:lnTo>
                    <a:pt x="13436" y="113762"/>
                  </a:lnTo>
                  <a:lnTo>
                    <a:pt x="29254" y="117492"/>
                  </a:lnTo>
                  <a:lnTo>
                    <a:pt x="63390" y="119002"/>
                  </a:lnTo>
                  <a:lnTo>
                    <a:pt x="71381" y="115508"/>
                  </a:lnTo>
                  <a:lnTo>
                    <a:pt x="91262" y="100074"/>
                  </a:lnTo>
                  <a:lnTo>
                    <a:pt x="119049" y="83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878"/>
            <p:cNvSpPr/>
            <p:nvPr/>
          </p:nvSpPr>
          <p:spPr>
            <a:xfrm>
              <a:off x="3619500" y="5762625"/>
              <a:ext cx="35720" cy="261939"/>
            </a:xfrm>
            <a:custGeom>
              <a:avLst/>
              <a:gdLst/>
              <a:ahLst/>
              <a:cxnLst/>
              <a:rect l="0" t="0" r="0" b="0"/>
              <a:pathLst>
                <a:path w="35720" h="261939">
                  <a:moveTo>
                    <a:pt x="35719" y="0"/>
                  </a:moveTo>
                  <a:lnTo>
                    <a:pt x="35719" y="6321"/>
                  </a:lnTo>
                  <a:lnTo>
                    <a:pt x="32191" y="12952"/>
                  </a:lnTo>
                  <a:lnTo>
                    <a:pt x="27536" y="20308"/>
                  </a:lnTo>
                  <a:lnTo>
                    <a:pt x="24916" y="33210"/>
                  </a:lnTo>
                  <a:lnTo>
                    <a:pt x="22816" y="51879"/>
                  </a:lnTo>
                  <a:lnTo>
                    <a:pt x="15727" y="67701"/>
                  </a:lnTo>
                  <a:lnTo>
                    <a:pt x="1804" y="127164"/>
                  </a:lnTo>
                  <a:lnTo>
                    <a:pt x="105" y="182572"/>
                  </a:lnTo>
                  <a:lnTo>
                    <a:pt x="4" y="239742"/>
                  </a:lnTo>
                  <a:lnTo>
                    <a:pt x="0" y="261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879"/>
            <p:cNvSpPr/>
            <p:nvPr/>
          </p:nvSpPr>
          <p:spPr>
            <a:xfrm>
              <a:off x="3702844" y="5911008"/>
              <a:ext cx="65957" cy="137363"/>
            </a:xfrm>
            <a:custGeom>
              <a:avLst/>
              <a:gdLst/>
              <a:ahLst/>
              <a:cxnLst/>
              <a:rect l="0" t="0" r="0" b="0"/>
              <a:pathLst>
                <a:path w="65957" h="137363">
                  <a:moveTo>
                    <a:pt x="59531" y="54023"/>
                  </a:moveTo>
                  <a:lnTo>
                    <a:pt x="53210" y="47703"/>
                  </a:lnTo>
                  <a:lnTo>
                    <a:pt x="50107" y="41072"/>
                  </a:lnTo>
                  <a:lnTo>
                    <a:pt x="49280" y="37451"/>
                  </a:lnTo>
                  <a:lnTo>
                    <a:pt x="41794" y="26036"/>
                  </a:lnTo>
                  <a:lnTo>
                    <a:pt x="18140" y="769"/>
                  </a:lnTo>
                  <a:lnTo>
                    <a:pt x="16062" y="0"/>
                  </a:lnTo>
                  <a:lnTo>
                    <a:pt x="14677" y="809"/>
                  </a:lnTo>
                  <a:lnTo>
                    <a:pt x="12453" y="5294"/>
                  </a:lnTo>
                  <a:lnTo>
                    <a:pt x="11954" y="22873"/>
                  </a:lnTo>
                  <a:lnTo>
                    <a:pt x="18241" y="40678"/>
                  </a:lnTo>
                  <a:lnTo>
                    <a:pt x="30894" y="62215"/>
                  </a:lnTo>
                  <a:lnTo>
                    <a:pt x="35612" y="81733"/>
                  </a:lnTo>
                  <a:lnTo>
                    <a:pt x="48387" y="100850"/>
                  </a:lnTo>
                  <a:lnTo>
                    <a:pt x="54579" y="109231"/>
                  </a:lnTo>
                  <a:lnTo>
                    <a:pt x="62080" y="125391"/>
                  </a:lnTo>
                  <a:lnTo>
                    <a:pt x="65200" y="129383"/>
                  </a:lnTo>
                  <a:lnTo>
                    <a:pt x="65956" y="132044"/>
                  </a:lnTo>
                  <a:lnTo>
                    <a:pt x="65137" y="133819"/>
                  </a:lnTo>
                  <a:lnTo>
                    <a:pt x="59859" y="137159"/>
                  </a:lnTo>
                  <a:lnTo>
                    <a:pt x="31552" y="137362"/>
                  </a:lnTo>
                  <a:lnTo>
                    <a:pt x="23725" y="133837"/>
                  </a:lnTo>
                  <a:lnTo>
                    <a:pt x="0" y="1135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880"/>
            <p:cNvSpPr/>
            <p:nvPr/>
          </p:nvSpPr>
          <p:spPr>
            <a:xfrm>
              <a:off x="3833813" y="5953125"/>
              <a:ext cx="11907" cy="83345"/>
            </a:xfrm>
            <a:custGeom>
              <a:avLst/>
              <a:gdLst/>
              <a:ahLst/>
              <a:cxnLst/>
              <a:rect l="0" t="0" r="0" b="0"/>
              <a:pathLst>
                <a:path w="11907" h="83345">
                  <a:moveTo>
                    <a:pt x="11906" y="0"/>
                  </a:moveTo>
                  <a:lnTo>
                    <a:pt x="5585" y="6321"/>
                  </a:lnTo>
                  <a:lnTo>
                    <a:pt x="2482" y="12952"/>
                  </a:lnTo>
                  <a:lnTo>
                    <a:pt x="5" y="71440"/>
                  </a:lnTo>
                  <a:lnTo>
                    <a:pt x="0" y="83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881"/>
            <p:cNvSpPr/>
            <p:nvPr/>
          </p:nvSpPr>
          <p:spPr>
            <a:xfrm>
              <a:off x="3833813" y="5822156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1190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882"/>
            <p:cNvSpPr/>
            <p:nvPr/>
          </p:nvSpPr>
          <p:spPr>
            <a:xfrm>
              <a:off x="3905250" y="5965195"/>
              <a:ext cx="130970" cy="106994"/>
            </a:xfrm>
            <a:custGeom>
              <a:avLst/>
              <a:gdLst/>
              <a:ahLst/>
              <a:cxnLst/>
              <a:rect l="0" t="0" r="0" b="0"/>
              <a:pathLst>
                <a:path w="130970" h="106994">
                  <a:moveTo>
                    <a:pt x="0" y="11743"/>
                  </a:moveTo>
                  <a:lnTo>
                    <a:pt x="0" y="71110"/>
                  </a:lnTo>
                  <a:lnTo>
                    <a:pt x="0" y="64904"/>
                  </a:lnTo>
                  <a:lnTo>
                    <a:pt x="1323" y="63059"/>
                  </a:lnTo>
                  <a:lnTo>
                    <a:pt x="6321" y="61008"/>
                  </a:lnTo>
                  <a:lnTo>
                    <a:pt x="8182" y="59138"/>
                  </a:lnTo>
                  <a:lnTo>
                    <a:pt x="10251" y="53533"/>
                  </a:lnTo>
                  <a:lnTo>
                    <a:pt x="12902" y="39156"/>
                  </a:lnTo>
                  <a:lnTo>
                    <a:pt x="28435" y="19632"/>
                  </a:lnTo>
                  <a:lnTo>
                    <a:pt x="36009" y="15248"/>
                  </a:lnTo>
                  <a:lnTo>
                    <a:pt x="43785" y="11978"/>
                  </a:lnTo>
                  <a:lnTo>
                    <a:pt x="55601" y="4022"/>
                  </a:lnTo>
                  <a:lnTo>
                    <a:pt x="67480" y="1076"/>
                  </a:lnTo>
                  <a:lnTo>
                    <a:pt x="87314" y="0"/>
                  </a:lnTo>
                  <a:lnTo>
                    <a:pt x="95251" y="3437"/>
                  </a:lnTo>
                  <a:lnTo>
                    <a:pt x="103188" y="8051"/>
                  </a:lnTo>
                  <a:lnTo>
                    <a:pt x="111125" y="10102"/>
                  </a:lnTo>
                  <a:lnTo>
                    <a:pt x="113771" y="11972"/>
                  </a:lnTo>
                  <a:lnTo>
                    <a:pt x="115535" y="14541"/>
                  </a:lnTo>
                  <a:lnTo>
                    <a:pt x="116711" y="17577"/>
                  </a:lnTo>
                  <a:lnTo>
                    <a:pt x="118818" y="19601"/>
                  </a:lnTo>
                  <a:lnTo>
                    <a:pt x="124686" y="21850"/>
                  </a:lnTo>
                  <a:lnTo>
                    <a:pt x="126781" y="23772"/>
                  </a:lnTo>
                  <a:lnTo>
                    <a:pt x="129107" y="29436"/>
                  </a:lnTo>
                  <a:lnTo>
                    <a:pt x="130417" y="40062"/>
                  </a:lnTo>
                  <a:lnTo>
                    <a:pt x="127196" y="47701"/>
                  </a:lnTo>
                  <a:lnTo>
                    <a:pt x="122677" y="55506"/>
                  </a:lnTo>
                  <a:lnTo>
                    <a:pt x="119777" y="71295"/>
                  </a:lnTo>
                  <a:lnTo>
                    <a:pt x="119204" y="87153"/>
                  </a:lnTo>
                  <a:lnTo>
                    <a:pt x="120479" y="89797"/>
                  </a:lnTo>
                  <a:lnTo>
                    <a:pt x="122653" y="91561"/>
                  </a:lnTo>
                  <a:lnTo>
                    <a:pt x="125425" y="92736"/>
                  </a:lnTo>
                  <a:lnTo>
                    <a:pt x="127273" y="94842"/>
                  </a:lnTo>
                  <a:lnTo>
                    <a:pt x="130969" y="1069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883"/>
            <p:cNvSpPr/>
            <p:nvPr/>
          </p:nvSpPr>
          <p:spPr>
            <a:xfrm>
              <a:off x="4107656" y="6000750"/>
              <a:ext cx="83331" cy="173080"/>
            </a:xfrm>
            <a:custGeom>
              <a:avLst/>
              <a:gdLst/>
              <a:ahLst/>
              <a:cxnLst/>
              <a:rect l="0" t="0" r="0" b="0"/>
              <a:pathLst>
                <a:path w="83331" h="173080">
                  <a:moveTo>
                    <a:pt x="47625" y="0"/>
                  </a:moveTo>
                  <a:lnTo>
                    <a:pt x="25958" y="0"/>
                  </a:lnTo>
                  <a:lnTo>
                    <a:pt x="14731" y="8182"/>
                  </a:lnTo>
                  <a:lnTo>
                    <a:pt x="7429" y="10251"/>
                  </a:lnTo>
                  <a:lnTo>
                    <a:pt x="4953" y="12126"/>
                  </a:lnTo>
                  <a:lnTo>
                    <a:pt x="653" y="22013"/>
                  </a:lnTo>
                  <a:lnTo>
                    <a:pt x="193" y="29600"/>
                  </a:lnTo>
                  <a:lnTo>
                    <a:pt x="1452" y="31639"/>
                  </a:lnTo>
                  <a:lnTo>
                    <a:pt x="3614" y="32999"/>
                  </a:lnTo>
                  <a:lnTo>
                    <a:pt x="6378" y="33906"/>
                  </a:lnTo>
                  <a:lnTo>
                    <a:pt x="9544" y="33187"/>
                  </a:lnTo>
                  <a:lnTo>
                    <a:pt x="24130" y="26056"/>
                  </a:lnTo>
                  <a:lnTo>
                    <a:pt x="27993" y="25309"/>
                  </a:lnTo>
                  <a:lnTo>
                    <a:pt x="45292" y="13693"/>
                  </a:lnTo>
                  <a:lnTo>
                    <a:pt x="56670" y="4076"/>
                  </a:lnTo>
                  <a:lnTo>
                    <a:pt x="69232" y="537"/>
                  </a:lnTo>
                  <a:lnTo>
                    <a:pt x="81495" y="47"/>
                  </a:lnTo>
                  <a:lnTo>
                    <a:pt x="82112" y="1354"/>
                  </a:lnTo>
                  <a:lnTo>
                    <a:pt x="83330" y="50000"/>
                  </a:lnTo>
                  <a:lnTo>
                    <a:pt x="71928" y="105008"/>
                  </a:lnTo>
                  <a:lnTo>
                    <a:pt x="68128" y="116343"/>
                  </a:lnTo>
                  <a:lnTo>
                    <a:pt x="63352" y="125792"/>
                  </a:lnTo>
                  <a:lnTo>
                    <a:pt x="59340" y="138549"/>
                  </a:lnTo>
                  <a:lnTo>
                    <a:pt x="30047" y="172307"/>
                  </a:lnTo>
                  <a:lnTo>
                    <a:pt x="27969" y="173079"/>
                  </a:lnTo>
                  <a:lnTo>
                    <a:pt x="26584" y="172272"/>
                  </a:lnTo>
                  <a:lnTo>
                    <a:pt x="25660" y="170411"/>
                  </a:lnTo>
                  <a:lnTo>
                    <a:pt x="23721" y="169170"/>
                  </a:lnTo>
                  <a:lnTo>
                    <a:pt x="14672" y="167423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884"/>
            <p:cNvSpPr/>
            <p:nvPr/>
          </p:nvSpPr>
          <p:spPr>
            <a:xfrm>
              <a:off x="4333875" y="5941377"/>
              <a:ext cx="113879" cy="235957"/>
            </a:xfrm>
            <a:custGeom>
              <a:avLst/>
              <a:gdLst/>
              <a:ahLst/>
              <a:cxnLst/>
              <a:rect l="0" t="0" r="0" b="0"/>
              <a:pathLst>
                <a:path w="113879" h="235957">
                  <a:moveTo>
                    <a:pt x="95250" y="23654"/>
                  </a:moveTo>
                  <a:lnTo>
                    <a:pt x="88929" y="23654"/>
                  </a:lnTo>
                  <a:lnTo>
                    <a:pt x="87068" y="22331"/>
                  </a:lnTo>
                  <a:lnTo>
                    <a:pt x="85826" y="20127"/>
                  </a:lnTo>
                  <a:lnTo>
                    <a:pt x="83834" y="13403"/>
                  </a:lnTo>
                  <a:lnTo>
                    <a:pt x="77169" y="5917"/>
                  </a:lnTo>
                  <a:lnTo>
                    <a:pt x="70457" y="2542"/>
                  </a:lnTo>
                  <a:lnTo>
                    <a:pt x="38115" y="79"/>
                  </a:lnTo>
                  <a:lnTo>
                    <a:pt x="33348" y="0"/>
                  </a:lnTo>
                  <a:lnTo>
                    <a:pt x="24523" y="3440"/>
                  </a:lnTo>
                  <a:lnTo>
                    <a:pt x="16190" y="8055"/>
                  </a:lnTo>
                  <a:lnTo>
                    <a:pt x="8078" y="10107"/>
                  </a:lnTo>
                  <a:lnTo>
                    <a:pt x="5385" y="11977"/>
                  </a:lnTo>
                  <a:lnTo>
                    <a:pt x="3590" y="14546"/>
                  </a:lnTo>
                  <a:lnTo>
                    <a:pt x="709" y="21855"/>
                  </a:lnTo>
                  <a:lnTo>
                    <a:pt x="62" y="40068"/>
                  </a:lnTo>
                  <a:lnTo>
                    <a:pt x="1364" y="42534"/>
                  </a:lnTo>
                  <a:lnTo>
                    <a:pt x="3555" y="44178"/>
                  </a:lnTo>
                  <a:lnTo>
                    <a:pt x="9518" y="47328"/>
                  </a:lnTo>
                  <a:lnTo>
                    <a:pt x="16577" y="53138"/>
                  </a:lnTo>
                  <a:lnTo>
                    <a:pt x="27653" y="56602"/>
                  </a:lnTo>
                  <a:lnTo>
                    <a:pt x="50000" y="58826"/>
                  </a:lnTo>
                  <a:lnTo>
                    <a:pt x="58823" y="55602"/>
                  </a:lnTo>
                  <a:lnTo>
                    <a:pt x="67154" y="51082"/>
                  </a:lnTo>
                  <a:lnTo>
                    <a:pt x="79282" y="47215"/>
                  </a:lnTo>
                  <a:lnTo>
                    <a:pt x="91253" y="39601"/>
                  </a:lnTo>
                  <a:lnTo>
                    <a:pt x="106458" y="35718"/>
                  </a:lnTo>
                  <a:lnTo>
                    <a:pt x="113270" y="41928"/>
                  </a:lnTo>
                  <a:lnTo>
                    <a:pt x="113878" y="43774"/>
                  </a:lnTo>
                  <a:lnTo>
                    <a:pt x="112960" y="45005"/>
                  </a:lnTo>
                  <a:lnTo>
                    <a:pt x="111025" y="45826"/>
                  </a:lnTo>
                  <a:lnTo>
                    <a:pt x="109736" y="47696"/>
                  </a:lnTo>
                  <a:lnTo>
                    <a:pt x="107921" y="56648"/>
                  </a:lnTo>
                  <a:lnTo>
                    <a:pt x="107496" y="63895"/>
                  </a:lnTo>
                  <a:lnTo>
                    <a:pt x="103779" y="71525"/>
                  </a:lnTo>
                  <a:lnTo>
                    <a:pt x="100936" y="75412"/>
                  </a:lnTo>
                  <a:lnTo>
                    <a:pt x="83223" y="134700"/>
                  </a:lnTo>
                  <a:lnTo>
                    <a:pt x="62820" y="175716"/>
                  </a:lnTo>
                  <a:lnTo>
                    <a:pt x="59670" y="185164"/>
                  </a:lnTo>
                  <a:lnTo>
                    <a:pt x="30051" y="231180"/>
                  </a:lnTo>
                  <a:lnTo>
                    <a:pt x="23058" y="234950"/>
                  </a:lnTo>
                  <a:lnTo>
                    <a:pt x="19340" y="235956"/>
                  </a:lnTo>
                  <a:lnTo>
                    <a:pt x="16863" y="235303"/>
                  </a:lnTo>
                  <a:lnTo>
                    <a:pt x="15210" y="233545"/>
                  </a:lnTo>
                  <a:lnTo>
                    <a:pt x="12559" y="227539"/>
                  </a:lnTo>
                  <a:lnTo>
                    <a:pt x="8668" y="226717"/>
                  </a:lnTo>
                  <a:lnTo>
                    <a:pt x="0" y="2260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885"/>
            <p:cNvSpPr/>
            <p:nvPr/>
          </p:nvSpPr>
          <p:spPr>
            <a:xfrm>
              <a:off x="4548188" y="5822156"/>
              <a:ext cx="23813" cy="202408"/>
            </a:xfrm>
            <a:custGeom>
              <a:avLst/>
              <a:gdLst/>
              <a:ahLst/>
              <a:cxnLst/>
              <a:rect l="0" t="0" r="0" b="0"/>
              <a:pathLst>
                <a:path w="23813" h="202408">
                  <a:moveTo>
                    <a:pt x="23812" y="0"/>
                  </a:moveTo>
                  <a:lnTo>
                    <a:pt x="22489" y="55823"/>
                  </a:lnTo>
                  <a:lnTo>
                    <a:pt x="13561" y="91838"/>
                  </a:lnTo>
                  <a:lnTo>
                    <a:pt x="12124" y="138098"/>
                  </a:lnTo>
                  <a:lnTo>
                    <a:pt x="10612" y="182767"/>
                  </a:lnTo>
                  <a:lnTo>
                    <a:pt x="0" y="2024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886"/>
            <p:cNvSpPr/>
            <p:nvPr/>
          </p:nvSpPr>
          <p:spPr>
            <a:xfrm>
              <a:off x="4607719" y="5929360"/>
              <a:ext cx="118896" cy="107110"/>
            </a:xfrm>
            <a:custGeom>
              <a:avLst/>
              <a:gdLst/>
              <a:ahLst/>
              <a:cxnLst/>
              <a:rect l="0" t="0" r="0" b="0"/>
              <a:pathLst>
                <a:path w="118896" h="107110">
                  <a:moveTo>
                    <a:pt x="0" y="71390"/>
                  </a:moveTo>
                  <a:lnTo>
                    <a:pt x="16572" y="71390"/>
                  </a:lnTo>
                  <a:lnTo>
                    <a:pt x="24122" y="67862"/>
                  </a:lnTo>
                  <a:lnTo>
                    <a:pt x="31887" y="63208"/>
                  </a:lnTo>
                  <a:lnTo>
                    <a:pt x="47652" y="60220"/>
                  </a:lnTo>
                  <a:lnTo>
                    <a:pt x="68795" y="58257"/>
                  </a:lnTo>
                  <a:lnTo>
                    <a:pt x="100761" y="47367"/>
                  </a:lnTo>
                  <a:lnTo>
                    <a:pt x="102893" y="44791"/>
                  </a:lnTo>
                  <a:lnTo>
                    <a:pt x="106584" y="38401"/>
                  </a:lnTo>
                  <a:lnTo>
                    <a:pt x="117158" y="25954"/>
                  </a:lnTo>
                  <a:lnTo>
                    <a:pt x="118895" y="13706"/>
                  </a:lnTo>
                  <a:lnTo>
                    <a:pt x="108796" y="1770"/>
                  </a:lnTo>
                  <a:lnTo>
                    <a:pt x="104357" y="760"/>
                  </a:lnTo>
                  <a:lnTo>
                    <a:pt x="79211" y="0"/>
                  </a:lnTo>
                  <a:lnTo>
                    <a:pt x="71364" y="3501"/>
                  </a:lnTo>
                  <a:lnTo>
                    <a:pt x="63467" y="8144"/>
                  </a:lnTo>
                  <a:lnTo>
                    <a:pt x="51584" y="12081"/>
                  </a:lnTo>
                  <a:lnTo>
                    <a:pt x="39684" y="19715"/>
                  </a:lnTo>
                  <a:lnTo>
                    <a:pt x="31748" y="21965"/>
                  </a:lnTo>
                  <a:lnTo>
                    <a:pt x="29103" y="23887"/>
                  </a:lnTo>
                  <a:lnTo>
                    <a:pt x="27339" y="26493"/>
                  </a:lnTo>
                  <a:lnTo>
                    <a:pt x="24057" y="32915"/>
                  </a:lnTo>
                  <a:lnTo>
                    <a:pt x="18189" y="40179"/>
                  </a:lnTo>
                  <a:lnTo>
                    <a:pt x="14698" y="51345"/>
                  </a:lnTo>
                  <a:lnTo>
                    <a:pt x="12070" y="82858"/>
                  </a:lnTo>
                  <a:lnTo>
                    <a:pt x="15507" y="93244"/>
                  </a:lnTo>
                  <a:lnTo>
                    <a:pt x="18275" y="97866"/>
                  </a:lnTo>
                  <a:lnTo>
                    <a:pt x="21444" y="100946"/>
                  </a:lnTo>
                  <a:lnTo>
                    <a:pt x="35719" y="1071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887"/>
            <p:cNvSpPr/>
            <p:nvPr/>
          </p:nvSpPr>
          <p:spPr>
            <a:xfrm>
              <a:off x="4728655" y="5953274"/>
              <a:ext cx="319596" cy="154633"/>
            </a:xfrm>
            <a:custGeom>
              <a:avLst/>
              <a:gdLst/>
              <a:ahLst/>
              <a:cxnLst/>
              <a:rect l="0" t="0" r="0" b="0"/>
              <a:pathLst>
                <a:path w="319596" h="154633">
                  <a:moveTo>
                    <a:pt x="105283" y="23664"/>
                  </a:moveTo>
                  <a:lnTo>
                    <a:pt x="105283" y="13412"/>
                  </a:lnTo>
                  <a:lnTo>
                    <a:pt x="103960" y="12861"/>
                  </a:lnTo>
                  <a:lnTo>
                    <a:pt x="98962" y="12248"/>
                  </a:lnTo>
                  <a:lnTo>
                    <a:pt x="97100" y="10761"/>
                  </a:lnTo>
                  <a:lnTo>
                    <a:pt x="95031" y="5582"/>
                  </a:lnTo>
                  <a:lnTo>
                    <a:pt x="93156" y="3672"/>
                  </a:lnTo>
                  <a:lnTo>
                    <a:pt x="87546" y="1549"/>
                  </a:lnTo>
                  <a:lnTo>
                    <a:pt x="65431" y="0"/>
                  </a:lnTo>
                  <a:lnTo>
                    <a:pt x="27001" y="11986"/>
                  </a:lnTo>
                  <a:lnTo>
                    <a:pt x="18456" y="17592"/>
                  </a:lnTo>
                  <a:lnTo>
                    <a:pt x="13776" y="24493"/>
                  </a:lnTo>
                  <a:lnTo>
                    <a:pt x="10374" y="31969"/>
                  </a:lnTo>
                  <a:lnTo>
                    <a:pt x="2343" y="43617"/>
                  </a:lnTo>
                  <a:lnTo>
                    <a:pt x="0" y="51493"/>
                  </a:lnTo>
                  <a:lnTo>
                    <a:pt x="699" y="55446"/>
                  </a:lnTo>
                  <a:lnTo>
                    <a:pt x="7797" y="71295"/>
                  </a:lnTo>
                  <a:lnTo>
                    <a:pt x="9591" y="80845"/>
                  </a:lnTo>
                  <a:lnTo>
                    <a:pt x="11061" y="81628"/>
                  </a:lnTo>
                  <a:lnTo>
                    <a:pt x="38009" y="83134"/>
                  </a:lnTo>
                  <a:lnTo>
                    <a:pt x="45838" y="79640"/>
                  </a:lnTo>
                  <a:lnTo>
                    <a:pt x="53727" y="75001"/>
                  </a:lnTo>
                  <a:lnTo>
                    <a:pt x="65607" y="71065"/>
                  </a:lnTo>
                  <a:lnTo>
                    <a:pt x="73537" y="65457"/>
                  </a:lnTo>
                  <a:lnTo>
                    <a:pt x="77944" y="58554"/>
                  </a:lnTo>
                  <a:lnTo>
                    <a:pt x="81226" y="51077"/>
                  </a:lnTo>
                  <a:lnTo>
                    <a:pt x="89188" y="39429"/>
                  </a:lnTo>
                  <a:lnTo>
                    <a:pt x="93213" y="24356"/>
                  </a:lnTo>
                  <a:lnTo>
                    <a:pt x="104788" y="23681"/>
                  </a:lnTo>
                  <a:lnTo>
                    <a:pt x="105282" y="80784"/>
                  </a:lnTo>
                  <a:lnTo>
                    <a:pt x="105282" y="85557"/>
                  </a:lnTo>
                  <a:lnTo>
                    <a:pt x="108810" y="94387"/>
                  </a:lnTo>
                  <a:lnTo>
                    <a:pt x="113465" y="102721"/>
                  </a:lnTo>
                  <a:lnTo>
                    <a:pt x="116698" y="116520"/>
                  </a:lnTo>
                  <a:lnTo>
                    <a:pt x="127397" y="128955"/>
                  </a:lnTo>
                  <a:lnTo>
                    <a:pt x="129286" y="128254"/>
                  </a:lnTo>
                  <a:lnTo>
                    <a:pt x="147163" y="112724"/>
                  </a:lnTo>
                  <a:lnTo>
                    <a:pt x="150355" y="106020"/>
                  </a:lnTo>
                  <a:lnTo>
                    <a:pt x="151206" y="102380"/>
                  </a:lnTo>
                  <a:lnTo>
                    <a:pt x="162107" y="83108"/>
                  </a:lnTo>
                  <a:lnTo>
                    <a:pt x="163009" y="79168"/>
                  </a:lnTo>
                  <a:lnTo>
                    <a:pt x="170600" y="67303"/>
                  </a:lnTo>
                  <a:lnTo>
                    <a:pt x="181227" y="55408"/>
                  </a:lnTo>
                  <a:lnTo>
                    <a:pt x="188866" y="51001"/>
                  </a:lnTo>
                  <a:lnTo>
                    <a:pt x="200319" y="47940"/>
                  </a:lnTo>
                  <a:lnTo>
                    <a:pt x="218596" y="47481"/>
                  </a:lnTo>
                  <a:lnTo>
                    <a:pt x="220513" y="48802"/>
                  </a:lnTo>
                  <a:lnTo>
                    <a:pt x="221790" y="51006"/>
                  </a:lnTo>
                  <a:lnTo>
                    <a:pt x="224009" y="59602"/>
                  </a:lnTo>
                  <a:lnTo>
                    <a:pt x="224345" y="106950"/>
                  </a:lnTo>
                  <a:lnTo>
                    <a:pt x="224345" y="100670"/>
                  </a:lnTo>
                  <a:lnTo>
                    <a:pt x="227873" y="94048"/>
                  </a:lnTo>
                  <a:lnTo>
                    <a:pt x="242082" y="77510"/>
                  </a:lnTo>
                  <a:lnTo>
                    <a:pt x="248985" y="74053"/>
                  </a:lnTo>
                  <a:lnTo>
                    <a:pt x="252677" y="73131"/>
                  </a:lnTo>
                  <a:lnTo>
                    <a:pt x="272043" y="62108"/>
                  </a:lnTo>
                  <a:lnTo>
                    <a:pt x="275987" y="61199"/>
                  </a:lnTo>
                  <a:lnTo>
                    <a:pt x="278617" y="59271"/>
                  </a:lnTo>
                  <a:lnTo>
                    <a:pt x="280370" y="56662"/>
                  </a:lnTo>
                  <a:lnTo>
                    <a:pt x="281538" y="53600"/>
                  </a:lnTo>
                  <a:lnTo>
                    <a:pt x="283641" y="51559"/>
                  </a:lnTo>
                  <a:lnTo>
                    <a:pt x="295231" y="47635"/>
                  </a:lnTo>
                  <a:lnTo>
                    <a:pt x="295768" y="65217"/>
                  </a:lnTo>
                  <a:lnTo>
                    <a:pt x="299304" y="72118"/>
                  </a:lnTo>
                  <a:lnTo>
                    <a:pt x="302099" y="75810"/>
                  </a:lnTo>
                  <a:lnTo>
                    <a:pt x="305204" y="86968"/>
                  </a:lnTo>
                  <a:lnTo>
                    <a:pt x="308685" y="122056"/>
                  </a:lnTo>
                  <a:lnTo>
                    <a:pt x="319595" y="1546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7" name="SMARTInkShape-2888"/>
          <p:cNvSpPr/>
          <p:nvPr/>
        </p:nvSpPr>
        <p:spPr>
          <a:xfrm>
            <a:off x="3584541" y="5263264"/>
            <a:ext cx="511210" cy="225518"/>
          </a:xfrm>
          <a:custGeom>
            <a:avLst/>
            <a:gdLst/>
            <a:ahLst/>
            <a:cxnLst/>
            <a:rect l="0" t="0" r="0" b="0"/>
            <a:pathLst>
              <a:path w="511210" h="225518">
                <a:moveTo>
                  <a:pt x="511209" y="165986"/>
                </a:moveTo>
                <a:lnTo>
                  <a:pt x="504888" y="165986"/>
                </a:lnTo>
                <a:lnTo>
                  <a:pt x="498257" y="162458"/>
                </a:lnTo>
                <a:lnTo>
                  <a:pt x="490901" y="157804"/>
                </a:lnTo>
                <a:lnTo>
                  <a:pt x="483221" y="155735"/>
                </a:lnTo>
                <a:lnTo>
                  <a:pt x="426453" y="154225"/>
                </a:lnTo>
                <a:lnTo>
                  <a:pt x="370456" y="154108"/>
                </a:lnTo>
                <a:lnTo>
                  <a:pt x="324130" y="154088"/>
                </a:lnTo>
                <a:lnTo>
                  <a:pt x="278214" y="154082"/>
                </a:lnTo>
                <a:lnTo>
                  <a:pt x="226472" y="157608"/>
                </a:lnTo>
                <a:lnTo>
                  <a:pt x="167062" y="165250"/>
                </a:lnTo>
                <a:lnTo>
                  <a:pt x="123073" y="165943"/>
                </a:lnTo>
                <a:lnTo>
                  <a:pt x="121483" y="164634"/>
                </a:lnTo>
                <a:lnTo>
                  <a:pt x="119716" y="159653"/>
                </a:lnTo>
                <a:lnTo>
                  <a:pt x="118722" y="149410"/>
                </a:lnTo>
                <a:lnTo>
                  <a:pt x="122017" y="141862"/>
                </a:lnTo>
                <a:lnTo>
                  <a:pt x="174712" y="85852"/>
                </a:lnTo>
                <a:lnTo>
                  <a:pt x="218942" y="40215"/>
                </a:lnTo>
                <a:lnTo>
                  <a:pt x="234501" y="11276"/>
                </a:lnTo>
                <a:lnTo>
                  <a:pt x="236799" y="1665"/>
                </a:lnTo>
                <a:lnTo>
                  <a:pt x="235665" y="876"/>
                </a:lnTo>
                <a:lnTo>
                  <a:pt x="230877" y="0"/>
                </a:lnTo>
                <a:lnTo>
                  <a:pt x="224339" y="3138"/>
                </a:lnTo>
                <a:lnTo>
                  <a:pt x="217024" y="7620"/>
                </a:lnTo>
                <a:lnTo>
                  <a:pt x="161482" y="31420"/>
                </a:lnTo>
                <a:lnTo>
                  <a:pt x="106110" y="54894"/>
                </a:lnTo>
                <a:lnTo>
                  <a:pt x="79706" y="68100"/>
                </a:lnTo>
                <a:lnTo>
                  <a:pt x="21478" y="109934"/>
                </a:lnTo>
                <a:lnTo>
                  <a:pt x="7887" y="128505"/>
                </a:lnTo>
                <a:lnTo>
                  <a:pt x="1802" y="144444"/>
                </a:lnTo>
                <a:lnTo>
                  <a:pt x="0" y="163866"/>
                </a:lnTo>
                <a:lnTo>
                  <a:pt x="5786" y="186378"/>
                </a:lnTo>
                <a:lnTo>
                  <a:pt x="15879" y="203484"/>
                </a:lnTo>
                <a:lnTo>
                  <a:pt x="46865" y="22551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SMARTInkShape-2889"/>
          <p:cNvSpPr/>
          <p:nvPr/>
        </p:nvSpPr>
        <p:spPr>
          <a:xfrm>
            <a:off x="3500452" y="4488656"/>
            <a:ext cx="428602" cy="940043"/>
          </a:xfrm>
          <a:custGeom>
            <a:avLst/>
            <a:gdLst/>
            <a:ahLst/>
            <a:cxnLst/>
            <a:rect l="0" t="0" r="0" b="0"/>
            <a:pathLst>
              <a:path w="428602" h="940043">
                <a:moveTo>
                  <a:pt x="35704" y="0"/>
                </a:moveTo>
                <a:lnTo>
                  <a:pt x="29384" y="6321"/>
                </a:lnTo>
                <a:lnTo>
                  <a:pt x="26280" y="12952"/>
                </a:lnTo>
                <a:lnTo>
                  <a:pt x="24288" y="27988"/>
                </a:lnTo>
                <a:lnTo>
                  <a:pt x="34092" y="61863"/>
                </a:lnTo>
                <a:lnTo>
                  <a:pt x="68044" y="110171"/>
                </a:lnTo>
                <a:lnTo>
                  <a:pt x="122842" y="155538"/>
                </a:lnTo>
                <a:lnTo>
                  <a:pt x="177756" y="186386"/>
                </a:lnTo>
                <a:lnTo>
                  <a:pt x="227925" y="222754"/>
                </a:lnTo>
                <a:lnTo>
                  <a:pt x="276538" y="262004"/>
                </a:lnTo>
                <a:lnTo>
                  <a:pt x="332553" y="309569"/>
                </a:lnTo>
                <a:lnTo>
                  <a:pt x="377387" y="357189"/>
                </a:lnTo>
                <a:lnTo>
                  <a:pt x="408556" y="412750"/>
                </a:lnTo>
                <a:lnTo>
                  <a:pt x="424410" y="468313"/>
                </a:lnTo>
                <a:lnTo>
                  <a:pt x="428447" y="521561"/>
                </a:lnTo>
                <a:lnTo>
                  <a:pt x="428601" y="575566"/>
                </a:lnTo>
                <a:lnTo>
                  <a:pt x="427285" y="599310"/>
                </a:lnTo>
                <a:lnTo>
                  <a:pt x="404488" y="654846"/>
                </a:lnTo>
                <a:lnTo>
                  <a:pt x="373036" y="710162"/>
                </a:lnTo>
                <a:lnTo>
                  <a:pt x="341298" y="753511"/>
                </a:lnTo>
                <a:lnTo>
                  <a:pt x="318563" y="771152"/>
                </a:lnTo>
                <a:lnTo>
                  <a:pt x="309573" y="789995"/>
                </a:lnTo>
                <a:lnTo>
                  <a:pt x="278672" y="815910"/>
                </a:lnTo>
                <a:lnTo>
                  <a:pt x="262095" y="823949"/>
                </a:lnTo>
                <a:lnTo>
                  <a:pt x="242102" y="840371"/>
                </a:lnTo>
                <a:lnTo>
                  <a:pt x="203741" y="856018"/>
                </a:lnTo>
                <a:lnTo>
                  <a:pt x="178777" y="857246"/>
                </a:lnTo>
                <a:lnTo>
                  <a:pt x="178580" y="801676"/>
                </a:lnTo>
                <a:lnTo>
                  <a:pt x="178579" y="781842"/>
                </a:lnTo>
                <a:lnTo>
                  <a:pt x="175051" y="773906"/>
                </a:lnTo>
                <a:lnTo>
                  <a:pt x="170397" y="765969"/>
                </a:lnTo>
                <a:lnTo>
                  <a:pt x="166453" y="754063"/>
                </a:lnTo>
                <a:lnTo>
                  <a:pt x="160843" y="746125"/>
                </a:lnTo>
                <a:lnTo>
                  <a:pt x="153940" y="741715"/>
                </a:lnTo>
                <a:lnTo>
                  <a:pt x="146462" y="738433"/>
                </a:lnTo>
                <a:lnTo>
                  <a:pt x="134814" y="730470"/>
                </a:lnTo>
                <a:lnTo>
                  <a:pt x="121661" y="727523"/>
                </a:lnTo>
                <a:lnTo>
                  <a:pt x="92918" y="726445"/>
                </a:lnTo>
                <a:lnTo>
                  <a:pt x="52779" y="738417"/>
                </a:lnTo>
                <a:lnTo>
                  <a:pt x="23868" y="758718"/>
                </a:lnTo>
                <a:lnTo>
                  <a:pt x="19876" y="759812"/>
                </a:lnTo>
                <a:lnTo>
                  <a:pt x="17215" y="761864"/>
                </a:lnTo>
                <a:lnTo>
                  <a:pt x="12146" y="769750"/>
                </a:lnTo>
                <a:lnTo>
                  <a:pt x="6272" y="772059"/>
                </a:lnTo>
                <a:lnTo>
                  <a:pt x="4177" y="773998"/>
                </a:lnTo>
                <a:lnTo>
                  <a:pt x="537" y="783995"/>
                </a:lnTo>
                <a:lnTo>
                  <a:pt x="0" y="797181"/>
                </a:lnTo>
                <a:lnTo>
                  <a:pt x="20295" y="799010"/>
                </a:lnTo>
                <a:lnTo>
                  <a:pt x="35796" y="807136"/>
                </a:lnTo>
                <a:lnTo>
                  <a:pt x="39734" y="807966"/>
                </a:lnTo>
                <a:lnTo>
                  <a:pt x="42360" y="809842"/>
                </a:lnTo>
                <a:lnTo>
                  <a:pt x="44110" y="812416"/>
                </a:lnTo>
                <a:lnTo>
                  <a:pt x="47378" y="818803"/>
                </a:lnTo>
                <a:lnTo>
                  <a:pt x="55332" y="829836"/>
                </a:lnTo>
                <a:lnTo>
                  <a:pt x="74143" y="880334"/>
                </a:lnTo>
                <a:lnTo>
                  <a:pt x="79247" y="888676"/>
                </a:lnTo>
                <a:lnTo>
                  <a:pt x="83442" y="900810"/>
                </a:lnTo>
                <a:lnTo>
                  <a:pt x="112813" y="934311"/>
                </a:lnTo>
                <a:lnTo>
                  <a:pt x="119805" y="937802"/>
                </a:lnTo>
                <a:lnTo>
                  <a:pt x="135072" y="940042"/>
                </a:lnTo>
                <a:lnTo>
                  <a:pt x="142927" y="936821"/>
                </a:lnTo>
                <a:lnTo>
                  <a:pt x="150827" y="932303"/>
                </a:lnTo>
                <a:lnTo>
                  <a:pt x="205185" y="914053"/>
                </a:lnTo>
                <a:lnTo>
                  <a:pt x="226204" y="90487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1" name="SMARTInkShape-Group504"/>
          <p:cNvGrpSpPr/>
          <p:nvPr/>
        </p:nvGrpSpPr>
        <p:grpSpPr>
          <a:xfrm>
            <a:off x="5073910" y="5715000"/>
            <a:ext cx="271997" cy="321470"/>
            <a:chOff x="5073910" y="5715000"/>
            <a:chExt cx="271997" cy="321470"/>
          </a:xfrm>
        </p:grpSpPr>
        <p:sp>
          <p:nvSpPr>
            <p:cNvPr id="239" name="SMARTInkShape-2890"/>
            <p:cNvSpPr/>
            <p:nvPr/>
          </p:nvSpPr>
          <p:spPr>
            <a:xfrm>
              <a:off x="5095875" y="5715000"/>
              <a:ext cx="250032" cy="190452"/>
            </a:xfrm>
            <a:custGeom>
              <a:avLst/>
              <a:gdLst/>
              <a:ahLst/>
              <a:cxnLst/>
              <a:rect l="0" t="0" r="0" b="0"/>
              <a:pathLst>
                <a:path w="250032" h="190452">
                  <a:moveTo>
                    <a:pt x="250031" y="0"/>
                  </a:moveTo>
                  <a:lnTo>
                    <a:pt x="243711" y="6321"/>
                  </a:lnTo>
                  <a:lnTo>
                    <a:pt x="240607" y="12952"/>
                  </a:lnTo>
                  <a:lnTo>
                    <a:pt x="239780" y="16572"/>
                  </a:lnTo>
                  <a:lnTo>
                    <a:pt x="232294" y="27987"/>
                  </a:lnTo>
                  <a:lnTo>
                    <a:pt x="175060" y="86873"/>
                  </a:lnTo>
                  <a:lnTo>
                    <a:pt x="143610" y="121855"/>
                  </a:lnTo>
                  <a:lnTo>
                    <a:pt x="127145" y="145043"/>
                  </a:lnTo>
                  <a:lnTo>
                    <a:pt x="88424" y="173197"/>
                  </a:lnTo>
                  <a:lnTo>
                    <a:pt x="45355" y="188634"/>
                  </a:lnTo>
                  <a:lnTo>
                    <a:pt x="18233" y="190451"/>
                  </a:lnTo>
                  <a:lnTo>
                    <a:pt x="11190" y="186950"/>
                  </a:lnTo>
                  <a:lnTo>
                    <a:pt x="2210" y="180244"/>
                  </a:lnTo>
                  <a:lnTo>
                    <a:pt x="982" y="175799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891"/>
            <p:cNvSpPr/>
            <p:nvPr/>
          </p:nvSpPr>
          <p:spPr>
            <a:xfrm>
              <a:off x="5073910" y="5715000"/>
              <a:ext cx="236279" cy="321470"/>
            </a:xfrm>
            <a:custGeom>
              <a:avLst/>
              <a:gdLst/>
              <a:ahLst/>
              <a:cxnLst/>
              <a:rect l="0" t="0" r="0" b="0"/>
              <a:pathLst>
                <a:path w="236279" h="321470">
                  <a:moveTo>
                    <a:pt x="69590" y="0"/>
                  </a:moveTo>
                  <a:lnTo>
                    <a:pt x="59339" y="10251"/>
                  </a:lnTo>
                  <a:lnTo>
                    <a:pt x="58174" y="17737"/>
                  </a:lnTo>
                  <a:lnTo>
                    <a:pt x="56457" y="33441"/>
                  </a:lnTo>
                  <a:lnTo>
                    <a:pt x="48207" y="51948"/>
                  </a:lnTo>
                  <a:lnTo>
                    <a:pt x="38707" y="67720"/>
                  </a:lnTo>
                  <a:lnTo>
                    <a:pt x="33981" y="87240"/>
                  </a:lnTo>
                  <a:lnTo>
                    <a:pt x="13360" y="128250"/>
                  </a:lnTo>
                  <a:lnTo>
                    <a:pt x="10204" y="137698"/>
                  </a:lnTo>
                  <a:lnTo>
                    <a:pt x="2311" y="151778"/>
                  </a:lnTo>
                  <a:lnTo>
                    <a:pt x="0" y="164912"/>
                  </a:lnTo>
                  <a:lnTo>
                    <a:pt x="707" y="169472"/>
                  </a:lnTo>
                  <a:lnTo>
                    <a:pt x="2502" y="172513"/>
                  </a:lnTo>
                  <a:lnTo>
                    <a:pt x="5021" y="174540"/>
                  </a:lnTo>
                  <a:lnTo>
                    <a:pt x="7819" y="180320"/>
                  </a:lnTo>
                  <a:lnTo>
                    <a:pt x="8566" y="183713"/>
                  </a:lnTo>
                  <a:lnTo>
                    <a:pt x="15937" y="194810"/>
                  </a:lnTo>
                  <a:lnTo>
                    <a:pt x="22814" y="199030"/>
                  </a:lnTo>
                  <a:lnTo>
                    <a:pt x="30280" y="202228"/>
                  </a:lnTo>
                  <a:lnTo>
                    <a:pt x="76459" y="234255"/>
                  </a:lnTo>
                  <a:lnTo>
                    <a:pt x="115044" y="253579"/>
                  </a:lnTo>
                  <a:lnTo>
                    <a:pt x="143912" y="271367"/>
                  </a:lnTo>
                  <a:lnTo>
                    <a:pt x="199616" y="301544"/>
                  </a:lnTo>
                  <a:lnTo>
                    <a:pt x="236278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SMARTInkShape-Group505"/>
          <p:cNvGrpSpPr/>
          <p:nvPr/>
        </p:nvGrpSpPr>
        <p:grpSpPr>
          <a:xfrm>
            <a:off x="5607990" y="4976813"/>
            <a:ext cx="1226198" cy="726282"/>
            <a:chOff x="5607990" y="4976813"/>
            <a:chExt cx="1226198" cy="726282"/>
          </a:xfrm>
        </p:grpSpPr>
        <p:sp>
          <p:nvSpPr>
            <p:cNvPr id="242" name="SMARTInkShape-2892"/>
            <p:cNvSpPr/>
            <p:nvPr/>
          </p:nvSpPr>
          <p:spPr>
            <a:xfrm>
              <a:off x="5607990" y="5037044"/>
              <a:ext cx="368740" cy="249332"/>
            </a:xfrm>
            <a:custGeom>
              <a:avLst/>
              <a:gdLst/>
              <a:ahLst/>
              <a:cxnLst/>
              <a:rect l="0" t="0" r="0" b="0"/>
              <a:pathLst>
                <a:path w="368740" h="249332">
                  <a:moveTo>
                    <a:pt x="23666" y="106456"/>
                  </a:moveTo>
                  <a:lnTo>
                    <a:pt x="13415" y="106456"/>
                  </a:lnTo>
                  <a:lnTo>
                    <a:pt x="12863" y="107779"/>
                  </a:lnTo>
                  <a:lnTo>
                    <a:pt x="10534" y="126764"/>
                  </a:lnTo>
                  <a:lnTo>
                    <a:pt x="3606" y="139666"/>
                  </a:lnTo>
                  <a:lnTo>
                    <a:pt x="0" y="181378"/>
                  </a:lnTo>
                  <a:lnTo>
                    <a:pt x="3447" y="189584"/>
                  </a:lnTo>
                  <a:lnTo>
                    <a:pt x="8065" y="197641"/>
                  </a:lnTo>
                  <a:lnTo>
                    <a:pt x="11030" y="213594"/>
                  </a:lnTo>
                  <a:lnTo>
                    <a:pt x="11273" y="217569"/>
                  </a:lnTo>
                  <a:lnTo>
                    <a:pt x="12759" y="220218"/>
                  </a:lnTo>
                  <a:lnTo>
                    <a:pt x="15072" y="221985"/>
                  </a:lnTo>
                  <a:lnTo>
                    <a:pt x="21969" y="224820"/>
                  </a:lnTo>
                  <a:lnTo>
                    <a:pt x="22535" y="223730"/>
                  </a:lnTo>
                  <a:lnTo>
                    <a:pt x="29983" y="167930"/>
                  </a:lnTo>
                  <a:lnTo>
                    <a:pt x="45678" y="109882"/>
                  </a:lnTo>
                  <a:lnTo>
                    <a:pt x="53266" y="86451"/>
                  </a:lnTo>
                  <a:lnTo>
                    <a:pt x="68002" y="59855"/>
                  </a:lnTo>
                  <a:lnTo>
                    <a:pt x="71152" y="51349"/>
                  </a:lnTo>
                  <a:lnTo>
                    <a:pt x="81350" y="37431"/>
                  </a:lnTo>
                  <a:lnTo>
                    <a:pt x="85904" y="36091"/>
                  </a:lnTo>
                  <a:lnTo>
                    <a:pt x="100886" y="35081"/>
                  </a:lnTo>
                  <a:lnTo>
                    <a:pt x="107816" y="38575"/>
                  </a:lnTo>
                  <a:lnTo>
                    <a:pt x="115306" y="43213"/>
                  </a:lnTo>
                  <a:lnTo>
                    <a:pt x="146974" y="56104"/>
                  </a:lnTo>
                  <a:lnTo>
                    <a:pt x="198844" y="86661"/>
                  </a:lnTo>
                  <a:lnTo>
                    <a:pt x="252286" y="110429"/>
                  </a:lnTo>
                  <a:lnTo>
                    <a:pt x="304961" y="117666"/>
                  </a:lnTo>
                  <a:lnTo>
                    <a:pt x="336458" y="118301"/>
                  </a:lnTo>
                  <a:lnTo>
                    <a:pt x="344806" y="114808"/>
                  </a:lnTo>
                  <a:lnTo>
                    <a:pt x="360945" y="101785"/>
                  </a:lnTo>
                  <a:lnTo>
                    <a:pt x="365391" y="94237"/>
                  </a:lnTo>
                  <a:lnTo>
                    <a:pt x="368245" y="78613"/>
                  </a:lnTo>
                  <a:lnTo>
                    <a:pt x="368739" y="60430"/>
                  </a:lnTo>
                  <a:lnTo>
                    <a:pt x="365328" y="49400"/>
                  </a:lnTo>
                  <a:lnTo>
                    <a:pt x="348627" y="27407"/>
                  </a:lnTo>
                  <a:lnTo>
                    <a:pt x="329197" y="7280"/>
                  </a:lnTo>
                  <a:lnTo>
                    <a:pt x="317766" y="2847"/>
                  </a:lnTo>
                  <a:lnTo>
                    <a:pt x="295190" y="0"/>
                  </a:lnTo>
                  <a:lnTo>
                    <a:pt x="275803" y="5828"/>
                  </a:lnTo>
                  <a:lnTo>
                    <a:pt x="255053" y="19649"/>
                  </a:lnTo>
                  <a:lnTo>
                    <a:pt x="242303" y="32523"/>
                  </a:lnTo>
                  <a:lnTo>
                    <a:pt x="231469" y="51183"/>
                  </a:lnTo>
                  <a:lnTo>
                    <a:pt x="216965" y="104804"/>
                  </a:lnTo>
                  <a:lnTo>
                    <a:pt x="214719" y="137880"/>
                  </a:lnTo>
                  <a:lnTo>
                    <a:pt x="220651" y="161922"/>
                  </a:lnTo>
                  <a:lnTo>
                    <a:pt x="238310" y="198166"/>
                  </a:lnTo>
                  <a:lnTo>
                    <a:pt x="265779" y="239532"/>
                  </a:lnTo>
                  <a:lnTo>
                    <a:pt x="277234" y="244975"/>
                  </a:lnTo>
                  <a:lnTo>
                    <a:pt x="333229" y="2493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893"/>
            <p:cNvSpPr/>
            <p:nvPr/>
          </p:nvSpPr>
          <p:spPr>
            <a:xfrm>
              <a:off x="6012717" y="5092462"/>
              <a:ext cx="166628" cy="170102"/>
            </a:xfrm>
            <a:custGeom>
              <a:avLst/>
              <a:gdLst/>
              <a:ahLst/>
              <a:cxnLst/>
              <a:rect l="0" t="0" r="0" b="0"/>
              <a:pathLst>
                <a:path w="166628" h="170102">
                  <a:moveTo>
                    <a:pt x="107096" y="15319"/>
                  </a:moveTo>
                  <a:lnTo>
                    <a:pt x="89359" y="15319"/>
                  </a:lnTo>
                  <a:lnTo>
                    <a:pt x="82456" y="8263"/>
                  </a:lnTo>
                  <a:lnTo>
                    <a:pt x="78762" y="2678"/>
                  </a:lnTo>
                  <a:lnTo>
                    <a:pt x="74978" y="277"/>
                  </a:lnTo>
                  <a:lnTo>
                    <a:pt x="71131" y="0"/>
                  </a:lnTo>
                  <a:lnTo>
                    <a:pt x="63330" y="3219"/>
                  </a:lnTo>
                  <a:lnTo>
                    <a:pt x="51500" y="11146"/>
                  </a:lnTo>
                  <a:lnTo>
                    <a:pt x="43582" y="13465"/>
                  </a:lnTo>
                  <a:lnTo>
                    <a:pt x="35652" y="21551"/>
                  </a:lnTo>
                  <a:lnTo>
                    <a:pt x="5231" y="60077"/>
                  </a:lnTo>
                  <a:lnTo>
                    <a:pt x="636" y="89041"/>
                  </a:lnTo>
                  <a:lnTo>
                    <a:pt x="0" y="118321"/>
                  </a:lnTo>
                  <a:lnTo>
                    <a:pt x="3494" y="124157"/>
                  </a:lnTo>
                  <a:lnTo>
                    <a:pt x="6278" y="127565"/>
                  </a:lnTo>
                  <a:lnTo>
                    <a:pt x="12899" y="131352"/>
                  </a:lnTo>
                  <a:lnTo>
                    <a:pt x="27928" y="133783"/>
                  </a:lnTo>
                  <a:lnTo>
                    <a:pt x="35750" y="130588"/>
                  </a:lnTo>
                  <a:lnTo>
                    <a:pt x="43637" y="126081"/>
                  </a:lnTo>
                  <a:lnTo>
                    <a:pt x="56837" y="123544"/>
                  </a:lnTo>
                  <a:lnTo>
                    <a:pt x="75594" y="121469"/>
                  </a:lnTo>
                  <a:lnTo>
                    <a:pt x="85598" y="116296"/>
                  </a:lnTo>
                  <a:lnTo>
                    <a:pt x="98668" y="99625"/>
                  </a:lnTo>
                  <a:lnTo>
                    <a:pt x="116190" y="63136"/>
                  </a:lnTo>
                  <a:lnTo>
                    <a:pt x="118988" y="39684"/>
                  </a:lnTo>
                  <a:lnTo>
                    <a:pt x="119002" y="98001"/>
                  </a:lnTo>
                  <a:lnTo>
                    <a:pt x="120325" y="126602"/>
                  </a:lnTo>
                  <a:lnTo>
                    <a:pt x="128507" y="141190"/>
                  </a:lnTo>
                  <a:lnTo>
                    <a:pt x="135574" y="149755"/>
                  </a:lnTo>
                  <a:lnTo>
                    <a:pt x="143124" y="154443"/>
                  </a:lnTo>
                  <a:lnTo>
                    <a:pt x="150889" y="157850"/>
                  </a:lnTo>
                  <a:lnTo>
                    <a:pt x="166627" y="170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894"/>
            <p:cNvSpPr/>
            <p:nvPr/>
          </p:nvSpPr>
          <p:spPr>
            <a:xfrm>
              <a:off x="6203217" y="4976813"/>
              <a:ext cx="142117" cy="249826"/>
            </a:xfrm>
            <a:custGeom>
              <a:avLst/>
              <a:gdLst/>
              <a:ahLst/>
              <a:cxnLst/>
              <a:rect l="0" t="0" r="0" b="0"/>
              <a:pathLst>
                <a:path w="142117" h="249826">
                  <a:moveTo>
                    <a:pt x="107096" y="178593"/>
                  </a:moveTo>
                  <a:lnTo>
                    <a:pt x="107096" y="172273"/>
                  </a:lnTo>
                  <a:lnTo>
                    <a:pt x="105772" y="170411"/>
                  </a:lnTo>
                  <a:lnTo>
                    <a:pt x="103568" y="169169"/>
                  </a:lnTo>
                  <a:lnTo>
                    <a:pt x="100775" y="168342"/>
                  </a:lnTo>
                  <a:lnTo>
                    <a:pt x="90524" y="160856"/>
                  </a:lnTo>
                  <a:lnTo>
                    <a:pt x="86501" y="153954"/>
                  </a:lnTo>
                  <a:lnTo>
                    <a:pt x="85428" y="150260"/>
                  </a:lnTo>
                  <a:lnTo>
                    <a:pt x="82068" y="147799"/>
                  </a:lnTo>
                  <a:lnTo>
                    <a:pt x="71278" y="145063"/>
                  </a:lnTo>
                  <a:lnTo>
                    <a:pt x="66019" y="145657"/>
                  </a:lnTo>
                  <a:lnTo>
                    <a:pt x="35809" y="157658"/>
                  </a:lnTo>
                  <a:lnTo>
                    <a:pt x="7885" y="182730"/>
                  </a:lnTo>
                  <a:lnTo>
                    <a:pt x="3470" y="190575"/>
                  </a:lnTo>
                  <a:lnTo>
                    <a:pt x="637" y="206389"/>
                  </a:lnTo>
                  <a:lnTo>
                    <a:pt x="0" y="230189"/>
                  </a:lnTo>
                  <a:lnTo>
                    <a:pt x="3494" y="238125"/>
                  </a:lnTo>
                  <a:lnTo>
                    <a:pt x="6278" y="242093"/>
                  </a:lnTo>
                  <a:lnTo>
                    <a:pt x="12899" y="246503"/>
                  </a:lnTo>
                  <a:lnTo>
                    <a:pt x="21574" y="248463"/>
                  </a:lnTo>
                  <a:lnTo>
                    <a:pt x="49940" y="249825"/>
                  </a:lnTo>
                  <a:lnTo>
                    <a:pt x="69288" y="243649"/>
                  </a:lnTo>
                  <a:lnTo>
                    <a:pt x="85457" y="233441"/>
                  </a:lnTo>
                  <a:lnTo>
                    <a:pt x="122924" y="180682"/>
                  </a:lnTo>
                  <a:lnTo>
                    <a:pt x="139280" y="136731"/>
                  </a:lnTo>
                  <a:lnTo>
                    <a:pt x="142116" y="103590"/>
                  </a:lnTo>
                  <a:lnTo>
                    <a:pt x="130648" y="52094"/>
                  </a:lnTo>
                  <a:lnTo>
                    <a:pt x="116272" y="12748"/>
                  </a:lnTo>
                  <a:lnTo>
                    <a:pt x="10709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895"/>
            <p:cNvSpPr/>
            <p:nvPr/>
          </p:nvSpPr>
          <p:spPr>
            <a:xfrm>
              <a:off x="6369844" y="5107781"/>
              <a:ext cx="142876" cy="285751"/>
            </a:xfrm>
            <a:custGeom>
              <a:avLst/>
              <a:gdLst/>
              <a:ahLst/>
              <a:cxnLst/>
              <a:rect l="0" t="0" r="0" b="0"/>
              <a:pathLst>
                <a:path w="142876" h="285751">
                  <a:moveTo>
                    <a:pt x="0" y="0"/>
                  </a:moveTo>
                  <a:lnTo>
                    <a:pt x="0" y="6321"/>
                  </a:lnTo>
                  <a:lnTo>
                    <a:pt x="10803" y="44014"/>
                  </a:lnTo>
                  <a:lnTo>
                    <a:pt x="12902" y="63459"/>
                  </a:lnTo>
                  <a:lnTo>
                    <a:pt x="21265" y="86080"/>
                  </a:lnTo>
                  <a:lnTo>
                    <a:pt x="24003" y="99112"/>
                  </a:lnTo>
                  <a:lnTo>
                    <a:pt x="32982" y="113886"/>
                  </a:lnTo>
                  <a:lnTo>
                    <a:pt x="45435" y="128458"/>
                  </a:lnTo>
                  <a:lnTo>
                    <a:pt x="50179" y="129853"/>
                  </a:lnTo>
                  <a:lnTo>
                    <a:pt x="64004" y="130749"/>
                  </a:lnTo>
                  <a:lnTo>
                    <a:pt x="71662" y="127343"/>
                  </a:lnTo>
                  <a:lnTo>
                    <a:pt x="123279" y="85948"/>
                  </a:lnTo>
                  <a:lnTo>
                    <a:pt x="136481" y="67211"/>
                  </a:lnTo>
                  <a:lnTo>
                    <a:pt x="140980" y="52694"/>
                  </a:lnTo>
                  <a:lnTo>
                    <a:pt x="142873" y="12114"/>
                  </a:lnTo>
                  <a:lnTo>
                    <a:pt x="142875" y="39899"/>
                  </a:lnTo>
                  <a:lnTo>
                    <a:pt x="128176" y="95568"/>
                  </a:lnTo>
                  <a:lnTo>
                    <a:pt x="123112" y="112590"/>
                  </a:lnTo>
                  <a:lnTo>
                    <a:pt x="113275" y="167403"/>
                  </a:lnTo>
                  <a:lnTo>
                    <a:pt x="107962" y="216889"/>
                  </a:lnTo>
                  <a:lnTo>
                    <a:pt x="107227" y="275393"/>
                  </a:lnTo>
                  <a:lnTo>
                    <a:pt x="107156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896"/>
            <p:cNvSpPr/>
            <p:nvPr/>
          </p:nvSpPr>
          <p:spPr>
            <a:xfrm>
              <a:off x="5786438" y="5274677"/>
              <a:ext cx="226219" cy="321262"/>
            </a:xfrm>
            <a:custGeom>
              <a:avLst/>
              <a:gdLst/>
              <a:ahLst/>
              <a:cxnLst/>
              <a:rect l="0" t="0" r="0" b="0"/>
              <a:pathLst>
                <a:path w="226219" h="321262">
                  <a:moveTo>
                    <a:pt x="0" y="321261"/>
                  </a:moveTo>
                  <a:lnTo>
                    <a:pt x="10251" y="321261"/>
                  </a:lnTo>
                  <a:lnTo>
                    <a:pt x="10802" y="319937"/>
                  </a:lnTo>
                  <a:lnTo>
                    <a:pt x="11760" y="304689"/>
                  </a:lnTo>
                  <a:lnTo>
                    <a:pt x="13132" y="302275"/>
                  </a:lnTo>
                  <a:lnTo>
                    <a:pt x="15369" y="300666"/>
                  </a:lnTo>
                  <a:lnTo>
                    <a:pt x="18183" y="299593"/>
                  </a:lnTo>
                  <a:lnTo>
                    <a:pt x="20060" y="296233"/>
                  </a:lnTo>
                  <a:lnTo>
                    <a:pt x="23318" y="264493"/>
                  </a:lnTo>
                  <a:lnTo>
                    <a:pt x="23783" y="210065"/>
                  </a:lnTo>
                  <a:lnTo>
                    <a:pt x="23810" y="154322"/>
                  </a:lnTo>
                  <a:lnTo>
                    <a:pt x="23812" y="95259"/>
                  </a:lnTo>
                  <a:lnTo>
                    <a:pt x="25135" y="56706"/>
                  </a:lnTo>
                  <a:lnTo>
                    <a:pt x="38510" y="23916"/>
                  </a:lnTo>
                  <a:lnTo>
                    <a:pt x="52145" y="7790"/>
                  </a:lnTo>
                  <a:lnTo>
                    <a:pt x="59776" y="3347"/>
                  </a:lnTo>
                  <a:lnTo>
                    <a:pt x="75454" y="494"/>
                  </a:lnTo>
                  <a:lnTo>
                    <a:pt x="87326" y="0"/>
                  </a:lnTo>
                  <a:lnTo>
                    <a:pt x="140768" y="17534"/>
                  </a:lnTo>
                  <a:lnTo>
                    <a:pt x="175311" y="35756"/>
                  </a:lnTo>
                  <a:lnTo>
                    <a:pt x="180373" y="39643"/>
                  </a:lnTo>
                  <a:lnTo>
                    <a:pt x="193055" y="43962"/>
                  </a:lnTo>
                  <a:lnTo>
                    <a:pt x="206188" y="47204"/>
                  </a:lnTo>
                  <a:lnTo>
                    <a:pt x="226218" y="593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897"/>
            <p:cNvSpPr/>
            <p:nvPr/>
          </p:nvSpPr>
          <p:spPr>
            <a:xfrm>
              <a:off x="5728706" y="5393531"/>
              <a:ext cx="374122" cy="178595"/>
            </a:xfrm>
            <a:custGeom>
              <a:avLst/>
              <a:gdLst/>
              <a:ahLst/>
              <a:cxnLst/>
              <a:rect l="0" t="0" r="0" b="0"/>
              <a:pathLst>
                <a:path w="374122" h="178595">
                  <a:moveTo>
                    <a:pt x="22013" y="0"/>
                  </a:moveTo>
                  <a:lnTo>
                    <a:pt x="0" y="0"/>
                  </a:lnTo>
                  <a:lnTo>
                    <a:pt x="52667" y="0"/>
                  </a:lnTo>
                  <a:lnTo>
                    <a:pt x="106518" y="0"/>
                  </a:lnTo>
                  <a:lnTo>
                    <a:pt x="160324" y="10252"/>
                  </a:lnTo>
                  <a:lnTo>
                    <a:pt x="173002" y="14699"/>
                  </a:lnTo>
                  <a:lnTo>
                    <a:pt x="202998" y="32118"/>
                  </a:lnTo>
                  <a:lnTo>
                    <a:pt x="211259" y="45322"/>
                  </a:lnTo>
                  <a:lnTo>
                    <a:pt x="212480" y="75553"/>
                  </a:lnTo>
                  <a:lnTo>
                    <a:pt x="199610" y="126675"/>
                  </a:lnTo>
                  <a:lnTo>
                    <a:pt x="190399" y="140481"/>
                  </a:lnTo>
                  <a:lnTo>
                    <a:pt x="188713" y="154618"/>
                  </a:lnTo>
                  <a:lnTo>
                    <a:pt x="188704" y="148412"/>
                  </a:lnTo>
                  <a:lnTo>
                    <a:pt x="190026" y="146567"/>
                  </a:lnTo>
                  <a:lnTo>
                    <a:pt x="195022" y="144516"/>
                  </a:lnTo>
                  <a:lnTo>
                    <a:pt x="196883" y="141323"/>
                  </a:lnTo>
                  <a:lnTo>
                    <a:pt x="200826" y="125511"/>
                  </a:lnTo>
                  <a:lnTo>
                    <a:pt x="209813" y="107646"/>
                  </a:lnTo>
                  <a:lnTo>
                    <a:pt x="210713" y="103514"/>
                  </a:lnTo>
                  <a:lnTo>
                    <a:pt x="218300" y="91378"/>
                  </a:lnTo>
                  <a:lnTo>
                    <a:pt x="275882" y="43657"/>
                  </a:lnTo>
                  <a:lnTo>
                    <a:pt x="283892" y="39247"/>
                  </a:lnTo>
                  <a:lnTo>
                    <a:pt x="303786" y="34860"/>
                  </a:lnTo>
                  <a:lnTo>
                    <a:pt x="319668" y="26387"/>
                  </a:lnTo>
                  <a:lnTo>
                    <a:pt x="335544" y="24321"/>
                  </a:lnTo>
                  <a:lnTo>
                    <a:pt x="343482" y="27567"/>
                  </a:lnTo>
                  <a:lnTo>
                    <a:pt x="353036" y="34109"/>
                  </a:lnTo>
                  <a:lnTo>
                    <a:pt x="363106" y="53089"/>
                  </a:lnTo>
                  <a:lnTo>
                    <a:pt x="366742" y="75081"/>
                  </a:lnTo>
                  <a:lnTo>
                    <a:pt x="368508" y="99400"/>
                  </a:lnTo>
                  <a:lnTo>
                    <a:pt x="373566" y="109441"/>
                  </a:lnTo>
                  <a:lnTo>
                    <a:pt x="374121" y="115294"/>
                  </a:lnTo>
                  <a:lnTo>
                    <a:pt x="367362" y="173197"/>
                  </a:lnTo>
                  <a:lnTo>
                    <a:pt x="367294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898"/>
            <p:cNvSpPr/>
            <p:nvPr/>
          </p:nvSpPr>
          <p:spPr>
            <a:xfrm>
              <a:off x="6119813" y="5393531"/>
              <a:ext cx="297657" cy="188640"/>
            </a:xfrm>
            <a:custGeom>
              <a:avLst/>
              <a:gdLst/>
              <a:ahLst/>
              <a:cxnLst/>
              <a:rect l="0" t="0" r="0" b="0"/>
              <a:pathLst>
                <a:path w="297657" h="188640">
                  <a:moveTo>
                    <a:pt x="0" y="0"/>
                  </a:moveTo>
                  <a:lnTo>
                    <a:pt x="10251" y="0"/>
                  </a:lnTo>
                  <a:lnTo>
                    <a:pt x="29267" y="9505"/>
                  </a:lnTo>
                  <a:lnTo>
                    <a:pt x="38584" y="16572"/>
                  </a:lnTo>
                  <a:lnTo>
                    <a:pt x="43607" y="24122"/>
                  </a:lnTo>
                  <a:lnTo>
                    <a:pt x="47162" y="31888"/>
                  </a:lnTo>
                  <a:lnTo>
                    <a:pt x="99230" y="87313"/>
                  </a:lnTo>
                  <a:lnTo>
                    <a:pt x="107161" y="91723"/>
                  </a:lnTo>
                  <a:lnTo>
                    <a:pt x="115096" y="95005"/>
                  </a:lnTo>
                  <a:lnTo>
                    <a:pt x="127000" y="102968"/>
                  </a:lnTo>
                  <a:lnTo>
                    <a:pt x="138906" y="105915"/>
                  </a:lnTo>
                  <a:lnTo>
                    <a:pt x="158750" y="106993"/>
                  </a:lnTo>
                  <a:lnTo>
                    <a:pt x="161395" y="105725"/>
                  </a:lnTo>
                  <a:lnTo>
                    <a:pt x="163159" y="103556"/>
                  </a:lnTo>
                  <a:lnTo>
                    <a:pt x="165990" y="96891"/>
                  </a:lnTo>
                  <a:lnTo>
                    <a:pt x="166669" y="67305"/>
                  </a:lnTo>
                  <a:lnTo>
                    <a:pt x="163151" y="59458"/>
                  </a:lnTo>
                  <a:lnTo>
                    <a:pt x="156434" y="49963"/>
                  </a:lnTo>
                  <a:lnTo>
                    <a:pt x="151988" y="48664"/>
                  </a:lnTo>
                  <a:lnTo>
                    <a:pt x="138354" y="47831"/>
                  </a:lnTo>
                  <a:lnTo>
                    <a:pt x="130723" y="51244"/>
                  </a:lnTo>
                  <a:lnTo>
                    <a:pt x="122921" y="55848"/>
                  </a:lnTo>
                  <a:lnTo>
                    <a:pt x="111092" y="59763"/>
                  </a:lnTo>
                  <a:lnTo>
                    <a:pt x="79373" y="87476"/>
                  </a:lnTo>
                  <a:lnTo>
                    <a:pt x="74964" y="98851"/>
                  </a:lnTo>
                  <a:lnTo>
                    <a:pt x="71643" y="134451"/>
                  </a:lnTo>
                  <a:lnTo>
                    <a:pt x="75057" y="142659"/>
                  </a:lnTo>
                  <a:lnTo>
                    <a:pt x="79661" y="150717"/>
                  </a:lnTo>
                  <a:lnTo>
                    <a:pt x="83575" y="162690"/>
                  </a:lnTo>
                  <a:lnTo>
                    <a:pt x="89179" y="170644"/>
                  </a:lnTo>
                  <a:lnTo>
                    <a:pt x="96079" y="175060"/>
                  </a:lnTo>
                  <a:lnTo>
                    <a:pt x="103555" y="178346"/>
                  </a:lnTo>
                  <a:lnTo>
                    <a:pt x="115203" y="186311"/>
                  </a:lnTo>
                  <a:lnTo>
                    <a:pt x="123079" y="188639"/>
                  </a:lnTo>
                  <a:lnTo>
                    <a:pt x="127032" y="187936"/>
                  </a:lnTo>
                  <a:lnTo>
                    <a:pt x="142881" y="180832"/>
                  </a:lnTo>
                  <a:lnTo>
                    <a:pt x="146848" y="180086"/>
                  </a:lnTo>
                  <a:lnTo>
                    <a:pt x="158751" y="172715"/>
                  </a:lnTo>
                  <a:lnTo>
                    <a:pt x="187854" y="135929"/>
                  </a:lnTo>
                  <a:lnTo>
                    <a:pt x="229329" y="112535"/>
                  </a:lnTo>
                  <a:lnTo>
                    <a:pt x="244632" y="107427"/>
                  </a:lnTo>
                  <a:lnTo>
                    <a:pt x="261654" y="98047"/>
                  </a:lnTo>
                  <a:lnTo>
                    <a:pt x="283381" y="95414"/>
                  </a:lnTo>
                  <a:lnTo>
                    <a:pt x="295793" y="105516"/>
                  </a:lnTo>
                  <a:lnTo>
                    <a:pt x="296828" y="109955"/>
                  </a:lnTo>
                  <a:lnTo>
                    <a:pt x="297656" y="1547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899"/>
            <p:cNvSpPr/>
            <p:nvPr/>
          </p:nvSpPr>
          <p:spPr>
            <a:xfrm>
              <a:off x="6489068" y="5345906"/>
              <a:ext cx="106996" cy="178431"/>
            </a:xfrm>
            <a:custGeom>
              <a:avLst/>
              <a:gdLst/>
              <a:ahLst/>
              <a:cxnLst/>
              <a:rect l="0" t="0" r="0" b="0"/>
              <a:pathLst>
                <a:path w="106996" h="178431">
                  <a:moveTo>
                    <a:pt x="71276" y="119063"/>
                  </a:moveTo>
                  <a:lnTo>
                    <a:pt x="71276" y="107647"/>
                  </a:lnTo>
                  <a:lnTo>
                    <a:pt x="61024" y="96949"/>
                  </a:lnTo>
                  <a:lnTo>
                    <a:pt x="53539" y="95753"/>
                  </a:lnTo>
                  <a:lnTo>
                    <a:pt x="42943" y="95399"/>
                  </a:lnTo>
                  <a:lnTo>
                    <a:pt x="40481" y="96672"/>
                  </a:lnTo>
                  <a:lnTo>
                    <a:pt x="38840" y="98844"/>
                  </a:lnTo>
                  <a:lnTo>
                    <a:pt x="37745" y="101615"/>
                  </a:lnTo>
                  <a:lnTo>
                    <a:pt x="35693" y="103462"/>
                  </a:lnTo>
                  <a:lnTo>
                    <a:pt x="22894" y="109955"/>
                  </a:lnTo>
                  <a:lnTo>
                    <a:pt x="19177" y="112991"/>
                  </a:lnTo>
                  <a:lnTo>
                    <a:pt x="15048" y="119892"/>
                  </a:lnTo>
                  <a:lnTo>
                    <a:pt x="11890" y="127368"/>
                  </a:lnTo>
                  <a:lnTo>
                    <a:pt x="3997" y="139016"/>
                  </a:lnTo>
                  <a:lnTo>
                    <a:pt x="1071" y="150845"/>
                  </a:lnTo>
                  <a:lnTo>
                    <a:pt x="0" y="164340"/>
                  </a:lnTo>
                  <a:lnTo>
                    <a:pt x="6207" y="172313"/>
                  </a:lnTo>
                  <a:lnTo>
                    <a:pt x="12811" y="175802"/>
                  </a:lnTo>
                  <a:lnTo>
                    <a:pt x="35651" y="178349"/>
                  </a:lnTo>
                  <a:lnTo>
                    <a:pt x="39588" y="178430"/>
                  </a:lnTo>
                  <a:lnTo>
                    <a:pt x="47491" y="174993"/>
                  </a:lnTo>
                  <a:lnTo>
                    <a:pt x="63344" y="162008"/>
                  </a:lnTo>
                  <a:lnTo>
                    <a:pt x="87151" y="128593"/>
                  </a:lnTo>
                  <a:lnTo>
                    <a:pt x="91561" y="116243"/>
                  </a:lnTo>
                  <a:lnTo>
                    <a:pt x="106167" y="56975"/>
                  </a:lnTo>
                  <a:lnTo>
                    <a:pt x="10699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900"/>
            <p:cNvSpPr/>
            <p:nvPr/>
          </p:nvSpPr>
          <p:spPr>
            <a:xfrm>
              <a:off x="6655740" y="5238750"/>
              <a:ext cx="47480" cy="309564"/>
            </a:xfrm>
            <a:custGeom>
              <a:avLst/>
              <a:gdLst/>
              <a:ahLst/>
              <a:cxnLst/>
              <a:rect l="0" t="0" r="0" b="0"/>
              <a:pathLst>
                <a:path w="47480" h="309564">
                  <a:moveTo>
                    <a:pt x="47479" y="0"/>
                  </a:moveTo>
                  <a:lnTo>
                    <a:pt x="41158" y="6321"/>
                  </a:lnTo>
                  <a:lnTo>
                    <a:pt x="38055" y="12952"/>
                  </a:lnTo>
                  <a:lnTo>
                    <a:pt x="24200" y="69348"/>
                  </a:lnTo>
                  <a:lnTo>
                    <a:pt x="12895" y="123141"/>
                  </a:lnTo>
                  <a:lnTo>
                    <a:pt x="10537" y="170666"/>
                  </a:lnTo>
                  <a:lnTo>
                    <a:pt x="966" y="225141"/>
                  </a:lnTo>
                  <a:lnTo>
                    <a:pt x="0" y="259134"/>
                  </a:lnTo>
                  <a:lnTo>
                    <a:pt x="3447" y="270833"/>
                  </a:lnTo>
                  <a:lnTo>
                    <a:pt x="8065" y="280443"/>
                  </a:lnTo>
                  <a:lnTo>
                    <a:pt x="10118" y="289124"/>
                  </a:lnTo>
                  <a:lnTo>
                    <a:pt x="11989" y="291968"/>
                  </a:lnTo>
                  <a:lnTo>
                    <a:pt x="14558" y="293864"/>
                  </a:lnTo>
                  <a:lnTo>
                    <a:pt x="17595" y="295128"/>
                  </a:lnTo>
                  <a:lnTo>
                    <a:pt x="19618" y="297293"/>
                  </a:lnTo>
                  <a:lnTo>
                    <a:pt x="21867" y="303228"/>
                  </a:lnTo>
                  <a:lnTo>
                    <a:pt x="23789" y="305340"/>
                  </a:lnTo>
                  <a:lnTo>
                    <a:pt x="35573" y="3095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901"/>
            <p:cNvSpPr/>
            <p:nvPr/>
          </p:nvSpPr>
          <p:spPr>
            <a:xfrm>
              <a:off x="6750856" y="5464969"/>
              <a:ext cx="83332" cy="238126"/>
            </a:xfrm>
            <a:custGeom>
              <a:avLst/>
              <a:gdLst/>
              <a:ahLst/>
              <a:cxnLst/>
              <a:rect l="0" t="0" r="0" b="0"/>
              <a:pathLst>
                <a:path w="83332" h="238126">
                  <a:moveTo>
                    <a:pt x="11894" y="0"/>
                  </a:moveTo>
                  <a:lnTo>
                    <a:pt x="1643" y="10251"/>
                  </a:lnTo>
                  <a:lnTo>
                    <a:pt x="133" y="22012"/>
                  </a:lnTo>
                  <a:lnTo>
                    <a:pt x="0" y="40226"/>
                  </a:lnTo>
                  <a:lnTo>
                    <a:pt x="3521" y="47864"/>
                  </a:lnTo>
                  <a:lnTo>
                    <a:pt x="10240" y="57226"/>
                  </a:lnTo>
                  <a:lnTo>
                    <a:pt x="11404" y="65169"/>
                  </a:lnTo>
                  <a:lnTo>
                    <a:pt x="12891" y="67258"/>
                  </a:lnTo>
                  <a:lnTo>
                    <a:pt x="15204" y="68651"/>
                  </a:lnTo>
                  <a:lnTo>
                    <a:pt x="18069" y="69580"/>
                  </a:lnTo>
                  <a:lnTo>
                    <a:pt x="21303" y="68876"/>
                  </a:lnTo>
                  <a:lnTo>
                    <a:pt x="35997" y="61769"/>
                  </a:lnTo>
                  <a:lnTo>
                    <a:pt x="39869" y="61023"/>
                  </a:lnTo>
                  <a:lnTo>
                    <a:pt x="51639" y="53652"/>
                  </a:lnTo>
                  <a:lnTo>
                    <a:pt x="80981" y="26114"/>
                  </a:lnTo>
                  <a:lnTo>
                    <a:pt x="82287" y="21308"/>
                  </a:lnTo>
                  <a:lnTo>
                    <a:pt x="83125" y="13763"/>
                  </a:lnTo>
                  <a:lnTo>
                    <a:pt x="83331" y="47831"/>
                  </a:lnTo>
                  <a:lnTo>
                    <a:pt x="79803" y="57858"/>
                  </a:lnTo>
                  <a:lnTo>
                    <a:pt x="66760" y="81396"/>
                  </a:lnTo>
                  <a:lnTo>
                    <a:pt x="51760" y="135055"/>
                  </a:lnTo>
                  <a:lnTo>
                    <a:pt x="39795" y="190755"/>
                  </a:lnTo>
                  <a:lnTo>
                    <a:pt x="35595" y="215858"/>
                  </a:lnTo>
                  <a:lnTo>
                    <a:pt x="23800" y="238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506"/>
          <p:cNvGrpSpPr/>
          <p:nvPr/>
        </p:nvGrpSpPr>
        <p:grpSpPr>
          <a:xfrm>
            <a:off x="5860223" y="5608334"/>
            <a:ext cx="795368" cy="404323"/>
            <a:chOff x="5860223" y="5608334"/>
            <a:chExt cx="795368" cy="404323"/>
          </a:xfrm>
        </p:grpSpPr>
        <p:sp>
          <p:nvSpPr>
            <p:cNvPr id="253" name="SMARTInkShape-2902"/>
            <p:cNvSpPr/>
            <p:nvPr/>
          </p:nvSpPr>
          <p:spPr>
            <a:xfrm>
              <a:off x="5860223" y="5608334"/>
              <a:ext cx="426278" cy="330976"/>
            </a:xfrm>
            <a:custGeom>
              <a:avLst/>
              <a:gdLst/>
              <a:ahLst/>
              <a:cxnLst/>
              <a:rect l="0" t="0" r="0" b="0"/>
              <a:pathLst>
                <a:path w="426278" h="330976">
                  <a:moveTo>
                    <a:pt x="80996" y="11416"/>
                  </a:moveTo>
                  <a:lnTo>
                    <a:pt x="70744" y="11416"/>
                  </a:lnTo>
                  <a:lnTo>
                    <a:pt x="58983" y="1165"/>
                  </a:lnTo>
                  <a:lnTo>
                    <a:pt x="51396" y="0"/>
                  </a:lnTo>
                  <a:lnTo>
                    <a:pt x="44469" y="3255"/>
                  </a:lnTo>
                  <a:lnTo>
                    <a:pt x="17448" y="27510"/>
                  </a:lnTo>
                  <a:lnTo>
                    <a:pt x="2934" y="51391"/>
                  </a:lnTo>
                  <a:lnTo>
                    <a:pt x="0" y="61374"/>
                  </a:lnTo>
                  <a:lnTo>
                    <a:pt x="540" y="65888"/>
                  </a:lnTo>
                  <a:lnTo>
                    <a:pt x="12443" y="94696"/>
                  </a:lnTo>
                  <a:lnTo>
                    <a:pt x="19682" y="104302"/>
                  </a:lnTo>
                  <a:lnTo>
                    <a:pt x="24200" y="105615"/>
                  </a:lnTo>
                  <a:lnTo>
                    <a:pt x="71451" y="106648"/>
                  </a:lnTo>
                  <a:lnTo>
                    <a:pt x="80281" y="103130"/>
                  </a:lnTo>
                  <a:lnTo>
                    <a:pt x="122827" y="64828"/>
                  </a:lnTo>
                  <a:lnTo>
                    <a:pt x="124759" y="64222"/>
                  </a:lnTo>
                  <a:lnTo>
                    <a:pt x="126046" y="65141"/>
                  </a:lnTo>
                  <a:lnTo>
                    <a:pt x="126904" y="67076"/>
                  </a:lnTo>
                  <a:lnTo>
                    <a:pt x="126153" y="68367"/>
                  </a:lnTo>
                  <a:lnTo>
                    <a:pt x="121792" y="69800"/>
                  </a:lnTo>
                  <a:lnTo>
                    <a:pt x="120099" y="71505"/>
                  </a:lnTo>
                  <a:lnTo>
                    <a:pt x="118218" y="76928"/>
                  </a:lnTo>
                  <a:lnTo>
                    <a:pt x="113246" y="110272"/>
                  </a:lnTo>
                  <a:lnTo>
                    <a:pt x="108558" y="124144"/>
                  </a:lnTo>
                  <a:lnTo>
                    <a:pt x="105028" y="178197"/>
                  </a:lnTo>
                  <a:lnTo>
                    <a:pt x="103514" y="217803"/>
                  </a:lnTo>
                  <a:lnTo>
                    <a:pt x="93639" y="269827"/>
                  </a:lnTo>
                  <a:lnTo>
                    <a:pt x="91907" y="281047"/>
                  </a:lnTo>
                  <a:lnTo>
                    <a:pt x="80805" y="314446"/>
                  </a:lnTo>
                  <a:lnTo>
                    <a:pt x="78223" y="316624"/>
                  </a:lnTo>
                  <a:lnTo>
                    <a:pt x="71826" y="320366"/>
                  </a:lnTo>
                  <a:lnTo>
                    <a:pt x="59373" y="330975"/>
                  </a:lnTo>
                  <a:lnTo>
                    <a:pt x="57320" y="330288"/>
                  </a:lnTo>
                  <a:lnTo>
                    <a:pt x="39504" y="315099"/>
                  </a:lnTo>
                  <a:lnTo>
                    <a:pt x="36097" y="308223"/>
                  </a:lnTo>
                  <a:lnTo>
                    <a:pt x="33730" y="279611"/>
                  </a:lnTo>
                  <a:lnTo>
                    <a:pt x="32154" y="258304"/>
                  </a:lnTo>
                  <a:lnTo>
                    <a:pt x="27097" y="247703"/>
                  </a:lnTo>
                  <a:lnTo>
                    <a:pt x="26542" y="241701"/>
                  </a:lnTo>
                  <a:lnTo>
                    <a:pt x="33920" y="207113"/>
                  </a:lnTo>
                  <a:lnTo>
                    <a:pt x="49841" y="186203"/>
                  </a:lnTo>
                  <a:lnTo>
                    <a:pt x="102717" y="150327"/>
                  </a:lnTo>
                  <a:lnTo>
                    <a:pt x="132961" y="135771"/>
                  </a:lnTo>
                  <a:lnTo>
                    <a:pt x="188174" y="117836"/>
                  </a:lnTo>
                  <a:lnTo>
                    <a:pt x="208443" y="109976"/>
                  </a:lnTo>
                  <a:lnTo>
                    <a:pt x="254380" y="105472"/>
                  </a:lnTo>
                  <a:lnTo>
                    <a:pt x="267160" y="97199"/>
                  </a:lnTo>
                  <a:lnTo>
                    <a:pt x="281001" y="85004"/>
                  </a:lnTo>
                  <a:lnTo>
                    <a:pt x="282335" y="80282"/>
                  </a:lnTo>
                  <a:lnTo>
                    <a:pt x="282690" y="77170"/>
                  </a:lnTo>
                  <a:lnTo>
                    <a:pt x="279558" y="70185"/>
                  </a:lnTo>
                  <a:lnTo>
                    <a:pt x="273088" y="61242"/>
                  </a:lnTo>
                  <a:lnTo>
                    <a:pt x="268676" y="60019"/>
                  </a:lnTo>
                  <a:lnTo>
                    <a:pt x="265646" y="59693"/>
                  </a:lnTo>
                  <a:lnTo>
                    <a:pt x="258754" y="62859"/>
                  </a:lnTo>
                  <a:lnTo>
                    <a:pt x="251281" y="67352"/>
                  </a:lnTo>
                  <a:lnTo>
                    <a:pt x="235704" y="70237"/>
                  </a:lnTo>
                  <a:lnTo>
                    <a:pt x="231760" y="70474"/>
                  </a:lnTo>
                  <a:lnTo>
                    <a:pt x="223849" y="74265"/>
                  </a:lnTo>
                  <a:lnTo>
                    <a:pt x="207991" y="87478"/>
                  </a:lnTo>
                  <a:lnTo>
                    <a:pt x="203584" y="98579"/>
                  </a:lnTo>
                  <a:lnTo>
                    <a:pt x="200755" y="120943"/>
                  </a:lnTo>
                  <a:lnTo>
                    <a:pt x="203895" y="129768"/>
                  </a:lnTo>
                  <a:lnTo>
                    <a:pt x="239812" y="180405"/>
                  </a:lnTo>
                  <a:lnTo>
                    <a:pt x="247713" y="185741"/>
                  </a:lnTo>
                  <a:lnTo>
                    <a:pt x="259599" y="188745"/>
                  </a:lnTo>
                  <a:lnTo>
                    <a:pt x="275466" y="189760"/>
                  </a:lnTo>
                  <a:lnTo>
                    <a:pt x="283403" y="186371"/>
                  </a:lnTo>
                  <a:lnTo>
                    <a:pt x="319121" y="157725"/>
                  </a:lnTo>
                  <a:lnTo>
                    <a:pt x="327058" y="154494"/>
                  </a:lnTo>
                  <a:lnTo>
                    <a:pt x="366746" y="122035"/>
                  </a:lnTo>
                  <a:lnTo>
                    <a:pt x="382621" y="119256"/>
                  </a:lnTo>
                  <a:lnTo>
                    <a:pt x="412019" y="118590"/>
                  </a:lnTo>
                  <a:lnTo>
                    <a:pt x="412803" y="119907"/>
                  </a:lnTo>
                  <a:lnTo>
                    <a:pt x="413674" y="124898"/>
                  </a:lnTo>
                  <a:lnTo>
                    <a:pt x="415230" y="126758"/>
                  </a:lnTo>
                  <a:lnTo>
                    <a:pt x="420485" y="128825"/>
                  </a:lnTo>
                  <a:lnTo>
                    <a:pt x="422416" y="130699"/>
                  </a:lnTo>
                  <a:lnTo>
                    <a:pt x="424561" y="136310"/>
                  </a:lnTo>
                  <a:lnTo>
                    <a:pt x="426273" y="193983"/>
                  </a:lnTo>
                  <a:lnTo>
                    <a:pt x="426277" y="2376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903"/>
            <p:cNvSpPr/>
            <p:nvPr/>
          </p:nvSpPr>
          <p:spPr>
            <a:xfrm>
              <a:off x="6357938" y="5667375"/>
              <a:ext cx="47626" cy="190501"/>
            </a:xfrm>
            <a:custGeom>
              <a:avLst/>
              <a:gdLst/>
              <a:ahLst/>
              <a:cxnLst/>
              <a:rect l="0" t="0" r="0" b="0"/>
              <a:pathLst>
                <a:path w="47626" h="190501">
                  <a:moveTo>
                    <a:pt x="47625" y="0"/>
                  </a:moveTo>
                  <a:lnTo>
                    <a:pt x="47625" y="6321"/>
                  </a:lnTo>
                  <a:lnTo>
                    <a:pt x="44097" y="12952"/>
                  </a:lnTo>
                  <a:lnTo>
                    <a:pt x="41304" y="16572"/>
                  </a:lnTo>
                  <a:lnTo>
                    <a:pt x="38201" y="27650"/>
                  </a:lnTo>
                  <a:lnTo>
                    <a:pt x="34722" y="62682"/>
                  </a:lnTo>
                  <a:lnTo>
                    <a:pt x="26359" y="85926"/>
                  </a:lnTo>
                  <a:lnTo>
                    <a:pt x="23621" y="99044"/>
                  </a:lnTo>
                  <a:lnTo>
                    <a:pt x="15965" y="115189"/>
                  </a:lnTo>
                  <a:lnTo>
                    <a:pt x="10688" y="173163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904"/>
            <p:cNvSpPr/>
            <p:nvPr/>
          </p:nvSpPr>
          <p:spPr>
            <a:xfrm>
              <a:off x="6310313" y="5667389"/>
              <a:ext cx="345278" cy="345268"/>
            </a:xfrm>
            <a:custGeom>
              <a:avLst/>
              <a:gdLst/>
              <a:ahLst/>
              <a:cxnLst/>
              <a:rect l="0" t="0" r="0" b="0"/>
              <a:pathLst>
                <a:path w="345278" h="345268">
                  <a:moveTo>
                    <a:pt x="0" y="71424"/>
                  </a:moveTo>
                  <a:lnTo>
                    <a:pt x="0" y="59560"/>
                  </a:lnTo>
                  <a:lnTo>
                    <a:pt x="16571" y="59521"/>
                  </a:lnTo>
                  <a:lnTo>
                    <a:pt x="71773" y="70689"/>
                  </a:lnTo>
                  <a:lnTo>
                    <a:pt x="116768" y="71380"/>
                  </a:lnTo>
                  <a:lnTo>
                    <a:pt x="128185" y="67876"/>
                  </a:lnTo>
                  <a:lnTo>
                    <a:pt x="154537" y="50827"/>
                  </a:lnTo>
                  <a:lnTo>
                    <a:pt x="162610" y="47717"/>
                  </a:lnTo>
                  <a:lnTo>
                    <a:pt x="202404" y="15353"/>
                  </a:lnTo>
                  <a:lnTo>
                    <a:pt x="206373" y="14200"/>
                  </a:lnTo>
                  <a:lnTo>
                    <a:pt x="209019" y="12107"/>
                  </a:lnTo>
                  <a:lnTo>
                    <a:pt x="214067" y="4166"/>
                  </a:lnTo>
                  <a:lnTo>
                    <a:pt x="226169" y="0"/>
                  </a:lnTo>
                  <a:lnTo>
                    <a:pt x="226214" y="16559"/>
                  </a:lnTo>
                  <a:lnTo>
                    <a:pt x="222689" y="24109"/>
                  </a:lnTo>
                  <a:lnTo>
                    <a:pt x="207233" y="45006"/>
                  </a:lnTo>
                  <a:lnTo>
                    <a:pt x="199831" y="68948"/>
                  </a:lnTo>
                  <a:lnTo>
                    <a:pt x="196721" y="73743"/>
                  </a:lnTo>
                  <a:lnTo>
                    <a:pt x="174090" y="128804"/>
                  </a:lnTo>
                  <a:lnTo>
                    <a:pt x="168881" y="145017"/>
                  </a:lnTo>
                  <a:lnTo>
                    <a:pt x="166704" y="189285"/>
                  </a:lnTo>
                  <a:lnTo>
                    <a:pt x="173013" y="196451"/>
                  </a:lnTo>
                  <a:lnTo>
                    <a:pt x="179641" y="199752"/>
                  </a:lnTo>
                  <a:lnTo>
                    <a:pt x="206437" y="202238"/>
                  </a:lnTo>
                  <a:lnTo>
                    <a:pt x="214339" y="198796"/>
                  </a:lnTo>
                  <a:lnTo>
                    <a:pt x="222262" y="194180"/>
                  </a:lnTo>
                  <a:lnTo>
                    <a:pt x="238127" y="191215"/>
                  </a:lnTo>
                  <a:lnTo>
                    <a:pt x="242095" y="190972"/>
                  </a:lnTo>
                  <a:lnTo>
                    <a:pt x="244740" y="189487"/>
                  </a:lnTo>
                  <a:lnTo>
                    <a:pt x="246504" y="187174"/>
                  </a:lnTo>
                  <a:lnTo>
                    <a:pt x="247680" y="184310"/>
                  </a:lnTo>
                  <a:lnTo>
                    <a:pt x="249786" y="182399"/>
                  </a:lnTo>
                  <a:lnTo>
                    <a:pt x="261773" y="178624"/>
                  </a:lnTo>
                  <a:lnTo>
                    <a:pt x="261937" y="224358"/>
                  </a:lnTo>
                  <a:lnTo>
                    <a:pt x="263260" y="224973"/>
                  </a:lnTo>
                  <a:lnTo>
                    <a:pt x="272188" y="226043"/>
                  </a:lnTo>
                  <a:lnTo>
                    <a:pt x="283022" y="217990"/>
                  </a:lnTo>
                  <a:lnTo>
                    <a:pt x="294054" y="214069"/>
                  </a:lnTo>
                  <a:lnTo>
                    <a:pt x="321490" y="193768"/>
                  </a:lnTo>
                  <a:lnTo>
                    <a:pt x="325451" y="192674"/>
                  </a:lnTo>
                  <a:lnTo>
                    <a:pt x="328093" y="190622"/>
                  </a:lnTo>
                  <a:lnTo>
                    <a:pt x="333132" y="182736"/>
                  </a:lnTo>
                  <a:lnTo>
                    <a:pt x="345232" y="178594"/>
                  </a:lnTo>
                  <a:lnTo>
                    <a:pt x="345277" y="188833"/>
                  </a:lnTo>
                  <a:lnTo>
                    <a:pt x="326295" y="218880"/>
                  </a:lnTo>
                  <a:lnTo>
                    <a:pt x="305085" y="270427"/>
                  </a:lnTo>
                  <a:lnTo>
                    <a:pt x="273843" y="3452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SMARTInkShape-Group507"/>
          <p:cNvGrpSpPr/>
          <p:nvPr/>
        </p:nvGrpSpPr>
        <p:grpSpPr>
          <a:xfrm>
            <a:off x="5512669" y="3869531"/>
            <a:ext cx="2223939" cy="2273818"/>
            <a:chOff x="5512669" y="3869531"/>
            <a:chExt cx="2223939" cy="2273818"/>
          </a:xfrm>
        </p:grpSpPr>
        <p:sp>
          <p:nvSpPr>
            <p:cNvPr id="257" name="SMARTInkShape-2905"/>
            <p:cNvSpPr/>
            <p:nvPr/>
          </p:nvSpPr>
          <p:spPr>
            <a:xfrm>
              <a:off x="5931848" y="4953331"/>
              <a:ext cx="449899" cy="1190018"/>
            </a:xfrm>
            <a:custGeom>
              <a:avLst/>
              <a:gdLst/>
              <a:ahLst/>
              <a:cxnLst/>
              <a:rect l="0" t="0" r="0" b="0"/>
              <a:pathLst>
                <a:path w="449899" h="1190018">
                  <a:moveTo>
                    <a:pt x="330840" y="1083138"/>
                  </a:moveTo>
                  <a:lnTo>
                    <a:pt x="341091" y="1083138"/>
                  </a:lnTo>
                  <a:lnTo>
                    <a:pt x="341642" y="1081815"/>
                  </a:lnTo>
                  <a:lnTo>
                    <a:pt x="342600" y="1072886"/>
                  </a:lnTo>
                  <a:lnTo>
                    <a:pt x="350900" y="1062053"/>
                  </a:lnTo>
                  <a:lnTo>
                    <a:pt x="352984" y="1054805"/>
                  </a:lnTo>
                  <a:lnTo>
                    <a:pt x="360826" y="1002283"/>
                  </a:lnTo>
                  <a:lnTo>
                    <a:pt x="369331" y="950014"/>
                  </a:lnTo>
                  <a:lnTo>
                    <a:pt x="378585" y="893677"/>
                  </a:lnTo>
                  <a:lnTo>
                    <a:pt x="388558" y="843321"/>
                  </a:lnTo>
                  <a:lnTo>
                    <a:pt x="399555" y="785259"/>
                  </a:lnTo>
                  <a:lnTo>
                    <a:pt x="408060" y="737812"/>
                  </a:lnTo>
                  <a:lnTo>
                    <a:pt x="414296" y="682040"/>
                  </a:lnTo>
                  <a:lnTo>
                    <a:pt x="423368" y="631434"/>
                  </a:lnTo>
                  <a:lnTo>
                    <a:pt x="431872" y="583221"/>
                  </a:lnTo>
                  <a:lnTo>
                    <a:pt x="438109" y="527296"/>
                  </a:lnTo>
                  <a:lnTo>
                    <a:pt x="447180" y="476661"/>
                  </a:lnTo>
                  <a:lnTo>
                    <a:pt x="449365" y="422120"/>
                  </a:lnTo>
                  <a:lnTo>
                    <a:pt x="449796" y="369895"/>
                  </a:lnTo>
                  <a:lnTo>
                    <a:pt x="449880" y="317834"/>
                  </a:lnTo>
                  <a:lnTo>
                    <a:pt x="449898" y="263306"/>
                  </a:lnTo>
                  <a:lnTo>
                    <a:pt x="440396" y="215640"/>
                  </a:lnTo>
                  <a:lnTo>
                    <a:pt x="429308" y="175847"/>
                  </a:lnTo>
                  <a:lnTo>
                    <a:pt x="423515" y="145356"/>
                  </a:lnTo>
                  <a:lnTo>
                    <a:pt x="397725" y="95044"/>
                  </a:lnTo>
                  <a:lnTo>
                    <a:pt x="382113" y="69673"/>
                  </a:lnTo>
                  <a:lnTo>
                    <a:pt x="325655" y="16817"/>
                  </a:lnTo>
                  <a:lnTo>
                    <a:pt x="302698" y="5338"/>
                  </a:lnTo>
                  <a:lnTo>
                    <a:pt x="247474" y="0"/>
                  </a:lnTo>
                  <a:lnTo>
                    <a:pt x="231611" y="1139"/>
                  </a:lnTo>
                  <a:lnTo>
                    <a:pt x="209128" y="9218"/>
                  </a:lnTo>
                  <a:lnTo>
                    <a:pt x="198252" y="16260"/>
                  </a:lnTo>
                  <a:lnTo>
                    <a:pt x="153992" y="29586"/>
                  </a:lnTo>
                  <a:lnTo>
                    <a:pt x="138470" y="42070"/>
                  </a:lnTo>
                  <a:lnTo>
                    <a:pt x="100940" y="95402"/>
                  </a:lnTo>
                  <a:lnTo>
                    <a:pt x="71079" y="150757"/>
                  </a:lnTo>
                  <a:lnTo>
                    <a:pt x="50272" y="203991"/>
                  </a:lnTo>
                  <a:lnTo>
                    <a:pt x="37512" y="255266"/>
                  </a:lnTo>
                  <a:lnTo>
                    <a:pt x="26675" y="304560"/>
                  </a:lnTo>
                  <a:lnTo>
                    <a:pt x="21554" y="352679"/>
                  </a:lnTo>
                  <a:lnTo>
                    <a:pt x="13568" y="401774"/>
                  </a:lnTo>
                  <a:lnTo>
                    <a:pt x="9292" y="456302"/>
                  </a:lnTo>
                  <a:lnTo>
                    <a:pt x="1556" y="507883"/>
                  </a:lnTo>
                  <a:lnTo>
                    <a:pt x="0" y="564471"/>
                  </a:lnTo>
                  <a:lnTo>
                    <a:pt x="6007" y="623130"/>
                  </a:lnTo>
                  <a:lnTo>
                    <a:pt x="9697" y="682403"/>
                  </a:lnTo>
                  <a:lnTo>
                    <a:pt x="18581" y="740534"/>
                  </a:lnTo>
                  <a:lnTo>
                    <a:pt x="29592" y="793183"/>
                  </a:lnTo>
                  <a:lnTo>
                    <a:pt x="41232" y="848765"/>
                  </a:lnTo>
                  <a:lnTo>
                    <a:pt x="54383" y="899335"/>
                  </a:lnTo>
                  <a:lnTo>
                    <a:pt x="73126" y="947833"/>
                  </a:lnTo>
                  <a:lnTo>
                    <a:pt x="88968" y="994394"/>
                  </a:lnTo>
                  <a:lnTo>
                    <a:pt x="117355" y="1046352"/>
                  </a:lnTo>
                  <a:lnTo>
                    <a:pt x="148441" y="1101154"/>
                  </a:lnTo>
                  <a:lnTo>
                    <a:pt x="187986" y="1152767"/>
                  </a:lnTo>
                  <a:lnTo>
                    <a:pt x="211783" y="1174324"/>
                  </a:lnTo>
                  <a:lnTo>
                    <a:pt x="227655" y="1183196"/>
                  </a:lnTo>
                  <a:lnTo>
                    <a:pt x="259403" y="1188893"/>
                  </a:lnTo>
                  <a:lnTo>
                    <a:pt x="291152" y="1190017"/>
                  </a:lnTo>
                  <a:lnTo>
                    <a:pt x="303499" y="1186643"/>
                  </a:lnTo>
                  <a:lnTo>
                    <a:pt x="334589" y="1168646"/>
                  </a:lnTo>
                  <a:lnTo>
                    <a:pt x="370404" y="1116781"/>
                  </a:lnTo>
                  <a:lnTo>
                    <a:pt x="389563" y="1067294"/>
                  </a:lnTo>
                  <a:lnTo>
                    <a:pt x="398510" y="1022440"/>
                  </a:lnTo>
                  <a:lnTo>
                    <a:pt x="407853" y="966197"/>
                  </a:lnTo>
                  <a:lnTo>
                    <a:pt x="412308" y="916344"/>
                  </a:lnTo>
                  <a:lnTo>
                    <a:pt x="413627" y="866001"/>
                  </a:lnTo>
                  <a:lnTo>
                    <a:pt x="407698" y="817570"/>
                  </a:lnTo>
                  <a:lnTo>
                    <a:pt x="403883" y="763386"/>
                  </a:lnTo>
                  <a:lnTo>
                    <a:pt x="396432" y="711760"/>
                  </a:lnTo>
                  <a:lnTo>
                    <a:pt x="385846" y="662949"/>
                  </a:lnTo>
                  <a:lnTo>
                    <a:pt x="370013" y="609044"/>
                  </a:lnTo>
                  <a:lnTo>
                    <a:pt x="366558" y="5830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906"/>
            <p:cNvSpPr/>
            <p:nvPr/>
          </p:nvSpPr>
          <p:spPr>
            <a:xfrm>
              <a:off x="6286501" y="4333875"/>
              <a:ext cx="261938" cy="619059"/>
            </a:xfrm>
            <a:custGeom>
              <a:avLst/>
              <a:gdLst/>
              <a:ahLst/>
              <a:cxnLst/>
              <a:rect l="0" t="0" r="0" b="0"/>
              <a:pathLst>
                <a:path w="261938" h="619059">
                  <a:moveTo>
                    <a:pt x="238124" y="0"/>
                  </a:moveTo>
                  <a:lnTo>
                    <a:pt x="238124" y="10251"/>
                  </a:lnTo>
                  <a:lnTo>
                    <a:pt x="228700" y="37592"/>
                  </a:lnTo>
                  <a:lnTo>
                    <a:pt x="223426" y="60086"/>
                  </a:lnTo>
                  <a:lnTo>
                    <a:pt x="218362" y="76976"/>
                  </a:lnTo>
                  <a:lnTo>
                    <a:pt x="208524" y="131698"/>
                  </a:lnTo>
                  <a:lnTo>
                    <a:pt x="190259" y="190596"/>
                  </a:lnTo>
                  <a:lnTo>
                    <a:pt x="174577" y="238144"/>
                  </a:lnTo>
                  <a:lnTo>
                    <a:pt x="158739" y="293936"/>
                  </a:lnTo>
                  <a:lnTo>
                    <a:pt x="142872" y="344547"/>
                  </a:lnTo>
                  <a:lnTo>
                    <a:pt x="126999" y="392761"/>
                  </a:lnTo>
                  <a:lnTo>
                    <a:pt x="111124" y="447362"/>
                  </a:lnTo>
                  <a:lnTo>
                    <a:pt x="91280" y="501224"/>
                  </a:lnTo>
                  <a:lnTo>
                    <a:pt x="67468" y="555030"/>
                  </a:lnTo>
                  <a:lnTo>
                    <a:pt x="51152" y="591707"/>
                  </a:lnTo>
                  <a:lnTo>
                    <a:pt x="47869" y="601647"/>
                  </a:lnTo>
                  <a:lnTo>
                    <a:pt x="42000" y="610475"/>
                  </a:lnTo>
                  <a:lnTo>
                    <a:pt x="34982" y="615281"/>
                  </a:lnTo>
                  <a:lnTo>
                    <a:pt x="24005" y="619058"/>
                  </a:lnTo>
                  <a:lnTo>
                    <a:pt x="23817" y="580884"/>
                  </a:lnTo>
                  <a:lnTo>
                    <a:pt x="34063" y="539180"/>
                  </a:lnTo>
                  <a:lnTo>
                    <a:pt x="24818" y="484154"/>
                  </a:lnTo>
                  <a:lnTo>
                    <a:pt x="22787" y="461688"/>
                  </a:lnTo>
                  <a:lnTo>
                    <a:pt x="13600" y="437258"/>
                  </a:lnTo>
                  <a:lnTo>
                    <a:pt x="11906" y="393458"/>
                  </a:lnTo>
                  <a:lnTo>
                    <a:pt x="11905" y="409527"/>
                  </a:lnTo>
                  <a:lnTo>
                    <a:pt x="10582" y="411924"/>
                  </a:lnTo>
                  <a:lnTo>
                    <a:pt x="8378" y="413522"/>
                  </a:lnTo>
                  <a:lnTo>
                    <a:pt x="5585" y="414588"/>
                  </a:lnTo>
                  <a:lnTo>
                    <a:pt x="3723" y="417944"/>
                  </a:lnTo>
                  <a:lnTo>
                    <a:pt x="326" y="449028"/>
                  </a:lnTo>
                  <a:lnTo>
                    <a:pt x="8" y="503929"/>
                  </a:lnTo>
                  <a:lnTo>
                    <a:pt x="0" y="527308"/>
                  </a:lnTo>
                  <a:lnTo>
                    <a:pt x="3527" y="535543"/>
                  </a:lnTo>
                  <a:lnTo>
                    <a:pt x="11904" y="547686"/>
                  </a:lnTo>
                  <a:lnTo>
                    <a:pt x="18225" y="547687"/>
                  </a:lnTo>
                  <a:lnTo>
                    <a:pt x="24857" y="544159"/>
                  </a:lnTo>
                  <a:lnTo>
                    <a:pt x="32213" y="539505"/>
                  </a:lnTo>
                  <a:lnTo>
                    <a:pt x="85460" y="519520"/>
                  </a:lnTo>
                  <a:lnTo>
                    <a:pt x="109419" y="508710"/>
                  </a:lnTo>
                  <a:lnTo>
                    <a:pt x="167918" y="498243"/>
                  </a:lnTo>
                  <a:lnTo>
                    <a:pt x="224109" y="490149"/>
                  </a:lnTo>
                  <a:lnTo>
                    <a:pt x="261937" y="488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907"/>
            <p:cNvSpPr/>
            <p:nvPr/>
          </p:nvSpPr>
          <p:spPr>
            <a:xfrm>
              <a:off x="6406666" y="4000562"/>
              <a:ext cx="475130" cy="220743"/>
            </a:xfrm>
            <a:custGeom>
              <a:avLst/>
              <a:gdLst/>
              <a:ahLst/>
              <a:cxnLst/>
              <a:rect l="0" t="0" r="0" b="0"/>
              <a:pathLst>
                <a:path w="475130" h="220743">
                  <a:moveTo>
                    <a:pt x="10803" y="23751"/>
                  </a:moveTo>
                  <a:lnTo>
                    <a:pt x="9480" y="65143"/>
                  </a:lnTo>
                  <a:lnTo>
                    <a:pt x="0" y="111213"/>
                  </a:lnTo>
                  <a:lnTo>
                    <a:pt x="546" y="133597"/>
                  </a:lnTo>
                  <a:lnTo>
                    <a:pt x="9728" y="154013"/>
                  </a:lnTo>
                  <a:lnTo>
                    <a:pt x="10325" y="160138"/>
                  </a:lnTo>
                  <a:lnTo>
                    <a:pt x="11807" y="162301"/>
                  </a:lnTo>
                  <a:lnTo>
                    <a:pt x="14118" y="163742"/>
                  </a:lnTo>
                  <a:lnTo>
                    <a:pt x="21012" y="166056"/>
                  </a:lnTo>
                  <a:lnTo>
                    <a:pt x="21578" y="164923"/>
                  </a:lnTo>
                  <a:lnTo>
                    <a:pt x="23933" y="146284"/>
                  </a:lnTo>
                  <a:lnTo>
                    <a:pt x="32114" y="130808"/>
                  </a:lnTo>
                  <a:lnTo>
                    <a:pt x="45320" y="78844"/>
                  </a:lnTo>
                  <a:lnTo>
                    <a:pt x="47489" y="56685"/>
                  </a:lnTo>
                  <a:lnTo>
                    <a:pt x="55922" y="41153"/>
                  </a:lnTo>
                  <a:lnTo>
                    <a:pt x="65475" y="28172"/>
                  </a:lnTo>
                  <a:lnTo>
                    <a:pt x="72902" y="11934"/>
                  </a:lnTo>
                  <a:lnTo>
                    <a:pt x="82078" y="146"/>
                  </a:lnTo>
                  <a:lnTo>
                    <a:pt x="88513" y="0"/>
                  </a:lnTo>
                  <a:lnTo>
                    <a:pt x="90391" y="1302"/>
                  </a:lnTo>
                  <a:lnTo>
                    <a:pt x="91643" y="3493"/>
                  </a:lnTo>
                  <a:lnTo>
                    <a:pt x="93652" y="10195"/>
                  </a:lnTo>
                  <a:lnTo>
                    <a:pt x="122121" y="39789"/>
                  </a:lnTo>
                  <a:lnTo>
                    <a:pt x="133479" y="44108"/>
                  </a:lnTo>
                  <a:lnTo>
                    <a:pt x="162329" y="53201"/>
                  </a:lnTo>
                  <a:lnTo>
                    <a:pt x="185324" y="66414"/>
                  </a:lnTo>
                  <a:lnTo>
                    <a:pt x="221656" y="70722"/>
                  </a:lnTo>
                  <a:lnTo>
                    <a:pt x="233720" y="67557"/>
                  </a:lnTo>
                  <a:lnTo>
                    <a:pt x="243492" y="63064"/>
                  </a:lnTo>
                  <a:lnTo>
                    <a:pt x="252245" y="61067"/>
                  </a:lnTo>
                  <a:lnTo>
                    <a:pt x="255107" y="59212"/>
                  </a:lnTo>
                  <a:lnTo>
                    <a:pt x="257016" y="56652"/>
                  </a:lnTo>
                  <a:lnTo>
                    <a:pt x="260460" y="50280"/>
                  </a:lnTo>
                  <a:lnTo>
                    <a:pt x="270862" y="37844"/>
                  </a:lnTo>
                  <a:lnTo>
                    <a:pt x="272575" y="25598"/>
                  </a:lnTo>
                  <a:lnTo>
                    <a:pt x="266371" y="17977"/>
                  </a:lnTo>
                  <a:lnTo>
                    <a:pt x="259767" y="14570"/>
                  </a:lnTo>
                  <a:lnTo>
                    <a:pt x="239527" y="12203"/>
                  </a:lnTo>
                  <a:lnTo>
                    <a:pt x="226670" y="12004"/>
                  </a:lnTo>
                  <a:lnTo>
                    <a:pt x="215663" y="15443"/>
                  </a:lnTo>
                  <a:lnTo>
                    <a:pt x="189612" y="32445"/>
                  </a:lnTo>
                  <a:lnTo>
                    <a:pt x="185572" y="33515"/>
                  </a:lnTo>
                  <a:lnTo>
                    <a:pt x="177554" y="41761"/>
                  </a:lnTo>
                  <a:lnTo>
                    <a:pt x="170904" y="52922"/>
                  </a:lnTo>
                  <a:lnTo>
                    <a:pt x="167161" y="66642"/>
                  </a:lnTo>
                  <a:lnTo>
                    <a:pt x="165792" y="87150"/>
                  </a:lnTo>
                  <a:lnTo>
                    <a:pt x="171967" y="105447"/>
                  </a:lnTo>
                  <a:lnTo>
                    <a:pt x="185904" y="125829"/>
                  </a:lnTo>
                  <a:lnTo>
                    <a:pt x="229089" y="181997"/>
                  </a:lnTo>
                  <a:lnTo>
                    <a:pt x="244960" y="196953"/>
                  </a:lnTo>
                  <a:lnTo>
                    <a:pt x="260834" y="204807"/>
                  </a:lnTo>
                  <a:lnTo>
                    <a:pt x="268772" y="210053"/>
                  </a:lnTo>
                  <a:lnTo>
                    <a:pt x="276709" y="212385"/>
                  </a:lnTo>
                  <a:lnTo>
                    <a:pt x="279355" y="214330"/>
                  </a:lnTo>
                  <a:lnTo>
                    <a:pt x="281119" y="216949"/>
                  </a:lnTo>
                  <a:lnTo>
                    <a:pt x="282295" y="220018"/>
                  </a:lnTo>
                  <a:lnTo>
                    <a:pt x="284402" y="220742"/>
                  </a:lnTo>
                  <a:lnTo>
                    <a:pt x="287129" y="219901"/>
                  </a:lnTo>
                  <a:lnTo>
                    <a:pt x="299253" y="211219"/>
                  </a:lnTo>
                  <a:lnTo>
                    <a:pt x="319282" y="185135"/>
                  </a:lnTo>
                  <a:lnTo>
                    <a:pt x="326498" y="167797"/>
                  </a:lnTo>
                  <a:lnTo>
                    <a:pt x="331028" y="152594"/>
                  </a:lnTo>
                  <a:lnTo>
                    <a:pt x="351032" y="113974"/>
                  </a:lnTo>
                  <a:lnTo>
                    <a:pt x="355910" y="92229"/>
                  </a:lnTo>
                  <a:lnTo>
                    <a:pt x="380118" y="50336"/>
                  </a:lnTo>
                  <a:lnTo>
                    <a:pt x="387932" y="42181"/>
                  </a:lnTo>
                  <a:lnTo>
                    <a:pt x="415621" y="26615"/>
                  </a:lnTo>
                  <a:lnTo>
                    <a:pt x="431492" y="24316"/>
                  </a:lnTo>
                  <a:lnTo>
                    <a:pt x="434137" y="25451"/>
                  </a:lnTo>
                  <a:lnTo>
                    <a:pt x="435901" y="27530"/>
                  </a:lnTo>
                  <a:lnTo>
                    <a:pt x="437077" y="30239"/>
                  </a:lnTo>
                  <a:lnTo>
                    <a:pt x="439183" y="32045"/>
                  </a:lnTo>
                  <a:lnTo>
                    <a:pt x="452070" y="38471"/>
                  </a:lnTo>
                  <a:lnTo>
                    <a:pt x="467354" y="52088"/>
                  </a:lnTo>
                  <a:lnTo>
                    <a:pt x="471683" y="59717"/>
                  </a:lnTo>
                  <a:lnTo>
                    <a:pt x="474691" y="71163"/>
                  </a:lnTo>
                  <a:lnTo>
                    <a:pt x="475129" y="82731"/>
                  </a:lnTo>
                  <a:lnTo>
                    <a:pt x="464894" y="93485"/>
                  </a:lnTo>
                  <a:lnTo>
                    <a:pt x="463020" y="92729"/>
                  </a:lnTo>
                  <a:lnTo>
                    <a:pt x="457410" y="88362"/>
                  </a:lnTo>
                  <a:lnTo>
                    <a:pt x="446978" y="85540"/>
                  </a:lnTo>
                  <a:lnTo>
                    <a:pt x="403709" y="832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908"/>
            <p:cNvSpPr/>
            <p:nvPr/>
          </p:nvSpPr>
          <p:spPr>
            <a:xfrm>
              <a:off x="6907487" y="3988642"/>
              <a:ext cx="116650" cy="119015"/>
            </a:xfrm>
            <a:custGeom>
              <a:avLst/>
              <a:gdLst/>
              <a:ahLst/>
              <a:cxnLst/>
              <a:rect l="0" t="0" r="0" b="0"/>
              <a:pathLst>
                <a:path w="116650" h="119015">
                  <a:moveTo>
                    <a:pt x="10044" y="59483"/>
                  </a:moveTo>
                  <a:lnTo>
                    <a:pt x="10044" y="65804"/>
                  </a:lnTo>
                  <a:lnTo>
                    <a:pt x="11367" y="67665"/>
                  </a:lnTo>
                  <a:lnTo>
                    <a:pt x="13572" y="68907"/>
                  </a:lnTo>
                  <a:lnTo>
                    <a:pt x="26616" y="70899"/>
                  </a:lnTo>
                  <a:lnTo>
                    <a:pt x="73550" y="71385"/>
                  </a:lnTo>
                  <a:lnTo>
                    <a:pt x="81484" y="67860"/>
                  </a:lnTo>
                  <a:lnTo>
                    <a:pt x="89420" y="63206"/>
                  </a:lnTo>
                  <a:lnTo>
                    <a:pt x="97357" y="61138"/>
                  </a:lnTo>
                  <a:lnTo>
                    <a:pt x="100003" y="59263"/>
                  </a:lnTo>
                  <a:lnTo>
                    <a:pt x="101767" y="56691"/>
                  </a:lnTo>
                  <a:lnTo>
                    <a:pt x="105049" y="50304"/>
                  </a:lnTo>
                  <a:lnTo>
                    <a:pt x="115339" y="37859"/>
                  </a:lnTo>
                  <a:lnTo>
                    <a:pt x="116649" y="29998"/>
                  </a:lnTo>
                  <a:lnTo>
                    <a:pt x="113427" y="23007"/>
                  </a:lnTo>
                  <a:lnTo>
                    <a:pt x="99450" y="6190"/>
                  </a:lnTo>
                  <a:lnTo>
                    <a:pt x="89027" y="2724"/>
                  </a:lnTo>
                  <a:lnTo>
                    <a:pt x="41925" y="0"/>
                  </a:lnTo>
                  <a:lnTo>
                    <a:pt x="33915" y="3501"/>
                  </a:lnTo>
                  <a:lnTo>
                    <a:pt x="17993" y="16528"/>
                  </a:lnTo>
                  <a:lnTo>
                    <a:pt x="13577" y="24076"/>
                  </a:lnTo>
                  <a:lnTo>
                    <a:pt x="10292" y="31840"/>
                  </a:lnTo>
                  <a:lnTo>
                    <a:pt x="2327" y="43649"/>
                  </a:lnTo>
                  <a:lnTo>
                    <a:pt x="0" y="51564"/>
                  </a:lnTo>
                  <a:lnTo>
                    <a:pt x="702" y="55527"/>
                  </a:lnTo>
                  <a:lnTo>
                    <a:pt x="7806" y="71392"/>
                  </a:lnTo>
                  <a:lnTo>
                    <a:pt x="8553" y="75360"/>
                  </a:lnTo>
                  <a:lnTo>
                    <a:pt x="22244" y="93585"/>
                  </a:lnTo>
                  <a:lnTo>
                    <a:pt x="32223" y="101098"/>
                  </a:lnTo>
                  <a:lnTo>
                    <a:pt x="71794" y="117007"/>
                  </a:lnTo>
                  <a:lnTo>
                    <a:pt x="93388" y="1190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909"/>
            <p:cNvSpPr/>
            <p:nvPr/>
          </p:nvSpPr>
          <p:spPr>
            <a:xfrm>
              <a:off x="7155656" y="3869531"/>
              <a:ext cx="35720" cy="285751"/>
            </a:xfrm>
            <a:custGeom>
              <a:avLst/>
              <a:gdLst/>
              <a:ahLst/>
              <a:cxnLst/>
              <a:rect l="0" t="0" r="0" b="0"/>
              <a:pathLst>
                <a:path w="35720" h="285751">
                  <a:moveTo>
                    <a:pt x="35719" y="0"/>
                  </a:moveTo>
                  <a:lnTo>
                    <a:pt x="35719" y="55823"/>
                  </a:lnTo>
                  <a:lnTo>
                    <a:pt x="34396" y="76660"/>
                  </a:lnTo>
                  <a:lnTo>
                    <a:pt x="21021" y="131042"/>
                  </a:lnTo>
                  <a:lnTo>
                    <a:pt x="14606" y="154803"/>
                  </a:lnTo>
                  <a:lnTo>
                    <a:pt x="9179" y="178600"/>
                  </a:lnTo>
                  <a:lnTo>
                    <a:pt x="2719" y="202408"/>
                  </a:lnTo>
                  <a:lnTo>
                    <a:pt x="71" y="260892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910"/>
            <p:cNvSpPr/>
            <p:nvPr/>
          </p:nvSpPr>
          <p:spPr>
            <a:xfrm>
              <a:off x="7048500" y="3988594"/>
              <a:ext cx="202406" cy="142876"/>
            </a:xfrm>
            <a:custGeom>
              <a:avLst/>
              <a:gdLst/>
              <a:ahLst/>
              <a:cxnLst/>
              <a:rect l="0" t="0" r="0" b="0"/>
              <a:pathLst>
                <a:path w="202406" h="142876">
                  <a:moveTo>
                    <a:pt x="0" y="0"/>
                  </a:moveTo>
                  <a:lnTo>
                    <a:pt x="41393" y="1323"/>
                  </a:lnTo>
                  <a:lnTo>
                    <a:pt x="98561" y="16572"/>
                  </a:lnTo>
                  <a:lnTo>
                    <a:pt x="154946" y="23177"/>
                  </a:lnTo>
                  <a:lnTo>
                    <a:pt x="164997" y="27057"/>
                  </a:lnTo>
                  <a:lnTo>
                    <a:pt x="173874" y="31869"/>
                  </a:lnTo>
                  <a:lnTo>
                    <a:pt x="190351" y="34958"/>
                  </a:lnTo>
                  <a:lnTo>
                    <a:pt x="200025" y="35569"/>
                  </a:lnTo>
                  <a:lnTo>
                    <a:pt x="200819" y="36941"/>
                  </a:lnTo>
                  <a:lnTo>
                    <a:pt x="202344" y="53451"/>
                  </a:lnTo>
                  <a:lnTo>
                    <a:pt x="202405" y="87360"/>
                  </a:lnTo>
                  <a:lnTo>
                    <a:pt x="198878" y="95271"/>
                  </a:lnTo>
                  <a:lnTo>
                    <a:pt x="194223" y="103197"/>
                  </a:lnTo>
                  <a:lnTo>
                    <a:pt x="190991" y="116712"/>
                  </a:lnTo>
                  <a:lnTo>
                    <a:pt x="190646" y="124686"/>
                  </a:lnTo>
                  <a:lnTo>
                    <a:pt x="187037" y="131704"/>
                  </a:lnTo>
                  <a:lnTo>
                    <a:pt x="178594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911"/>
            <p:cNvSpPr/>
            <p:nvPr/>
          </p:nvSpPr>
          <p:spPr>
            <a:xfrm>
              <a:off x="7358063" y="3893344"/>
              <a:ext cx="71438" cy="261938"/>
            </a:xfrm>
            <a:custGeom>
              <a:avLst/>
              <a:gdLst/>
              <a:ahLst/>
              <a:cxnLst/>
              <a:rect l="0" t="0" r="0" b="0"/>
              <a:pathLst>
                <a:path w="71438" h="261938">
                  <a:moveTo>
                    <a:pt x="71437" y="0"/>
                  </a:moveTo>
                  <a:lnTo>
                    <a:pt x="71437" y="38584"/>
                  </a:lnTo>
                  <a:lnTo>
                    <a:pt x="57988" y="80853"/>
                  </a:lnTo>
                  <a:lnTo>
                    <a:pt x="28516" y="134196"/>
                  </a:lnTo>
                  <a:lnTo>
                    <a:pt x="17415" y="158530"/>
                  </a:lnTo>
                  <a:lnTo>
                    <a:pt x="8701" y="214299"/>
                  </a:lnTo>
                  <a:lnTo>
                    <a:pt x="1718" y="239739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912"/>
            <p:cNvSpPr/>
            <p:nvPr/>
          </p:nvSpPr>
          <p:spPr>
            <a:xfrm>
              <a:off x="7286625" y="4014061"/>
              <a:ext cx="190332" cy="129315"/>
            </a:xfrm>
            <a:custGeom>
              <a:avLst/>
              <a:gdLst/>
              <a:ahLst/>
              <a:cxnLst/>
              <a:rect l="0" t="0" r="0" b="0"/>
              <a:pathLst>
                <a:path w="190332" h="129315">
                  <a:moveTo>
                    <a:pt x="0" y="10252"/>
                  </a:moveTo>
                  <a:lnTo>
                    <a:pt x="6321" y="10252"/>
                  </a:lnTo>
                  <a:lnTo>
                    <a:pt x="8182" y="8929"/>
                  </a:lnTo>
                  <a:lnTo>
                    <a:pt x="9424" y="6723"/>
                  </a:lnTo>
                  <a:lnTo>
                    <a:pt x="10251" y="3931"/>
                  </a:lnTo>
                  <a:lnTo>
                    <a:pt x="12126" y="2069"/>
                  </a:lnTo>
                  <a:lnTo>
                    <a:pt x="17737" y="0"/>
                  </a:lnTo>
                  <a:lnTo>
                    <a:pt x="21085" y="771"/>
                  </a:lnTo>
                  <a:lnTo>
                    <a:pt x="35964" y="7987"/>
                  </a:lnTo>
                  <a:lnTo>
                    <a:pt x="51226" y="13108"/>
                  </a:lnTo>
                  <a:lnTo>
                    <a:pt x="65100" y="18136"/>
                  </a:lnTo>
                  <a:lnTo>
                    <a:pt x="119156" y="25450"/>
                  </a:lnTo>
                  <a:lnTo>
                    <a:pt x="142903" y="31512"/>
                  </a:lnTo>
                  <a:lnTo>
                    <a:pt x="189930" y="34060"/>
                  </a:lnTo>
                  <a:lnTo>
                    <a:pt x="190331" y="40383"/>
                  </a:lnTo>
                  <a:lnTo>
                    <a:pt x="186897" y="47015"/>
                  </a:lnTo>
                  <a:lnTo>
                    <a:pt x="182284" y="54372"/>
                  </a:lnTo>
                  <a:lnTo>
                    <a:pt x="178364" y="65952"/>
                  </a:lnTo>
                  <a:lnTo>
                    <a:pt x="170735" y="77761"/>
                  </a:lnTo>
                  <a:lnTo>
                    <a:pt x="166563" y="89639"/>
                  </a:lnTo>
                  <a:lnTo>
                    <a:pt x="146163" y="117409"/>
                  </a:lnTo>
                  <a:lnTo>
                    <a:pt x="142875" y="1293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913"/>
            <p:cNvSpPr/>
            <p:nvPr/>
          </p:nvSpPr>
          <p:spPr>
            <a:xfrm>
              <a:off x="7477125" y="3964781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1190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914"/>
            <p:cNvSpPr/>
            <p:nvPr/>
          </p:nvSpPr>
          <p:spPr>
            <a:xfrm>
              <a:off x="7513493" y="4000500"/>
              <a:ext cx="112895" cy="130272"/>
            </a:xfrm>
            <a:custGeom>
              <a:avLst/>
              <a:gdLst/>
              <a:ahLst/>
              <a:cxnLst/>
              <a:rect l="0" t="0" r="0" b="0"/>
              <a:pathLst>
                <a:path w="112895" h="130272">
                  <a:moveTo>
                    <a:pt x="46976" y="0"/>
                  </a:moveTo>
                  <a:lnTo>
                    <a:pt x="36724" y="10251"/>
                  </a:lnTo>
                  <a:lnTo>
                    <a:pt x="34073" y="21085"/>
                  </a:lnTo>
                  <a:lnTo>
                    <a:pt x="4278" y="64081"/>
                  </a:lnTo>
                  <a:lnTo>
                    <a:pt x="324" y="82675"/>
                  </a:lnTo>
                  <a:lnTo>
                    <a:pt x="0" y="86866"/>
                  </a:lnTo>
                  <a:lnTo>
                    <a:pt x="3167" y="95052"/>
                  </a:lnTo>
                  <a:lnTo>
                    <a:pt x="27355" y="123020"/>
                  </a:lnTo>
                  <a:lnTo>
                    <a:pt x="35169" y="127436"/>
                  </a:lnTo>
                  <a:lnTo>
                    <a:pt x="50533" y="129922"/>
                  </a:lnTo>
                  <a:lnTo>
                    <a:pt x="57285" y="130271"/>
                  </a:lnTo>
                  <a:lnTo>
                    <a:pt x="68314" y="127131"/>
                  </a:lnTo>
                  <a:lnTo>
                    <a:pt x="90306" y="110620"/>
                  </a:lnTo>
                  <a:lnTo>
                    <a:pt x="101119" y="99069"/>
                  </a:lnTo>
                  <a:lnTo>
                    <a:pt x="108970" y="83314"/>
                  </a:lnTo>
                  <a:lnTo>
                    <a:pt x="112118" y="79355"/>
                  </a:lnTo>
                  <a:lnTo>
                    <a:pt x="112894" y="75393"/>
                  </a:lnTo>
                  <a:lnTo>
                    <a:pt x="112087" y="71429"/>
                  </a:lnTo>
                  <a:lnTo>
                    <a:pt x="108987" y="63496"/>
                  </a:lnTo>
                  <a:lnTo>
                    <a:pt x="106834" y="43656"/>
                  </a:lnTo>
                  <a:lnTo>
                    <a:pt x="105402" y="41010"/>
                  </a:lnTo>
                  <a:lnTo>
                    <a:pt x="103124" y="39246"/>
                  </a:lnTo>
                  <a:lnTo>
                    <a:pt x="94601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915"/>
            <p:cNvSpPr/>
            <p:nvPr/>
          </p:nvSpPr>
          <p:spPr>
            <a:xfrm>
              <a:off x="7631906" y="4072489"/>
              <a:ext cx="104702" cy="130418"/>
            </a:xfrm>
            <a:custGeom>
              <a:avLst/>
              <a:gdLst/>
              <a:ahLst/>
              <a:cxnLst/>
              <a:rect l="0" t="0" r="0" b="0"/>
              <a:pathLst>
                <a:path w="104702" h="130418">
                  <a:moveTo>
                    <a:pt x="0" y="94699"/>
                  </a:moveTo>
                  <a:lnTo>
                    <a:pt x="10252" y="84447"/>
                  </a:lnTo>
                  <a:lnTo>
                    <a:pt x="12903" y="73614"/>
                  </a:lnTo>
                  <a:lnTo>
                    <a:pt x="32481" y="47001"/>
                  </a:lnTo>
                  <a:lnTo>
                    <a:pt x="35603" y="39103"/>
                  </a:lnTo>
                  <a:lnTo>
                    <a:pt x="69590" y="1310"/>
                  </a:lnTo>
                  <a:lnTo>
                    <a:pt x="77211" y="0"/>
                  </a:lnTo>
                  <a:lnTo>
                    <a:pt x="79255" y="1139"/>
                  </a:lnTo>
                  <a:lnTo>
                    <a:pt x="80618" y="3221"/>
                  </a:lnTo>
                  <a:lnTo>
                    <a:pt x="82806" y="9748"/>
                  </a:lnTo>
                  <a:lnTo>
                    <a:pt x="91420" y="20543"/>
                  </a:lnTo>
                  <a:lnTo>
                    <a:pt x="93548" y="27786"/>
                  </a:lnTo>
                  <a:lnTo>
                    <a:pt x="98554" y="60098"/>
                  </a:lnTo>
                  <a:lnTo>
                    <a:pt x="104608" y="83124"/>
                  </a:lnTo>
                  <a:lnTo>
                    <a:pt x="104701" y="98815"/>
                  </a:lnTo>
                  <a:lnTo>
                    <a:pt x="95250" y="1304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916"/>
            <p:cNvSpPr/>
            <p:nvPr/>
          </p:nvSpPr>
          <p:spPr>
            <a:xfrm>
              <a:off x="6882640" y="4250531"/>
              <a:ext cx="94424" cy="104274"/>
            </a:xfrm>
            <a:custGeom>
              <a:avLst/>
              <a:gdLst/>
              <a:ahLst/>
              <a:cxnLst/>
              <a:rect l="0" t="0" r="0" b="0"/>
              <a:pathLst>
                <a:path w="94424" h="104274">
                  <a:moveTo>
                    <a:pt x="58704" y="0"/>
                  </a:moveTo>
                  <a:lnTo>
                    <a:pt x="52383" y="0"/>
                  </a:lnTo>
                  <a:lnTo>
                    <a:pt x="50521" y="1323"/>
                  </a:lnTo>
                  <a:lnTo>
                    <a:pt x="49280" y="3528"/>
                  </a:lnTo>
                  <a:lnTo>
                    <a:pt x="48452" y="6321"/>
                  </a:lnTo>
                  <a:lnTo>
                    <a:pt x="46577" y="8183"/>
                  </a:lnTo>
                  <a:lnTo>
                    <a:pt x="8601" y="28333"/>
                  </a:lnTo>
                  <a:lnTo>
                    <a:pt x="3364" y="39492"/>
                  </a:lnTo>
                  <a:lnTo>
                    <a:pt x="0" y="61893"/>
                  </a:lnTo>
                  <a:lnTo>
                    <a:pt x="6596" y="74252"/>
                  </a:lnTo>
                  <a:lnTo>
                    <a:pt x="26069" y="97423"/>
                  </a:lnTo>
                  <a:lnTo>
                    <a:pt x="38025" y="102830"/>
                  </a:lnTo>
                  <a:lnTo>
                    <a:pt x="44918" y="104273"/>
                  </a:lnTo>
                  <a:lnTo>
                    <a:pt x="50836" y="103911"/>
                  </a:lnTo>
                  <a:lnTo>
                    <a:pt x="60939" y="99981"/>
                  </a:lnTo>
                  <a:lnTo>
                    <a:pt x="86333" y="79094"/>
                  </a:lnTo>
                  <a:lnTo>
                    <a:pt x="90827" y="71313"/>
                  </a:lnTo>
                  <a:lnTo>
                    <a:pt x="93357" y="55967"/>
                  </a:lnTo>
                  <a:lnTo>
                    <a:pt x="94423" y="11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917"/>
            <p:cNvSpPr/>
            <p:nvPr/>
          </p:nvSpPr>
          <p:spPr>
            <a:xfrm>
              <a:off x="7036594" y="4191367"/>
              <a:ext cx="202407" cy="213947"/>
            </a:xfrm>
            <a:custGeom>
              <a:avLst/>
              <a:gdLst/>
              <a:ahLst/>
              <a:cxnLst/>
              <a:rect l="0" t="0" r="0" b="0"/>
              <a:pathLst>
                <a:path w="202407" h="213947">
                  <a:moveTo>
                    <a:pt x="0" y="213946"/>
                  </a:moveTo>
                  <a:lnTo>
                    <a:pt x="0" y="197374"/>
                  </a:lnTo>
                  <a:lnTo>
                    <a:pt x="3527" y="189824"/>
                  </a:lnTo>
                  <a:lnTo>
                    <a:pt x="6320" y="185958"/>
                  </a:lnTo>
                  <a:lnTo>
                    <a:pt x="21112" y="130284"/>
                  </a:lnTo>
                  <a:lnTo>
                    <a:pt x="33905" y="71090"/>
                  </a:lnTo>
                  <a:lnTo>
                    <a:pt x="36684" y="43832"/>
                  </a:lnTo>
                  <a:lnTo>
                    <a:pt x="45071" y="20809"/>
                  </a:lnTo>
                  <a:lnTo>
                    <a:pt x="45923" y="13750"/>
                  </a:lnTo>
                  <a:lnTo>
                    <a:pt x="47812" y="9045"/>
                  </a:lnTo>
                  <a:lnTo>
                    <a:pt x="50396" y="5908"/>
                  </a:lnTo>
                  <a:lnTo>
                    <a:pt x="53441" y="3816"/>
                  </a:lnTo>
                  <a:lnTo>
                    <a:pt x="76016" y="459"/>
                  </a:lnTo>
                  <a:lnTo>
                    <a:pt x="85819" y="0"/>
                  </a:lnTo>
                  <a:lnTo>
                    <a:pt x="119911" y="12633"/>
                  </a:lnTo>
                  <a:lnTo>
                    <a:pt x="174674" y="39384"/>
                  </a:lnTo>
                  <a:lnTo>
                    <a:pt x="202406" y="591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918"/>
            <p:cNvSpPr/>
            <p:nvPr/>
          </p:nvSpPr>
          <p:spPr>
            <a:xfrm>
              <a:off x="7000875" y="4214813"/>
              <a:ext cx="119064" cy="71438"/>
            </a:xfrm>
            <a:custGeom>
              <a:avLst/>
              <a:gdLst/>
              <a:ahLst/>
              <a:cxnLst/>
              <a:rect l="0" t="0" r="0" b="0"/>
              <a:pathLst>
                <a:path w="119064" h="71438">
                  <a:moveTo>
                    <a:pt x="0" y="0"/>
                  </a:moveTo>
                  <a:lnTo>
                    <a:pt x="10829" y="9505"/>
                  </a:lnTo>
                  <a:lnTo>
                    <a:pt x="69356" y="45234"/>
                  </a:lnTo>
                  <a:lnTo>
                    <a:pt x="119063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919"/>
            <p:cNvSpPr/>
            <p:nvPr/>
          </p:nvSpPr>
          <p:spPr>
            <a:xfrm>
              <a:off x="6703223" y="4321969"/>
              <a:ext cx="166684" cy="201838"/>
            </a:xfrm>
            <a:custGeom>
              <a:avLst/>
              <a:gdLst/>
              <a:ahLst/>
              <a:cxnLst/>
              <a:rect l="0" t="0" r="0" b="0"/>
              <a:pathLst>
                <a:path w="166684" h="201838">
                  <a:moveTo>
                    <a:pt x="23808" y="0"/>
                  </a:moveTo>
                  <a:lnTo>
                    <a:pt x="23808" y="16572"/>
                  </a:lnTo>
                  <a:lnTo>
                    <a:pt x="20281" y="24122"/>
                  </a:lnTo>
                  <a:lnTo>
                    <a:pt x="15626" y="31887"/>
                  </a:lnTo>
                  <a:lnTo>
                    <a:pt x="1196" y="86458"/>
                  </a:lnTo>
                  <a:lnTo>
                    <a:pt x="43" y="139414"/>
                  </a:lnTo>
                  <a:lnTo>
                    <a:pt x="0" y="180255"/>
                  </a:lnTo>
                  <a:lnTo>
                    <a:pt x="1321" y="183670"/>
                  </a:lnTo>
                  <a:lnTo>
                    <a:pt x="3525" y="185947"/>
                  </a:lnTo>
                  <a:lnTo>
                    <a:pt x="6318" y="187464"/>
                  </a:lnTo>
                  <a:lnTo>
                    <a:pt x="8179" y="189799"/>
                  </a:lnTo>
                  <a:lnTo>
                    <a:pt x="10248" y="195921"/>
                  </a:lnTo>
                  <a:lnTo>
                    <a:pt x="12122" y="198083"/>
                  </a:lnTo>
                  <a:lnTo>
                    <a:pt x="17733" y="200484"/>
                  </a:lnTo>
                  <a:lnTo>
                    <a:pt x="28329" y="201837"/>
                  </a:lnTo>
                  <a:lnTo>
                    <a:pt x="35959" y="198625"/>
                  </a:lnTo>
                  <a:lnTo>
                    <a:pt x="91978" y="152402"/>
                  </a:lnTo>
                  <a:lnTo>
                    <a:pt x="151276" y="109700"/>
                  </a:lnTo>
                  <a:lnTo>
                    <a:pt x="166683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920"/>
            <p:cNvSpPr/>
            <p:nvPr/>
          </p:nvSpPr>
          <p:spPr>
            <a:xfrm>
              <a:off x="6846300" y="4405313"/>
              <a:ext cx="105086" cy="118856"/>
            </a:xfrm>
            <a:custGeom>
              <a:avLst/>
              <a:gdLst/>
              <a:ahLst/>
              <a:cxnLst/>
              <a:rect l="0" t="0" r="0" b="0"/>
              <a:pathLst>
                <a:path w="105086" h="118856">
                  <a:moveTo>
                    <a:pt x="71231" y="0"/>
                  </a:moveTo>
                  <a:lnTo>
                    <a:pt x="64911" y="0"/>
                  </a:lnTo>
                  <a:lnTo>
                    <a:pt x="63049" y="1322"/>
                  </a:lnTo>
                  <a:lnTo>
                    <a:pt x="61807" y="3527"/>
                  </a:lnTo>
                  <a:lnTo>
                    <a:pt x="60980" y="6320"/>
                  </a:lnTo>
                  <a:lnTo>
                    <a:pt x="59105" y="8182"/>
                  </a:lnTo>
                  <a:lnTo>
                    <a:pt x="46592" y="14698"/>
                  </a:lnTo>
                  <a:lnTo>
                    <a:pt x="31380" y="28332"/>
                  </a:lnTo>
                  <a:lnTo>
                    <a:pt x="5076" y="66397"/>
                  </a:lnTo>
                  <a:lnTo>
                    <a:pt x="1359" y="79057"/>
                  </a:lnTo>
                  <a:lnTo>
                    <a:pt x="0" y="99176"/>
                  </a:lnTo>
                  <a:lnTo>
                    <a:pt x="3414" y="107137"/>
                  </a:lnTo>
                  <a:lnTo>
                    <a:pt x="6176" y="111112"/>
                  </a:lnTo>
                  <a:lnTo>
                    <a:pt x="12772" y="115528"/>
                  </a:lnTo>
                  <a:lnTo>
                    <a:pt x="23924" y="118015"/>
                  </a:lnTo>
                  <a:lnTo>
                    <a:pt x="45865" y="118855"/>
                  </a:lnTo>
                  <a:lnTo>
                    <a:pt x="56871" y="115442"/>
                  </a:lnTo>
                  <a:lnTo>
                    <a:pt x="66172" y="110838"/>
                  </a:lnTo>
                  <a:lnTo>
                    <a:pt x="78846" y="106924"/>
                  </a:lnTo>
                  <a:lnTo>
                    <a:pt x="86962" y="101320"/>
                  </a:lnTo>
                  <a:lnTo>
                    <a:pt x="91452" y="94420"/>
                  </a:lnTo>
                  <a:lnTo>
                    <a:pt x="94771" y="86943"/>
                  </a:lnTo>
                  <a:lnTo>
                    <a:pt x="102753" y="75296"/>
                  </a:lnTo>
                  <a:lnTo>
                    <a:pt x="105085" y="67419"/>
                  </a:lnTo>
                  <a:lnTo>
                    <a:pt x="102594" y="55981"/>
                  </a:lnTo>
                  <a:lnTo>
                    <a:pt x="95044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921"/>
            <p:cNvSpPr/>
            <p:nvPr/>
          </p:nvSpPr>
          <p:spPr>
            <a:xfrm>
              <a:off x="6988969" y="4417219"/>
              <a:ext cx="333209" cy="125790"/>
            </a:xfrm>
            <a:custGeom>
              <a:avLst/>
              <a:gdLst/>
              <a:ahLst/>
              <a:cxnLst/>
              <a:rect l="0" t="0" r="0" b="0"/>
              <a:pathLst>
                <a:path w="333209" h="125790">
                  <a:moveTo>
                    <a:pt x="0" y="0"/>
                  </a:moveTo>
                  <a:lnTo>
                    <a:pt x="0" y="17737"/>
                  </a:lnTo>
                  <a:lnTo>
                    <a:pt x="3527" y="24640"/>
                  </a:lnTo>
                  <a:lnTo>
                    <a:pt x="8182" y="32118"/>
                  </a:lnTo>
                  <a:lnTo>
                    <a:pt x="10251" y="39851"/>
                  </a:lnTo>
                  <a:lnTo>
                    <a:pt x="132" y="99074"/>
                  </a:lnTo>
                  <a:lnTo>
                    <a:pt x="11" y="116698"/>
                  </a:lnTo>
                  <a:lnTo>
                    <a:pt x="1331" y="117486"/>
                  </a:lnTo>
                  <a:lnTo>
                    <a:pt x="13449" y="118924"/>
                  </a:lnTo>
                  <a:lnTo>
                    <a:pt x="24057" y="119001"/>
                  </a:lnTo>
                  <a:lnTo>
                    <a:pt x="34064" y="115507"/>
                  </a:lnTo>
                  <a:lnTo>
                    <a:pt x="79308" y="85634"/>
                  </a:lnTo>
                  <a:lnTo>
                    <a:pt x="81976" y="86193"/>
                  </a:lnTo>
                  <a:lnTo>
                    <a:pt x="88469" y="90343"/>
                  </a:lnTo>
                  <a:lnTo>
                    <a:pt x="92236" y="96597"/>
                  </a:lnTo>
                  <a:lnTo>
                    <a:pt x="95197" y="118389"/>
                  </a:lnTo>
                  <a:lnTo>
                    <a:pt x="101555" y="125184"/>
                  </a:lnTo>
                  <a:lnTo>
                    <a:pt x="104745" y="125789"/>
                  </a:lnTo>
                  <a:lnTo>
                    <a:pt x="108195" y="124870"/>
                  </a:lnTo>
                  <a:lnTo>
                    <a:pt x="115555" y="121643"/>
                  </a:lnTo>
                  <a:lnTo>
                    <a:pt x="127136" y="118504"/>
                  </a:lnTo>
                  <a:lnTo>
                    <a:pt x="166690" y="86793"/>
                  </a:lnTo>
                  <a:lnTo>
                    <a:pt x="174626" y="83554"/>
                  </a:lnTo>
                  <a:lnTo>
                    <a:pt x="188148" y="73294"/>
                  </a:lnTo>
                  <a:lnTo>
                    <a:pt x="200544" y="71600"/>
                  </a:lnTo>
                  <a:lnTo>
                    <a:pt x="208175" y="71485"/>
                  </a:lnTo>
                  <a:lnTo>
                    <a:pt x="215113" y="74987"/>
                  </a:lnTo>
                  <a:lnTo>
                    <a:pt x="222606" y="79629"/>
                  </a:lnTo>
                  <a:lnTo>
                    <a:pt x="235584" y="82243"/>
                  </a:lnTo>
                  <a:lnTo>
                    <a:pt x="264265" y="83199"/>
                  </a:lnTo>
                  <a:lnTo>
                    <a:pt x="273115" y="79751"/>
                  </a:lnTo>
                  <a:lnTo>
                    <a:pt x="277325" y="76980"/>
                  </a:lnTo>
                  <a:lnTo>
                    <a:pt x="307016" y="68640"/>
                  </a:lnTo>
                  <a:lnTo>
                    <a:pt x="311833" y="65603"/>
                  </a:lnTo>
                  <a:lnTo>
                    <a:pt x="317187" y="58702"/>
                  </a:lnTo>
                  <a:lnTo>
                    <a:pt x="320889" y="51225"/>
                  </a:lnTo>
                  <a:lnTo>
                    <a:pt x="331469" y="38022"/>
                  </a:lnTo>
                  <a:lnTo>
                    <a:pt x="333208" y="25670"/>
                  </a:lnTo>
                  <a:lnTo>
                    <a:pt x="327005" y="18042"/>
                  </a:lnTo>
                  <a:lnTo>
                    <a:pt x="320401" y="14633"/>
                  </a:lnTo>
                  <a:lnTo>
                    <a:pt x="297562" y="12146"/>
                  </a:lnTo>
                  <a:lnTo>
                    <a:pt x="275442" y="11953"/>
                  </a:lnTo>
                  <a:lnTo>
                    <a:pt x="264412" y="15455"/>
                  </a:lnTo>
                  <a:lnTo>
                    <a:pt x="242419" y="32217"/>
                  </a:lnTo>
                  <a:lnTo>
                    <a:pt x="231607" y="43794"/>
                  </a:lnTo>
                  <a:lnTo>
                    <a:pt x="228613" y="51655"/>
                  </a:lnTo>
                  <a:lnTo>
                    <a:pt x="226429" y="75411"/>
                  </a:lnTo>
                  <a:lnTo>
                    <a:pt x="229840" y="83346"/>
                  </a:lnTo>
                  <a:lnTo>
                    <a:pt x="254211" y="111125"/>
                  </a:lnTo>
                  <a:lnTo>
                    <a:pt x="262032" y="115535"/>
                  </a:lnTo>
                  <a:lnTo>
                    <a:pt x="265969" y="116710"/>
                  </a:lnTo>
                  <a:lnTo>
                    <a:pt x="277400" y="114490"/>
                  </a:lnTo>
                  <a:lnTo>
                    <a:pt x="308829" y="104272"/>
                  </a:lnTo>
                  <a:lnTo>
                    <a:pt x="321469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922"/>
            <p:cNvSpPr/>
            <p:nvPr/>
          </p:nvSpPr>
          <p:spPr>
            <a:xfrm>
              <a:off x="7393781" y="4345926"/>
              <a:ext cx="35574" cy="249888"/>
            </a:xfrm>
            <a:custGeom>
              <a:avLst/>
              <a:gdLst/>
              <a:ahLst/>
              <a:cxnLst/>
              <a:rect l="0" t="0" r="0" b="0"/>
              <a:pathLst>
                <a:path w="35574" h="249888">
                  <a:moveTo>
                    <a:pt x="23813" y="11762"/>
                  </a:moveTo>
                  <a:lnTo>
                    <a:pt x="23813" y="5441"/>
                  </a:lnTo>
                  <a:lnTo>
                    <a:pt x="25136" y="3579"/>
                  </a:lnTo>
                  <a:lnTo>
                    <a:pt x="27340" y="2338"/>
                  </a:lnTo>
                  <a:lnTo>
                    <a:pt x="35228" y="0"/>
                  </a:lnTo>
                  <a:lnTo>
                    <a:pt x="35573" y="6219"/>
                  </a:lnTo>
                  <a:lnTo>
                    <a:pt x="34299" y="8066"/>
                  </a:lnTo>
                  <a:lnTo>
                    <a:pt x="32127" y="9298"/>
                  </a:lnTo>
                  <a:lnTo>
                    <a:pt x="29355" y="10119"/>
                  </a:lnTo>
                  <a:lnTo>
                    <a:pt x="27508" y="13312"/>
                  </a:lnTo>
                  <a:lnTo>
                    <a:pt x="14453" y="72193"/>
                  </a:lnTo>
                  <a:lnTo>
                    <a:pt x="9133" y="95372"/>
                  </a:lnTo>
                  <a:lnTo>
                    <a:pt x="4059" y="112422"/>
                  </a:lnTo>
                  <a:lnTo>
                    <a:pt x="357" y="170741"/>
                  </a:lnTo>
                  <a:lnTo>
                    <a:pt x="31" y="227521"/>
                  </a:lnTo>
                  <a:lnTo>
                    <a:pt x="0" y="249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923"/>
            <p:cNvSpPr/>
            <p:nvPr/>
          </p:nvSpPr>
          <p:spPr>
            <a:xfrm>
              <a:off x="5512669" y="4310063"/>
              <a:ext cx="904801" cy="261938"/>
            </a:xfrm>
            <a:custGeom>
              <a:avLst/>
              <a:gdLst/>
              <a:ahLst/>
              <a:cxnLst/>
              <a:rect l="0" t="0" r="0" b="0"/>
              <a:pathLst>
                <a:path w="904801" h="261938">
                  <a:moveTo>
                    <a:pt x="904800" y="0"/>
                  </a:moveTo>
                  <a:lnTo>
                    <a:pt x="894548" y="0"/>
                  </a:lnTo>
                  <a:lnTo>
                    <a:pt x="867208" y="9423"/>
                  </a:lnTo>
                  <a:lnTo>
                    <a:pt x="817764" y="15216"/>
                  </a:lnTo>
                  <a:lnTo>
                    <a:pt x="759118" y="26585"/>
                  </a:lnTo>
                  <a:lnTo>
                    <a:pt x="700701" y="44021"/>
                  </a:lnTo>
                  <a:lnTo>
                    <a:pt x="645271" y="59603"/>
                  </a:lnTo>
                  <a:lnTo>
                    <a:pt x="620121" y="64854"/>
                  </a:lnTo>
                  <a:lnTo>
                    <a:pt x="568109" y="64502"/>
                  </a:lnTo>
                  <a:lnTo>
                    <a:pt x="522817" y="72910"/>
                  </a:lnTo>
                  <a:lnTo>
                    <a:pt x="479412" y="87307"/>
                  </a:lnTo>
                  <a:lnTo>
                    <a:pt x="429189" y="109556"/>
                  </a:lnTo>
                  <a:lnTo>
                    <a:pt x="372869" y="126690"/>
                  </a:lnTo>
                  <a:lnTo>
                    <a:pt x="316315" y="146803"/>
                  </a:lnTo>
                  <a:lnTo>
                    <a:pt x="261194" y="166682"/>
                  </a:lnTo>
                  <a:lnTo>
                    <a:pt x="203318" y="186971"/>
                  </a:lnTo>
                  <a:lnTo>
                    <a:pt x="147052" y="190362"/>
                  </a:lnTo>
                  <a:lnTo>
                    <a:pt x="133224" y="190438"/>
                  </a:lnTo>
                  <a:lnTo>
                    <a:pt x="128479" y="189136"/>
                  </a:lnTo>
                  <a:lnTo>
                    <a:pt x="125315" y="186945"/>
                  </a:lnTo>
                  <a:lnTo>
                    <a:pt x="111638" y="170188"/>
                  </a:lnTo>
                  <a:lnTo>
                    <a:pt x="108431" y="158611"/>
                  </a:lnTo>
                  <a:lnTo>
                    <a:pt x="107259" y="138888"/>
                  </a:lnTo>
                  <a:lnTo>
                    <a:pt x="113454" y="120674"/>
                  </a:lnTo>
                  <a:lnTo>
                    <a:pt x="131210" y="95984"/>
                  </a:lnTo>
                  <a:lnTo>
                    <a:pt x="149456" y="75503"/>
                  </a:lnTo>
                  <a:lnTo>
                    <a:pt x="154646" y="59738"/>
                  </a:lnTo>
                  <a:lnTo>
                    <a:pt x="154701" y="76121"/>
                  </a:lnTo>
                  <a:lnTo>
                    <a:pt x="151176" y="83661"/>
                  </a:lnTo>
                  <a:lnTo>
                    <a:pt x="126718" y="111143"/>
                  </a:lnTo>
                  <a:lnTo>
                    <a:pt x="71044" y="142875"/>
                  </a:lnTo>
                  <a:lnTo>
                    <a:pt x="45870" y="158750"/>
                  </a:lnTo>
                  <a:lnTo>
                    <a:pt x="9718" y="192813"/>
                  </a:lnTo>
                  <a:lnTo>
                    <a:pt x="4277" y="201670"/>
                  </a:lnTo>
                  <a:lnTo>
                    <a:pt x="1214" y="214094"/>
                  </a:lnTo>
                  <a:lnTo>
                    <a:pt x="0" y="248401"/>
                  </a:lnTo>
                  <a:lnTo>
                    <a:pt x="1298" y="252913"/>
                  </a:lnTo>
                  <a:lnTo>
                    <a:pt x="3486" y="255921"/>
                  </a:lnTo>
                  <a:lnTo>
                    <a:pt x="11831" y="2619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03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Backside of foldable</a:t>
            </a:r>
            <a:endParaRPr lang="en-US" dirty="0"/>
          </a:p>
        </p:txBody>
      </p:sp>
      <p:pic>
        <p:nvPicPr>
          <p:cNvPr id="4" name="Picture 2" descr="http://tcdn.teacherspayteachers.com/thumbitem/Frayer-4-square-model/original-196272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285" y="1817569"/>
            <a:ext cx="9118243" cy="45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61748" y="1916697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4019" y="3319382"/>
            <a:ext cx="1169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“Fifteen”</a:t>
            </a:r>
          </a:p>
          <a:p>
            <a:r>
              <a:rPr lang="en-US" dirty="0" smtClean="0"/>
              <a:t>Stafford</a:t>
            </a:r>
          </a:p>
          <a:p>
            <a:r>
              <a:rPr lang="en-US" dirty="0" smtClean="0"/>
              <a:t>Tone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8323" y="3919547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61747" y="3929006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9866" y="1942394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2</a:t>
            </a:r>
            <a:endParaRPr lang="en-US" dirty="0"/>
          </a:p>
        </p:txBody>
      </p:sp>
      <p:grpSp>
        <p:nvGrpSpPr>
          <p:cNvPr id="85" name="SMARTInkShape-Group508"/>
          <p:cNvGrpSpPr/>
          <p:nvPr/>
        </p:nvGrpSpPr>
        <p:grpSpPr>
          <a:xfrm>
            <a:off x="3202781" y="2024063"/>
            <a:ext cx="4726783" cy="2428876"/>
            <a:chOff x="3202781" y="2024063"/>
            <a:chExt cx="4726783" cy="2428876"/>
          </a:xfrm>
        </p:grpSpPr>
        <p:sp>
          <p:nvSpPr>
            <p:cNvPr id="74" name="SMARTInkShape-2924"/>
            <p:cNvSpPr/>
            <p:nvPr/>
          </p:nvSpPr>
          <p:spPr>
            <a:xfrm>
              <a:off x="3607594" y="2083594"/>
              <a:ext cx="154782" cy="119063"/>
            </a:xfrm>
            <a:custGeom>
              <a:avLst/>
              <a:gdLst/>
              <a:ahLst/>
              <a:cxnLst/>
              <a:rect l="0" t="0" r="0" b="0"/>
              <a:pathLst>
                <a:path w="154782" h="119063">
                  <a:moveTo>
                    <a:pt x="0" y="0"/>
                  </a:moveTo>
                  <a:lnTo>
                    <a:pt x="0" y="10251"/>
                  </a:lnTo>
                  <a:lnTo>
                    <a:pt x="1323" y="10803"/>
                  </a:lnTo>
                  <a:lnTo>
                    <a:pt x="6320" y="11416"/>
                  </a:lnTo>
                  <a:lnTo>
                    <a:pt x="12951" y="15216"/>
                  </a:lnTo>
                  <a:lnTo>
                    <a:pt x="56897" y="54278"/>
                  </a:lnTo>
                  <a:lnTo>
                    <a:pt x="80863" y="62021"/>
                  </a:lnTo>
                  <a:lnTo>
                    <a:pt x="110980" y="87458"/>
                  </a:lnTo>
                  <a:lnTo>
                    <a:pt x="115470" y="95315"/>
                  </a:lnTo>
                  <a:lnTo>
                    <a:pt x="116667" y="99262"/>
                  </a:lnTo>
                  <a:lnTo>
                    <a:pt x="118789" y="101893"/>
                  </a:lnTo>
                  <a:lnTo>
                    <a:pt x="142221" y="118511"/>
                  </a:lnTo>
                  <a:lnTo>
                    <a:pt x="154781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925"/>
            <p:cNvSpPr/>
            <p:nvPr/>
          </p:nvSpPr>
          <p:spPr>
            <a:xfrm>
              <a:off x="3595688" y="2059781"/>
              <a:ext cx="178594" cy="190501"/>
            </a:xfrm>
            <a:custGeom>
              <a:avLst/>
              <a:gdLst/>
              <a:ahLst/>
              <a:cxnLst/>
              <a:rect l="0" t="0" r="0" b="0"/>
              <a:pathLst>
                <a:path w="178594" h="190501">
                  <a:moveTo>
                    <a:pt x="178593" y="0"/>
                  </a:moveTo>
                  <a:lnTo>
                    <a:pt x="172273" y="6321"/>
                  </a:lnTo>
                  <a:lnTo>
                    <a:pt x="165642" y="9424"/>
                  </a:lnTo>
                  <a:lnTo>
                    <a:pt x="162021" y="10252"/>
                  </a:lnTo>
                  <a:lnTo>
                    <a:pt x="150605" y="17737"/>
                  </a:lnTo>
                  <a:lnTo>
                    <a:pt x="94202" y="68977"/>
                  </a:lnTo>
                  <a:lnTo>
                    <a:pt x="38483" y="116516"/>
                  </a:lnTo>
                  <a:lnTo>
                    <a:pt x="17562" y="138571"/>
                  </a:lnTo>
                  <a:lnTo>
                    <a:pt x="9495" y="154715"/>
                  </a:lnTo>
                  <a:lnTo>
                    <a:pt x="4220" y="162690"/>
                  </a:lnTo>
                  <a:lnTo>
                    <a:pt x="555" y="17623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926"/>
            <p:cNvSpPr/>
            <p:nvPr/>
          </p:nvSpPr>
          <p:spPr>
            <a:xfrm>
              <a:off x="4720414" y="2095500"/>
              <a:ext cx="89712" cy="137820"/>
            </a:xfrm>
            <a:custGeom>
              <a:avLst/>
              <a:gdLst/>
              <a:ahLst/>
              <a:cxnLst/>
              <a:rect l="0" t="0" r="0" b="0"/>
              <a:pathLst>
                <a:path w="89712" h="137820">
                  <a:moveTo>
                    <a:pt x="89711" y="0"/>
                  </a:moveTo>
                  <a:lnTo>
                    <a:pt x="61379" y="0"/>
                  </a:lnTo>
                  <a:lnTo>
                    <a:pt x="43540" y="6321"/>
                  </a:lnTo>
                  <a:lnTo>
                    <a:pt x="18988" y="24122"/>
                  </a:lnTo>
                  <a:lnTo>
                    <a:pt x="11976" y="31888"/>
                  </a:lnTo>
                  <a:lnTo>
                    <a:pt x="3948" y="47652"/>
                  </a:lnTo>
                  <a:lnTo>
                    <a:pt x="785" y="51612"/>
                  </a:lnTo>
                  <a:lnTo>
                    <a:pt x="0" y="55575"/>
                  </a:lnTo>
                  <a:lnTo>
                    <a:pt x="799" y="59539"/>
                  </a:lnTo>
                  <a:lnTo>
                    <a:pt x="3893" y="67472"/>
                  </a:lnTo>
                  <a:lnTo>
                    <a:pt x="6957" y="79376"/>
                  </a:lnTo>
                  <a:lnTo>
                    <a:pt x="12362" y="87313"/>
                  </a:lnTo>
                  <a:lnTo>
                    <a:pt x="19174" y="91723"/>
                  </a:lnTo>
                  <a:lnTo>
                    <a:pt x="26611" y="95005"/>
                  </a:lnTo>
                  <a:lnTo>
                    <a:pt x="51656" y="116856"/>
                  </a:lnTo>
                  <a:lnTo>
                    <a:pt x="52954" y="121609"/>
                  </a:lnTo>
                  <a:lnTo>
                    <a:pt x="53931" y="130421"/>
                  </a:lnTo>
                  <a:lnTo>
                    <a:pt x="43736" y="130921"/>
                  </a:lnTo>
                  <a:lnTo>
                    <a:pt x="36255" y="137275"/>
                  </a:lnTo>
                  <a:lnTo>
                    <a:pt x="34230" y="137819"/>
                  </a:lnTo>
                  <a:lnTo>
                    <a:pt x="32880" y="136859"/>
                  </a:lnTo>
                  <a:lnTo>
                    <a:pt x="30180" y="1309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927"/>
            <p:cNvSpPr/>
            <p:nvPr/>
          </p:nvSpPr>
          <p:spPr>
            <a:xfrm>
              <a:off x="4536491" y="2100682"/>
              <a:ext cx="94503" cy="125788"/>
            </a:xfrm>
            <a:custGeom>
              <a:avLst/>
              <a:gdLst/>
              <a:ahLst/>
              <a:cxnLst/>
              <a:rect l="0" t="0" r="0" b="0"/>
              <a:pathLst>
                <a:path w="94503" h="125788">
                  <a:moveTo>
                    <a:pt x="35509" y="78162"/>
                  </a:moveTo>
                  <a:lnTo>
                    <a:pt x="45760" y="78162"/>
                  </a:lnTo>
                  <a:lnTo>
                    <a:pt x="63841" y="61590"/>
                  </a:lnTo>
                  <a:lnTo>
                    <a:pt x="67945" y="54040"/>
                  </a:lnTo>
                  <a:lnTo>
                    <a:pt x="69039" y="50174"/>
                  </a:lnTo>
                  <a:lnTo>
                    <a:pt x="71092" y="47597"/>
                  </a:lnTo>
                  <a:lnTo>
                    <a:pt x="78978" y="42647"/>
                  </a:lnTo>
                  <a:lnTo>
                    <a:pt x="92314" y="18410"/>
                  </a:lnTo>
                  <a:lnTo>
                    <a:pt x="94502" y="9033"/>
                  </a:lnTo>
                  <a:lnTo>
                    <a:pt x="93358" y="8263"/>
                  </a:lnTo>
                  <a:lnTo>
                    <a:pt x="88560" y="7408"/>
                  </a:lnTo>
                  <a:lnTo>
                    <a:pt x="86752" y="5857"/>
                  </a:lnTo>
                  <a:lnTo>
                    <a:pt x="84742" y="606"/>
                  </a:lnTo>
                  <a:lnTo>
                    <a:pt x="82883" y="0"/>
                  </a:lnTo>
                  <a:lnTo>
                    <a:pt x="71102" y="5960"/>
                  </a:lnTo>
                  <a:lnTo>
                    <a:pt x="60754" y="7821"/>
                  </a:lnTo>
                  <a:lnTo>
                    <a:pt x="37752" y="19631"/>
                  </a:lnTo>
                  <a:lnTo>
                    <a:pt x="20077" y="34703"/>
                  </a:lnTo>
                  <a:lnTo>
                    <a:pt x="7859" y="52791"/>
                  </a:lnTo>
                  <a:lnTo>
                    <a:pt x="2181" y="68587"/>
                  </a:lnTo>
                  <a:lnTo>
                    <a:pt x="0" y="93893"/>
                  </a:lnTo>
                  <a:lnTo>
                    <a:pt x="3412" y="101910"/>
                  </a:lnTo>
                  <a:lnTo>
                    <a:pt x="6173" y="105900"/>
                  </a:lnTo>
                  <a:lnTo>
                    <a:pt x="12769" y="110334"/>
                  </a:lnTo>
                  <a:lnTo>
                    <a:pt x="20111" y="113627"/>
                  </a:lnTo>
                  <a:lnTo>
                    <a:pt x="35509" y="1257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928"/>
            <p:cNvSpPr/>
            <p:nvPr/>
          </p:nvSpPr>
          <p:spPr>
            <a:xfrm>
              <a:off x="3202781" y="4119563"/>
              <a:ext cx="2357389" cy="309563"/>
            </a:xfrm>
            <a:custGeom>
              <a:avLst/>
              <a:gdLst/>
              <a:ahLst/>
              <a:cxnLst/>
              <a:rect l="0" t="0" r="0" b="0"/>
              <a:pathLst>
                <a:path w="2357389" h="309563">
                  <a:moveTo>
                    <a:pt x="0" y="23812"/>
                  </a:moveTo>
                  <a:lnTo>
                    <a:pt x="52427" y="23812"/>
                  </a:lnTo>
                  <a:lnTo>
                    <a:pt x="107205" y="23812"/>
                  </a:lnTo>
                  <a:lnTo>
                    <a:pt x="146851" y="22489"/>
                  </a:lnTo>
                  <a:lnTo>
                    <a:pt x="194469" y="13009"/>
                  </a:lnTo>
                  <a:lnTo>
                    <a:pt x="216959" y="10910"/>
                  </a:lnTo>
                  <a:lnTo>
                    <a:pt x="240608" y="2547"/>
                  </a:lnTo>
                  <a:lnTo>
                    <a:pt x="293833" y="149"/>
                  </a:lnTo>
                  <a:lnTo>
                    <a:pt x="347646" y="13"/>
                  </a:lnTo>
                  <a:lnTo>
                    <a:pt x="405124" y="1"/>
                  </a:lnTo>
                  <a:lnTo>
                    <a:pt x="458820" y="0"/>
                  </a:lnTo>
                  <a:lnTo>
                    <a:pt x="504747" y="0"/>
                  </a:lnTo>
                  <a:lnTo>
                    <a:pt x="551868" y="0"/>
                  </a:lnTo>
                  <a:lnTo>
                    <a:pt x="605665" y="0"/>
                  </a:lnTo>
                  <a:lnTo>
                    <a:pt x="663497" y="0"/>
                  </a:lnTo>
                  <a:lnTo>
                    <a:pt x="722525" y="0"/>
                  </a:lnTo>
                  <a:lnTo>
                    <a:pt x="765623" y="3528"/>
                  </a:lnTo>
                  <a:lnTo>
                    <a:pt x="811235" y="9505"/>
                  </a:lnTo>
                  <a:lnTo>
                    <a:pt x="857966" y="16571"/>
                  </a:lnTo>
                  <a:lnTo>
                    <a:pt x="901665" y="20594"/>
                  </a:lnTo>
                  <a:lnTo>
                    <a:pt x="943136" y="23705"/>
                  </a:lnTo>
                  <a:lnTo>
                    <a:pt x="983616" y="29497"/>
                  </a:lnTo>
                  <a:lnTo>
                    <a:pt x="1027184" y="32953"/>
                  </a:lnTo>
                  <a:lnTo>
                    <a:pt x="1071683" y="35812"/>
                  </a:lnTo>
                  <a:lnTo>
                    <a:pt x="1113508" y="41493"/>
                  </a:lnTo>
                  <a:lnTo>
                    <a:pt x="1154146" y="44899"/>
                  </a:lnTo>
                  <a:lnTo>
                    <a:pt x="1194256" y="47736"/>
                  </a:lnTo>
                  <a:lnTo>
                    <a:pt x="1234131" y="53407"/>
                  </a:lnTo>
                  <a:lnTo>
                    <a:pt x="1273902" y="56809"/>
                  </a:lnTo>
                  <a:lnTo>
                    <a:pt x="1313627" y="59644"/>
                  </a:lnTo>
                  <a:lnTo>
                    <a:pt x="1353331" y="65314"/>
                  </a:lnTo>
                  <a:lnTo>
                    <a:pt x="1393026" y="68715"/>
                  </a:lnTo>
                  <a:lnTo>
                    <a:pt x="1432716" y="71550"/>
                  </a:lnTo>
                  <a:lnTo>
                    <a:pt x="1472405" y="77220"/>
                  </a:lnTo>
                  <a:lnTo>
                    <a:pt x="1512094" y="80622"/>
                  </a:lnTo>
                  <a:lnTo>
                    <a:pt x="1568097" y="86065"/>
                  </a:lnTo>
                  <a:lnTo>
                    <a:pt x="1618205" y="92528"/>
                  </a:lnTo>
                  <a:lnTo>
                    <a:pt x="1670093" y="97971"/>
                  </a:lnTo>
                  <a:lnTo>
                    <a:pt x="1720305" y="104434"/>
                  </a:lnTo>
                  <a:lnTo>
                    <a:pt x="1779147" y="112939"/>
                  </a:lnTo>
                  <a:lnTo>
                    <a:pt x="1825965" y="123568"/>
                  </a:lnTo>
                  <a:lnTo>
                    <a:pt x="1873351" y="128776"/>
                  </a:lnTo>
                  <a:lnTo>
                    <a:pt x="1928588" y="138717"/>
                  </a:lnTo>
                  <a:lnTo>
                    <a:pt x="1985557" y="145581"/>
                  </a:lnTo>
                  <a:lnTo>
                    <a:pt x="2035419" y="152963"/>
                  </a:lnTo>
                  <a:lnTo>
                    <a:pt x="2091900" y="154542"/>
                  </a:lnTo>
                  <a:lnTo>
                    <a:pt x="2150852" y="154767"/>
                  </a:lnTo>
                  <a:lnTo>
                    <a:pt x="2197107" y="142654"/>
                  </a:lnTo>
                  <a:lnTo>
                    <a:pt x="2214250" y="133669"/>
                  </a:lnTo>
                  <a:lnTo>
                    <a:pt x="2218324" y="132769"/>
                  </a:lnTo>
                  <a:lnTo>
                    <a:pt x="2221038" y="130846"/>
                  </a:lnTo>
                  <a:lnTo>
                    <a:pt x="2222848" y="128241"/>
                  </a:lnTo>
                  <a:lnTo>
                    <a:pt x="2225754" y="120875"/>
                  </a:lnTo>
                  <a:lnTo>
                    <a:pt x="2226405" y="102649"/>
                  </a:lnTo>
                  <a:lnTo>
                    <a:pt x="2213809" y="78480"/>
                  </a:lnTo>
                  <a:lnTo>
                    <a:pt x="2204085" y="67953"/>
                  </a:lnTo>
                  <a:lnTo>
                    <a:pt x="2146115" y="26964"/>
                  </a:lnTo>
                  <a:lnTo>
                    <a:pt x="2121863" y="15272"/>
                  </a:lnTo>
                  <a:lnTo>
                    <a:pt x="2096065" y="11923"/>
                  </a:lnTo>
                  <a:lnTo>
                    <a:pt x="2101987" y="11911"/>
                  </a:lnTo>
                  <a:lnTo>
                    <a:pt x="2108526" y="15436"/>
                  </a:lnTo>
                  <a:lnTo>
                    <a:pt x="2115842" y="20089"/>
                  </a:lnTo>
                  <a:lnTo>
                    <a:pt x="2131317" y="23076"/>
                  </a:lnTo>
                  <a:lnTo>
                    <a:pt x="2140523" y="24808"/>
                  </a:lnTo>
                  <a:lnTo>
                    <a:pt x="2198895" y="51787"/>
                  </a:lnTo>
                  <a:lnTo>
                    <a:pt x="2252652" y="75423"/>
                  </a:lnTo>
                  <a:lnTo>
                    <a:pt x="2280382" y="87317"/>
                  </a:lnTo>
                  <a:lnTo>
                    <a:pt x="2293646" y="98779"/>
                  </a:lnTo>
                  <a:lnTo>
                    <a:pt x="2299035" y="105540"/>
                  </a:lnTo>
                  <a:lnTo>
                    <a:pt x="2312079" y="113052"/>
                  </a:lnTo>
                  <a:lnTo>
                    <a:pt x="2325371" y="117714"/>
                  </a:lnTo>
                  <a:lnTo>
                    <a:pt x="2344910" y="130954"/>
                  </a:lnTo>
                  <a:lnTo>
                    <a:pt x="2350988" y="136694"/>
                  </a:lnTo>
                  <a:lnTo>
                    <a:pt x="2354571" y="143655"/>
                  </a:lnTo>
                  <a:lnTo>
                    <a:pt x="2357186" y="157332"/>
                  </a:lnTo>
                  <a:lnTo>
                    <a:pt x="2357388" y="164839"/>
                  </a:lnTo>
                  <a:lnTo>
                    <a:pt x="2317587" y="206534"/>
                  </a:lnTo>
                  <a:lnTo>
                    <a:pt x="2306212" y="210855"/>
                  </a:lnTo>
                  <a:lnTo>
                    <a:pt x="2293659" y="214098"/>
                  </a:lnTo>
                  <a:lnTo>
                    <a:pt x="2274823" y="226960"/>
                  </a:lnTo>
                  <a:lnTo>
                    <a:pt x="2216183" y="277816"/>
                  </a:lnTo>
                  <a:lnTo>
                    <a:pt x="2200344" y="289720"/>
                  </a:lnTo>
                  <a:lnTo>
                    <a:pt x="2195014" y="297657"/>
                  </a:lnTo>
                  <a:lnTo>
                    <a:pt x="2193593" y="301625"/>
                  </a:lnTo>
                  <a:lnTo>
                    <a:pt x="2191322" y="304271"/>
                  </a:lnTo>
                  <a:lnTo>
                    <a:pt x="2178844" y="309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929"/>
            <p:cNvSpPr/>
            <p:nvPr/>
          </p:nvSpPr>
          <p:spPr>
            <a:xfrm>
              <a:off x="7037192" y="4226763"/>
              <a:ext cx="892372" cy="226176"/>
            </a:xfrm>
            <a:custGeom>
              <a:avLst/>
              <a:gdLst/>
              <a:ahLst/>
              <a:cxnLst/>
              <a:rect l="0" t="0" r="0" b="0"/>
              <a:pathLst>
                <a:path w="892372" h="226176">
                  <a:moveTo>
                    <a:pt x="892371" y="47581"/>
                  </a:moveTo>
                  <a:lnTo>
                    <a:pt x="886050" y="53901"/>
                  </a:lnTo>
                  <a:lnTo>
                    <a:pt x="879419" y="57005"/>
                  </a:lnTo>
                  <a:lnTo>
                    <a:pt x="875799" y="57832"/>
                  </a:lnTo>
                  <a:lnTo>
                    <a:pt x="864383" y="65318"/>
                  </a:lnTo>
                  <a:lnTo>
                    <a:pt x="860087" y="72221"/>
                  </a:lnTo>
                  <a:lnTo>
                    <a:pt x="858942" y="75914"/>
                  </a:lnTo>
                  <a:lnTo>
                    <a:pt x="855533" y="78376"/>
                  </a:lnTo>
                  <a:lnTo>
                    <a:pt x="834578" y="85855"/>
                  </a:lnTo>
                  <a:lnTo>
                    <a:pt x="775445" y="123031"/>
                  </a:lnTo>
                  <a:lnTo>
                    <a:pt x="721607" y="138645"/>
                  </a:lnTo>
                  <a:lnTo>
                    <a:pt x="671434" y="143786"/>
                  </a:lnTo>
                  <a:lnTo>
                    <a:pt x="619962" y="152182"/>
                  </a:lnTo>
                  <a:lnTo>
                    <a:pt x="568690" y="154401"/>
                  </a:lnTo>
                  <a:lnTo>
                    <a:pt x="511280" y="153384"/>
                  </a:lnTo>
                  <a:lnTo>
                    <a:pt x="461905" y="144482"/>
                  </a:lnTo>
                  <a:lnTo>
                    <a:pt x="407499" y="143049"/>
                  </a:lnTo>
                  <a:lnTo>
                    <a:pt x="355454" y="141537"/>
                  </a:lnTo>
                  <a:lnTo>
                    <a:pt x="296908" y="132583"/>
                  </a:lnTo>
                  <a:lnTo>
                    <a:pt x="246932" y="127615"/>
                  </a:lnTo>
                  <a:lnTo>
                    <a:pt x="190727" y="119773"/>
                  </a:lnTo>
                  <a:lnTo>
                    <a:pt x="150323" y="117795"/>
                  </a:lnTo>
                  <a:lnTo>
                    <a:pt x="95739" y="106901"/>
                  </a:lnTo>
                  <a:lnTo>
                    <a:pt x="69094" y="97908"/>
                  </a:lnTo>
                  <a:lnTo>
                    <a:pt x="32485" y="91915"/>
                  </a:lnTo>
                  <a:lnTo>
                    <a:pt x="12774" y="83111"/>
                  </a:lnTo>
                  <a:lnTo>
                    <a:pt x="1424" y="73197"/>
                  </a:lnTo>
                  <a:lnTo>
                    <a:pt x="301" y="68667"/>
                  </a:lnTo>
                  <a:lnTo>
                    <a:pt x="0" y="65607"/>
                  </a:lnTo>
                  <a:lnTo>
                    <a:pt x="1124" y="63567"/>
                  </a:lnTo>
                  <a:lnTo>
                    <a:pt x="3195" y="62207"/>
                  </a:lnTo>
                  <a:lnTo>
                    <a:pt x="5900" y="61300"/>
                  </a:lnTo>
                  <a:lnTo>
                    <a:pt x="7702" y="59373"/>
                  </a:lnTo>
                  <a:lnTo>
                    <a:pt x="9706" y="53704"/>
                  </a:lnTo>
                  <a:lnTo>
                    <a:pt x="17651" y="46775"/>
                  </a:lnTo>
                  <a:lnTo>
                    <a:pt x="46538" y="27225"/>
                  </a:lnTo>
                  <a:lnTo>
                    <a:pt x="97431" y="12688"/>
                  </a:lnTo>
                  <a:lnTo>
                    <a:pt x="110439" y="10906"/>
                  </a:lnTo>
                  <a:lnTo>
                    <a:pt x="133805" y="1659"/>
                  </a:lnTo>
                  <a:lnTo>
                    <a:pt x="153473" y="0"/>
                  </a:lnTo>
                  <a:lnTo>
                    <a:pt x="153972" y="6289"/>
                  </a:lnTo>
                  <a:lnTo>
                    <a:pt x="152720" y="8147"/>
                  </a:lnTo>
                  <a:lnTo>
                    <a:pt x="150562" y="9385"/>
                  </a:lnTo>
                  <a:lnTo>
                    <a:pt x="107048" y="23013"/>
                  </a:lnTo>
                  <a:lnTo>
                    <a:pt x="102916" y="23265"/>
                  </a:lnTo>
                  <a:lnTo>
                    <a:pt x="94797" y="27072"/>
                  </a:lnTo>
                  <a:lnTo>
                    <a:pt x="90780" y="29940"/>
                  </a:lnTo>
                  <a:lnTo>
                    <a:pt x="56628" y="41492"/>
                  </a:lnTo>
                  <a:lnTo>
                    <a:pt x="26109" y="67237"/>
                  </a:lnTo>
                  <a:lnTo>
                    <a:pt x="13519" y="70846"/>
                  </a:lnTo>
                  <a:lnTo>
                    <a:pt x="12782" y="72351"/>
                  </a:lnTo>
                  <a:lnTo>
                    <a:pt x="11325" y="99722"/>
                  </a:lnTo>
                  <a:lnTo>
                    <a:pt x="14843" y="107355"/>
                  </a:lnTo>
                  <a:lnTo>
                    <a:pt x="17634" y="111243"/>
                  </a:lnTo>
                  <a:lnTo>
                    <a:pt x="24262" y="115562"/>
                  </a:lnTo>
                  <a:lnTo>
                    <a:pt x="27881" y="116715"/>
                  </a:lnTo>
                  <a:lnTo>
                    <a:pt x="30294" y="118805"/>
                  </a:lnTo>
                  <a:lnTo>
                    <a:pt x="32975" y="124656"/>
                  </a:lnTo>
                  <a:lnTo>
                    <a:pt x="35014" y="126746"/>
                  </a:lnTo>
                  <a:lnTo>
                    <a:pt x="90933" y="162780"/>
                  </a:lnTo>
                  <a:lnTo>
                    <a:pt x="149751" y="194679"/>
                  </a:lnTo>
                  <a:lnTo>
                    <a:pt x="189902" y="226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930"/>
            <p:cNvSpPr/>
            <p:nvPr/>
          </p:nvSpPr>
          <p:spPr>
            <a:xfrm>
              <a:off x="3371334" y="2048025"/>
              <a:ext cx="164823" cy="166490"/>
            </a:xfrm>
            <a:custGeom>
              <a:avLst/>
              <a:gdLst/>
              <a:ahLst/>
              <a:cxnLst/>
              <a:rect l="0" t="0" r="0" b="0"/>
              <a:pathLst>
                <a:path w="164823" h="166490">
                  <a:moveTo>
                    <a:pt x="21947" y="71288"/>
                  </a:moveTo>
                  <a:lnTo>
                    <a:pt x="79880" y="71288"/>
                  </a:lnTo>
                  <a:lnTo>
                    <a:pt x="108771" y="71288"/>
                  </a:lnTo>
                  <a:lnTo>
                    <a:pt x="116980" y="67760"/>
                  </a:lnTo>
                  <a:lnTo>
                    <a:pt x="125038" y="63105"/>
                  </a:lnTo>
                  <a:lnTo>
                    <a:pt x="140990" y="60117"/>
                  </a:lnTo>
                  <a:lnTo>
                    <a:pt x="144966" y="59872"/>
                  </a:lnTo>
                  <a:lnTo>
                    <a:pt x="152911" y="56071"/>
                  </a:lnTo>
                  <a:lnTo>
                    <a:pt x="156881" y="53206"/>
                  </a:lnTo>
                  <a:lnTo>
                    <a:pt x="161293" y="46494"/>
                  </a:lnTo>
                  <a:lnTo>
                    <a:pt x="164358" y="35685"/>
                  </a:lnTo>
                  <a:lnTo>
                    <a:pt x="164804" y="13958"/>
                  </a:lnTo>
                  <a:lnTo>
                    <a:pt x="163487" y="13224"/>
                  </a:lnTo>
                  <a:lnTo>
                    <a:pt x="158496" y="12409"/>
                  </a:lnTo>
                  <a:lnTo>
                    <a:pt x="156636" y="10868"/>
                  </a:lnTo>
                  <a:lnTo>
                    <a:pt x="154569" y="5629"/>
                  </a:lnTo>
                  <a:lnTo>
                    <a:pt x="152695" y="3703"/>
                  </a:lnTo>
                  <a:lnTo>
                    <a:pt x="147085" y="1562"/>
                  </a:lnTo>
                  <a:lnTo>
                    <a:pt x="124971" y="0"/>
                  </a:lnTo>
                  <a:lnTo>
                    <a:pt x="86541" y="11985"/>
                  </a:lnTo>
                  <a:lnTo>
                    <a:pt x="30388" y="51492"/>
                  </a:lnTo>
                  <a:lnTo>
                    <a:pt x="15432" y="67328"/>
                  </a:lnTo>
                  <a:lnTo>
                    <a:pt x="7578" y="83196"/>
                  </a:lnTo>
                  <a:lnTo>
                    <a:pt x="2332" y="91132"/>
                  </a:lnTo>
                  <a:lnTo>
                    <a:pt x="0" y="99069"/>
                  </a:lnTo>
                  <a:lnTo>
                    <a:pt x="701" y="103038"/>
                  </a:lnTo>
                  <a:lnTo>
                    <a:pt x="7804" y="118913"/>
                  </a:lnTo>
                  <a:lnTo>
                    <a:pt x="8550" y="122881"/>
                  </a:lnTo>
                  <a:lnTo>
                    <a:pt x="15920" y="134788"/>
                  </a:lnTo>
                  <a:lnTo>
                    <a:pt x="26482" y="146694"/>
                  </a:lnTo>
                  <a:lnTo>
                    <a:pt x="34105" y="151103"/>
                  </a:lnTo>
                  <a:lnTo>
                    <a:pt x="41903" y="154386"/>
                  </a:lnTo>
                  <a:lnTo>
                    <a:pt x="53731" y="162349"/>
                  </a:lnTo>
                  <a:lnTo>
                    <a:pt x="66936" y="165296"/>
                  </a:lnTo>
                  <a:lnTo>
                    <a:pt x="115090" y="166489"/>
                  </a:lnTo>
                  <a:lnTo>
                    <a:pt x="126403" y="162988"/>
                  </a:lnTo>
                  <a:lnTo>
                    <a:pt x="137164" y="158346"/>
                  </a:lnTo>
                  <a:lnTo>
                    <a:pt x="164822" y="154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931"/>
            <p:cNvSpPr/>
            <p:nvPr/>
          </p:nvSpPr>
          <p:spPr>
            <a:xfrm>
              <a:off x="5060155" y="2095500"/>
              <a:ext cx="869159" cy="1904982"/>
            </a:xfrm>
            <a:custGeom>
              <a:avLst/>
              <a:gdLst/>
              <a:ahLst/>
              <a:cxnLst/>
              <a:rect l="0" t="0" r="0" b="0"/>
              <a:pathLst>
                <a:path w="869159" h="1904982">
                  <a:moveTo>
                    <a:pt x="0" y="0"/>
                  </a:moveTo>
                  <a:lnTo>
                    <a:pt x="39340" y="35810"/>
                  </a:lnTo>
                  <a:lnTo>
                    <a:pt x="57078" y="44124"/>
                  </a:lnTo>
                  <a:lnTo>
                    <a:pt x="66379" y="47392"/>
                  </a:lnTo>
                  <a:lnTo>
                    <a:pt x="122529" y="98771"/>
                  </a:lnTo>
                  <a:lnTo>
                    <a:pt x="168989" y="156593"/>
                  </a:lnTo>
                  <a:lnTo>
                    <a:pt x="205870" y="214538"/>
                  </a:lnTo>
                  <a:lnTo>
                    <a:pt x="218498" y="231611"/>
                  </a:lnTo>
                  <a:lnTo>
                    <a:pt x="245734" y="288624"/>
                  </a:lnTo>
                  <a:lnTo>
                    <a:pt x="269848" y="345430"/>
                  </a:lnTo>
                  <a:lnTo>
                    <a:pt x="293686" y="404722"/>
                  </a:lnTo>
                  <a:lnTo>
                    <a:pt x="317501" y="464233"/>
                  </a:lnTo>
                  <a:lnTo>
                    <a:pt x="328085" y="492239"/>
                  </a:lnTo>
                  <a:lnTo>
                    <a:pt x="339000" y="548225"/>
                  </a:lnTo>
                  <a:lnTo>
                    <a:pt x="353879" y="597865"/>
                  </a:lnTo>
                  <a:lnTo>
                    <a:pt x="366258" y="655180"/>
                  </a:lnTo>
                  <a:lnTo>
                    <a:pt x="378798" y="714420"/>
                  </a:lnTo>
                  <a:lnTo>
                    <a:pt x="393662" y="768016"/>
                  </a:lnTo>
                  <a:lnTo>
                    <a:pt x="402611" y="820368"/>
                  </a:lnTo>
                  <a:lnTo>
                    <a:pt x="413884" y="870249"/>
                  </a:lnTo>
                  <a:lnTo>
                    <a:pt x="425323" y="926159"/>
                  </a:lnTo>
                  <a:lnTo>
                    <a:pt x="434295" y="975813"/>
                  </a:lnTo>
                  <a:lnTo>
                    <a:pt x="448806" y="1032021"/>
                  </a:lnTo>
                  <a:lnTo>
                    <a:pt x="464411" y="1086241"/>
                  </a:lnTo>
                  <a:lnTo>
                    <a:pt x="472743" y="1131915"/>
                  </a:lnTo>
                  <a:lnTo>
                    <a:pt x="477338" y="1161886"/>
                  </a:lnTo>
                  <a:lnTo>
                    <a:pt x="498319" y="1213464"/>
                  </a:lnTo>
                  <a:lnTo>
                    <a:pt x="515594" y="1268191"/>
                  </a:lnTo>
                  <a:lnTo>
                    <a:pt x="516667" y="1295213"/>
                  </a:lnTo>
                  <a:lnTo>
                    <a:pt x="515102" y="1307975"/>
                  </a:lnTo>
                  <a:lnTo>
                    <a:pt x="520417" y="1332739"/>
                  </a:lnTo>
                  <a:lnTo>
                    <a:pt x="539068" y="1387295"/>
                  </a:lnTo>
                  <a:lnTo>
                    <a:pt x="550082" y="1442383"/>
                  </a:lnTo>
                  <a:lnTo>
                    <a:pt x="567847" y="1500415"/>
                  </a:lnTo>
                  <a:lnTo>
                    <a:pt x="587418" y="1553428"/>
                  </a:lnTo>
                  <a:lnTo>
                    <a:pt x="607225" y="1604556"/>
                  </a:lnTo>
                  <a:lnTo>
                    <a:pt x="615600" y="1630330"/>
                  </a:lnTo>
                  <a:lnTo>
                    <a:pt x="621609" y="1654724"/>
                  </a:lnTo>
                  <a:lnTo>
                    <a:pt x="631769" y="1675181"/>
                  </a:lnTo>
                  <a:lnTo>
                    <a:pt x="649650" y="1706333"/>
                  </a:lnTo>
                  <a:lnTo>
                    <a:pt x="654630" y="1721194"/>
                  </a:lnTo>
                  <a:lnTo>
                    <a:pt x="662571" y="1733975"/>
                  </a:lnTo>
                  <a:lnTo>
                    <a:pt x="666201" y="1747818"/>
                  </a:lnTo>
                  <a:lnTo>
                    <a:pt x="678153" y="1761572"/>
                  </a:lnTo>
                  <a:lnTo>
                    <a:pt x="678654" y="1773882"/>
                  </a:lnTo>
                  <a:lnTo>
                    <a:pt x="678658" y="1749970"/>
                  </a:lnTo>
                  <a:lnTo>
                    <a:pt x="675130" y="1739966"/>
                  </a:lnTo>
                  <a:lnTo>
                    <a:pt x="672337" y="1735446"/>
                  </a:lnTo>
                  <a:lnTo>
                    <a:pt x="665209" y="1709181"/>
                  </a:lnTo>
                  <a:lnTo>
                    <a:pt x="631522" y="1654890"/>
                  </a:lnTo>
                  <a:lnTo>
                    <a:pt x="609930" y="1616594"/>
                  </a:lnTo>
                  <a:lnTo>
                    <a:pt x="555772" y="1567717"/>
                  </a:lnTo>
                  <a:lnTo>
                    <a:pt x="551282" y="1559746"/>
                  </a:lnTo>
                  <a:lnTo>
                    <a:pt x="550084" y="1555768"/>
                  </a:lnTo>
                  <a:lnTo>
                    <a:pt x="547962" y="1553116"/>
                  </a:lnTo>
                  <a:lnTo>
                    <a:pt x="537648" y="1548511"/>
                  </a:lnTo>
                  <a:lnTo>
                    <a:pt x="525696" y="1547874"/>
                  </a:lnTo>
                  <a:lnTo>
                    <a:pt x="525089" y="1549176"/>
                  </a:lnTo>
                  <a:lnTo>
                    <a:pt x="523924" y="1575802"/>
                  </a:lnTo>
                  <a:lnTo>
                    <a:pt x="538577" y="1631474"/>
                  </a:lnTo>
                  <a:lnTo>
                    <a:pt x="557317" y="1670886"/>
                  </a:lnTo>
                  <a:lnTo>
                    <a:pt x="580997" y="1706130"/>
                  </a:lnTo>
                  <a:lnTo>
                    <a:pt x="598128" y="1735832"/>
                  </a:lnTo>
                  <a:lnTo>
                    <a:pt x="639658" y="1795143"/>
                  </a:lnTo>
                  <a:lnTo>
                    <a:pt x="663674" y="1835853"/>
                  </a:lnTo>
                  <a:lnTo>
                    <a:pt x="687996" y="1859787"/>
                  </a:lnTo>
                  <a:lnTo>
                    <a:pt x="723886" y="1902483"/>
                  </a:lnTo>
                  <a:lnTo>
                    <a:pt x="728745" y="1903881"/>
                  </a:lnTo>
                  <a:lnTo>
                    <a:pt x="749441" y="1904981"/>
                  </a:lnTo>
                  <a:lnTo>
                    <a:pt x="756222" y="1898674"/>
                  </a:lnTo>
                  <a:lnTo>
                    <a:pt x="759432" y="1892046"/>
                  </a:lnTo>
                  <a:lnTo>
                    <a:pt x="760289" y="1888427"/>
                  </a:lnTo>
                  <a:lnTo>
                    <a:pt x="767814" y="1877012"/>
                  </a:lnTo>
                  <a:lnTo>
                    <a:pt x="789945" y="1847067"/>
                  </a:lnTo>
                  <a:lnTo>
                    <a:pt x="814090" y="1789354"/>
                  </a:lnTo>
                  <a:lnTo>
                    <a:pt x="824080" y="1763098"/>
                  </a:lnTo>
                  <a:lnTo>
                    <a:pt x="827200" y="1758805"/>
                  </a:lnTo>
                  <a:lnTo>
                    <a:pt x="830666" y="1746979"/>
                  </a:lnTo>
                  <a:lnTo>
                    <a:pt x="833529" y="1734227"/>
                  </a:lnTo>
                  <a:lnTo>
                    <a:pt x="842619" y="1715261"/>
                  </a:lnTo>
                  <a:lnTo>
                    <a:pt x="843528" y="1711039"/>
                  </a:lnTo>
                  <a:lnTo>
                    <a:pt x="856041" y="1690962"/>
                  </a:lnTo>
                  <a:lnTo>
                    <a:pt x="857250" y="1678796"/>
                  </a:lnTo>
                  <a:lnTo>
                    <a:pt x="869158" y="1678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932"/>
            <p:cNvSpPr/>
            <p:nvPr/>
          </p:nvSpPr>
          <p:spPr>
            <a:xfrm>
              <a:off x="6453198" y="2357438"/>
              <a:ext cx="845334" cy="1393030"/>
            </a:xfrm>
            <a:custGeom>
              <a:avLst/>
              <a:gdLst/>
              <a:ahLst/>
              <a:cxnLst/>
              <a:rect l="0" t="0" r="0" b="0"/>
              <a:pathLst>
                <a:path w="845334" h="1393030">
                  <a:moveTo>
                    <a:pt x="845333" y="47625"/>
                  </a:moveTo>
                  <a:lnTo>
                    <a:pt x="845333" y="36209"/>
                  </a:lnTo>
                  <a:lnTo>
                    <a:pt x="827596" y="17995"/>
                  </a:lnTo>
                  <a:lnTo>
                    <a:pt x="820694" y="14612"/>
                  </a:lnTo>
                  <a:lnTo>
                    <a:pt x="817000" y="13710"/>
                  </a:lnTo>
                  <a:lnTo>
                    <a:pt x="800245" y="4080"/>
                  </a:lnTo>
                  <a:lnTo>
                    <a:pt x="741935" y="159"/>
                  </a:lnTo>
                  <a:lnTo>
                    <a:pt x="686571" y="9"/>
                  </a:lnTo>
                  <a:lnTo>
                    <a:pt x="631020" y="0"/>
                  </a:lnTo>
                  <a:lnTo>
                    <a:pt x="615146" y="1323"/>
                  </a:lnTo>
                  <a:lnTo>
                    <a:pt x="559338" y="18985"/>
                  </a:lnTo>
                  <a:lnTo>
                    <a:pt x="508317" y="32894"/>
                  </a:lnTo>
                  <a:lnTo>
                    <a:pt x="452211" y="55663"/>
                  </a:lnTo>
                  <a:lnTo>
                    <a:pt x="401163" y="80706"/>
                  </a:lnTo>
                  <a:lnTo>
                    <a:pt x="351185" y="121855"/>
                  </a:lnTo>
                  <a:lnTo>
                    <a:pt x="307685" y="159117"/>
                  </a:lnTo>
                  <a:lnTo>
                    <a:pt x="261237" y="214334"/>
                  </a:lnTo>
                  <a:lnTo>
                    <a:pt x="216575" y="269876"/>
                  </a:lnTo>
                  <a:lnTo>
                    <a:pt x="176817" y="327751"/>
                  </a:lnTo>
                  <a:lnTo>
                    <a:pt x="134836" y="386194"/>
                  </a:lnTo>
                  <a:lnTo>
                    <a:pt x="99097" y="444711"/>
                  </a:lnTo>
                  <a:lnTo>
                    <a:pt x="64700" y="502830"/>
                  </a:lnTo>
                  <a:lnTo>
                    <a:pt x="39783" y="559733"/>
                  </a:lnTo>
                  <a:lnTo>
                    <a:pt x="17197" y="619033"/>
                  </a:lnTo>
                  <a:lnTo>
                    <a:pt x="4179" y="678545"/>
                  </a:lnTo>
                  <a:lnTo>
                    <a:pt x="541" y="728095"/>
                  </a:lnTo>
                  <a:lnTo>
                    <a:pt x="63" y="782523"/>
                  </a:lnTo>
                  <a:lnTo>
                    <a:pt x="0" y="833249"/>
                  </a:lnTo>
                  <a:lnTo>
                    <a:pt x="3519" y="871862"/>
                  </a:lnTo>
                  <a:lnTo>
                    <a:pt x="10793" y="920861"/>
                  </a:lnTo>
                  <a:lnTo>
                    <a:pt x="15206" y="961684"/>
                  </a:lnTo>
                  <a:lnTo>
                    <a:pt x="21255" y="990940"/>
                  </a:lnTo>
                  <a:lnTo>
                    <a:pt x="21347" y="1011918"/>
                  </a:lnTo>
                  <a:lnTo>
                    <a:pt x="16607" y="1038602"/>
                  </a:lnTo>
                  <a:lnTo>
                    <a:pt x="24319" y="1095513"/>
                  </a:lnTo>
                  <a:lnTo>
                    <a:pt x="34925" y="1154682"/>
                  </a:lnTo>
                  <a:lnTo>
                    <a:pt x="35640" y="1211935"/>
                  </a:lnTo>
                  <a:lnTo>
                    <a:pt x="35707" y="1271111"/>
                  </a:lnTo>
                  <a:lnTo>
                    <a:pt x="35707" y="1313606"/>
                  </a:lnTo>
                  <a:lnTo>
                    <a:pt x="32181" y="1321571"/>
                  </a:lnTo>
                  <a:lnTo>
                    <a:pt x="25457" y="1331143"/>
                  </a:lnTo>
                  <a:lnTo>
                    <a:pt x="23806" y="1345357"/>
                  </a:lnTo>
                  <a:lnTo>
                    <a:pt x="23802" y="1317417"/>
                  </a:lnTo>
                  <a:lnTo>
                    <a:pt x="27330" y="1309595"/>
                  </a:lnTo>
                  <a:lnTo>
                    <a:pt x="31984" y="1301708"/>
                  </a:lnTo>
                  <a:lnTo>
                    <a:pt x="34605" y="1288508"/>
                  </a:lnTo>
                  <a:lnTo>
                    <a:pt x="35665" y="1230105"/>
                  </a:lnTo>
                  <a:lnTo>
                    <a:pt x="35707" y="1172018"/>
                  </a:lnTo>
                  <a:lnTo>
                    <a:pt x="35707" y="1119205"/>
                  </a:lnTo>
                  <a:lnTo>
                    <a:pt x="35707" y="1177120"/>
                  </a:lnTo>
                  <a:lnTo>
                    <a:pt x="24905" y="1230451"/>
                  </a:lnTo>
                  <a:lnTo>
                    <a:pt x="25222" y="1277949"/>
                  </a:lnTo>
                  <a:lnTo>
                    <a:pt x="34978" y="1324076"/>
                  </a:lnTo>
                  <a:lnTo>
                    <a:pt x="35696" y="1373023"/>
                  </a:lnTo>
                  <a:lnTo>
                    <a:pt x="39231" y="1381052"/>
                  </a:lnTo>
                  <a:lnTo>
                    <a:pt x="47124" y="1392330"/>
                  </a:lnTo>
                  <a:lnTo>
                    <a:pt x="97715" y="1393029"/>
                  </a:lnTo>
                  <a:lnTo>
                    <a:pt x="149713" y="1382779"/>
                  </a:lnTo>
                  <a:lnTo>
                    <a:pt x="208583" y="1371019"/>
                  </a:lnTo>
                  <a:lnTo>
                    <a:pt x="262742" y="1369455"/>
                  </a:lnTo>
                  <a:lnTo>
                    <a:pt x="321458" y="13692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933"/>
            <p:cNvSpPr/>
            <p:nvPr/>
          </p:nvSpPr>
          <p:spPr>
            <a:xfrm>
              <a:off x="4417219" y="2024063"/>
              <a:ext cx="59532" cy="202407"/>
            </a:xfrm>
            <a:custGeom>
              <a:avLst/>
              <a:gdLst/>
              <a:ahLst/>
              <a:cxnLst/>
              <a:rect l="0" t="0" r="0" b="0"/>
              <a:pathLst>
                <a:path w="59532" h="202407">
                  <a:moveTo>
                    <a:pt x="0" y="0"/>
                  </a:moveTo>
                  <a:lnTo>
                    <a:pt x="0" y="6320"/>
                  </a:lnTo>
                  <a:lnTo>
                    <a:pt x="3528" y="12951"/>
                  </a:lnTo>
                  <a:lnTo>
                    <a:pt x="8182" y="20308"/>
                  </a:lnTo>
                  <a:lnTo>
                    <a:pt x="22612" y="74559"/>
                  </a:lnTo>
                  <a:lnTo>
                    <a:pt x="24780" y="91177"/>
                  </a:lnTo>
                  <a:lnTo>
                    <a:pt x="33166" y="119826"/>
                  </a:lnTo>
                  <a:lnTo>
                    <a:pt x="36942" y="170466"/>
                  </a:lnTo>
                  <a:lnTo>
                    <a:pt x="45957" y="187600"/>
                  </a:lnTo>
                  <a:lnTo>
                    <a:pt x="59531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934"/>
            <p:cNvSpPr/>
            <p:nvPr/>
          </p:nvSpPr>
          <p:spPr>
            <a:xfrm>
              <a:off x="3827417" y="2095500"/>
              <a:ext cx="564085" cy="166641"/>
            </a:xfrm>
            <a:custGeom>
              <a:avLst/>
              <a:gdLst/>
              <a:ahLst/>
              <a:cxnLst/>
              <a:rect l="0" t="0" r="0" b="0"/>
              <a:pathLst>
                <a:path w="564085" h="166641">
                  <a:moveTo>
                    <a:pt x="101646" y="0"/>
                  </a:moveTo>
                  <a:lnTo>
                    <a:pt x="79633" y="0"/>
                  </a:lnTo>
                  <a:lnTo>
                    <a:pt x="22261" y="55575"/>
                  </a:lnTo>
                  <a:lnTo>
                    <a:pt x="11684" y="67472"/>
                  </a:lnTo>
                  <a:lnTo>
                    <a:pt x="3913" y="83344"/>
                  </a:lnTo>
                  <a:lnTo>
                    <a:pt x="771" y="87313"/>
                  </a:lnTo>
                  <a:lnTo>
                    <a:pt x="0" y="89959"/>
                  </a:lnTo>
                  <a:lnTo>
                    <a:pt x="809" y="91723"/>
                  </a:lnTo>
                  <a:lnTo>
                    <a:pt x="2671" y="92898"/>
                  </a:lnTo>
                  <a:lnTo>
                    <a:pt x="3913" y="95005"/>
                  </a:lnTo>
                  <a:lnTo>
                    <a:pt x="6068" y="105295"/>
                  </a:lnTo>
                  <a:lnTo>
                    <a:pt x="9778" y="102801"/>
                  </a:lnTo>
                  <a:lnTo>
                    <a:pt x="12619" y="100284"/>
                  </a:lnTo>
                  <a:lnTo>
                    <a:pt x="19304" y="97487"/>
                  </a:lnTo>
                  <a:lnTo>
                    <a:pt x="22939" y="96741"/>
                  </a:lnTo>
                  <a:lnTo>
                    <a:pt x="34374" y="89371"/>
                  </a:lnTo>
                  <a:lnTo>
                    <a:pt x="58007" y="67301"/>
                  </a:lnTo>
                  <a:lnTo>
                    <a:pt x="62407" y="59457"/>
                  </a:lnTo>
                  <a:lnTo>
                    <a:pt x="65685" y="51561"/>
                  </a:lnTo>
                  <a:lnTo>
                    <a:pt x="73646" y="39678"/>
                  </a:lnTo>
                  <a:lnTo>
                    <a:pt x="77281" y="26163"/>
                  </a:lnTo>
                  <a:lnTo>
                    <a:pt x="77669" y="18188"/>
                  </a:lnTo>
                  <a:lnTo>
                    <a:pt x="79047" y="16094"/>
                  </a:lnTo>
                  <a:lnTo>
                    <a:pt x="81288" y="14698"/>
                  </a:lnTo>
                  <a:lnTo>
                    <a:pt x="88070" y="12458"/>
                  </a:lnTo>
                  <a:lnTo>
                    <a:pt x="88626" y="13597"/>
                  </a:lnTo>
                  <a:lnTo>
                    <a:pt x="91033" y="33001"/>
                  </a:lnTo>
                  <a:lnTo>
                    <a:pt x="97913" y="44027"/>
                  </a:lnTo>
                  <a:lnTo>
                    <a:pt x="101863" y="55672"/>
                  </a:lnTo>
                  <a:lnTo>
                    <a:pt x="129590" y="87317"/>
                  </a:lnTo>
                  <a:lnTo>
                    <a:pt x="137437" y="91724"/>
                  </a:lnTo>
                  <a:lnTo>
                    <a:pt x="145334" y="95006"/>
                  </a:lnTo>
                  <a:lnTo>
                    <a:pt x="157218" y="102968"/>
                  </a:lnTo>
                  <a:lnTo>
                    <a:pt x="170732" y="106605"/>
                  </a:lnTo>
                  <a:lnTo>
                    <a:pt x="178707" y="100672"/>
                  </a:lnTo>
                  <a:lnTo>
                    <a:pt x="182197" y="94132"/>
                  </a:lnTo>
                  <a:lnTo>
                    <a:pt x="183128" y="90536"/>
                  </a:lnTo>
                  <a:lnTo>
                    <a:pt x="194168" y="71339"/>
                  </a:lnTo>
                  <a:lnTo>
                    <a:pt x="195077" y="67403"/>
                  </a:lnTo>
                  <a:lnTo>
                    <a:pt x="206080" y="47616"/>
                  </a:lnTo>
                  <a:lnTo>
                    <a:pt x="208264" y="31748"/>
                  </a:lnTo>
                  <a:lnTo>
                    <a:pt x="209766" y="29103"/>
                  </a:lnTo>
                  <a:lnTo>
                    <a:pt x="212091" y="27339"/>
                  </a:lnTo>
                  <a:lnTo>
                    <a:pt x="214963" y="26164"/>
                  </a:lnTo>
                  <a:lnTo>
                    <a:pt x="216878" y="24057"/>
                  </a:lnTo>
                  <a:lnTo>
                    <a:pt x="220204" y="13768"/>
                  </a:lnTo>
                  <a:lnTo>
                    <a:pt x="224012" y="12733"/>
                  </a:lnTo>
                  <a:lnTo>
                    <a:pt x="230915" y="12070"/>
                  </a:lnTo>
                  <a:lnTo>
                    <a:pt x="231481" y="13338"/>
                  </a:lnTo>
                  <a:lnTo>
                    <a:pt x="232111" y="18275"/>
                  </a:lnTo>
                  <a:lnTo>
                    <a:pt x="233602" y="20121"/>
                  </a:lnTo>
                  <a:lnTo>
                    <a:pt x="238786" y="22172"/>
                  </a:lnTo>
                  <a:lnTo>
                    <a:pt x="240697" y="24042"/>
                  </a:lnTo>
                  <a:lnTo>
                    <a:pt x="247293" y="36548"/>
                  </a:lnTo>
                  <a:lnTo>
                    <a:pt x="254623" y="45437"/>
                  </a:lnTo>
                  <a:lnTo>
                    <a:pt x="255892" y="53297"/>
                  </a:lnTo>
                  <a:lnTo>
                    <a:pt x="257393" y="55375"/>
                  </a:lnTo>
                  <a:lnTo>
                    <a:pt x="259717" y="56761"/>
                  </a:lnTo>
                  <a:lnTo>
                    <a:pt x="268521" y="59166"/>
                  </a:lnTo>
                  <a:lnTo>
                    <a:pt x="274150" y="59369"/>
                  </a:lnTo>
                  <a:lnTo>
                    <a:pt x="276179" y="58100"/>
                  </a:lnTo>
                  <a:lnTo>
                    <a:pt x="277533" y="55931"/>
                  </a:lnTo>
                  <a:lnTo>
                    <a:pt x="278435" y="53163"/>
                  </a:lnTo>
                  <a:lnTo>
                    <a:pt x="280359" y="51317"/>
                  </a:lnTo>
                  <a:lnTo>
                    <a:pt x="286025" y="49266"/>
                  </a:lnTo>
                  <a:lnTo>
                    <a:pt x="288065" y="47396"/>
                  </a:lnTo>
                  <a:lnTo>
                    <a:pt x="290332" y="41790"/>
                  </a:lnTo>
                  <a:lnTo>
                    <a:pt x="293110" y="27413"/>
                  </a:lnTo>
                  <a:lnTo>
                    <a:pt x="300222" y="15766"/>
                  </a:lnTo>
                  <a:lnTo>
                    <a:pt x="303902" y="693"/>
                  </a:lnTo>
                  <a:lnTo>
                    <a:pt x="310328" y="205"/>
                  </a:lnTo>
                  <a:lnTo>
                    <a:pt x="312205" y="1460"/>
                  </a:lnTo>
                  <a:lnTo>
                    <a:pt x="313456" y="3619"/>
                  </a:lnTo>
                  <a:lnTo>
                    <a:pt x="315217" y="12979"/>
                  </a:lnTo>
                  <a:lnTo>
                    <a:pt x="315811" y="27993"/>
                  </a:lnTo>
                  <a:lnTo>
                    <a:pt x="319421" y="35813"/>
                  </a:lnTo>
                  <a:lnTo>
                    <a:pt x="334935" y="56898"/>
                  </a:lnTo>
                  <a:lnTo>
                    <a:pt x="342343" y="80864"/>
                  </a:lnTo>
                  <a:lnTo>
                    <a:pt x="356154" y="98729"/>
                  </a:lnTo>
                  <a:lnTo>
                    <a:pt x="363809" y="103411"/>
                  </a:lnTo>
                  <a:lnTo>
                    <a:pt x="371621" y="106814"/>
                  </a:lnTo>
                  <a:lnTo>
                    <a:pt x="399308" y="127653"/>
                  </a:lnTo>
                  <a:lnTo>
                    <a:pt x="407242" y="130818"/>
                  </a:lnTo>
                  <a:lnTo>
                    <a:pt x="419146" y="138715"/>
                  </a:lnTo>
                  <a:lnTo>
                    <a:pt x="431052" y="142965"/>
                  </a:lnTo>
                  <a:lnTo>
                    <a:pt x="442958" y="150692"/>
                  </a:lnTo>
                  <a:lnTo>
                    <a:pt x="450896" y="152964"/>
                  </a:lnTo>
                  <a:lnTo>
                    <a:pt x="453541" y="154892"/>
                  </a:lnTo>
                  <a:lnTo>
                    <a:pt x="455305" y="157501"/>
                  </a:lnTo>
                  <a:lnTo>
                    <a:pt x="456481" y="160563"/>
                  </a:lnTo>
                  <a:lnTo>
                    <a:pt x="458588" y="162605"/>
                  </a:lnTo>
                  <a:lnTo>
                    <a:pt x="470576" y="166640"/>
                  </a:lnTo>
                  <a:lnTo>
                    <a:pt x="470725" y="150111"/>
                  </a:lnTo>
                  <a:lnTo>
                    <a:pt x="467205" y="142563"/>
                  </a:lnTo>
                  <a:lnTo>
                    <a:pt x="464414" y="138699"/>
                  </a:lnTo>
                  <a:lnTo>
                    <a:pt x="460487" y="120618"/>
                  </a:lnTo>
                  <a:lnTo>
                    <a:pt x="455523" y="83026"/>
                  </a:lnTo>
                  <a:lnTo>
                    <a:pt x="448625" y="57852"/>
                  </a:lnTo>
                  <a:lnTo>
                    <a:pt x="447430" y="38014"/>
                  </a:lnTo>
                  <a:lnTo>
                    <a:pt x="450678" y="26597"/>
                  </a:lnTo>
                  <a:lnTo>
                    <a:pt x="453397" y="21700"/>
                  </a:lnTo>
                  <a:lnTo>
                    <a:pt x="456532" y="18435"/>
                  </a:lnTo>
                  <a:lnTo>
                    <a:pt x="482749" y="5840"/>
                  </a:lnTo>
                  <a:lnTo>
                    <a:pt x="488006" y="5216"/>
                  </a:lnTo>
                  <a:lnTo>
                    <a:pt x="521742" y="14926"/>
                  </a:lnTo>
                  <a:lnTo>
                    <a:pt x="539650" y="24707"/>
                  </a:lnTo>
                  <a:lnTo>
                    <a:pt x="547668" y="32148"/>
                  </a:lnTo>
                  <a:lnTo>
                    <a:pt x="553505" y="42451"/>
                  </a:lnTo>
                  <a:lnTo>
                    <a:pt x="559559" y="45326"/>
                  </a:lnTo>
                  <a:lnTo>
                    <a:pt x="561702" y="47415"/>
                  </a:lnTo>
                  <a:lnTo>
                    <a:pt x="564084" y="53264"/>
                  </a:lnTo>
                  <a:lnTo>
                    <a:pt x="563396" y="56676"/>
                  </a:lnTo>
                  <a:lnTo>
                    <a:pt x="555571" y="69232"/>
                  </a:lnTo>
                  <a:lnTo>
                    <a:pt x="548203" y="77105"/>
                  </a:lnTo>
                  <a:lnTo>
                    <a:pt x="541327" y="80571"/>
                  </a:lnTo>
                  <a:lnTo>
                    <a:pt x="537642" y="81495"/>
                  </a:lnTo>
                  <a:lnTo>
                    <a:pt x="518289" y="92524"/>
                  </a:lnTo>
                  <a:lnTo>
                    <a:pt x="506458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SMARTInkShape-2935"/>
          <p:cNvSpPr/>
          <p:nvPr/>
        </p:nvSpPr>
        <p:spPr>
          <a:xfrm>
            <a:off x="5631655" y="4095750"/>
            <a:ext cx="1321595" cy="464345"/>
          </a:xfrm>
          <a:custGeom>
            <a:avLst/>
            <a:gdLst/>
            <a:ahLst/>
            <a:cxnLst/>
            <a:rect l="0" t="0" r="0" b="0"/>
            <a:pathLst>
              <a:path w="1321595" h="464345">
                <a:moveTo>
                  <a:pt x="23815" y="0"/>
                </a:moveTo>
                <a:lnTo>
                  <a:pt x="23815" y="18226"/>
                </a:lnTo>
                <a:lnTo>
                  <a:pt x="25137" y="20088"/>
                </a:lnTo>
                <a:lnTo>
                  <a:pt x="27341" y="21330"/>
                </a:lnTo>
                <a:lnTo>
                  <a:pt x="30134" y="22157"/>
                </a:lnTo>
                <a:lnTo>
                  <a:pt x="31996" y="24032"/>
                </a:lnTo>
                <a:lnTo>
                  <a:pt x="35229" y="33918"/>
                </a:lnTo>
                <a:lnTo>
                  <a:pt x="35719" y="65314"/>
                </a:lnTo>
                <a:lnTo>
                  <a:pt x="37042" y="67356"/>
                </a:lnTo>
                <a:lnTo>
                  <a:pt x="39247" y="68716"/>
                </a:lnTo>
                <a:lnTo>
                  <a:pt x="42040" y="69623"/>
                </a:lnTo>
                <a:lnTo>
                  <a:pt x="43902" y="71551"/>
                </a:lnTo>
                <a:lnTo>
                  <a:pt x="45971" y="77220"/>
                </a:lnTo>
                <a:lnTo>
                  <a:pt x="47625" y="134982"/>
                </a:lnTo>
                <a:lnTo>
                  <a:pt x="47625" y="140536"/>
                </a:lnTo>
                <a:lnTo>
                  <a:pt x="55809" y="151918"/>
                </a:lnTo>
                <a:lnTo>
                  <a:pt x="58429" y="163047"/>
                </a:lnTo>
                <a:lnTo>
                  <a:pt x="59532" y="221024"/>
                </a:lnTo>
                <a:lnTo>
                  <a:pt x="59533" y="231855"/>
                </a:lnTo>
                <a:lnTo>
                  <a:pt x="63060" y="238866"/>
                </a:lnTo>
                <a:lnTo>
                  <a:pt x="67715" y="246392"/>
                </a:lnTo>
                <a:lnTo>
                  <a:pt x="70948" y="259629"/>
                </a:lnTo>
                <a:lnTo>
                  <a:pt x="71435" y="290252"/>
                </a:lnTo>
                <a:lnTo>
                  <a:pt x="72759" y="292720"/>
                </a:lnTo>
                <a:lnTo>
                  <a:pt x="74965" y="294366"/>
                </a:lnTo>
                <a:lnTo>
                  <a:pt x="77758" y="295463"/>
                </a:lnTo>
                <a:lnTo>
                  <a:pt x="79621" y="297517"/>
                </a:lnTo>
                <a:lnTo>
                  <a:pt x="82854" y="307715"/>
                </a:lnTo>
                <a:lnTo>
                  <a:pt x="83345" y="351064"/>
                </a:lnTo>
                <a:lnTo>
                  <a:pt x="84668" y="353106"/>
                </a:lnTo>
                <a:lnTo>
                  <a:pt x="86873" y="354466"/>
                </a:lnTo>
                <a:lnTo>
                  <a:pt x="93596" y="356650"/>
                </a:lnTo>
                <a:lnTo>
                  <a:pt x="94515" y="360477"/>
                </a:lnTo>
                <a:lnTo>
                  <a:pt x="95250" y="391093"/>
                </a:lnTo>
                <a:lnTo>
                  <a:pt x="96573" y="391697"/>
                </a:lnTo>
                <a:lnTo>
                  <a:pt x="101571" y="392369"/>
                </a:lnTo>
                <a:lnTo>
                  <a:pt x="103433" y="393871"/>
                </a:lnTo>
                <a:lnTo>
                  <a:pt x="107012" y="404308"/>
                </a:lnTo>
                <a:lnTo>
                  <a:pt x="107145" y="415020"/>
                </a:lnTo>
                <a:lnTo>
                  <a:pt x="108472" y="415586"/>
                </a:lnTo>
                <a:lnTo>
                  <a:pt x="113474" y="416215"/>
                </a:lnTo>
                <a:lnTo>
                  <a:pt x="115337" y="417706"/>
                </a:lnTo>
                <a:lnTo>
                  <a:pt x="118573" y="426926"/>
                </a:lnTo>
                <a:lnTo>
                  <a:pt x="119051" y="439997"/>
                </a:lnTo>
                <a:lnTo>
                  <a:pt x="130479" y="451933"/>
                </a:lnTo>
                <a:lnTo>
                  <a:pt x="137145" y="452288"/>
                </a:lnTo>
                <a:lnTo>
                  <a:pt x="139056" y="453661"/>
                </a:lnTo>
                <a:lnTo>
                  <a:pt x="140329" y="455899"/>
                </a:lnTo>
                <a:lnTo>
                  <a:pt x="142863" y="464300"/>
                </a:lnTo>
                <a:lnTo>
                  <a:pt x="198777" y="464344"/>
                </a:lnTo>
                <a:lnTo>
                  <a:pt x="256869" y="464344"/>
                </a:lnTo>
                <a:lnTo>
                  <a:pt x="310588" y="464344"/>
                </a:lnTo>
                <a:lnTo>
                  <a:pt x="367289" y="464344"/>
                </a:lnTo>
                <a:lnTo>
                  <a:pt x="408689" y="463021"/>
                </a:lnTo>
                <a:lnTo>
                  <a:pt x="431352" y="454920"/>
                </a:lnTo>
                <a:lnTo>
                  <a:pt x="438381" y="454092"/>
                </a:lnTo>
                <a:lnTo>
                  <a:pt x="449719" y="456701"/>
                </a:lnTo>
                <a:lnTo>
                  <a:pt x="460490" y="460947"/>
                </a:lnTo>
                <a:lnTo>
                  <a:pt x="517148" y="464255"/>
                </a:lnTo>
                <a:lnTo>
                  <a:pt x="538786" y="462995"/>
                </a:lnTo>
                <a:lnTo>
                  <a:pt x="562148" y="454915"/>
                </a:lnTo>
                <a:lnTo>
                  <a:pt x="621675" y="452502"/>
                </a:lnTo>
                <a:lnTo>
                  <a:pt x="674838" y="452441"/>
                </a:lnTo>
                <a:lnTo>
                  <a:pt x="728937" y="452438"/>
                </a:lnTo>
                <a:lnTo>
                  <a:pt x="786266" y="452438"/>
                </a:lnTo>
                <a:lnTo>
                  <a:pt x="845518" y="441267"/>
                </a:lnTo>
                <a:lnTo>
                  <a:pt x="900917" y="440574"/>
                </a:lnTo>
                <a:lnTo>
                  <a:pt x="955148" y="439211"/>
                </a:lnTo>
                <a:lnTo>
                  <a:pt x="978796" y="431108"/>
                </a:lnTo>
                <a:lnTo>
                  <a:pt x="1000863" y="425833"/>
                </a:lnTo>
                <a:lnTo>
                  <a:pt x="1024156" y="419419"/>
                </a:lnTo>
                <a:lnTo>
                  <a:pt x="1038587" y="416596"/>
                </a:lnTo>
                <a:lnTo>
                  <a:pt x="1055472" y="408892"/>
                </a:lnTo>
                <a:lnTo>
                  <a:pt x="1111130" y="396736"/>
                </a:lnTo>
                <a:lnTo>
                  <a:pt x="1152185" y="389603"/>
                </a:lnTo>
                <a:lnTo>
                  <a:pt x="1161635" y="384824"/>
                </a:lnTo>
                <a:lnTo>
                  <a:pt x="1182009" y="381755"/>
                </a:lnTo>
                <a:lnTo>
                  <a:pt x="1194734" y="380012"/>
                </a:lnTo>
                <a:lnTo>
                  <a:pt x="1217903" y="370793"/>
                </a:lnTo>
                <a:lnTo>
                  <a:pt x="1276452" y="369096"/>
                </a:lnTo>
                <a:lnTo>
                  <a:pt x="1307987" y="369094"/>
                </a:lnTo>
                <a:lnTo>
                  <a:pt x="1297914" y="369094"/>
                </a:lnTo>
                <a:lnTo>
                  <a:pt x="1308045" y="369094"/>
                </a:lnTo>
                <a:lnTo>
                  <a:pt x="1308593" y="367771"/>
                </a:lnTo>
                <a:lnTo>
                  <a:pt x="1309689" y="309323"/>
                </a:lnTo>
                <a:lnTo>
                  <a:pt x="1309689" y="305434"/>
                </a:lnTo>
                <a:lnTo>
                  <a:pt x="1313216" y="297585"/>
                </a:lnTo>
                <a:lnTo>
                  <a:pt x="1317871" y="289687"/>
                </a:lnTo>
                <a:lnTo>
                  <a:pt x="1320859" y="273838"/>
                </a:lnTo>
                <a:lnTo>
                  <a:pt x="1321593" y="214313"/>
                </a:lnTo>
                <a:lnTo>
                  <a:pt x="1321594" y="204758"/>
                </a:lnTo>
                <a:lnTo>
                  <a:pt x="1313413" y="193366"/>
                </a:lnTo>
                <a:lnTo>
                  <a:pt x="1309834" y="179248"/>
                </a:lnTo>
                <a:lnTo>
                  <a:pt x="1309701" y="168400"/>
                </a:lnTo>
                <a:lnTo>
                  <a:pt x="1308374" y="167829"/>
                </a:lnTo>
                <a:lnTo>
                  <a:pt x="1298273" y="166732"/>
                </a:lnTo>
                <a:lnTo>
                  <a:pt x="1287575" y="156440"/>
                </a:lnTo>
                <a:lnTo>
                  <a:pt x="1280059" y="155273"/>
                </a:lnTo>
                <a:lnTo>
                  <a:pt x="1246141" y="154794"/>
                </a:lnTo>
                <a:lnTo>
                  <a:pt x="1238230" y="151259"/>
                </a:lnTo>
                <a:lnTo>
                  <a:pt x="1230304" y="146601"/>
                </a:lnTo>
                <a:lnTo>
                  <a:pt x="1217082" y="143979"/>
                </a:lnTo>
                <a:lnTo>
                  <a:pt x="1188312" y="143020"/>
                </a:lnTo>
                <a:lnTo>
                  <a:pt x="1179455" y="139412"/>
                </a:lnTo>
                <a:lnTo>
                  <a:pt x="1175241" y="136597"/>
                </a:lnTo>
                <a:lnTo>
                  <a:pt x="1156669" y="132636"/>
                </a:lnTo>
                <a:lnTo>
                  <a:pt x="1097633" y="131012"/>
                </a:lnTo>
                <a:lnTo>
                  <a:pt x="1039702" y="130970"/>
                </a:lnTo>
                <a:lnTo>
                  <a:pt x="984931" y="130969"/>
                </a:lnTo>
                <a:lnTo>
                  <a:pt x="926525" y="130969"/>
                </a:lnTo>
                <a:lnTo>
                  <a:pt x="872161" y="130969"/>
                </a:lnTo>
                <a:lnTo>
                  <a:pt x="817655" y="130969"/>
                </a:lnTo>
                <a:lnTo>
                  <a:pt x="781957" y="132292"/>
                </a:lnTo>
                <a:lnTo>
                  <a:pt x="759279" y="140393"/>
                </a:lnTo>
                <a:lnTo>
                  <a:pt x="700315" y="142832"/>
                </a:lnTo>
                <a:lnTo>
                  <a:pt x="674802" y="136007"/>
                </a:lnTo>
                <a:lnTo>
                  <a:pt x="615695" y="142773"/>
                </a:lnTo>
                <a:lnTo>
                  <a:pt x="561717" y="142872"/>
                </a:lnTo>
                <a:lnTo>
                  <a:pt x="505241" y="142875"/>
                </a:lnTo>
                <a:lnTo>
                  <a:pt x="484348" y="142875"/>
                </a:lnTo>
                <a:lnTo>
                  <a:pt x="472794" y="135820"/>
                </a:lnTo>
                <a:lnTo>
                  <a:pt x="460163" y="126510"/>
                </a:lnTo>
                <a:lnTo>
                  <a:pt x="445614" y="121269"/>
                </a:lnTo>
                <a:lnTo>
                  <a:pt x="388702" y="119080"/>
                </a:lnTo>
                <a:lnTo>
                  <a:pt x="329421" y="119063"/>
                </a:lnTo>
                <a:lnTo>
                  <a:pt x="305597" y="119063"/>
                </a:lnTo>
                <a:lnTo>
                  <a:pt x="297658" y="115534"/>
                </a:lnTo>
                <a:lnTo>
                  <a:pt x="289720" y="110880"/>
                </a:lnTo>
                <a:lnTo>
                  <a:pt x="273845" y="107892"/>
                </a:lnTo>
                <a:lnTo>
                  <a:pt x="214531" y="107162"/>
                </a:lnTo>
                <a:lnTo>
                  <a:pt x="204802" y="107157"/>
                </a:lnTo>
                <a:lnTo>
                  <a:pt x="179619" y="96353"/>
                </a:lnTo>
                <a:lnTo>
                  <a:pt x="123026" y="95252"/>
                </a:lnTo>
                <a:lnTo>
                  <a:pt x="115092" y="95251"/>
                </a:lnTo>
                <a:lnTo>
                  <a:pt x="112447" y="93928"/>
                </a:lnTo>
                <a:lnTo>
                  <a:pt x="110684" y="91723"/>
                </a:lnTo>
                <a:lnTo>
                  <a:pt x="109509" y="88930"/>
                </a:lnTo>
                <a:lnTo>
                  <a:pt x="107402" y="87068"/>
                </a:lnTo>
                <a:lnTo>
                  <a:pt x="101533" y="84999"/>
                </a:lnTo>
                <a:lnTo>
                  <a:pt x="44337" y="83344"/>
                </a:lnTo>
                <a:lnTo>
                  <a:pt x="0" y="8334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SMARTInkShape-Group510"/>
          <p:cNvGrpSpPr/>
          <p:nvPr/>
        </p:nvGrpSpPr>
        <p:grpSpPr>
          <a:xfrm>
            <a:off x="3119438" y="83565"/>
            <a:ext cx="1284185" cy="452217"/>
            <a:chOff x="3119438" y="83565"/>
            <a:chExt cx="1284185" cy="452217"/>
          </a:xfrm>
        </p:grpSpPr>
        <p:sp>
          <p:nvSpPr>
            <p:cNvPr id="87" name="SMARTInkShape-2936"/>
            <p:cNvSpPr/>
            <p:nvPr/>
          </p:nvSpPr>
          <p:spPr>
            <a:xfrm>
              <a:off x="4240845" y="83565"/>
              <a:ext cx="162778" cy="390820"/>
            </a:xfrm>
            <a:custGeom>
              <a:avLst/>
              <a:gdLst/>
              <a:ahLst/>
              <a:cxnLst/>
              <a:rect l="0" t="0" r="0" b="0"/>
              <a:pathLst>
                <a:path w="162778" h="390820">
                  <a:moveTo>
                    <a:pt x="128749" y="225998"/>
                  </a:moveTo>
                  <a:lnTo>
                    <a:pt x="128749" y="215746"/>
                  </a:lnTo>
                  <a:lnTo>
                    <a:pt x="115797" y="223733"/>
                  </a:lnTo>
                  <a:lnTo>
                    <a:pt x="66886" y="236210"/>
                  </a:lnTo>
                  <a:lnTo>
                    <a:pt x="41515" y="255257"/>
                  </a:lnTo>
                  <a:lnTo>
                    <a:pt x="28084" y="268916"/>
                  </a:lnTo>
                  <a:lnTo>
                    <a:pt x="2776" y="317479"/>
                  </a:lnTo>
                  <a:lnTo>
                    <a:pt x="0" y="331038"/>
                  </a:lnTo>
                  <a:lnTo>
                    <a:pt x="2294" y="342356"/>
                  </a:lnTo>
                  <a:lnTo>
                    <a:pt x="7496" y="356165"/>
                  </a:lnTo>
                  <a:lnTo>
                    <a:pt x="8226" y="360401"/>
                  </a:lnTo>
                  <a:lnTo>
                    <a:pt x="12565" y="368635"/>
                  </a:lnTo>
                  <a:lnTo>
                    <a:pt x="15574" y="372683"/>
                  </a:lnTo>
                  <a:lnTo>
                    <a:pt x="22445" y="377181"/>
                  </a:lnTo>
                  <a:lnTo>
                    <a:pt x="59675" y="390819"/>
                  </a:lnTo>
                  <a:lnTo>
                    <a:pt x="64179" y="390118"/>
                  </a:lnTo>
                  <a:lnTo>
                    <a:pt x="97150" y="372267"/>
                  </a:lnTo>
                  <a:lnTo>
                    <a:pt x="107208" y="364649"/>
                  </a:lnTo>
                  <a:lnTo>
                    <a:pt x="128525" y="332075"/>
                  </a:lnTo>
                  <a:lnTo>
                    <a:pt x="147240" y="293324"/>
                  </a:lnTo>
                  <a:lnTo>
                    <a:pt x="161673" y="234368"/>
                  </a:lnTo>
                  <a:lnTo>
                    <a:pt x="162777" y="186089"/>
                  </a:lnTo>
                  <a:lnTo>
                    <a:pt x="152309" y="126656"/>
                  </a:lnTo>
                  <a:lnTo>
                    <a:pt x="140529" y="69779"/>
                  </a:lnTo>
                  <a:lnTo>
                    <a:pt x="114289" y="12533"/>
                  </a:lnTo>
                  <a:lnTo>
                    <a:pt x="106784" y="2298"/>
                  </a:lnTo>
                  <a:lnTo>
                    <a:pt x="102230" y="899"/>
                  </a:lnTo>
                  <a:lnTo>
                    <a:pt x="94847" y="0"/>
                  </a:lnTo>
                  <a:lnTo>
                    <a:pt x="94242" y="1249"/>
                  </a:lnTo>
                  <a:lnTo>
                    <a:pt x="93030" y="116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937"/>
            <p:cNvSpPr/>
            <p:nvPr/>
          </p:nvSpPr>
          <p:spPr>
            <a:xfrm>
              <a:off x="3917156" y="309563"/>
              <a:ext cx="214107" cy="173148"/>
            </a:xfrm>
            <a:custGeom>
              <a:avLst/>
              <a:gdLst/>
              <a:ahLst/>
              <a:cxnLst/>
              <a:rect l="0" t="0" r="0" b="0"/>
              <a:pathLst>
                <a:path w="214107" h="173148">
                  <a:moveTo>
                    <a:pt x="0" y="11906"/>
                  </a:moveTo>
                  <a:lnTo>
                    <a:pt x="0" y="35963"/>
                  </a:lnTo>
                  <a:lnTo>
                    <a:pt x="3528" y="45969"/>
                  </a:lnTo>
                  <a:lnTo>
                    <a:pt x="6321" y="50490"/>
                  </a:lnTo>
                  <a:lnTo>
                    <a:pt x="14699" y="80716"/>
                  </a:lnTo>
                  <a:lnTo>
                    <a:pt x="17737" y="85560"/>
                  </a:lnTo>
                  <a:lnTo>
                    <a:pt x="26540" y="116349"/>
                  </a:lnTo>
                  <a:lnTo>
                    <a:pt x="44015" y="145408"/>
                  </a:lnTo>
                  <a:lnTo>
                    <a:pt x="67500" y="162140"/>
                  </a:lnTo>
                  <a:lnTo>
                    <a:pt x="79385" y="166663"/>
                  </a:lnTo>
                  <a:lnTo>
                    <a:pt x="87317" y="172409"/>
                  </a:lnTo>
                  <a:lnTo>
                    <a:pt x="92607" y="173147"/>
                  </a:lnTo>
                  <a:lnTo>
                    <a:pt x="127220" y="166105"/>
                  </a:lnTo>
                  <a:lnTo>
                    <a:pt x="146762" y="157401"/>
                  </a:lnTo>
                  <a:lnTo>
                    <a:pt x="156950" y="150213"/>
                  </a:lnTo>
                  <a:lnTo>
                    <a:pt x="198407" y="91352"/>
                  </a:lnTo>
                  <a:lnTo>
                    <a:pt x="209012" y="76603"/>
                  </a:lnTo>
                  <a:lnTo>
                    <a:pt x="212742" y="63854"/>
                  </a:lnTo>
                  <a:lnTo>
                    <a:pt x="214106" y="37382"/>
                  </a:lnTo>
                  <a:lnTo>
                    <a:pt x="210693" y="26315"/>
                  </a:lnTo>
                  <a:lnTo>
                    <a:pt x="206089" y="16987"/>
                  </a:lnTo>
                  <a:lnTo>
                    <a:pt x="2024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938"/>
            <p:cNvSpPr/>
            <p:nvPr/>
          </p:nvSpPr>
          <p:spPr>
            <a:xfrm>
              <a:off x="3536156" y="285854"/>
              <a:ext cx="345070" cy="213999"/>
            </a:xfrm>
            <a:custGeom>
              <a:avLst/>
              <a:gdLst/>
              <a:ahLst/>
              <a:cxnLst/>
              <a:rect l="0" t="0" r="0" b="0"/>
              <a:pathLst>
                <a:path w="345070" h="213999">
                  <a:moveTo>
                    <a:pt x="0" y="118959"/>
                  </a:moveTo>
                  <a:lnTo>
                    <a:pt x="0" y="125279"/>
                  </a:lnTo>
                  <a:lnTo>
                    <a:pt x="3528" y="131910"/>
                  </a:lnTo>
                  <a:lnTo>
                    <a:pt x="8183" y="139267"/>
                  </a:lnTo>
                  <a:lnTo>
                    <a:pt x="10803" y="152169"/>
                  </a:lnTo>
                  <a:lnTo>
                    <a:pt x="11863" y="193880"/>
                  </a:lnTo>
                  <a:lnTo>
                    <a:pt x="15415" y="202087"/>
                  </a:lnTo>
                  <a:lnTo>
                    <a:pt x="23667" y="213998"/>
                  </a:lnTo>
                  <a:lnTo>
                    <a:pt x="23770" y="207826"/>
                  </a:lnTo>
                  <a:lnTo>
                    <a:pt x="20266" y="201229"/>
                  </a:lnTo>
                  <a:lnTo>
                    <a:pt x="17479" y="197618"/>
                  </a:lnTo>
                  <a:lnTo>
                    <a:pt x="14383" y="186550"/>
                  </a:lnTo>
                  <a:lnTo>
                    <a:pt x="11971" y="130029"/>
                  </a:lnTo>
                  <a:lnTo>
                    <a:pt x="13232" y="79458"/>
                  </a:lnTo>
                  <a:lnTo>
                    <a:pt x="21413" y="64627"/>
                  </a:lnTo>
                  <a:lnTo>
                    <a:pt x="51655" y="31694"/>
                  </a:lnTo>
                  <a:lnTo>
                    <a:pt x="83846" y="8921"/>
                  </a:lnTo>
                  <a:lnTo>
                    <a:pt x="100984" y="2570"/>
                  </a:lnTo>
                  <a:lnTo>
                    <a:pt x="134852" y="0"/>
                  </a:lnTo>
                  <a:lnTo>
                    <a:pt x="137526" y="1288"/>
                  </a:lnTo>
                  <a:lnTo>
                    <a:pt x="139309" y="3470"/>
                  </a:lnTo>
                  <a:lnTo>
                    <a:pt x="142613" y="9422"/>
                  </a:lnTo>
                  <a:lnTo>
                    <a:pt x="150588" y="20210"/>
                  </a:lnTo>
                  <a:lnTo>
                    <a:pt x="152918" y="27886"/>
                  </a:lnTo>
                  <a:lnTo>
                    <a:pt x="154733" y="81138"/>
                  </a:lnTo>
                  <a:lnTo>
                    <a:pt x="156095" y="111390"/>
                  </a:lnTo>
                  <a:lnTo>
                    <a:pt x="165952" y="157181"/>
                  </a:lnTo>
                  <a:lnTo>
                    <a:pt x="167684" y="170342"/>
                  </a:lnTo>
                  <a:lnTo>
                    <a:pt x="176096" y="185189"/>
                  </a:lnTo>
                  <a:lnTo>
                    <a:pt x="188290" y="197967"/>
                  </a:lnTo>
                  <a:lnTo>
                    <a:pt x="200983" y="206108"/>
                  </a:lnTo>
                  <a:lnTo>
                    <a:pt x="223004" y="211808"/>
                  </a:lnTo>
                  <a:lnTo>
                    <a:pt x="269942" y="213998"/>
                  </a:lnTo>
                  <a:lnTo>
                    <a:pt x="293707" y="207826"/>
                  </a:lnTo>
                  <a:lnTo>
                    <a:pt x="311185" y="197618"/>
                  </a:lnTo>
                  <a:lnTo>
                    <a:pt x="328943" y="172812"/>
                  </a:lnTo>
                  <a:lnTo>
                    <a:pt x="341662" y="145961"/>
                  </a:lnTo>
                  <a:lnTo>
                    <a:pt x="345069" y="104925"/>
                  </a:lnTo>
                  <a:lnTo>
                    <a:pt x="338898" y="85402"/>
                  </a:lnTo>
                  <a:lnTo>
                    <a:pt x="324961" y="64607"/>
                  </a:lnTo>
                  <a:lnTo>
                    <a:pt x="312067" y="51849"/>
                  </a:lnTo>
                  <a:lnTo>
                    <a:pt x="299211" y="43712"/>
                  </a:lnTo>
                  <a:lnTo>
                    <a:pt x="277097" y="38014"/>
                  </a:lnTo>
                  <a:lnTo>
                    <a:pt x="255427" y="34766"/>
                  </a:lnTo>
                  <a:lnTo>
                    <a:pt x="238125" y="23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939"/>
            <p:cNvSpPr/>
            <p:nvPr/>
          </p:nvSpPr>
          <p:spPr>
            <a:xfrm>
              <a:off x="3119438" y="95963"/>
              <a:ext cx="392633" cy="320757"/>
            </a:xfrm>
            <a:custGeom>
              <a:avLst/>
              <a:gdLst/>
              <a:ahLst/>
              <a:cxnLst/>
              <a:rect l="0" t="0" r="0" b="0"/>
              <a:pathLst>
                <a:path w="392633" h="320757">
                  <a:moveTo>
                    <a:pt x="0" y="94537"/>
                  </a:moveTo>
                  <a:lnTo>
                    <a:pt x="0" y="88216"/>
                  </a:lnTo>
                  <a:lnTo>
                    <a:pt x="6320" y="71645"/>
                  </a:lnTo>
                  <a:lnTo>
                    <a:pt x="22892" y="49977"/>
                  </a:lnTo>
                  <a:lnTo>
                    <a:pt x="44559" y="33121"/>
                  </a:lnTo>
                  <a:lnTo>
                    <a:pt x="96414" y="11468"/>
                  </a:lnTo>
                  <a:lnTo>
                    <a:pt x="131313" y="2896"/>
                  </a:lnTo>
                  <a:lnTo>
                    <a:pt x="184982" y="0"/>
                  </a:lnTo>
                  <a:lnTo>
                    <a:pt x="230904" y="5819"/>
                  </a:lnTo>
                  <a:lnTo>
                    <a:pt x="284323" y="11455"/>
                  </a:lnTo>
                  <a:lnTo>
                    <a:pt x="338773" y="27625"/>
                  </a:lnTo>
                  <a:lnTo>
                    <a:pt x="377137" y="46985"/>
                  </a:lnTo>
                  <a:lnTo>
                    <a:pt x="382394" y="50930"/>
                  </a:lnTo>
                  <a:lnTo>
                    <a:pt x="388234" y="62368"/>
                  </a:lnTo>
                  <a:lnTo>
                    <a:pt x="392632" y="114588"/>
                  </a:lnTo>
                  <a:lnTo>
                    <a:pt x="391529" y="144849"/>
                  </a:lnTo>
                  <a:lnTo>
                    <a:pt x="376327" y="175572"/>
                  </a:lnTo>
                  <a:lnTo>
                    <a:pt x="330223" y="229572"/>
                  </a:lnTo>
                  <a:lnTo>
                    <a:pt x="312303" y="251993"/>
                  </a:lnTo>
                  <a:lnTo>
                    <a:pt x="258731" y="288789"/>
                  </a:lnTo>
                  <a:lnTo>
                    <a:pt x="229896" y="304495"/>
                  </a:lnTo>
                  <a:lnTo>
                    <a:pt x="219916" y="308237"/>
                  </a:lnTo>
                  <a:lnTo>
                    <a:pt x="202406" y="3207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940"/>
            <p:cNvSpPr/>
            <p:nvPr/>
          </p:nvSpPr>
          <p:spPr>
            <a:xfrm>
              <a:off x="3309938" y="214313"/>
              <a:ext cx="23813" cy="321469"/>
            </a:xfrm>
            <a:custGeom>
              <a:avLst/>
              <a:gdLst/>
              <a:ahLst/>
              <a:cxnLst/>
              <a:rect l="0" t="0" r="0" b="0"/>
              <a:pathLst>
                <a:path w="23813" h="321469">
                  <a:moveTo>
                    <a:pt x="0" y="0"/>
                  </a:moveTo>
                  <a:lnTo>
                    <a:pt x="0" y="56320"/>
                  </a:lnTo>
                  <a:lnTo>
                    <a:pt x="0" y="113505"/>
                  </a:lnTo>
                  <a:lnTo>
                    <a:pt x="0" y="172830"/>
                  </a:lnTo>
                  <a:lnTo>
                    <a:pt x="10251" y="232343"/>
                  </a:lnTo>
                  <a:lnTo>
                    <a:pt x="15216" y="273605"/>
                  </a:lnTo>
                  <a:lnTo>
                    <a:pt x="21265" y="297585"/>
                  </a:lnTo>
                  <a:lnTo>
                    <a:pt x="23812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511"/>
          <p:cNvGrpSpPr/>
          <p:nvPr/>
        </p:nvGrpSpPr>
        <p:grpSpPr>
          <a:xfrm>
            <a:off x="3299686" y="559594"/>
            <a:ext cx="1165159" cy="392192"/>
            <a:chOff x="3299686" y="559594"/>
            <a:chExt cx="1165159" cy="392192"/>
          </a:xfrm>
        </p:grpSpPr>
        <p:sp>
          <p:nvSpPr>
            <p:cNvPr id="93" name="SMARTInkShape-2941"/>
            <p:cNvSpPr/>
            <p:nvPr/>
          </p:nvSpPr>
          <p:spPr>
            <a:xfrm>
              <a:off x="4340498" y="559594"/>
              <a:ext cx="124347" cy="249321"/>
            </a:xfrm>
            <a:custGeom>
              <a:avLst/>
              <a:gdLst/>
              <a:ahLst/>
              <a:cxnLst/>
              <a:rect l="0" t="0" r="0" b="0"/>
              <a:pathLst>
                <a:path w="124347" h="249321">
                  <a:moveTo>
                    <a:pt x="112440" y="130969"/>
                  </a:moveTo>
                  <a:lnTo>
                    <a:pt x="112440" y="120717"/>
                  </a:lnTo>
                  <a:lnTo>
                    <a:pt x="101024" y="107689"/>
                  </a:lnTo>
                  <a:lnTo>
                    <a:pt x="46036" y="152179"/>
                  </a:lnTo>
                  <a:lnTo>
                    <a:pt x="5301" y="211613"/>
                  </a:lnTo>
                  <a:lnTo>
                    <a:pt x="1327" y="216481"/>
                  </a:lnTo>
                  <a:lnTo>
                    <a:pt x="0" y="221050"/>
                  </a:lnTo>
                  <a:lnTo>
                    <a:pt x="438" y="225419"/>
                  </a:lnTo>
                  <a:lnTo>
                    <a:pt x="3848" y="237888"/>
                  </a:lnTo>
                  <a:lnTo>
                    <a:pt x="4326" y="241935"/>
                  </a:lnTo>
                  <a:lnTo>
                    <a:pt x="5968" y="244634"/>
                  </a:lnTo>
                  <a:lnTo>
                    <a:pt x="8386" y="246433"/>
                  </a:lnTo>
                  <a:lnTo>
                    <a:pt x="15451" y="249320"/>
                  </a:lnTo>
                  <a:lnTo>
                    <a:pt x="22995" y="243500"/>
                  </a:lnTo>
                  <a:lnTo>
                    <a:pt x="44772" y="225881"/>
                  </a:lnTo>
                  <a:lnTo>
                    <a:pt x="57230" y="216808"/>
                  </a:lnTo>
                  <a:lnTo>
                    <a:pt x="88415" y="166369"/>
                  </a:lnTo>
                  <a:lnTo>
                    <a:pt x="118317" y="109611"/>
                  </a:lnTo>
                  <a:lnTo>
                    <a:pt x="123993" y="51737"/>
                  </a:lnTo>
                  <a:lnTo>
                    <a:pt x="12434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942"/>
            <p:cNvSpPr/>
            <p:nvPr/>
          </p:nvSpPr>
          <p:spPr>
            <a:xfrm>
              <a:off x="3989097" y="702632"/>
              <a:ext cx="273280" cy="177687"/>
            </a:xfrm>
            <a:custGeom>
              <a:avLst/>
              <a:gdLst/>
              <a:ahLst/>
              <a:cxnLst/>
              <a:rect l="0" t="0" r="0" b="0"/>
              <a:pathLst>
                <a:path w="273280" h="177687">
                  <a:moveTo>
                    <a:pt x="23309" y="35556"/>
                  </a:moveTo>
                  <a:lnTo>
                    <a:pt x="23309" y="53292"/>
                  </a:lnTo>
                  <a:lnTo>
                    <a:pt x="19781" y="60195"/>
                  </a:lnTo>
                  <a:lnTo>
                    <a:pt x="16989" y="63888"/>
                  </a:lnTo>
                  <a:lnTo>
                    <a:pt x="13885" y="75047"/>
                  </a:lnTo>
                  <a:lnTo>
                    <a:pt x="10407" y="110136"/>
                  </a:lnTo>
                  <a:lnTo>
                    <a:pt x="2044" y="133386"/>
                  </a:lnTo>
                  <a:lnTo>
                    <a:pt x="0" y="156745"/>
                  </a:lnTo>
                  <a:lnTo>
                    <a:pt x="3248" y="165706"/>
                  </a:lnTo>
                  <a:lnTo>
                    <a:pt x="10926" y="177686"/>
                  </a:lnTo>
                  <a:lnTo>
                    <a:pt x="39378" y="150423"/>
                  </a:lnTo>
                  <a:lnTo>
                    <a:pt x="70942" y="94768"/>
                  </a:lnTo>
                  <a:lnTo>
                    <a:pt x="79315" y="74708"/>
                  </a:lnTo>
                  <a:lnTo>
                    <a:pt x="82596" y="64863"/>
                  </a:lnTo>
                  <a:lnTo>
                    <a:pt x="92885" y="50015"/>
                  </a:lnTo>
                  <a:lnTo>
                    <a:pt x="94583" y="37435"/>
                  </a:lnTo>
                  <a:lnTo>
                    <a:pt x="94742" y="47020"/>
                  </a:lnTo>
                  <a:lnTo>
                    <a:pt x="101066" y="53651"/>
                  </a:lnTo>
                  <a:lnTo>
                    <a:pt x="107698" y="56827"/>
                  </a:lnTo>
                  <a:lnTo>
                    <a:pt x="111319" y="57674"/>
                  </a:lnTo>
                  <a:lnTo>
                    <a:pt x="127957" y="67216"/>
                  </a:lnTo>
                  <a:lnTo>
                    <a:pt x="186240" y="71116"/>
                  </a:lnTo>
                  <a:lnTo>
                    <a:pt x="216497" y="69920"/>
                  </a:lnTo>
                  <a:lnTo>
                    <a:pt x="232098" y="61760"/>
                  </a:lnTo>
                  <a:lnTo>
                    <a:pt x="245098" y="52286"/>
                  </a:lnTo>
                  <a:lnTo>
                    <a:pt x="261343" y="44887"/>
                  </a:lnTo>
                  <a:lnTo>
                    <a:pt x="265342" y="41776"/>
                  </a:lnTo>
                  <a:lnTo>
                    <a:pt x="269786" y="34793"/>
                  </a:lnTo>
                  <a:lnTo>
                    <a:pt x="273132" y="14050"/>
                  </a:lnTo>
                  <a:lnTo>
                    <a:pt x="273279" y="6106"/>
                  </a:lnTo>
                  <a:lnTo>
                    <a:pt x="271977" y="4016"/>
                  </a:lnTo>
                  <a:lnTo>
                    <a:pt x="269786" y="2623"/>
                  </a:lnTo>
                  <a:lnTo>
                    <a:pt x="260381" y="662"/>
                  </a:lnTo>
                  <a:lnTo>
                    <a:pt x="245351" y="0"/>
                  </a:lnTo>
                  <a:lnTo>
                    <a:pt x="237530" y="3437"/>
                  </a:lnTo>
                  <a:lnTo>
                    <a:pt x="178825" y="47490"/>
                  </a:lnTo>
                  <a:lnTo>
                    <a:pt x="174612" y="51449"/>
                  </a:lnTo>
                  <a:lnTo>
                    <a:pt x="169930" y="62904"/>
                  </a:lnTo>
                  <a:lnTo>
                    <a:pt x="166526" y="75492"/>
                  </a:lnTo>
                  <a:lnTo>
                    <a:pt x="157089" y="94352"/>
                  </a:lnTo>
                  <a:lnTo>
                    <a:pt x="156152" y="98566"/>
                  </a:lnTo>
                  <a:lnTo>
                    <a:pt x="156850" y="102698"/>
                  </a:lnTo>
                  <a:lnTo>
                    <a:pt x="161154" y="110817"/>
                  </a:lnTo>
                  <a:lnTo>
                    <a:pt x="171015" y="122825"/>
                  </a:lnTo>
                  <a:lnTo>
                    <a:pt x="188635" y="134762"/>
                  </a:lnTo>
                  <a:lnTo>
                    <a:pt x="204292" y="140356"/>
                  </a:lnTo>
                  <a:lnTo>
                    <a:pt x="225716" y="1427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943"/>
            <p:cNvSpPr/>
            <p:nvPr/>
          </p:nvSpPr>
          <p:spPr>
            <a:xfrm>
              <a:off x="3869544" y="595313"/>
              <a:ext cx="23801" cy="297657"/>
            </a:xfrm>
            <a:custGeom>
              <a:avLst/>
              <a:gdLst/>
              <a:ahLst/>
              <a:cxnLst/>
              <a:rect l="0" t="0" r="0" b="0"/>
              <a:pathLst>
                <a:path w="23801" h="297657">
                  <a:moveTo>
                    <a:pt x="23800" y="0"/>
                  </a:moveTo>
                  <a:lnTo>
                    <a:pt x="22477" y="52196"/>
                  </a:lnTo>
                  <a:lnTo>
                    <a:pt x="12997" y="107454"/>
                  </a:lnTo>
                  <a:lnTo>
                    <a:pt x="3808" y="166610"/>
                  </a:lnTo>
                  <a:lnTo>
                    <a:pt x="211" y="225981"/>
                  </a:lnTo>
                  <a:lnTo>
                    <a:pt x="0" y="275446"/>
                  </a:lnTo>
                  <a:lnTo>
                    <a:pt x="3521" y="284698"/>
                  </a:lnTo>
                  <a:lnTo>
                    <a:pt x="10239" y="295096"/>
                  </a:lnTo>
                  <a:lnTo>
                    <a:pt x="14686" y="296518"/>
                  </a:lnTo>
                  <a:lnTo>
                    <a:pt x="23800" y="297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944"/>
            <p:cNvSpPr/>
            <p:nvPr/>
          </p:nvSpPr>
          <p:spPr>
            <a:xfrm>
              <a:off x="3607860" y="750094"/>
              <a:ext cx="130704" cy="201692"/>
            </a:xfrm>
            <a:custGeom>
              <a:avLst/>
              <a:gdLst/>
              <a:ahLst/>
              <a:cxnLst/>
              <a:rect l="0" t="0" r="0" b="0"/>
              <a:pathLst>
                <a:path w="130704" h="201692">
                  <a:moveTo>
                    <a:pt x="106890" y="0"/>
                  </a:moveTo>
                  <a:lnTo>
                    <a:pt x="106890" y="6320"/>
                  </a:lnTo>
                  <a:lnTo>
                    <a:pt x="103362" y="12951"/>
                  </a:lnTo>
                  <a:lnTo>
                    <a:pt x="58128" y="71774"/>
                  </a:lnTo>
                  <a:lnTo>
                    <a:pt x="9957" y="127020"/>
                  </a:lnTo>
                  <a:lnTo>
                    <a:pt x="2763" y="150818"/>
                  </a:lnTo>
                  <a:lnTo>
                    <a:pt x="0" y="181866"/>
                  </a:lnTo>
                  <a:lnTo>
                    <a:pt x="3380" y="190190"/>
                  </a:lnTo>
                  <a:lnTo>
                    <a:pt x="6133" y="194262"/>
                  </a:lnTo>
                  <a:lnTo>
                    <a:pt x="9292" y="196977"/>
                  </a:lnTo>
                  <a:lnTo>
                    <a:pt x="16329" y="199993"/>
                  </a:lnTo>
                  <a:lnTo>
                    <a:pt x="27728" y="201691"/>
                  </a:lnTo>
                  <a:lnTo>
                    <a:pt x="52126" y="189553"/>
                  </a:lnTo>
                  <a:lnTo>
                    <a:pt x="78169" y="162879"/>
                  </a:lnTo>
                  <a:lnTo>
                    <a:pt x="96322" y="136161"/>
                  </a:lnTo>
                  <a:lnTo>
                    <a:pt x="104803" y="88387"/>
                  </a:lnTo>
                  <a:lnTo>
                    <a:pt x="106707" y="55379"/>
                  </a:lnTo>
                  <a:lnTo>
                    <a:pt x="106768" y="55440"/>
                  </a:lnTo>
                  <a:lnTo>
                    <a:pt x="108212" y="99587"/>
                  </a:lnTo>
                  <a:lnTo>
                    <a:pt x="121588" y="130758"/>
                  </a:lnTo>
                  <a:lnTo>
                    <a:pt x="126652" y="138812"/>
                  </a:lnTo>
                  <a:lnTo>
                    <a:pt x="130703" y="154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945"/>
            <p:cNvSpPr/>
            <p:nvPr/>
          </p:nvSpPr>
          <p:spPr>
            <a:xfrm>
              <a:off x="3299686" y="738188"/>
              <a:ext cx="141221" cy="212435"/>
            </a:xfrm>
            <a:custGeom>
              <a:avLst/>
              <a:gdLst/>
              <a:ahLst/>
              <a:cxnLst/>
              <a:rect l="0" t="0" r="0" b="0"/>
              <a:pathLst>
                <a:path w="141221" h="212435">
                  <a:moveTo>
                    <a:pt x="10252" y="23812"/>
                  </a:moveTo>
                  <a:lnTo>
                    <a:pt x="10252" y="30133"/>
                  </a:lnTo>
                  <a:lnTo>
                    <a:pt x="8929" y="31994"/>
                  </a:lnTo>
                  <a:lnTo>
                    <a:pt x="6723" y="33236"/>
                  </a:lnTo>
                  <a:lnTo>
                    <a:pt x="3931" y="34063"/>
                  </a:lnTo>
                  <a:lnTo>
                    <a:pt x="2069" y="35938"/>
                  </a:lnTo>
                  <a:lnTo>
                    <a:pt x="0" y="41548"/>
                  </a:lnTo>
                  <a:lnTo>
                    <a:pt x="13108" y="95632"/>
                  </a:lnTo>
                  <a:lnTo>
                    <a:pt x="29987" y="147961"/>
                  </a:lnTo>
                  <a:lnTo>
                    <a:pt x="34179" y="169664"/>
                  </a:lnTo>
                  <a:lnTo>
                    <a:pt x="43212" y="185061"/>
                  </a:lnTo>
                  <a:lnTo>
                    <a:pt x="67935" y="212434"/>
                  </a:lnTo>
                  <a:lnTo>
                    <a:pt x="69874" y="211737"/>
                  </a:lnTo>
                  <a:lnTo>
                    <a:pt x="75556" y="207435"/>
                  </a:lnTo>
                  <a:lnTo>
                    <a:pt x="78963" y="201113"/>
                  </a:lnTo>
                  <a:lnTo>
                    <a:pt x="94570" y="150174"/>
                  </a:lnTo>
                  <a:lnTo>
                    <a:pt x="117493" y="95890"/>
                  </a:lnTo>
                  <a:lnTo>
                    <a:pt x="124060" y="79659"/>
                  </a:lnTo>
                  <a:lnTo>
                    <a:pt x="130176" y="41280"/>
                  </a:lnTo>
                  <a:lnTo>
                    <a:pt x="138647" y="24127"/>
                  </a:lnTo>
                  <a:lnTo>
                    <a:pt x="1412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512"/>
          <p:cNvGrpSpPr/>
          <p:nvPr/>
        </p:nvGrpSpPr>
        <p:grpSpPr>
          <a:xfrm>
            <a:off x="6965871" y="130969"/>
            <a:ext cx="1320805" cy="321470"/>
            <a:chOff x="6965871" y="130969"/>
            <a:chExt cx="1320805" cy="321470"/>
          </a:xfrm>
        </p:grpSpPr>
        <p:sp>
          <p:nvSpPr>
            <p:cNvPr id="99" name="SMARTInkShape-2946"/>
            <p:cNvSpPr/>
            <p:nvPr/>
          </p:nvSpPr>
          <p:spPr>
            <a:xfrm>
              <a:off x="8203564" y="190500"/>
              <a:ext cx="83112" cy="190501"/>
            </a:xfrm>
            <a:custGeom>
              <a:avLst/>
              <a:gdLst/>
              <a:ahLst/>
              <a:cxnLst/>
              <a:rect l="0" t="0" r="0" b="0"/>
              <a:pathLst>
                <a:path w="83112" h="190501">
                  <a:moveTo>
                    <a:pt x="23655" y="0"/>
                  </a:moveTo>
                  <a:lnTo>
                    <a:pt x="5918" y="17736"/>
                  </a:lnTo>
                  <a:lnTo>
                    <a:pt x="2542" y="24640"/>
                  </a:lnTo>
                  <a:lnTo>
                    <a:pt x="79" y="51225"/>
                  </a:lnTo>
                  <a:lnTo>
                    <a:pt x="0" y="57963"/>
                  </a:lnTo>
                  <a:lnTo>
                    <a:pt x="3440" y="68977"/>
                  </a:lnTo>
                  <a:lnTo>
                    <a:pt x="22749" y="93147"/>
                  </a:lnTo>
                  <a:lnTo>
                    <a:pt x="43859" y="113894"/>
                  </a:lnTo>
                  <a:lnTo>
                    <a:pt x="80306" y="140476"/>
                  </a:lnTo>
                  <a:lnTo>
                    <a:pt x="81906" y="145337"/>
                  </a:lnTo>
                  <a:lnTo>
                    <a:pt x="83111" y="160549"/>
                  </a:lnTo>
                  <a:lnTo>
                    <a:pt x="81813" y="162595"/>
                  </a:lnTo>
                  <a:lnTo>
                    <a:pt x="79625" y="163959"/>
                  </a:lnTo>
                  <a:lnTo>
                    <a:pt x="76844" y="164869"/>
                  </a:lnTo>
                  <a:lnTo>
                    <a:pt x="47375" y="187211"/>
                  </a:lnTo>
                  <a:lnTo>
                    <a:pt x="35561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947"/>
            <p:cNvSpPr/>
            <p:nvPr/>
          </p:nvSpPr>
          <p:spPr>
            <a:xfrm>
              <a:off x="7965281" y="273844"/>
              <a:ext cx="142876" cy="106460"/>
            </a:xfrm>
            <a:custGeom>
              <a:avLst/>
              <a:gdLst/>
              <a:ahLst/>
              <a:cxnLst/>
              <a:rect l="0" t="0" r="0" b="0"/>
              <a:pathLst>
                <a:path w="142876" h="106460">
                  <a:moveTo>
                    <a:pt x="0" y="11906"/>
                  </a:moveTo>
                  <a:lnTo>
                    <a:pt x="0" y="63518"/>
                  </a:lnTo>
                  <a:lnTo>
                    <a:pt x="3528" y="71445"/>
                  </a:lnTo>
                  <a:lnTo>
                    <a:pt x="18986" y="91282"/>
                  </a:lnTo>
                  <a:lnTo>
                    <a:pt x="21667" y="99219"/>
                  </a:lnTo>
                  <a:lnTo>
                    <a:pt x="23705" y="101865"/>
                  </a:lnTo>
                  <a:lnTo>
                    <a:pt x="29498" y="104804"/>
                  </a:lnTo>
                  <a:lnTo>
                    <a:pt x="40196" y="106459"/>
                  </a:lnTo>
                  <a:lnTo>
                    <a:pt x="47852" y="103319"/>
                  </a:lnTo>
                  <a:lnTo>
                    <a:pt x="71458" y="86534"/>
                  </a:lnTo>
                  <a:lnTo>
                    <a:pt x="75420" y="85471"/>
                  </a:lnTo>
                  <a:lnTo>
                    <a:pt x="122542" y="43995"/>
                  </a:lnTo>
                  <a:lnTo>
                    <a:pt x="127223" y="32341"/>
                  </a:lnTo>
                  <a:lnTo>
                    <a:pt x="128471" y="25530"/>
                  </a:lnTo>
                  <a:lnTo>
                    <a:pt x="130627" y="20988"/>
                  </a:lnTo>
                  <a:lnTo>
                    <a:pt x="133387" y="17961"/>
                  </a:lnTo>
                  <a:lnTo>
                    <a:pt x="136549" y="15943"/>
                  </a:lnTo>
                  <a:lnTo>
                    <a:pt x="138658" y="1327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948"/>
            <p:cNvSpPr/>
            <p:nvPr/>
          </p:nvSpPr>
          <p:spPr>
            <a:xfrm>
              <a:off x="7881998" y="250031"/>
              <a:ext cx="116605" cy="166478"/>
            </a:xfrm>
            <a:custGeom>
              <a:avLst/>
              <a:gdLst/>
              <a:ahLst/>
              <a:cxnLst/>
              <a:rect l="0" t="0" r="0" b="0"/>
              <a:pathLst>
                <a:path w="116605" h="166478">
                  <a:moveTo>
                    <a:pt x="59471" y="0"/>
                  </a:moveTo>
                  <a:lnTo>
                    <a:pt x="59471" y="17737"/>
                  </a:lnTo>
                  <a:lnTo>
                    <a:pt x="55943" y="24640"/>
                  </a:lnTo>
                  <a:lnTo>
                    <a:pt x="19620" y="81386"/>
                  </a:lnTo>
                  <a:lnTo>
                    <a:pt x="5198" y="103340"/>
                  </a:lnTo>
                  <a:lnTo>
                    <a:pt x="401" y="137700"/>
                  </a:lnTo>
                  <a:lnTo>
                    <a:pt x="0" y="158591"/>
                  </a:lnTo>
                  <a:lnTo>
                    <a:pt x="1303" y="161290"/>
                  </a:lnTo>
                  <a:lnTo>
                    <a:pt x="3494" y="163089"/>
                  </a:lnTo>
                  <a:lnTo>
                    <a:pt x="9457" y="165089"/>
                  </a:lnTo>
                  <a:lnTo>
                    <a:pt x="34250" y="166477"/>
                  </a:lnTo>
                  <a:lnTo>
                    <a:pt x="45175" y="163066"/>
                  </a:lnTo>
                  <a:lnTo>
                    <a:pt x="75276" y="145044"/>
                  </a:lnTo>
                  <a:lnTo>
                    <a:pt x="110907" y="97339"/>
                  </a:lnTo>
                  <a:lnTo>
                    <a:pt x="116604" y="81170"/>
                  </a:lnTo>
                  <a:lnTo>
                    <a:pt x="116080" y="76603"/>
                  </a:lnTo>
                  <a:lnTo>
                    <a:pt x="104210" y="47695"/>
                  </a:lnTo>
                  <a:lnTo>
                    <a:pt x="101203" y="43703"/>
                  </a:lnTo>
                  <a:lnTo>
                    <a:pt x="94335" y="39268"/>
                  </a:lnTo>
                  <a:lnTo>
                    <a:pt x="86872" y="35973"/>
                  </a:lnTo>
                  <a:lnTo>
                    <a:pt x="71377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949"/>
            <p:cNvSpPr/>
            <p:nvPr/>
          </p:nvSpPr>
          <p:spPr>
            <a:xfrm>
              <a:off x="7822406" y="214313"/>
              <a:ext cx="1" cy="23813"/>
            </a:xfrm>
            <a:custGeom>
              <a:avLst/>
              <a:gdLst/>
              <a:ahLst/>
              <a:cxnLst/>
              <a:rect l="0" t="0" r="0" b="0"/>
              <a:pathLst>
                <a:path w="1" h="23813">
                  <a:moveTo>
                    <a:pt x="0" y="2381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950"/>
            <p:cNvSpPr/>
            <p:nvPr/>
          </p:nvSpPr>
          <p:spPr>
            <a:xfrm>
              <a:off x="7596188" y="262130"/>
              <a:ext cx="238126" cy="154590"/>
            </a:xfrm>
            <a:custGeom>
              <a:avLst/>
              <a:gdLst/>
              <a:ahLst/>
              <a:cxnLst/>
              <a:rect l="0" t="0" r="0" b="0"/>
              <a:pathLst>
                <a:path w="238126" h="154590">
                  <a:moveTo>
                    <a:pt x="0" y="59339"/>
                  </a:moveTo>
                  <a:lnTo>
                    <a:pt x="6320" y="53018"/>
                  </a:lnTo>
                  <a:lnTo>
                    <a:pt x="12951" y="49915"/>
                  </a:lnTo>
                  <a:lnTo>
                    <a:pt x="65327" y="35404"/>
                  </a:lnTo>
                  <a:lnTo>
                    <a:pt x="123294" y="23506"/>
                  </a:lnTo>
                  <a:lnTo>
                    <a:pt x="160467" y="10907"/>
                  </a:lnTo>
                  <a:lnTo>
                    <a:pt x="171860" y="4741"/>
                  </a:lnTo>
                  <a:lnTo>
                    <a:pt x="189954" y="782"/>
                  </a:lnTo>
                  <a:lnTo>
                    <a:pt x="206267" y="0"/>
                  </a:lnTo>
                  <a:lnTo>
                    <a:pt x="208948" y="1259"/>
                  </a:lnTo>
                  <a:lnTo>
                    <a:pt x="210737" y="3421"/>
                  </a:lnTo>
                  <a:lnTo>
                    <a:pt x="212723" y="9351"/>
                  </a:lnTo>
                  <a:lnTo>
                    <a:pt x="213606" y="16396"/>
                  </a:lnTo>
                  <a:lnTo>
                    <a:pt x="217526" y="23937"/>
                  </a:lnTo>
                  <a:lnTo>
                    <a:pt x="220423" y="27800"/>
                  </a:lnTo>
                  <a:lnTo>
                    <a:pt x="223643" y="39148"/>
                  </a:lnTo>
                  <a:lnTo>
                    <a:pt x="229520" y="74046"/>
                  </a:lnTo>
                  <a:lnTo>
                    <a:pt x="235574" y="95887"/>
                  </a:lnTo>
                  <a:lnTo>
                    <a:pt x="238125" y="1545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951"/>
            <p:cNvSpPr/>
            <p:nvPr/>
          </p:nvSpPr>
          <p:spPr>
            <a:xfrm>
              <a:off x="7679531" y="130969"/>
              <a:ext cx="23814" cy="273845"/>
            </a:xfrm>
            <a:custGeom>
              <a:avLst/>
              <a:gdLst/>
              <a:ahLst/>
              <a:cxnLst/>
              <a:rect l="0" t="0" r="0" b="0"/>
              <a:pathLst>
                <a:path w="23814" h="273845">
                  <a:moveTo>
                    <a:pt x="0" y="0"/>
                  </a:moveTo>
                  <a:lnTo>
                    <a:pt x="11761" y="0"/>
                  </a:lnTo>
                  <a:lnTo>
                    <a:pt x="5543" y="6320"/>
                  </a:lnTo>
                  <a:lnTo>
                    <a:pt x="2464" y="12951"/>
                  </a:lnTo>
                  <a:lnTo>
                    <a:pt x="64" y="71774"/>
                  </a:lnTo>
                  <a:lnTo>
                    <a:pt x="13" y="122216"/>
                  </a:lnTo>
                  <a:lnTo>
                    <a:pt x="1326" y="167359"/>
                  </a:lnTo>
                  <a:lnTo>
                    <a:pt x="14699" y="226026"/>
                  </a:lnTo>
                  <a:lnTo>
                    <a:pt x="22013" y="251610"/>
                  </a:lnTo>
                  <a:lnTo>
                    <a:pt x="23813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952"/>
            <p:cNvSpPr/>
            <p:nvPr/>
          </p:nvSpPr>
          <p:spPr>
            <a:xfrm>
              <a:off x="7429500" y="309563"/>
              <a:ext cx="166689" cy="140525"/>
            </a:xfrm>
            <a:custGeom>
              <a:avLst/>
              <a:gdLst/>
              <a:ahLst/>
              <a:cxnLst/>
              <a:rect l="0" t="0" r="0" b="0"/>
              <a:pathLst>
                <a:path w="166689" h="140525">
                  <a:moveTo>
                    <a:pt x="0" y="71437"/>
                  </a:moveTo>
                  <a:lnTo>
                    <a:pt x="0" y="111186"/>
                  </a:lnTo>
                  <a:lnTo>
                    <a:pt x="3528" y="119089"/>
                  </a:lnTo>
                  <a:lnTo>
                    <a:pt x="8182" y="127012"/>
                  </a:lnTo>
                  <a:lnTo>
                    <a:pt x="10251" y="134942"/>
                  </a:lnTo>
                  <a:lnTo>
                    <a:pt x="12126" y="137586"/>
                  </a:lnTo>
                  <a:lnTo>
                    <a:pt x="14698" y="139349"/>
                  </a:lnTo>
                  <a:lnTo>
                    <a:pt x="17737" y="140524"/>
                  </a:lnTo>
                  <a:lnTo>
                    <a:pt x="21085" y="139985"/>
                  </a:lnTo>
                  <a:lnTo>
                    <a:pt x="80147" y="107037"/>
                  </a:lnTo>
                  <a:lnTo>
                    <a:pt x="134391" y="67466"/>
                  </a:lnTo>
                  <a:lnTo>
                    <a:pt x="146682" y="49241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953"/>
            <p:cNvSpPr/>
            <p:nvPr/>
          </p:nvSpPr>
          <p:spPr>
            <a:xfrm>
              <a:off x="7227689" y="243172"/>
              <a:ext cx="130375" cy="209267"/>
            </a:xfrm>
            <a:custGeom>
              <a:avLst/>
              <a:gdLst/>
              <a:ahLst/>
              <a:cxnLst/>
              <a:rect l="0" t="0" r="0" b="0"/>
              <a:pathLst>
                <a:path w="130375" h="209267">
                  <a:moveTo>
                    <a:pt x="118467" y="6859"/>
                  </a:moveTo>
                  <a:lnTo>
                    <a:pt x="118467" y="539"/>
                  </a:lnTo>
                  <a:lnTo>
                    <a:pt x="117144" y="0"/>
                  </a:lnTo>
                  <a:lnTo>
                    <a:pt x="105516" y="5112"/>
                  </a:lnTo>
                  <a:lnTo>
                    <a:pt x="101895" y="5695"/>
                  </a:lnTo>
                  <a:lnTo>
                    <a:pt x="94345" y="9869"/>
                  </a:lnTo>
                  <a:lnTo>
                    <a:pt x="56604" y="45068"/>
                  </a:lnTo>
                  <a:lnTo>
                    <a:pt x="20422" y="94550"/>
                  </a:lnTo>
                  <a:lnTo>
                    <a:pt x="1415" y="151366"/>
                  </a:lnTo>
                  <a:lnTo>
                    <a:pt x="0" y="164917"/>
                  </a:lnTo>
                  <a:lnTo>
                    <a:pt x="3197" y="173239"/>
                  </a:lnTo>
                  <a:lnTo>
                    <a:pt x="5902" y="177310"/>
                  </a:lnTo>
                  <a:lnTo>
                    <a:pt x="9028" y="180025"/>
                  </a:lnTo>
                  <a:lnTo>
                    <a:pt x="16029" y="183040"/>
                  </a:lnTo>
                  <a:lnTo>
                    <a:pt x="19748" y="182522"/>
                  </a:lnTo>
                  <a:lnTo>
                    <a:pt x="45479" y="168669"/>
                  </a:lnTo>
                  <a:lnTo>
                    <a:pt x="56483" y="157709"/>
                  </a:lnTo>
                  <a:lnTo>
                    <a:pt x="85317" y="121435"/>
                  </a:lnTo>
                  <a:lnTo>
                    <a:pt x="104542" y="75005"/>
                  </a:lnTo>
                  <a:lnTo>
                    <a:pt x="106538" y="72133"/>
                  </a:lnTo>
                  <a:lnTo>
                    <a:pt x="109191" y="70219"/>
                  </a:lnTo>
                  <a:lnTo>
                    <a:pt x="112283" y="68943"/>
                  </a:lnTo>
                  <a:lnTo>
                    <a:pt x="114345" y="69415"/>
                  </a:lnTo>
                  <a:lnTo>
                    <a:pt x="115719" y="71053"/>
                  </a:lnTo>
                  <a:lnTo>
                    <a:pt x="117925" y="76866"/>
                  </a:lnTo>
                  <a:lnTo>
                    <a:pt x="118458" y="130468"/>
                  </a:lnTo>
                  <a:lnTo>
                    <a:pt x="119790" y="176243"/>
                  </a:lnTo>
                  <a:lnTo>
                    <a:pt x="130374" y="2092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954"/>
            <p:cNvSpPr/>
            <p:nvPr/>
          </p:nvSpPr>
          <p:spPr>
            <a:xfrm>
              <a:off x="6965871" y="130969"/>
              <a:ext cx="249318" cy="309563"/>
            </a:xfrm>
            <a:custGeom>
              <a:avLst/>
              <a:gdLst/>
              <a:ahLst/>
              <a:cxnLst/>
              <a:rect l="0" t="0" r="0" b="0"/>
              <a:pathLst>
                <a:path w="249318" h="309563">
                  <a:moveTo>
                    <a:pt x="249317" y="0"/>
                  </a:moveTo>
                  <a:lnTo>
                    <a:pt x="249317" y="58823"/>
                  </a:lnTo>
                  <a:lnTo>
                    <a:pt x="249317" y="71418"/>
                  </a:lnTo>
                  <a:lnTo>
                    <a:pt x="249317" y="41940"/>
                  </a:lnTo>
                  <a:lnTo>
                    <a:pt x="245789" y="34956"/>
                  </a:lnTo>
                  <a:lnTo>
                    <a:pt x="242996" y="31241"/>
                  </a:lnTo>
                  <a:lnTo>
                    <a:pt x="236365" y="27114"/>
                  </a:lnTo>
                  <a:lnTo>
                    <a:pt x="221329" y="24464"/>
                  </a:lnTo>
                  <a:lnTo>
                    <a:pt x="191384" y="23870"/>
                  </a:lnTo>
                  <a:lnTo>
                    <a:pt x="161536" y="33329"/>
                  </a:lnTo>
                  <a:lnTo>
                    <a:pt x="138053" y="45447"/>
                  </a:lnTo>
                  <a:lnTo>
                    <a:pt x="82621" y="86163"/>
                  </a:lnTo>
                  <a:lnTo>
                    <a:pt x="38531" y="131216"/>
                  </a:lnTo>
                  <a:lnTo>
                    <a:pt x="11501" y="182143"/>
                  </a:lnTo>
                  <a:lnTo>
                    <a:pt x="1698" y="214278"/>
                  </a:lnTo>
                  <a:lnTo>
                    <a:pt x="0" y="235322"/>
                  </a:lnTo>
                  <a:lnTo>
                    <a:pt x="5817" y="258314"/>
                  </a:lnTo>
                  <a:lnTo>
                    <a:pt x="19635" y="280281"/>
                  </a:lnTo>
                  <a:lnTo>
                    <a:pt x="39039" y="301427"/>
                  </a:lnTo>
                  <a:lnTo>
                    <a:pt x="53996" y="305947"/>
                  </a:lnTo>
                  <a:lnTo>
                    <a:pt x="118348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SMARTInkShape-Group513"/>
          <p:cNvGrpSpPr/>
          <p:nvPr/>
        </p:nvGrpSpPr>
        <p:grpSpPr>
          <a:xfrm>
            <a:off x="5643563" y="631031"/>
            <a:ext cx="1857376" cy="416154"/>
            <a:chOff x="5643563" y="631031"/>
            <a:chExt cx="1857376" cy="416154"/>
          </a:xfrm>
        </p:grpSpPr>
        <p:sp>
          <p:nvSpPr>
            <p:cNvPr id="109" name="SMARTInkShape-2955"/>
            <p:cNvSpPr/>
            <p:nvPr/>
          </p:nvSpPr>
          <p:spPr>
            <a:xfrm>
              <a:off x="7143750" y="762548"/>
              <a:ext cx="357189" cy="225672"/>
            </a:xfrm>
            <a:custGeom>
              <a:avLst/>
              <a:gdLst/>
              <a:ahLst/>
              <a:cxnLst/>
              <a:rect l="0" t="0" r="0" b="0"/>
              <a:pathLst>
                <a:path w="357189" h="225672">
                  <a:moveTo>
                    <a:pt x="0" y="11358"/>
                  </a:moveTo>
                  <a:lnTo>
                    <a:pt x="1323" y="67181"/>
                  </a:lnTo>
                  <a:lnTo>
                    <a:pt x="10251" y="103196"/>
                  </a:lnTo>
                  <a:lnTo>
                    <a:pt x="12902" y="124994"/>
                  </a:lnTo>
                  <a:lnTo>
                    <a:pt x="24793" y="142039"/>
                  </a:lnTo>
                  <a:lnTo>
                    <a:pt x="30862" y="150137"/>
                  </a:lnTo>
                  <a:lnTo>
                    <a:pt x="33560" y="158145"/>
                  </a:lnTo>
                  <a:lnTo>
                    <a:pt x="35602" y="160810"/>
                  </a:lnTo>
                  <a:lnTo>
                    <a:pt x="41400" y="163771"/>
                  </a:lnTo>
                  <a:lnTo>
                    <a:pt x="44798" y="163237"/>
                  </a:lnTo>
                  <a:lnTo>
                    <a:pt x="59757" y="156404"/>
                  </a:lnTo>
                  <a:lnTo>
                    <a:pt x="63650" y="155680"/>
                  </a:lnTo>
                  <a:lnTo>
                    <a:pt x="71504" y="147821"/>
                  </a:lnTo>
                  <a:lnTo>
                    <a:pt x="107158" y="93800"/>
                  </a:lnTo>
                  <a:lnTo>
                    <a:pt x="115536" y="74150"/>
                  </a:lnTo>
                  <a:lnTo>
                    <a:pt x="118818" y="64401"/>
                  </a:lnTo>
                  <a:lnTo>
                    <a:pt x="128177" y="47363"/>
                  </a:lnTo>
                  <a:lnTo>
                    <a:pt x="130417" y="31258"/>
                  </a:lnTo>
                  <a:lnTo>
                    <a:pt x="131924" y="28594"/>
                  </a:lnTo>
                  <a:lnTo>
                    <a:pt x="134251" y="26817"/>
                  </a:lnTo>
                  <a:lnTo>
                    <a:pt x="137126" y="25633"/>
                  </a:lnTo>
                  <a:lnTo>
                    <a:pt x="139042" y="26167"/>
                  </a:lnTo>
                  <a:lnTo>
                    <a:pt x="140319" y="27845"/>
                  </a:lnTo>
                  <a:lnTo>
                    <a:pt x="142370" y="33724"/>
                  </a:lnTo>
                  <a:lnTo>
                    <a:pt x="150957" y="44390"/>
                  </a:lnTo>
                  <a:lnTo>
                    <a:pt x="153082" y="51616"/>
                  </a:lnTo>
                  <a:lnTo>
                    <a:pt x="156294" y="54072"/>
                  </a:lnTo>
                  <a:lnTo>
                    <a:pt x="172133" y="57528"/>
                  </a:lnTo>
                  <a:lnTo>
                    <a:pt x="230587" y="58945"/>
                  </a:lnTo>
                  <a:lnTo>
                    <a:pt x="252795" y="57649"/>
                  </a:lnTo>
                  <a:lnTo>
                    <a:pt x="303033" y="35278"/>
                  </a:lnTo>
                  <a:lnTo>
                    <a:pt x="305209" y="32596"/>
                  </a:lnTo>
                  <a:lnTo>
                    <a:pt x="308951" y="26089"/>
                  </a:lnTo>
                  <a:lnTo>
                    <a:pt x="319559" y="13559"/>
                  </a:lnTo>
                  <a:lnTo>
                    <a:pt x="321301" y="1300"/>
                  </a:lnTo>
                  <a:lnTo>
                    <a:pt x="320034" y="684"/>
                  </a:lnTo>
                  <a:lnTo>
                    <a:pt x="315099" y="0"/>
                  </a:lnTo>
                  <a:lnTo>
                    <a:pt x="308495" y="3223"/>
                  </a:lnTo>
                  <a:lnTo>
                    <a:pt x="304882" y="5935"/>
                  </a:lnTo>
                  <a:lnTo>
                    <a:pt x="252120" y="27789"/>
                  </a:lnTo>
                  <a:lnTo>
                    <a:pt x="240817" y="38946"/>
                  </a:lnTo>
                  <a:lnTo>
                    <a:pt x="207803" y="86692"/>
                  </a:lnTo>
                  <a:lnTo>
                    <a:pt x="204805" y="96875"/>
                  </a:lnTo>
                  <a:lnTo>
                    <a:pt x="207000" y="109338"/>
                  </a:lnTo>
                  <a:lnTo>
                    <a:pt x="215674" y="127702"/>
                  </a:lnTo>
                  <a:lnTo>
                    <a:pt x="236982" y="158089"/>
                  </a:lnTo>
                  <a:lnTo>
                    <a:pt x="287167" y="187798"/>
                  </a:lnTo>
                  <a:lnTo>
                    <a:pt x="346222" y="220021"/>
                  </a:lnTo>
                  <a:lnTo>
                    <a:pt x="357188" y="2256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956"/>
            <p:cNvSpPr/>
            <p:nvPr/>
          </p:nvSpPr>
          <p:spPr>
            <a:xfrm>
              <a:off x="7084219" y="738188"/>
              <a:ext cx="11907" cy="35719"/>
            </a:xfrm>
            <a:custGeom>
              <a:avLst/>
              <a:gdLst/>
              <a:ahLst/>
              <a:cxnLst/>
              <a:rect l="0" t="0" r="0" b="0"/>
              <a:pathLst>
                <a:path w="11907" h="35719">
                  <a:moveTo>
                    <a:pt x="11906" y="35718"/>
                  </a:moveTo>
                  <a:lnTo>
                    <a:pt x="11906" y="29398"/>
                  </a:lnTo>
                  <a:lnTo>
                    <a:pt x="8378" y="22767"/>
                  </a:lnTo>
                  <a:lnTo>
                    <a:pt x="3724" y="1541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957"/>
            <p:cNvSpPr/>
            <p:nvPr/>
          </p:nvSpPr>
          <p:spPr>
            <a:xfrm>
              <a:off x="6810375" y="822080"/>
              <a:ext cx="272632" cy="166140"/>
            </a:xfrm>
            <a:custGeom>
              <a:avLst/>
              <a:gdLst/>
              <a:ahLst/>
              <a:cxnLst/>
              <a:rect l="0" t="0" r="0" b="0"/>
              <a:pathLst>
                <a:path w="272632" h="166140">
                  <a:moveTo>
                    <a:pt x="0" y="82795"/>
                  </a:moveTo>
                  <a:lnTo>
                    <a:pt x="0" y="76474"/>
                  </a:lnTo>
                  <a:lnTo>
                    <a:pt x="1323" y="74613"/>
                  </a:lnTo>
                  <a:lnTo>
                    <a:pt x="3528" y="73371"/>
                  </a:lnTo>
                  <a:lnTo>
                    <a:pt x="6321" y="72544"/>
                  </a:lnTo>
                  <a:lnTo>
                    <a:pt x="21631" y="60387"/>
                  </a:lnTo>
                  <a:lnTo>
                    <a:pt x="41393" y="43818"/>
                  </a:lnTo>
                  <a:lnTo>
                    <a:pt x="96968" y="26424"/>
                  </a:lnTo>
                  <a:lnTo>
                    <a:pt x="155008" y="13603"/>
                  </a:lnTo>
                  <a:lnTo>
                    <a:pt x="213598" y="1303"/>
                  </a:lnTo>
                  <a:lnTo>
                    <a:pt x="228799" y="0"/>
                  </a:lnTo>
                  <a:lnTo>
                    <a:pt x="237508" y="3223"/>
                  </a:lnTo>
                  <a:lnTo>
                    <a:pt x="241682" y="5934"/>
                  </a:lnTo>
                  <a:lnTo>
                    <a:pt x="244466" y="9065"/>
                  </a:lnTo>
                  <a:lnTo>
                    <a:pt x="257725" y="32671"/>
                  </a:lnTo>
                  <a:lnTo>
                    <a:pt x="272631" y="90629"/>
                  </a:lnTo>
                  <a:lnTo>
                    <a:pt x="272162" y="111722"/>
                  </a:lnTo>
                  <a:lnTo>
                    <a:pt x="261938" y="1661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958"/>
            <p:cNvSpPr/>
            <p:nvPr/>
          </p:nvSpPr>
          <p:spPr>
            <a:xfrm>
              <a:off x="6941401" y="702469"/>
              <a:ext cx="35663" cy="309563"/>
            </a:xfrm>
            <a:custGeom>
              <a:avLst/>
              <a:gdLst/>
              <a:ahLst/>
              <a:cxnLst/>
              <a:rect l="0" t="0" r="0" b="0"/>
              <a:pathLst>
                <a:path w="35663" h="309563">
                  <a:moveTo>
                    <a:pt x="35662" y="0"/>
                  </a:moveTo>
                  <a:lnTo>
                    <a:pt x="35662" y="16572"/>
                  </a:lnTo>
                  <a:lnTo>
                    <a:pt x="20963" y="71774"/>
                  </a:lnTo>
                  <a:lnTo>
                    <a:pt x="3225" y="128515"/>
                  </a:lnTo>
                  <a:lnTo>
                    <a:pt x="375" y="179838"/>
                  </a:lnTo>
                  <a:lnTo>
                    <a:pt x="0" y="231968"/>
                  </a:lnTo>
                  <a:lnTo>
                    <a:pt x="3478" y="277083"/>
                  </a:lnTo>
                  <a:lnTo>
                    <a:pt x="11849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959"/>
            <p:cNvSpPr/>
            <p:nvPr/>
          </p:nvSpPr>
          <p:spPr>
            <a:xfrm>
              <a:off x="6668356" y="881106"/>
              <a:ext cx="118208" cy="124630"/>
            </a:xfrm>
            <a:custGeom>
              <a:avLst/>
              <a:gdLst/>
              <a:ahLst/>
              <a:cxnLst/>
              <a:rect l="0" t="0" r="0" b="0"/>
              <a:pathLst>
                <a:path w="118208" h="124630">
                  <a:moveTo>
                    <a:pt x="118207" y="11863"/>
                  </a:moveTo>
                  <a:lnTo>
                    <a:pt x="118207" y="5542"/>
                  </a:lnTo>
                  <a:lnTo>
                    <a:pt x="116883" y="3680"/>
                  </a:lnTo>
                  <a:lnTo>
                    <a:pt x="114679" y="2439"/>
                  </a:lnTo>
                  <a:lnTo>
                    <a:pt x="106791" y="102"/>
                  </a:lnTo>
                  <a:lnTo>
                    <a:pt x="93805" y="0"/>
                  </a:lnTo>
                  <a:lnTo>
                    <a:pt x="83989" y="3503"/>
                  </a:lnTo>
                  <a:lnTo>
                    <a:pt x="54659" y="21590"/>
                  </a:lnTo>
                  <a:lnTo>
                    <a:pt x="32109" y="45191"/>
                  </a:lnTo>
                  <a:lnTo>
                    <a:pt x="19087" y="55780"/>
                  </a:lnTo>
                  <a:lnTo>
                    <a:pt x="5641" y="75293"/>
                  </a:lnTo>
                  <a:lnTo>
                    <a:pt x="1069" y="90041"/>
                  </a:lnTo>
                  <a:lnTo>
                    <a:pt x="0" y="98643"/>
                  </a:lnTo>
                  <a:lnTo>
                    <a:pt x="3052" y="106876"/>
                  </a:lnTo>
                  <a:lnTo>
                    <a:pt x="5718" y="110924"/>
                  </a:lnTo>
                  <a:lnTo>
                    <a:pt x="8819" y="113622"/>
                  </a:lnTo>
                  <a:lnTo>
                    <a:pt x="33475" y="124629"/>
                  </a:lnTo>
                  <a:lnTo>
                    <a:pt x="47916" y="124599"/>
                  </a:lnTo>
                  <a:lnTo>
                    <a:pt x="106330" y="119346"/>
                  </a:lnTo>
                  <a:lnTo>
                    <a:pt x="118207" y="119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960"/>
            <p:cNvSpPr/>
            <p:nvPr/>
          </p:nvSpPr>
          <p:spPr>
            <a:xfrm>
              <a:off x="6417469" y="845405"/>
              <a:ext cx="166508" cy="178534"/>
            </a:xfrm>
            <a:custGeom>
              <a:avLst/>
              <a:gdLst/>
              <a:ahLst/>
              <a:cxnLst/>
              <a:rect l="0" t="0" r="0" b="0"/>
              <a:pathLst>
                <a:path w="166508" h="178534">
                  <a:moveTo>
                    <a:pt x="0" y="107095"/>
                  </a:moveTo>
                  <a:lnTo>
                    <a:pt x="17737" y="89359"/>
                  </a:lnTo>
                  <a:lnTo>
                    <a:pt x="28167" y="85983"/>
                  </a:lnTo>
                  <a:lnTo>
                    <a:pt x="48915" y="80555"/>
                  </a:lnTo>
                  <a:lnTo>
                    <a:pt x="91835" y="59230"/>
                  </a:lnTo>
                  <a:lnTo>
                    <a:pt x="96942" y="55342"/>
                  </a:lnTo>
                  <a:lnTo>
                    <a:pt x="109672" y="51021"/>
                  </a:lnTo>
                  <a:lnTo>
                    <a:pt x="131714" y="45060"/>
                  </a:lnTo>
                  <a:lnTo>
                    <a:pt x="144529" y="38514"/>
                  </a:lnTo>
                  <a:lnTo>
                    <a:pt x="159751" y="19636"/>
                  </a:lnTo>
                  <a:lnTo>
                    <a:pt x="163605" y="11780"/>
                  </a:lnTo>
                  <a:lnTo>
                    <a:pt x="166507" y="632"/>
                  </a:lnTo>
                  <a:lnTo>
                    <a:pt x="150099" y="0"/>
                  </a:lnTo>
                  <a:lnTo>
                    <a:pt x="142558" y="3494"/>
                  </a:lnTo>
                  <a:lnTo>
                    <a:pt x="86553" y="45174"/>
                  </a:lnTo>
                  <a:lnTo>
                    <a:pt x="72388" y="62290"/>
                  </a:lnTo>
                  <a:lnTo>
                    <a:pt x="41047" y="114898"/>
                  </a:lnTo>
                  <a:lnTo>
                    <a:pt x="38087" y="128643"/>
                  </a:lnTo>
                  <a:lnTo>
                    <a:pt x="40299" y="140043"/>
                  </a:lnTo>
                  <a:lnTo>
                    <a:pt x="48982" y="153899"/>
                  </a:lnTo>
                  <a:lnTo>
                    <a:pt x="57488" y="162293"/>
                  </a:lnTo>
                  <a:lnTo>
                    <a:pt x="70088" y="170433"/>
                  </a:lnTo>
                  <a:lnTo>
                    <a:pt x="98378" y="176133"/>
                  </a:lnTo>
                  <a:lnTo>
                    <a:pt x="154781" y="1785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961"/>
            <p:cNvSpPr/>
            <p:nvPr/>
          </p:nvSpPr>
          <p:spPr>
            <a:xfrm>
              <a:off x="6276407" y="631031"/>
              <a:ext cx="45813" cy="381001"/>
            </a:xfrm>
            <a:custGeom>
              <a:avLst/>
              <a:gdLst/>
              <a:ahLst/>
              <a:cxnLst/>
              <a:rect l="0" t="0" r="0" b="0"/>
              <a:pathLst>
                <a:path w="45813" h="381001">
                  <a:moveTo>
                    <a:pt x="45812" y="0"/>
                  </a:moveTo>
                  <a:lnTo>
                    <a:pt x="45812" y="6321"/>
                  </a:lnTo>
                  <a:lnTo>
                    <a:pt x="42284" y="12952"/>
                  </a:lnTo>
                  <a:lnTo>
                    <a:pt x="39491" y="16572"/>
                  </a:lnTo>
                  <a:lnTo>
                    <a:pt x="36388" y="27650"/>
                  </a:lnTo>
                  <a:lnTo>
                    <a:pt x="27730" y="85920"/>
                  </a:lnTo>
                  <a:lnTo>
                    <a:pt x="16182" y="144756"/>
                  </a:lnTo>
                  <a:lnTo>
                    <a:pt x="7367" y="202654"/>
                  </a:lnTo>
                  <a:lnTo>
                    <a:pt x="0" y="250081"/>
                  </a:lnTo>
                  <a:lnTo>
                    <a:pt x="7850" y="300145"/>
                  </a:lnTo>
                  <a:lnTo>
                    <a:pt x="11120" y="346687"/>
                  </a:lnTo>
                  <a:lnTo>
                    <a:pt x="21999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962"/>
            <p:cNvSpPr/>
            <p:nvPr/>
          </p:nvSpPr>
          <p:spPr>
            <a:xfrm>
              <a:off x="6036469" y="821531"/>
              <a:ext cx="214313" cy="30673"/>
            </a:xfrm>
            <a:custGeom>
              <a:avLst/>
              <a:gdLst/>
              <a:ahLst/>
              <a:cxnLst/>
              <a:rect l="0" t="0" r="0" b="0"/>
              <a:pathLst>
                <a:path w="214313" h="30673">
                  <a:moveTo>
                    <a:pt x="0" y="23813"/>
                  </a:moveTo>
                  <a:lnTo>
                    <a:pt x="31136" y="25136"/>
                  </a:lnTo>
                  <a:lnTo>
                    <a:pt x="61701" y="30672"/>
                  </a:lnTo>
                  <a:lnTo>
                    <a:pt x="111113" y="22032"/>
                  </a:lnTo>
                  <a:lnTo>
                    <a:pt x="159481" y="11379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963"/>
            <p:cNvSpPr/>
            <p:nvPr/>
          </p:nvSpPr>
          <p:spPr>
            <a:xfrm>
              <a:off x="5643563" y="657210"/>
              <a:ext cx="571501" cy="389975"/>
            </a:xfrm>
            <a:custGeom>
              <a:avLst/>
              <a:gdLst/>
              <a:ahLst/>
              <a:cxnLst/>
              <a:rect l="0" t="0" r="0" b="0"/>
              <a:pathLst>
                <a:path w="571501" h="389975">
                  <a:moveTo>
                    <a:pt x="0" y="188134"/>
                  </a:moveTo>
                  <a:lnTo>
                    <a:pt x="0" y="240560"/>
                  </a:lnTo>
                  <a:lnTo>
                    <a:pt x="0" y="295608"/>
                  </a:lnTo>
                  <a:lnTo>
                    <a:pt x="0" y="351080"/>
                  </a:lnTo>
                  <a:lnTo>
                    <a:pt x="0" y="389824"/>
                  </a:lnTo>
                  <a:lnTo>
                    <a:pt x="6320" y="384007"/>
                  </a:lnTo>
                  <a:lnTo>
                    <a:pt x="6859" y="380893"/>
                  </a:lnTo>
                  <a:lnTo>
                    <a:pt x="5895" y="377494"/>
                  </a:lnTo>
                  <a:lnTo>
                    <a:pt x="2619" y="370190"/>
                  </a:lnTo>
                  <a:lnTo>
                    <a:pt x="1164" y="362534"/>
                  </a:lnTo>
                  <a:lnTo>
                    <a:pt x="10870" y="305151"/>
                  </a:lnTo>
                  <a:lnTo>
                    <a:pt x="11770" y="253716"/>
                  </a:lnTo>
                  <a:lnTo>
                    <a:pt x="22145" y="200261"/>
                  </a:lnTo>
                  <a:lnTo>
                    <a:pt x="24806" y="172841"/>
                  </a:lnTo>
                  <a:lnTo>
                    <a:pt x="34586" y="153060"/>
                  </a:lnTo>
                  <a:lnTo>
                    <a:pt x="35215" y="146969"/>
                  </a:lnTo>
                  <a:lnTo>
                    <a:pt x="36705" y="146138"/>
                  </a:lnTo>
                  <a:lnTo>
                    <a:pt x="39022" y="146908"/>
                  </a:lnTo>
                  <a:lnTo>
                    <a:pt x="45124" y="149967"/>
                  </a:lnTo>
                  <a:lnTo>
                    <a:pt x="55997" y="153013"/>
                  </a:lnTo>
                  <a:lnTo>
                    <a:pt x="108208" y="188213"/>
                  </a:lnTo>
                  <a:lnTo>
                    <a:pt x="162779" y="215920"/>
                  </a:lnTo>
                  <a:lnTo>
                    <a:pt x="198886" y="232232"/>
                  </a:lnTo>
                  <a:lnTo>
                    <a:pt x="240233" y="235552"/>
                  </a:lnTo>
                  <a:lnTo>
                    <a:pt x="249204" y="232139"/>
                  </a:lnTo>
                  <a:lnTo>
                    <a:pt x="257601" y="227536"/>
                  </a:lnTo>
                  <a:lnTo>
                    <a:pt x="269766" y="223621"/>
                  </a:lnTo>
                  <a:lnTo>
                    <a:pt x="277764" y="218017"/>
                  </a:lnTo>
                  <a:lnTo>
                    <a:pt x="282200" y="211116"/>
                  </a:lnTo>
                  <a:lnTo>
                    <a:pt x="285282" y="200176"/>
                  </a:lnTo>
                  <a:lnTo>
                    <a:pt x="285732" y="178430"/>
                  </a:lnTo>
                  <a:lnTo>
                    <a:pt x="284415" y="177696"/>
                  </a:lnTo>
                  <a:lnTo>
                    <a:pt x="257416" y="176245"/>
                  </a:lnTo>
                  <a:lnTo>
                    <a:pt x="239578" y="182553"/>
                  </a:lnTo>
                  <a:lnTo>
                    <a:pt x="198509" y="209438"/>
                  </a:lnTo>
                  <a:lnTo>
                    <a:pt x="171011" y="252110"/>
                  </a:lnTo>
                  <a:lnTo>
                    <a:pt x="160177" y="275588"/>
                  </a:lnTo>
                  <a:lnTo>
                    <a:pt x="155491" y="315152"/>
                  </a:lnTo>
                  <a:lnTo>
                    <a:pt x="158624" y="327489"/>
                  </a:lnTo>
                  <a:lnTo>
                    <a:pt x="171353" y="345400"/>
                  </a:lnTo>
                  <a:lnTo>
                    <a:pt x="191882" y="363936"/>
                  </a:lnTo>
                  <a:lnTo>
                    <a:pt x="206988" y="372101"/>
                  </a:lnTo>
                  <a:lnTo>
                    <a:pt x="263559" y="386243"/>
                  </a:lnTo>
                  <a:lnTo>
                    <a:pt x="321681" y="389974"/>
                  </a:lnTo>
                  <a:lnTo>
                    <a:pt x="367813" y="389105"/>
                  </a:lnTo>
                  <a:lnTo>
                    <a:pt x="410720" y="378404"/>
                  </a:lnTo>
                  <a:lnTo>
                    <a:pt x="419786" y="372799"/>
                  </a:lnTo>
                  <a:lnTo>
                    <a:pt x="432326" y="355885"/>
                  </a:lnTo>
                  <a:lnTo>
                    <a:pt x="449634" y="304600"/>
                  </a:lnTo>
                  <a:lnTo>
                    <a:pt x="452273" y="245161"/>
                  </a:lnTo>
                  <a:lnTo>
                    <a:pt x="448887" y="197228"/>
                  </a:lnTo>
                  <a:lnTo>
                    <a:pt x="441631" y="141461"/>
                  </a:lnTo>
                  <a:lnTo>
                    <a:pt x="441950" y="90670"/>
                  </a:lnTo>
                  <a:lnTo>
                    <a:pt x="460847" y="53454"/>
                  </a:lnTo>
                  <a:lnTo>
                    <a:pt x="480281" y="29940"/>
                  </a:lnTo>
                  <a:lnTo>
                    <a:pt x="514287" y="5620"/>
                  </a:lnTo>
                  <a:lnTo>
                    <a:pt x="526669" y="1183"/>
                  </a:lnTo>
                  <a:lnTo>
                    <a:pt x="533675" y="0"/>
                  </a:lnTo>
                  <a:lnTo>
                    <a:pt x="544987" y="2213"/>
                  </a:lnTo>
                  <a:lnTo>
                    <a:pt x="558793" y="7369"/>
                  </a:lnTo>
                  <a:lnTo>
                    <a:pt x="571500" y="95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514"/>
          <p:cNvGrpSpPr/>
          <p:nvPr/>
        </p:nvGrpSpPr>
        <p:grpSpPr>
          <a:xfrm>
            <a:off x="6531380" y="1204865"/>
            <a:ext cx="1350496" cy="533449"/>
            <a:chOff x="6531380" y="1204865"/>
            <a:chExt cx="1350496" cy="533449"/>
          </a:xfrm>
        </p:grpSpPr>
        <p:sp>
          <p:nvSpPr>
            <p:cNvPr id="119" name="SMARTInkShape-2964"/>
            <p:cNvSpPr/>
            <p:nvPr/>
          </p:nvSpPr>
          <p:spPr>
            <a:xfrm>
              <a:off x="7301477" y="1334043"/>
              <a:ext cx="580399" cy="404271"/>
            </a:xfrm>
            <a:custGeom>
              <a:avLst/>
              <a:gdLst/>
              <a:ahLst/>
              <a:cxnLst/>
              <a:rect l="0" t="0" r="0" b="0"/>
              <a:pathLst>
                <a:path w="580399" h="404271">
                  <a:moveTo>
                    <a:pt x="32773" y="154238"/>
                  </a:moveTo>
                  <a:lnTo>
                    <a:pt x="32773" y="147918"/>
                  </a:lnTo>
                  <a:lnTo>
                    <a:pt x="34096" y="146056"/>
                  </a:lnTo>
                  <a:lnTo>
                    <a:pt x="36301" y="144815"/>
                  </a:lnTo>
                  <a:lnTo>
                    <a:pt x="90360" y="124608"/>
                  </a:lnTo>
                  <a:lnTo>
                    <a:pt x="148387" y="94635"/>
                  </a:lnTo>
                  <a:lnTo>
                    <a:pt x="158241" y="85415"/>
                  </a:lnTo>
                  <a:lnTo>
                    <a:pt x="169903" y="66671"/>
                  </a:lnTo>
                  <a:lnTo>
                    <a:pt x="173094" y="56670"/>
                  </a:lnTo>
                  <a:lnTo>
                    <a:pt x="172623" y="53474"/>
                  </a:lnTo>
                  <a:lnTo>
                    <a:pt x="170985" y="51343"/>
                  </a:lnTo>
                  <a:lnTo>
                    <a:pt x="165638" y="48976"/>
                  </a:lnTo>
                  <a:lnTo>
                    <a:pt x="141273" y="47331"/>
                  </a:lnTo>
                  <a:lnTo>
                    <a:pt x="111629" y="56637"/>
                  </a:lnTo>
                  <a:lnTo>
                    <a:pt x="57618" y="80297"/>
                  </a:lnTo>
                  <a:lnTo>
                    <a:pt x="11968" y="121320"/>
                  </a:lnTo>
                  <a:lnTo>
                    <a:pt x="1473" y="139634"/>
                  </a:lnTo>
                  <a:lnTo>
                    <a:pt x="0" y="144502"/>
                  </a:lnTo>
                  <a:lnTo>
                    <a:pt x="1891" y="156967"/>
                  </a:lnTo>
                  <a:lnTo>
                    <a:pt x="7141" y="170003"/>
                  </a:lnTo>
                  <a:lnTo>
                    <a:pt x="13884" y="180207"/>
                  </a:lnTo>
                  <a:lnTo>
                    <a:pt x="31440" y="193389"/>
                  </a:lnTo>
                  <a:lnTo>
                    <a:pt x="59718" y="199352"/>
                  </a:lnTo>
                  <a:lnTo>
                    <a:pt x="113012" y="201367"/>
                  </a:lnTo>
                  <a:lnTo>
                    <a:pt x="166656" y="201765"/>
                  </a:lnTo>
                  <a:lnTo>
                    <a:pt x="224490" y="201850"/>
                  </a:lnTo>
                  <a:lnTo>
                    <a:pt x="260246" y="201862"/>
                  </a:lnTo>
                  <a:lnTo>
                    <a:pt x="269691" y="205390"/>
                  </a:lnTo>
                  <a:lnTo>
                    <a:pt x="292828" y="223875"/>
                  </a:lnTo>
                  <a:lnTo>
                    <a:pt x="293874" y="228403"/>
                  </a:lnTo>
                  <a:lnTo>
                    <a:pt x="294153" y="231463"/>
                  </a:lnTo>
                  <a:lnTo>
                    <a:pt x="295662" y="233503"/>
                  </a:lnTo>
                  <a:lnTo>
                    <a:pt x="300866" y="235769"/>
                  </a:lnTo>
                  <a:lnTo>
                    <a:pt x="302783" y="235050"/>
                  </a:lnTo>
                  <a:lnTo>
                    <a:pt x="304060" y="233249"/>
                  </a:lnTo>
                  <a:lnTo>
                    <a:pt x="305860" y="224392"/>
                  </a:lnTo>
                  <a:lnTo>
                    <a:pt x="306112" y="220851"/>
                  </a:lnTo>
                  <a:lnTo>
                    <a:pt x="302865" y="213389"/>
                  </a:lnTo>
                  <a:lnTo>
                    <a:pt x="298335" y="205663"/>
                  </a:lnTo>
                  <a:lnTo>
                    <a:pt x="295784" y="192553"/>
                  </a:lnTo>
                  <a:lnTo>
                    <a:pt x="294805" y="141618"/>
                  </a:lnTo>
                  <a:lnTo>
                    <a:pt x="294717" y="82991"/>
                  </a:lnTo>
                  <a:lnTo>
                    <a:pt x="296036" y="68333"/>
                  </a:lnTo>
                  <a:lnTo>
                    <a:pt x="316377" y="27486"/>
                  </a:lnTo>
                  <a:lnTo>
                    <a:pt x="330528" y="18198"/>
                  </a:lnTo>
                  <a:lnTo>
                    <a:pt x="371458" y="3581"/>
                  </a:lnTo>
                  <a:lnTo>
                    <a:pt x="409981" y="0"/>
                  </a:lnTo>
                  <a:lnTo>
                    <a:pt x="422230" y="3226"/>
                  </a:lnTo>
                  <a:lnTo>
                    <a:pt x="432084" y="7747"/>
                  </a:lnTo>
                  <a:lnTo>
                    <a:pt x="445069" y="11615"/>
                  </a:lnTo>
                  <a:lnTo>
                    <a:pt x="457294" y="19228"/>
                  </a:lnTo>
                  <a:lnTo>
                    <a:pt x="465307" y="21473"/>
                  </a:lnTo>
                  <a:lnTo>
                    <a:pt x="467973" y="23395"/>
                  </a:lnTo>
                  <a:lnTo>
                    <a:pt x="469749" y="25999"/>
                  </a:lnTo>
                  <a:lnTo>
                    <a:pt x="471725" y="33743"/>
                  </a:lnTo>
                  <a:lnTo>
                    <a:pt x="472602" y="46004"/>
                  </a:lnTo>
                  <a:lnTo>
                    <a:pt x="469464" y="56745"/>
                  </a:lnTo>
                  <a:lnTo>
                    <a:pt x="464982" y="67252"/>
                  </a:lnTo>
                  <a:lnTo>
                    <a:pt x="451286" y="126625"/>
                  </a:lnTo>
                  <a:lnTo>
                    <a:pt x="449649" y="157525"/>
                  </a:lnTo>
                  <a:lnTo>
                    <a:pt x="450920" y="160398"/>
                  </a:lnTo>
                  <a:lnTo>
                    <a:pt x="453090" y="162314"/>
                  </a:lnTo>
                  <a:lnTo>
                    <a:pt x="459028" y="164442"/>
                  </a:lnTo>
                  <a:lnTo>
                    <a:pt x="485311" y="166078"/>
                  </a:lnTo>
                  <a:lnTo>
                    <a:pt x="490569" y="163454"/>
                  </a:lnTo>
                  <a:lnTo>
                    <a:pt x="548190" y="104383"/>
                  </a:lnTo>
                  <a:lnTo>
                    <a:pt x="579760" y="59844"/>
                  </a:lnTo>
                  <a:lnTo>
                    <a:pt x="580398" y="75635"/>
                  </a:lnTo>
                  <a:lnTo>
                    <a:pt x="576905" y="83144"/>
                  </a:lnTo>
                  <a:lnTo>
                    <a:pt x="548572" y="136195"/>
                  </a:lnTo>
                  <a:lnTo>
                    <a:pt x="524886" y="194187"/>
                  </a:lnTo>
                  <a:lnTo>
                    <a:pt x="505053" y="250045"/>
                  </a:lnTo>
                  <a:lnTo>
                    <a:pt x="498162" y="299669"/>
                  </a:lnTo>
                  <a:lnTo>
                    <a:pt x="497208" y="355823"/>
                  </a:lnTo>
                  <a:lnTo>
                    <a:pt x="497117" y="4042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965"/>
            <p:cNvSpPr/>
            <p:nvPr/>
          </p:nvSpPr>
          <p:spPr>
            <a:xfrm>
              <a:off x="7119938" y="1405002"/>
              <a:ext cx="118320" cy="154718"/>
            </a:xfrm>
            <a:custGeom>
              <a:avLst/>
              <a:gdLst/>
              <a:ahLst/>
              <a:cxnLst/>
              <a:rect l="0" t="0" r="0" b="0"/>
              <a:pathLst>
                <a:path w="118320" h="154718">
                  <a:moveTo>
                    <a:pt x="0" y="118998"/>
                  </a:moveTo>
                  <a:lnTo>
                    <a:pt x="6320" y="112677"/>
                  </a:lnTo>
                  <a:lnTo>
                    <a:pt x="12951" y="109574"/>
                  </a:lnTo>
                  <a:lnTo>
                    <a:pt x="16571" y="108747"/>
                  </a:lnTo>
                  <a:lnTo>
                    <a:pt x="74238" y="71300"/>
                  </a:lnTo>
                  <a:lnTo>
                    <a:pt x="97420" y="55484"/>
                  </a:lnTo>
                  <a:lnTo>
                    <a:pt x="110591" y="37267"/>
                  </a:lnTo>
                  <a:lnTo>
                    <a:pt x="116552" y="21433"/>
                  </a:lnTo>
                  <a:lnTo>
                    <a:pt x="118319" y="8363"/>
                  </a:lnTo>
                  <a:lnTo>
                    <a:pt x="117244" y="5554"/>
                  </a:lnTo>
                  <a:lnTo>
                    <a:pt x="115203" y="3681"/>
                  </a:lnTo>
                  <a:lnTo>
                    <a:pt x="109410" y="1600"/>
                  </a:lnTo>
                  <a:lnTo>
                    <a:pt x="79308" y="0"/>
                  </a:lnTo>
                  <a:lnTo>
                    <a:pt x="71408" y="3492"/>
                  </a:lnTo>
                  <a:lnTo>
                    <a:pt x="33403" y="38176"/>
                  </a:lnTo>
                  <a:lnTo>
                    <a:pt x="8082" y="73560"/>
                  </a:lnTo>
                  <a:lnTo>
                    <a:pt x="3592" y="86015"/>
                  </a:lnTo>
                  <a:lnTo>
                    <a:pt x="710" y="109249"/>
                  </a:lnTo>
                  <a:lnTo>
                    <a:pt x="3843" y="118193"/>
                  </a:lnTo>
                  <a:lnTo>
                    <a:pt x="16634" y="134714"/>
                  </a:lnTo>
                  <a:lnTo>
                    <a:pt x="34326" y="146732"/>
                  </a:lnTo>
                  <a:lnTo>
                    <a:pt x="56326" y="152351"/>
                  </a:lnTo>
                  <a:lnTo>
                    <a:pt x="83343" y="1547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966"/>
            <p:cNvSpPr/>
            <p:nvPr/>
          </p:nvSpPr>
          <p:spPr>
            <a:xfrm>
              <a:off x="6860467" y="1204865"/>
              <a:ext cx="223753" cy="423874"/>
            </a:xfrm>
            <a:custGeom>
              <a:avLst/>
              <a:gdLst/>
              <a:ahLst/>
              <a:cxnLst/>
              <a:rect l="0" t="0" r="0" b="0"/>
              <a:pathLst>
                <a:path w="223753" h="423874">
                  <a:moveTo>
                    <a:pt x="116596" y="45291"/>
                  </a:moveTo>
                  <a:lnTo>
                    <a:pt x="110275" y="38971"/>
                  </a:lnTo>
                  <a:lnTo>
                    <a:pt x="107171" y="32340"/>
                  </a:lnTo>
                  <a:lnTo>
                    <a:pt x="106344" y="28719"/>
                  </a:lnTo>
                  <a:lnTo>
                    <a:pt x="98859" y="17304"/>
                  </a:lnTo>
                  <a:lnTo>
                    <a:pt x="88262" y="5543"/>
                  </a:lnTo>
                  <a:lnTo>
                    <a:pt x="77103" y="1167"/>
                  </a:lnTo>
                  <a:lnTo>
                    <a:pt x="70424" y="0"/>
                  </a:lnTo>
                  <a:lnTo>
                    <a:pt x="65971" y="545"/>
                  </a:lnTo>
                  <a:lnTo>
                    <a:pt x="63002" y="2231"/>
                  </a:lnTo>
                  <a:lnTo>
                    <a:pt x="36988" y="43043"/>
                  </a:lnTo>
                  <a:lnTo>
                    <a:pt x="17347" y="94188"/>
                  </a:lnTo>
                  <a:lnTo>
                    <a:pt x="10480" y="152615"/>
                  </a:lnTo>
                  <a:lnTo>
                    <a:pt x="3324" y="200105"/>
                  </a:lnTo>
                  <a:lnTo>
                    <a:pt x="0" y="255887"/>
                  </a:lnTo>
                  <a:lnTo>
                    <a:pt x="7183" y="306494"/>
                  </a:lnTo>
                  <a:lnTo>
                    <a:pt x="12769" y="365650"/>
                  </a:lnTo>
                  <a:lnTo>
                    <a:pt x="20216" y="396796"/>
                  </a:lnTo>
                  <a:lnTo>
                    <a:pt x="21301" y="423873"/>
                  </a:lnTo>
                  <a:lnTo>
                    <a:pt x="21345" y="366331"/>
                  </a:lnTo>
                  <a:lnTo>
                    <a:pt x="21346" y="317510"/>
                  </a:lnTo>
                  <a:lnTo>
                    <a:pt x="22669" y="284258"/>
                  </a:lnTo>
                  <a:lnTo>
                    <a:pt x="36044" y="227694"/>
                  </a:lnTo>
                  <a:lnTo>
                    <a:pt x="57309" y="200407"/>
                  </a:lnTo>
                  <a:lnTo>
                    <a:pt x="61197" y="196327"/>
                  </a:lnTo>
                  <a:lnTo>
                    <a:pt x="65111" y="194929"/>
                  </a:lnTo>
                  <a:lnTo>
                    <a:pt x="69043" y="195321"/>
                  </a:lnTo>
                  <a:lnTo>
                    <a:pt x="80898" y="198665"/>
                  </a:lnTo>
                  <a:lnTo>
                    <a:pt x="84859" y="199134"/>
                  </a:lnTo>
                  <a:lnTo>
                    <a:pt x="108906" y="217575"/>
                  </a:lnTo>
                  <a:lnTo>
                    <a:pt x="123431" y="232452"/>
                  </a:lnTo>
                  <a:lnTo>
                    <a:pt x="156240" y="291533"/>
                  </a:lnTo>
                  <a:lnTo>
                    <a:pt x="188031" y="345437"/>
                  </a:lnTo>
                  <a:lnTo>
                    <a:pt x="208317" y="387263"/>
                  </a:lnTo>
                  <a:lnTo>
                    <a:pt x="209494" y="392335"/>
                  </a:lnTo>
                  <a:lnTo>
                    <a:pt x="211601" y="395716"/>
                  </a:lnTo>
                  <a:lnTo>
                    <a:pt x="214328" y="397970"/>
                  </a:lnTo>
                  <a:lnTo>
                    <a:pt x="223752" y="4024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967"/>
            <p:cNvSpPr/>
            <p:nvPr/>
          </p:nvSpPr>
          <p:spPr>
            <a:xfrm>
              <a:off x="6531380" y="1334179"/>
              <a:ext cx="338527" cy="283366"/>
            </a:xfrm>
            <a:custGeom>
              <a:avLst/>
              <a:gdLst/>
              <a:ahLst/>
              <a:cxnLst/>
              <a:rect l="0" t="0" r="0" b="0"/>
              <a:pathLst>
                <a:path w="338527" h="283366">
                  <a:moveTo>
                    <a:pt x="219464" y="35040"/>
                  </a:moveTo>
                  <a:lnTo>
                    <a:pt x="213143" y="28719"/>
                  </a:lnTo>
                  <a:lnTo>
                    <a:pt x="210040" y="22088"/>
                  </a:lnTo>
                  <a:lnTo>
                    <a:pt x="209212" y="18468"/>
                  </a:lnTo>
                  <a:lnTo>
                    <a:pt x="201727" y="7052"/>
                  </a:lnTo>
                  <a:lnTo>
                    <a:pt x="191296" y="2757"/>
                  </a:lnTo>
                  <a:lnTo>
                    <a:pt x="169361" y="0"/>
                  </a:lnTo>
                  <a:lnTo>
                    <a:pt x="121296" y="15952"/>
                  </a:lnTo>
                  <a:lnTo>
                    <a:pt x="85518" y="40726"/>
                  </a:lnTo>
                  <a:lnTo>
                    <a:pt x="44969" y="85243"/>
                  </a:lnTo>
                  <a:lnTo>
                    <a:pt x="18120" y="133112"/>
                  </a:lnTo>
                  <a:lnTo>
                    <a:pt x="0" y="180687"/>
                  </a:lnTo>
                  <a:lnTo>
                    <a:pt x="5847" y="229403"/>
                  </a:lnTo>
                  <a:lnTo>
                    <a:pt x="11194" y="245337"/>
                  </a:lnTo>
                  <a:lnTo>
                    <a:pt x="21507" y="257710"/>
                  </a:lnTo>
                  <a:lnTo>
                    <a:pt x="49687" y="276433"/>
                  </a:lnTo>
                  <a:lnTo>
                    <a:pt x="98418" y="283365"/>
                  </a:lnTo>
                  <a:lnTo>
                    <a:pt x="147635" y="281206"/>
                  </a:lnTo>
                  <a:lnTo>
                    <a:pt x="201894" y="268433"/>
                  </a:lnTo>
                  <a:lnTo>
                    <a:pt x="247919" y="250743"/>
                  </a:lnTo>
                  <a:lnTo>
                    <a:pt x="300050" y="222385"/>
                  </a:lnTo>
                  <a:lnTo>
                    <a:pt x="338526" y="2017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96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Door Partner: Read stanza 1 and 2 to your Window partner</a:t>
            </a:r>
          </a:p>
          <a:p>
            <a:endParaRPr lang="en-US" sz="3000" dirty="0"/>
          </a:p>
          <a:p>
            <a:r>
              <a:rPr lang="en-US" sz="3000" dirty="0" smtClean="0"/>
              <a:t>Window Partner: summarize what happens in stanza 1 and 2 to your partner. </a:t>
            </a:r>
          </a:p>
          <a:p>
            <a:r>
              <a:rPr lang="en-US" sz="3000" dirty="0" smtClean="0"/>
              <a:t>Window Partner: Read to the end of the poem to your Door partner</a:t>
            </a:r>
          </a:p>
          <a:p>
            <a:endParaRPr lang="en-US" sz="3000" dirty="0"/>
          </a:p>
          <a:p>
            <a:r>
              <a:rPr lang="en-US" sz="3000" dirty="0" smtClean="0"/>
              <a:t>Door Partner: summarize what happens to your partner.</a:t>
            </a:r>
          </a:p>
        </p:txBody>
      </p:sp>
      <p:sp>
        <p:nvSpPr>
          <p:cNvPr id="20" name="SMARTInkShape-2968"/>
          <p:cNvSpPr/>
          <p:nvPr/>
        </p:nvSpPr>
        <p:spPr>
          <a:xfrm>
            <a:off x="614328" y="4216613"/>
            <a:ext cx="230063" cy="200607"/>
          </a:xfrm>
          <a:custGeom>
            <a:avLst/>
            <a:gdLst/>
            <a:ahLst/>
            <a:cxnLst/>
            <a:rect l="0" t="0" r="0" b="0"/>
            <a:pathLst>
              <a:path w="230063" h="200607">
                <a:moveTo>
                  <a:pt x="195297" y="22012"/>
                </a:moveTo>
                <a:lnTo>
                  <a:pt x="185046" y="22012"/>
                </a:lnTo>
                <a:lnTo>
                  <a:pt x="184494" y="20689"/>
                </a:lnTo>
                <a:lnTo>
                  <a:pt x="183536" y="11761"/>
                </a:lnTo>
                <a:lnTo>
                  <a:pt x="173152" y="0"/>
                </a:lnTo>
                <a:lnTo>
                  <a:pt x="125804" y="15983"/>
                </a:lnTo>
                <a:lnTo>
                  <a:pt x="103861" y="31649"/>
                </a:lnTo>
                <a:lnTo>
                  <a:pt x="69503" y="65921"/>
                </a:lnTo>
                <a:lnTo>
                  <a:pt x="58071" y="85440"/>
                </a:lnTo>
                <a:lnTo>
                  <a:pt x="54096" y="101513"/>
                </a:lnTo>
                <a:lnTo>
                  <a:pt x="52642" y="131325"/>
                </a:lnTo>
                <a:lnTo>
                  <a:pt x="53892" y="134575"/>
                </a:lnTo>
                <a:lnTo>
                  <a:pt x="56048" y="136741"/>
                </a:lnTo>
                <a:lnTo>
                  <a:pt x="82249" y="148686"/>
                </a:lnTo>
                <a:lnTo>
                  <a:pt x="96987" y="151072"/>
                </a:lnTo>
                <a:lnTo>
                  <a:pt x="120160" y="146094"/>
                </a:lnTo>
                <a:lnTo>
                  <a:pt x="174146" y="121060"/>
                </a:lnTo>
                <a:lnTo>
                  <a:pt x="185015" y="113217"/>
                </a:lnTo>
                <a:lnTo>
                  <a:pt x="210966" y="79223"/>
                </a:lnTo>
                <a:lnTo>
                  <a:pt x="215490" y="66842"/>
                </a:lnTo>
                <a:lnTo>
                  <a:pt x="218395" y="43656"/>
                </a:lnTo>
                <a:lnTo>
                  <a:pt x="215264" y="34718"/>
                </a:lnTo>
                <a:lnTo>
                  <a:pt x="212577" y="30483"/>
                </a:lnTo>
                <a:lnTo>
                  <a:pt x="196154" y="18201"/>
                </a:lnTo>
                <a:lnTo>
                  <a:pt x="174531" y="12504"/>
                </a:lnTo>
                <a:lnTo>
                  <a:pt x="142198" y="11903"/>
                </a:lnTo>
                <a:lnTo>
                  <a:pt x="85259" y="30456"/>
                </a:lnTo>
                <a:lnTo>
                  <a:pt x="44628" y="49860"/>
                </a:lnTo>
                <a:lnTo>
                  <a:pt x="32201" y="61288"/>
                </a:lnTo>
                <a:lnTo>
                  <a:pt x="10562" y="88381"/>
                </a:lnTo>
                <a:lnTo>
                  <a:pt x="7359" y="96930"/>
                </a:lnTo>
                <a:lnTo>
                  <a:pt x="9463" y="108666"/>
                </a:lnTo>
                <a:lnTo>
                  <a:pt x="11877" y="115500"/>
                </a:lnTo>
                <a:lnTo>
                  <a:pt x="21614" y="126621"/>
                </a:lnTo>
                <a:lnTo>
                  <a:pt x="34761" y="134651"/>
                </a:lnTo>
                <a:lnTo>
                  <a:pt x="64759" y="139806"/>
                </a:lnTo>
                <a:lnTo>
                  <a:pt x="120437" y="139585"/>
                </a:lnTo>
                <a:lnTo>
                  <a:pt x="172863" y="124481"/>
                </a:lnTo>
                <a:lnTo>
                  <a:pt x="214718" y="105261"/>
                </a:lnTo>
                <a:lnTo>
                  <a:pt x="220151" y="101324"/>
                </a:lnTo>
                <a:lnTo>
                  <a:pt x="223772" y="96053"/>
                </a:lnTo>
                <a:lnTo>
                  <a:pt x="228870" y="77317"/>
                </a:lnTo>
                <a:lnTo>
                  <a:pt x="230062" y="67318"/>
                </a:lnTo>
                <a:lnTo>
                  <a:pt x="227064" y="58464"/>
                </a:lnTo>
                <a:lnTo>
                  <a:pt x="224412" y="54251"/>
                </a:lnTo>
                <a:lnTo>
                  <a:pt x="221322" y="51442"/>
                </a:lnTo>
                <a:lnTo>
                  <a:pt x="214360" y="48321"/>
                </a:lnTo>
                <a:lnTo>
                  <a:pt x="168367" y="46044"/>
                </a:lnTo>
                <a:lnTo>
                  <a:pt x="111543" y="58805"/>
                </a:lnTo>
                <a:lnTo>
                  <a:pt x="53431" y="81637"/>
                </a:lnTo>
                <a:lnTo>
                  <a:pt x="20871" y="97437"/>
                </a:lnTo>
                <a:lnTo>
                  <a:pt x="15513" y="102722"/>
                </a:lnTo>
                <a:lnTo>
                  <a:pt x="9560" y="115650"/>
                </a:lnTo>
                <a:lnTo>
                  <a:pt x="6208" y="131484"/>
                </a:lnTo>
                <a:lnTo>
                  <a:pt x="7061" y="136003"/>
                </a:lnTo>
                <a:lnTo>
                  <a:pt x="11536" y="144554"/>
                </a:lnTo>
                <a:lnTo>
                  <a:pt x="14581" y="147363"/>
                </a:lnTo>
                <a:lnTo>
                  <a:pt x="21493" y="150484"/>
                </a:lnTo>
                <a:lnTo>
                  <a:pt x="67449" y="152761"/>
                </a:lnTo>
                <a:lnTo>
                  <a:pt x="111247" y="143432"/>
                </a:lnTo>
                <a:lnTo>
                  <a:pt x="161814" y="121089"/>
                </a:lnTo>
                <a:lnTo>
                  <a:pt x="172919" y="113230"/>
                </a:lnTo>
                <a:lnTo>
                  <a:pt x="178737" y="105328"/>
                </a:lnTo>
                <a:lnTo>
                  <a:pt x="182012" y="93441"/>
                </a:lnTo>
                <a:lnTo>
                  <a:pt x="183118" y="77573"/>
                </a:lnTo>
                <a:lnTo>
                  <a:pt x="180563" y="74927"/>
                </a:lnTo>
                <a:lnTo>
                  <a:pt x="170669" y="71988"/>
                </a:lnTo>
                <a:lnTo>
                  <a:pt x="117157" y="69843"/>
                </a:lnTo>
                <a:lnTo>
                  <a:pt x="76233" y="71000"/>
                </a:lnTo>
                <a:lnTo>
                  <a:pt x="20463" y="84338"/>
                </a:lnTo>
                <a:lnTo>
                  <a:pt x="10437" y="89400"/>
                </a:lnTo>
                <a:lnTo>
                  <a:pt x="0" y="92250"/>
                </a:lnTo>
                <a:lnTo>
                  <a:pt x="276" y="92649"/>
                </a:lnTo>
                <a:lnTo>
                  <a:pt x="56452" y="93429"/>
                </a:lnTo>
                <a:lnTo>
                  <a:pt x="89335" y="89916"/>
                </a:lnTo>
                <a:lnTo>
                  <a:pt x="146506" y="81323"/>
                </a:lnTo>
                <a:lnTo>
                  <a:pt x="187987" y="69514"/>
                </a:lnTo>
                <a:lnTo>
                  <a:pt x="190423" y="66909"/>
                </a:lnTo>
                <a:lnTo>
                  <a:pt x="192048" y="63850"/>
                </a:lnTo>
                <a:lnTo>
                  <a:pt x="191808" y="61810"/>
                </a:lnTo>
                <a:lnTo>
                  <a:pt x="190325" y="60450"/>
                </a:lnTo>
                <a:lnTo>
                  <a:pt x="185150" y="58939"/>
                </a:lnTo>
                <a:lnTo>
                  <a:pt x="154584" y="57890"/>
                </a:lnTo>
                <a:lnTo>
                  <a:pt x="97954" y="67996"/>
                </a:lnTo>
                <a:lnTo>
                  <a:pt x="70029" y="75471"/>
                </a:lnTo>
                <a:lnTo>
                  <a:pt x="34467" y="93314"/>
                </a:lnTo>
                <a:lnTo>
                  <a:pt x="32515" y="96005"/>
                </a:lnTo>
                <a:lnTo>
                  <a:pt x="29381" y="103509"/>
                </a:lnTo>
                <a:lnTo>
                  <a:pt x="30447" y="104124"/>
                </a:lnTo>
                <a:lnTo>
                  <a:pt x="38928" y="105193"/>
                </a:lnTo>
                <a:lnTo>
                  <a:pt x="51890" y="116767"/>
                </a:lnTo>
                <a:lnTo>
                  <a:pt x="52375" y="133790"/>
                </a:lnTo>
                <a:lnTo>
                  <a:pt x="48873" y="141364"/>
                </a:lnTo>
                <a:lnTo>
                  <a:pt x="44230" y="149141"/>
                </a:lnTo>
                <a:lnTo>
                  <a:pt x="41250" y="164912"/>
                </a:lnTo>
                <a:lnTo>
                  <a:pt x="41005" y="168872"/>
                </a:lnTo>
                <a:lnTo>
                  <a:pt x="52422" y="20060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Shape-2969"/>
          <p:cNvSpPr/>
          <p:nvPr/>
        </p:nvSpPr>
        <p:spPr>
          <a:xfrm>
            <a:off x="642938" y="3227305"/>
            <a:ext cx="273022" cy="140893"/>
          </a:xfrm>
          <a:custGeom>
            <a:avLst/>
            <a:gdLst/>
            <a:ahLst/>
            <a:cxnLst/>
            <a:rect l="0" t="0" r="0" b="0"/>
            <a:pathLst>
              <a:path w="273022" h="140893">
                <a:moveTo>
                  <a:pt x="166687" y="46914"/>
                </a:moveTo>
                <a:lnTo>
                  <a:pt x="166687" y="53234"/>
                </a:lnTo>
                <a:lnTo>
                  <a:pt x="165364" y="55096"/>
                </a:lnTo>
                <a:lnTo>
                  <a:pt x="163159" y="56338"/>
                </a:lnTo>
                <a:lnTo>
                  <a:pt x="160366" y="57165"/>
                </a:lnTo>
                <a:lnTo>
                  <a:pt x="150115" y="64650"/>
                </a:lnTo>
                <a:lnTo>
                  <a:pt x="124313" y="101482"/>
                </a:lnTo>
                <a:lnTo>
                  <a:pt x="120618" y="114088"/>
                </a:lnTo>
                <a:lnTo>
                  <a:pt x="119754" y="122189"/>
                </a:lnTo>
                <a:lnTo>
                  <a:pt x="120846" y="124878"/>
                </a:lnTo>
                <a:lnTo>
                  <a:pt x="122897" y="126671"/>
                </a:lnTo>
                <a:lnTo>
                  <a:pt x="128704" y="128664"/>
                </a:lnTo>
                <a:lnTo>
                  <a:pt x="153388" y="130047"/>
                </a:lnTo>
                <a:lnTo>
                  <a:pt x="183071" y="120711"/>
                </a:lnTo>
                <a:lnTo>
                  <a:pt x="210885" y="106127"/>
                </a:lnTo>
                <a:lnTo>
                  <a:pt x="252144" y="68394"/>
                </a:lnTo>
                <a:lnTo>
                  <a:pt x="257585" y="56019"/>
                </a:lnTo>
                <a:lnTo>
                  <a:pt x="261077" y="32837"/>
                </a:lnTo>
                <a:lnTo>
                  <a:pt x="258027" y="23900"/>
                </a:lnTo>
                <a:lnTo>
                  <a:pt x="245290" y="7384"/>
                </a:lnTo>
                <a:lnTo>
                  <a:pt x="234253" y="2887"/>
                </a:lnTo>
                <a:lnTo>
                  <a:pt x="199289" y="0"/>
                </a:lnTo>
                <a:lnTo>
                  <a:pt x="142464" y="12334"/>
                </a:lnTo>
                <a:lnTo>
                  <a:pt x="84612" y="31189"/>
                </a:lnTo>
                <a:lnTo>
                  <a:pt x="57114" y="44312"/>
                </a:lnTo>
                <a:lnTo>
                  <a:pt x="22399" y="73046"/>
                </a:lnTo>
                <a:lnTo>
                  <a:pt x="8694" y="92433"/>
                </a:lnTo>
                <a:lnTo>
                  <a:pt x="2576" y="108614"/>
                </a:lnTo>
                <a:lnTo>
                  <a:pt x="763" y="121787"/>
                </a:lnTo>
                <a:lnTo>
                  <a:pt x="3154" y="124610"/>
                </a:lnTo>
                <a:lnTo>
                  <a:pt x="12867" y="127748"/>
                </a:lnTo>
                <a:lnTo>
                  <a:pt x="65111" y="130111"/>
                </a:lnTo>
                <a:lnTo>
                  <a:pt x="108258" y="126701"/>
                </a:lnTo>
                <a:lnTo>
                  <a:pt x="165509" y="109946"/>
                </a:lnTo>
                <a:lnTo>
                  <a:pt x="184243" y="102268"/>
                </a:lnTo>
                <a:lnTo>
                  <a:pt x="197861" y="90919"/>
                </a:lnTo>
                <a:lnTo>
                  <a:pt x="220328" y="63880"/>
                </a:lnTo>
                <a:lnTo>
                  <a:pt x="225443" y="49409"/>
                </a:lnTo>
                <a:lnTo>
                  <a:pt x="222346" y="44495"/>
                </a:lnTo>
                <a:lnTo>
                  <a:pt x="219668" y="41332"/>
                </a:lnTo>
                <a:lnTo>
                  <a:pt x="209637" y="37819"/>
                </a:lnTo>
                <a:lnTo>
                  <a:pt x="181639" y="35563"/>
                </a:lnTo>
                <a:lnTo>
                  <a:pt x="128535" y="51628"/>
                </a:lnTo>
                <a:lnTo>
                  <a:pt x="75889" y="85012"/>
                </a:lnTo>
                <a:lnTo>
                  <a:pt x="44395" y="120525"/>
                </a:lnTo>
                <a:lnTo>
                  <a:pt x="42826" y="123770"/>
                </a:lnTo>
                <a:lnTo>
                  <a:pt x="43102" y="125932"/>
                </a:lnTo>
                <a:lnTo>
                  <a:pt x="44610" y="127374"/>
                </a:lnTo>
                <a:lnTo>
                  <a:pt x="46285" y="132504"/>
                </a:lnTo>
                <a:lnTo>
                  <a:pt x="46731" y="135724"/>
                </a:lnTo>
                <a:lnTo>
                  <a:pt x="49675" y="137870"/>
                </a:lnTo>
                <a:lnTo>
                  <a:pt x="66459" y="140892"/>
                </a:lnTo>
                <a:lnTo>
                  <a:pt x="89512" y="140464"/>
                </a:lnTo>
                <a:lnTo>
                  <a:pt x="135714" y="132665"/>
                </a:lnTo>
                <a:lnTo>
                  <a:pt x="189085" y="124413"/>
                </a:lnTo>
                <a:lnTo>
                  <a:pt x="235199" y="101861"/>
                </a:lnTo>
                <a:lnTo>
                  <a:pt x="264475" y="79106"/>
                </a:lnTo>
                <a:lnTo>
                  <a:pt x="269680" y="70923"/>
                </a:lnTo>
                <a:lnTo>
                  <a:pt x="272610" y="58878"/>
                </a:lnTo>
                <a:lnTo>
                  <a:pt x="273021" y="54890"/>
                </a:lnTo>
                <a:lnTo>
                  <a:pt x="270649" y="50908"/>
                </a:lnTo>
                <a:lnTo>
                  <a:pt x="260958" y="42957"/>
                </a:lnTo>
                <a:lnTo>
                  <a:pt x="234307" y="37362"/>
                </a:lnTo>
                <a:lnTo>
                  <a:pt x="188422" y="36796"/>
                </a:lnTo>
                <a:lnTo>
                  <a:pt x="129774" y="44523"/>
                </a:lnTo>
                <a:lnTo>
                  <a:pt x="73553" y="52762"/>
                </a:lnTo>
                <a:lnTo>
                  <a:pt x="16757" y="68540"/>
                </a:lnTo>
                <a:lnTo>
                  <a:pt x="11171" y="70591"/>
                </a:lnTo>
                <a:lnTo>
                  <a:pt x="7447" y="73282"/>
                </a:lnTo>
                <a:lnTo>
                  <a:pt x="3310" y="79799"/>
                </a:lnTo>
                <a:lnTo>
                  <a:pt x="0" y="9453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Shape-2970"/>
          <p:cNvSpPr/>
          <p:nvPr/>
        </p:nvSpPr>
        <p:spPr>
          <a:xfrm>
            <a:off x="786528" y="5691355"/>
            <a:ext cx="344567" cy="261705"/>
          </a:xfrm>
          <a:custGeom>
            <a:avLst/>
            <a:gdLst/>
            <a:ahLst/>
            <a:cxnLst/>
            <a:rect l="0" t="0" r="0" b="0"/>
            <a:pathLst>
              <a:path w="344567" h="261705">
                <a:moveTo>
                  <a:pt x="249316" y="71270"/>
                </a:moveTo>
                <a:lnTo>
                  <a:pt x="242995" y="64949"/>
                </a:lnTo>
                <a:lnTo>
                  <a:pt x="236364" y="61846"/>
                </a:lnTo>
                <a:lnTo>
                  <a:pt x="187453" y="59407"/>
                </a:lnTo>
                <a:lnTo>
                  <a:pt x="130007" y="70536"/>
                </a:lnTo>
                <a:lnTo>
                  <a:pt x="98716" y="72496"/>
                </a:lnTo>
                <a:lnTo>
                  <a:pt x="74931" y="81508"/>
                </a:lnTo>
                <a:lnTo>
                  <a:pt x="65648" y="89003"/>
                </a:lnTo>
                <a:lnTo>
                  <a:pt x="61853" y="95908"/>
                </a:lnTo>
                <a:lnTo>
                  <a:pt x="60840" y="99602"/>
                </a:lnTo>
                <a:lnTo>
                  <a:pt x="61488" y="103387"/>
                </a:lnTo>
                <a:lnTo>
                  <a:pt x="68721" y="115036"/>
                </a:lnTo>
                <a:lnTo>
                  <a:pt x="110432" y="168835"/>
                </a:lnTo>
                <a:lnTo>
                  <a:pt x="136869" y="210299"/>
                </a:lnTo>
                <a:lnTo>
                  <a:pt x="144642" y="235238"/>
                </a:lnTo>
                <a:lnTo>
                  <a:pt x="149877" y="244686"/>
                </a:lnTo>
                <a:lnTo>
                  <a:pt x="152204" y="253295"/>
                </a:lnTo>
                <a:lnTo>
                  <a:pt x="151502" y="256120"/>
                </a:lnTo>
                <a:lnTo>
                  <a:pt x="149711" y="258004"/>
                </a:lnTo>
                <a:lnTo>
                  <a:pt x="142601" y="261550"/>
                </a:lnTo>
                <a:lnTo>
                  <a:pt x="135970" y="261704"/>
                </a:lnTo>
                <a:lnTo>
                  <a:pt x="134064" y="260403"/>
                </a:lnTo>
                <a:lnTo>
                  <a:pt x="132794" y="258213"/>
                </a:lnTo>
                <a:lnTo>
                  <a:pt x="131947" y="255430"/>
                </a:lnTo>
                <a:lnTo>
                  <a:pt x="121053" y="237645"/>
                </a:lnTo>
                <a:lnTo>
                  <a:pt x="118505" y="199907"/>
                </a:lnTo>
                <a:lnTo>
                  <a:pt x="131319" y="165691"/>
                </a:lnTo>
                <a:lnTo>
                  <a:pt x="157687" y="109398"/>
                </a:lnTo>
                <a:lnTo>
                  <a:pt x="198722" y="51765"/>
                </a:lnTo>
                <a:lnTo>
                  <a:pt x="216392" y="31830"/>
                </a:lnTo>
                <a:lnTo>
                  <a:pt x="224126" y="18279"/>
                </a:lnTo>
                <a:lnTo>
                  <a:pt x="232886" y="12354"/>
                </a:lnTo>
                <a:lnTo>
                  <a:pt x="235399" y="6280"/>
                </a:lnTo>
                <a:lnTo>
                  <a:pt x="237392" y="4131"/>
                </a:lnTo>
                <a:lnTo>
                  <a:pt x="248773" y="0"/>
                </a:lnTo>
                <a:lnTo>
                  <a:pt x="203242" y="56154"/>
                </a:lnTo>
                <a:lnTo>
                  <a:pt x="151502" y="109406"/>
                </a:lnTo>
                <a:lnTo>
                  <a:pt x="98975" y="162068"/>
                </a:lnTo>
                <a:lnTo>
                  <a:pt x="44291" y="220706"/>
                </a:lnTo>
                <a:lnTo>
                  <a:pt x="15627" y="255138"/>
                </a:lnTo>
                <a:lnTo>
                  <a:pt x="0" y="261511"/>
                </a:lnTo>
                <a:lnTo>
                  <a:pt x="15919" y="245176"/>
                </a:lnTo>
                <a:lnTo>
                  <a:pt x="65862" y="222019"/>
                </a:lnTo>
                <a:lnTo>
                  <a:pt x="117338" y="198012"/>
                </a:lnTo>
                <a:lnTo>
                  <a:pt x="164203" y="183495"/>
                </a:lnTo>
                <a:lnTo>
                  <a:pt x="218071" y="172137"/>
                </a:lnTo>
                <a:lnTo>
                  <a:pt x="266810" y="168184"/>
                </a:lnTo>
                <a:lnTo>
                  <a:pt x="325507" y="166739"/>
                </a:lnTo>
                <a:lnTo>
                  <a:pt x="344566" y="1665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Shape-2971"/>
          <p:cNvSpPr/>
          <p:nvPr/>
        </p:nvSpPr>
        <p:spPr>
          <a:xfrm>
            <a:off x="595423" y="1876046"/>
            <a:ext cx="392797" cy="415745"/>
          </a:xfrm>
          <a:custGeom>
            <a:avLst/>
            <a:gdLst/>
            <a:ahLst/>
            <a:cxnLst/>
            <a:rect l="0" t="0" r="0" b="0"/>
            <a:pathLst>
              <a:path w="392797" h="415745">
                <a:moveTo>
                  <a:pt x="368983" y="52767"/>
                </a:moveTo>
                <a:lnTo>
                  <a:pt x="358732" y="52767"/>
                </a:lnTo>
                <a:lnTo>
                  <a:pt x="358180" y="54089"/>
                </a:lnTo>
                <a:lnTo>
                  <a:pt x="357567" y="59087"/>
                </a:lnTo>
                <a:lnTo>
                  <a:pt x="356081" y="60949"/>
                </a:lnTo>
                <a:lnTo>
                  <a:pt x="303567" y="84884"/>
                </a:lnTo>
                <a:lnTo>
                  <a:pt x="257137" y="103992"/>
                </a:lnTo>
                <a:lnTo>
                  <a:pt x="203721" y="126532"/>
                </a:lnTo>
                <a:lnTo>
                  <a:pt x="154952" y="143724"/>
                </a:lnTo>
                <a:lnTo>
                  <a:pt x="121681" y="157181"/>
                </a:lnTo>
                <a:lnTo>
                  <a:pt x="92575" y="186036"/>
                </a:lnTo>
                <a:lnTo>
                  <a:pt x="87385" y="194900"/>
                </a:lnTo>
                <a:lnTo>
                  <a:pt x="86001" y="199116"/>
                </a:lnTo>
                <a:lnTo>
                  <a:pt x="86402" y="203250"/>
                </a:lnTo>
                <a:lnTo>
                  <a:pt x="90374" y="211370"/>
                </a:lnTo>
                <a:lnTo>
                  <a:pt x="100048" y="223380"/>
                </a:lnTo>
                <a:lnTo>
                  <a:pt x="149826" y="247231"/>
                </a:lnTo>
                <a:lnTo>
                  <a:pt x="199967" y="263109"/>
                </a:lnTo>
                <a:lnTo>
                  <a:pt x="236002" y="276339"/>
                </a:lnTo>
                <a:lnTo>
                  <a:pt x="289083" y="310955"/>
                </a:lnTo>
                <a:lnTo>
                  <a:pt x="310619" y="330497"/>
                </a:lnTo>
                <a:lnTo>
                  <a:pt x="331190" y="370070"/>
                </a:lnTo>
                <a:lnTo>
                  <a:pt x="330559" y="372781"/>
                </a:lnTo>
                <a:lnTo>
                  <a:pt x="320040" y="386638"/>
                </a:lnTo>
                <a:lnTo>
                  <a:pt x="312835" y="392977"/>
                </a:lnTo>
                <a:lnTo>
                  <a:pt x="305223" y="395794"/>
                </a:lnTo>
                <a:lnTo>
                  <a:pt x="301341" y="395222"/>
                </a:lnTo>
                <a:lnTo>
                  <a:pt x="293500" y="391059"/>
                </a:lnTo>
                <a:lnTo>
                  <a:pt x="281648" y="381278"/>
                </a:lnTo>
                <a:lnTo>
                  <a:pt x="277251" y="373838"/>
                </a:lnTo>
                <a:lnTo>
                  <a:pt x="276078" y="370001"/>
                </a:lnTo>
                <a:lnTo>
                  <a:pt x="244082" y="322161"/>
                </a:lnTo>
                <a:lnTo>
                  <a:pt x="230365" y="265469"/>
                </a:lnTo>
                <a:lnTo>
                  <a:pt x="226669" y="207336"/>
                </a:lnTo>
                <a:lnTo>
                  <a:pt x="226182" y="147988"/>
                </a:lnTo>
                <a:lnTo>
                  <a:pt x="229658" y="112289"/>
                </a:lnTo>
                <a:lnTo>
                  <a:pt x="246705" y="53811"/>
                </a:lnTo>
                <a:lnTo>
                  <a:pt x="249814" y="38679"/>
                </a:lnTo>
                <a:lnTo>
                  <a:pt x="267601" y="1397"/>
                </a:lnTo>
                <a:lnTo>
                  <a:pt x="269645" y="0"/>
                </a:lnTo>
                <a:lnTo>
                  <a:pt x="271008" y="390"/>
                </a:lnTo>
                <a:lnTo>
                  <a:pt x="271916" y="1974"/>
                </a:lnTo>
                <a:lnTo>
                  <a:pt x="271199" y="4353"/>
                </a:lnTo>
                <a:lnTo>
                  <a:pt x="265192" y="14021"/>
                </a:lnTo>
                <a:lnTo>
                  <a:pt x="251294" y="47802"/>
                </a:lnTo>
                <a:lnTo>
                  <a:pt x="209657" y="106048"/>
                </a:lnTo>
                <a:lnTo>
                  <a:pt x="178369" y="158296"/>
                </a:lnTo>
                <a:lnTo>
                  <a:pt x="140390" y="207226"/>
                </a:lnTo>
                <a:lnTo>
                  <a:pt x="102853" y="263292"/>
                </a:lnTo>
                <a:lnTo>
                  <a:pt x="62120" y="313956"/>
                </a:lnTo>
                <a:lnTo>
                  <a:pt x="28271" y="372814"/>
                </a:lnTo>
                <a:lnTo>
                  <a:pt x="2730" y="407668"/>
                </a:lnTo>
                <a:lnTo>
                  <a:pt x="731" y="415744"/>
                </a:lnTo>
                <a:lnTo>
                  <a:pt x="451" y="415137"/>
                </a:lnTo>
                <a:lnTo>
                  <a:pt x="0" y="404657"/>
                </a:lnTo>
                <a:lnTo>
                  <a:pt x="33043" y="359164"/>
                </a:lnTo>
                <a:lnTo>
                  <a:pt x="81355" y="314079"/>
                </a:lnTo>
                <a:lnTo>
                  <a:pt x="134015" y="266955"/>
                </a:lnTo>
                <a:lnTo>
                  <a:pt x="179419" y="231324"/>
                </a:lnTo>
                <a:lnTo>
                  <a:pt x="226385" y="199158"/>
                </a:lnTo>
                <a:lnTo>
                  <a:pt x="283342" y="164586"/>
                </a:lnTo>
                <a:lnTo>
                  <a:pt x="332811" y="132279"/>
                </a:lnTo>
                <a:lnTo>
                  <a:pt x="392796" y="8848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notes.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1. Add details for each category to your foldable notes. </a:t>
            </a:r>
          </a:p>
          <a:p>
            <a:endParaRPr lang="en-US" sz="3000" dirty="0"/>
          </a:p>
          <a:p>
            <a:r>
              <a:rPr lang="en-US" sz="3000" dirty="0" smtClean="0"/>
              <a:t>2. Decide on the tone (the author’s attitude (feelings) toward the subject)</a:t>
            </a:r>
          </a:p>
          <a:p>
            <a:pPr lvl="1"/>
            <a:r>
              <a:rPr lang="en-US" sz="3000" dirty="0" smtClean="0"/>
              <a:t>Find examples from each stanza which help you see this one tone.</a:t>
            </a:r>
          </a:p>
          <a:p>
            <a:r>
              <a:rPr lang="en-US" sz="3200" dirty="0" smtClean="0"/>
              <a:t>3. Decide what possible theme (message) the author has created. HINT: The topic is growing up.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10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3" name="SMARTInkShape-Group519"/>
          <p:cNvGrpSpPr/>
          <p:nvPr/>
        </p:nvGrpSpPr>
        <p:grpSpPr>
          <a:xfrm>
            <a:off x="8501076" y="2690813"/>
            <a:ext cx="916769" cy="964405"/>
            <a:chOff x="8501076" y="2690813"/>
            <a:chExt cx="916769" cy="964405"/>
          </a:xfrm>
        </p:grpSpPr>
        <p:sp>
          <p:nvSpPr>
            <p:cNvPr id="401" name="SMARTInkShape-2972"/>
            <p:cNvSpPr/>
            <p:nvPr/>
          </p:nvSpPr>
          <p:spPr>
            <a:xfrm>
              <a:off x="8572500" y="2690813"/>
              <a:ext cx="845345" cy="964199"/>
            </a:xfrm>
            <a:custGeom>
              <a:avLst/>
              <a:gdLst/>
              <a:ahLst/>
              <a:cxnLst/>
              <a:rect l="0" t="0" r="0" b="0"/>
              <a:pathLst>
                <a:path w="845345" h="964199">
                  <a:moveTo>
                    <a:pt x="845344" y="0"/>
                  </a:moveTo>
                  <a:lnTo>
                    <a:pt x="845344" y="6320"/>
                  </a:lnTo>
                  <a:lnTo>
                    <a:pt x="841816" y="12951"/>
                  </a:lnTo>
                  <a:lnTo>
                    <a:pt x="837161" y="20308"/>
                  </a:lnTo>
                  <a:lnTo>
                    <a:pt x="822936" y="61385"/>
                  </a:lnTo>
                  <a:lnTo>
                    <a:pt x="790776" y="120444"/>
                  </a:lnTo>
                  <a:lnTo>
                    <a:pt x="770068" y="178775"/>
                  </a:lnTo>
                  <a:lnTo>
                    <a:pt x="750111" y="238148"/>
                  </a:lnTo>
                  <a:lnTo>
                    <a:pt x="740841" y="260625"/>
                  </a:lnTo>
                  <a:lnTo>
                    <a:pt x="712062" y="311218"/>
                  </a:lnTo>
                  <a:lnTo>
                    <a:pt x="687253" y="359888"/>
                  </a:lnTo>
                  <a:lnTo>
                    <a:pt x="650439" y="415751"/>
                  </a:lnTo>
                  <a:lnTo>
                    <a:pt x="622567" y="454990"/>
                  </a:lnTo>
                  <a:lnTo>
                    <a:pt x="590229" y="512305"/>
                  </a:lnTo>
                  <a:lnTo>
                    <a:pt x="551509" y="571544"/>
                  </a:lnTo>
                  <a:lnTo>
                    <a:pt x="511949" y="627508"/>
                  </a:lnTo>
                  <a:lnTo>
                    <a:pt x="460815" y="678347"/>
                  </a:lnTo>
                  <a:lnTo>
                    <a:pt x="441609" y="695716"/>
                  </a:lnTo>
                  <a:lnTo>
                    <a:pt x="411444" y="735677"/>
                  </a:lnTo>
                  <a:lnTo>
                    <a:pt x="357815" y="777544"/>
                  </a:lnTo>
                  <a:lnTo>
                    <a:pt x="307816" y="817519"/>
                  </a:lnTo>
                  <a:lnTo>
                    <a:pt x="253329" y="857244"/>
                  </a:lnTo>
                  <a:lnTo>
                    <a:pt x="199168" y="895450"/>
                  </a:lnTo>
                  <a:lnTo>
                    <a:pt x="143636" y="927860"/>
                  </a:lnTo>
                  <a:lnTo>
                    <a:pt x="91789" y="952427"/>
                  </a:lnTo>
                  <a:lnTo>
                    <a:pt x="59582" y="962040"/>
                  </a:lnTo>
                  <a:lnTo>
                    <a:pt x="21851" y="964198"/>
                  </a:lnTo>
                  <a:lnTo>
                    <a:pt x="18537" y="962944"/>
                  </a:lnTo>
                  <a:lnTo>
                    <a:pt x="16326" y="960786"/>
                  </a:lnTo>
                  <a:lnTo>
                    <a:pt x="9688" y="951427"/>
                  </a:lnTo>
                  <a:lnTo>
                    <a:pt x="0" y="940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2973"/>
            <p:cNvSpPr/>
            <p:nvPr/>
          </p:nvSpPr>
          <p:spPr>
            <a:xfrm>
              <a:off x="8501076" y="3393983"/>
              <a:ext cx="309550" cy="261235"/>
            </a:xfrm>
            <a:custGeom>
              <a:avLst/>
              <a:gdLst/>
              <a:ahLst/>
              <a:cxnLst/>
              <a:rect l="0" t="0" r="0" b="0"/>
              <a:pathLst>
                <a:path w="309550" h="261235">
                  <a:moveTo>
                    <a:pt x="47612" y="94548"/>
                  </a:moveTo>
                  <a:lnTo>
                    <a:pt x="47612" y="44894"/>
                  </a:lnTo>
                  <a:lnTo>
                    <a:pt x="44084" y="35879"/>
                  </a:lnTo>
                  <a:lnTo>
                    <a:pt x="39429" y="27462"/>
                  </a:lnTo>
                  <a:lnTo>
                    <a:pt x="36442" y="11280"/>
                  </a:lnTo>
                  <a:lnTo>
                    <a:pt x="35749" y="0"/>
                  </a:lnTo>
                  <a:lnTo>
                    <a:pt x="35705" y="57261"/>
                  </a:lnTo>
                  <a:lnTo>
                    <a:pt x="32178" y="68275"/>
                  </a:lnTo>
                  <a:lnTo>
                    <a:pt x="16720" y="99761"/>
                  </a:lnTo>
                  <a:lnTo>
                    <a:pt x="8648" y="154152"/>
                  </a:lnTo>
                  <a:lnTo>
                    <a:pt x="2552" y="177914"/>
                  </a:lnTo>
                  <a:lnTo>
                    <a:pt x="7" y="237331"/>
                  </a:lnTo>
                  <a:lnTo>
                    <a:pt x="0" y="241331"/>
                  </a:lnTo>
                  <a:lnTo>
                    <a:pt x="1318" y="243997"/>
                  </a:lnTo>
                  <a:lnTo>
                    <a:pt x="3520" y="245775"/>
                  </a:lnTo>
                  <a:lnTo>
                    <a:pt x="9494" y="249073"/>
                  </a:lnTo>
                  <a:lnTo>
                    <a:pt x="21653" y="259372"/>
                  </a:lnTo>
                  <a:lnTo>
                    <a:pt x="29484" y="260684"/>
                  </a:lnTo>
                  <a:lnTo>
                    <a:pt x="81268" y="261221"/>
                  </a:lnTo>
                  <a:lnTo>
                    <a:pt x="132251" y="261234"/>
                  </a:lnTo>
                  <a:lnTo>
                    <a:pt x="167058" y="257707"/>
                  </a:lnTo>
                  <a:lnTo>
                    <a:pt x="224932" y="250433"/>
                  </a:lnTo>
                  <a:lnTo>
                    <a:pt x="277339" y="249426"/>
                  </a:lnTo>
                  <a:lnTo>
                    <a:pt x="309549" y="2493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4" name="SMARTInkShape-2974"/>
          <p:cNvSpPr/>
          <p:nvPr/>
        </p:nvSpPr>
        <p:spPr>
          <a:xfrm>
            <a:off x="6170020" y="3620567"/>
            <a:ext cx="2400654" cy="925026"/>
          </a:xfrm>
          <a:custGeom>
            <a:avLst/>
            <a:gdLst/>
            <a:ahLst/>
            <a:cxnLst/>
            <a:rect l="0" t="0" r="0" b="0"/>
            <a:pathLst>
              <a:path w="2400654" h="925026">
                <a:moveTo>
                  <a:pt x="1414261" y="58464"/>
                </a:moveTo>
                <a:lnTo>
                  <a:pt x="1407941" y="58464"/>
                </a:lnTo>
                <a:lnTo>
                  <a:pt x="1401310" y="54936"/>
                </a:lnTo>
                <a:lnTo>
                  <a:pt x="1391308" y="48959"/>
                </a:lnTo>
                <a:lnTo>
                  <a:pt x="1356076" y="37870"/>
                </a:lnTo>
                <a:lnTo>
                  <a:pt x="1297532" y="25570"/>
                </a:lnTo>
                <a:lnTo>
                  <a:pt x="1244506" y="14141"/>
                </a:lnTo>
                <a:lnTo>
                  <a:pt x="1199040" y="11817"/>
                </a:lnTo>
                <a:lnTo>
                  <a:pt x="1152055" y="11129"/>
                </a:lnTo>
                <a:lnTo>
                  <a:pt x="1101091" y="10925"/>
                </a:lnTo>
                <a:lnTo>
                  <a:pt x="1047626" y="10865"/>
                </a:lnTo>
                <a:lnTo>
                  <a:pt x="994744" y="10847"/>
                </a:lnTo>
                <a:lnTo>
                  <a:pt x="955288" y="10842"/>
                </a:lnTo>
                <a:lnTo>
                  <a:pt x="911294" y="10841"/>
                </a:lnTo>
                <a:lnTo>
                  <a:pt x="868811" y="10840"/>
                </a:lnTo>
                <a:lnTo>
                  <a:pt x="826558" y="12162"/>
                </a:lnTo>
                <a:lnTo>
                  <a:pt x="781320" y="17160"/>
                </a:lnTo>
                <a:lnTo>
                  <a:pt x="734756" y="20263"/>
                </a:lnTo>
                <a:lnTo>
                  <a:pt x="687603" y="21642"/>
                </a:lnTo>
                <a:lnTo>
                  <a:pt x="640188" y="22255"/>
                </a:lnTo>
                <a:lnTo>
                  <a:pt x="592656" y="26055"/>
                </a:lnTo>
                <a:lnTo>
                  <a:pt x="546395" y="30831"/>
                </a:lnTo>
                <a:lnTo>
                  <a:pt x="503786" y="32954"/>
                </a:lnTo>
                <a:lnTo>
                  <a:pt x="459272" y="37425"/>
                </a:lnTo>
                <a:lnTo>
                  <a:pt x="413030" y="43822"/>
                </a:lnTo>
                <a:lnTo>
                  <a:pt x="366020" y="51075"/>
                </a:lnTo>
                <a:lnTo>
                  <a:pt x="322195" y="58708"/>
                </a:lnTo>
                <a:lnTo>
                  <a:pt x="280669" y="67833"/>
                </a:lnTo>
                <a:lnTo>
                  <a:pt x="221426" y="86522"/>
                </a:lnTo>
                <a:lnTo>
                  <a:pt x="169771" y="102350"/>
                </a:lnTo>
                <a:lnTo>
                  <a:pt x="122274" y="124531"/>
                </a:lnTo>
                <a:lnTo>
                  <a:pt x="64032" y="172067"/>
                </a:lnTo>
                <a:lnTo>
                  <a:pt x="31105" y="214519"/>
                </a:lnTo>
                <a:lnTo>
                  <a:pt x="6132" y="266624"/>
                </a:lnTo>
                <a:lnTo>
                  <a:pt x="0" y="298294"/>
                </a:lnTo>
                <a:lnTo>
                  <a:pt x="15615" y="352733"/>
                </a:lnTo>
                <a:lnTo>
                  <a:pt x="31326" y="390836"/>
                </a:lnTo>
                <a:lnTo>
                  <a:pt x="70849" y="439266"/>
                </a:lnTo>
                <a:lnTo>
                  <a:pt x="123195" y="487050"/>
                </a:lnTo>
                <a:lnTo>
                  <a:pt x="175208" y="529117"/>
                </a:lnTo>
                <a:lnTo>
                  <a:pt x="232512" y="568775"/>
                </a:lnTo>
                <a:lnTo>
                  <a:pt x="275206" y="593508"/>
                </a:lnTo>
                <a:lnTo>
                  <a:pt x="320640" y="617731"/>
                </a:lnTo>
                <a:lnTo>
                  <a:pt x="367290" y="641725"/>
                </a:lnTo>
                <a:lnTo>
                  <a:pt x="414483" y="665619"/>
                </a:lnTo>
                <a:lnTo>
                  <a:pt x="463238" y="689467"/>
                </a:lnTo>
                <a:lnTo>
                  <a:pt x="515775" y="713295"/>
                </a:lnTo>
                <a:lnTo>
                  <a:pt x="569993" y="733587"/>
                </a:lnTo>
                <a:lnTo>
                  <a:pt x="624958" y="752748"/>
                </a:lnTo>
                <a:lnTo>
                  <a:pt x="680255" y="774493"/>
                </a:lnTo>
                <a:lnTo>
                  <a:pt x="739226" y="793859"/>
                </a:lnTo>
                <a:lnTo>
                  <a:pt x="769770" y="802727"/>
                </a:lnTo>
                <a:lnTo>
                  <a:pt x="828401" y="819637"/>
                </a:lnTo>
                <a:lnTo>
                  <a:pt x="886649" y="835971"/>
                </a:lnTo>
                <a:lnTo>
                  <a:pt x="916999" y="844031"/>
                </a:lnTo>
                <a:lnTo>
                  <a:pt x="947815" y="852051"/>
                </a:lnTo>
                <a:lnTo>
                  <a:pt x="1006750" y="864489"/>
                </a:lnTo>
                <a:lnTo>
                  <a:pt x="1065135" y="875750"/>
                </a:lnTo>
                <a:lnTo>
                  <a:pt x="1095521" y="882457"/>
                </a:lnTo>
                <a:lnTo>
                  <a:pt x="1126361" y="889574"/>
                </a:lnTo>
                <a:lnTo>
                  <a:pt x="1157506" y="895641"/>
                </a:lnTo>
                <a:lnTo>
                  <a:pt x="1188851" y="901010"/>
                </a:lnTo>
                <a:lnTo>
                  <a:pt x="1220332" y="905911"/>
                </a:lnTo>
                <a:lnTo>
                  <a:pt x="1250579" y="909179"/>
                </a:lnTo>
                <a:lnTo>
                  <a:pt x="1308882" y="912809"/>
                </a:lnTo>
                <a:lnTo>
                  <a:pt x="1338716" y="915101"/>
                </a:lnTo>
                <a:lnTo>
                  <a:pt x="1369190" y="917951"/>
                </a:lnTo>
                <a:lnTo>
                  <a:pt x="1400088" y="921174"/>
                </a:lnTo>
                <a:lnTo>
                  <a:pt x="1459115" y="924756"/>
                </a:lnTo>
                <a:lnTo>
                  <a:pt x="1517540" y="925025"/>
                </a:lnTo>
                <a:lnTo>
                  <a:pt x="1547937" y="923244"/>
                </a:lnTo>
                <a:lnTo>
                  <a:pt x="1578785" y="920734"/>
                </a:lnTo>
                <a:lnTo>
                  <a:pt x="1637754" y="917946"/>
                </a:lnTo>
                <a:lnTo>
                  <a:pt x="1694831" y="916706"/>
                </a:lnTo>
                <a:lnTo>
                  <a:pt x="1751067" y="916155"/>
                </a:lnTo>
                <a:lnTo>
                  <a:pt x="1806929" y="912383"/>
                </a:lnTo>
                <a:lnTo>
                  <a:pt x="1861301" y="906296"/>
                </a:lnTo>
                <a:lnTo>
                  <a:pt x="1911925" y="899181"/>
                </a:lnTo>
                <a:lnTo>
                  <a:pt x="1964411" y="891609"/>
                </a:lnTo>
                <a:lnTo>
                  <a:pt x="2015959" y="882511"/>
                </a:lnTo>
                <a:lnTo>
                  <a:pt x="2060919" y="869648"/>
                </a:lnTo>
                <a:lnTo>
                  <a:pt x="2106477" y="858639"/>
                </a:lnTo>
                <a:lnTo>
                  <a:pt x="2150538" y="846691"/>
                </a:lnTo>
                <a:lnTo>
                  <a:pt x="2205094" y="818975"/>
                </a:lnTo>
                <a:lnTo>
                  <a:pt x="2254771" y="793418"/>
                </a:lnTo>
                <a:lnTo>
                  <a:pt x="2300359" y="767765"/>
                </a:lnTo>
                <a:lnTo>
                  <a:pt x="2355779" y="718960"/>
                </a:lnTo>
                <a:lnTo>
                  <a:pt x="2372023" y="698622"/>
                </a:lnTo>
                <a:lnTo>
                  <a:pt x="2393230" y="646907"/>
                </a:lnTo>
                <a:lnTo>
                  <a:pt x="2400653" y="593918"/>
                </a:lnTo>
                <a:lnTo>
                  <a:pt x="2399293" y="549316"/>
                </a:lnTo>
                <a:lnTo>
                  <a:pt x="2384631" y="502587"/>
                </a:lnTo>
                <a:lnTo>
                  <a:pt x="2368676" y="455228"/>
                </a:lnTo>
                <a:lnTo>
                  <a:pt x="2339988" y="407681"/>
                </a:lnTo>
                <a:lnTo>
                  <a:pt x="2306353" y="361402"/>
                </a:lnTo>
                <a:lnTo>
                  <a:pt x="2259431" y="306011"/>
                </a:lnTo>
                <a:lnTo>
                  <a:pt x="2216780" y="263662"/>
                </a:lnTo>
                <a:lnTo>
                  <a:pt x="2165777" y="225979"/>
                </a:lnTo>
                <a:lnTo>
                  <a:pt x="2113624" y="189678"/>
                </a:lnTo>
                <a:lnTo>
                  <a:pt x="2059806" y="157315"/>
                </a:lnTo>
                <a:lnTo>
                  <a:pt x="2006819" y="127441"/>
                </a:lnTo>
                <a:lnTo>
                  <a:pt x="1967339" y="106318"/>
                </a:lnTo>
                <a:lnTo>
                  <a:pt x="1923334" y="88111"/>
                </a:lnTo>
                <a:lnTo>
                  <a:pt x="1880845" y="74728"/>
                </a:lnTo>
                <a:lnTo>
                  <a:pt x="1838590" y="63047"/>
                </a:lnTo>
                <a:lnTo>
                  <a:pt x="1793352" y="49035"/>
                </a:lnTo>
                <a:lnTo>
                  <a:pt x="1746788" y="37517"/>
                </a:lnTo>
                <a:lnTo>
                  <a:pt x="1699635" y="27988"/>
                </a:lnTo>
                <a:lnTo>
                  <a:pt x="1652219" y="19343"/>
                </a:lnTo>
                <a:lnTo>
                  <a:pt x="1608215" y="11091"/>
                </a:lnTo>
                <a:lnTo>
                  <a:pt x="1563962" y="4337"/>
                </a:lnTo>
                <a:lnTo>
                  <a:pt x="1513427" y="1334"/>
                </a:lnTo>
                <a:lnTo>
                  <a:pt x="1467154" y="0"/>
                </a:lnTo>
                <a:lnTo>
                  <a:pt x="1424540" y="730"/>
                </a:lnTo>
                <a:lnTo>
                  <a:pt x="1366007" y="7256"/>
                </a:lnTo>
                <a:lnTo>
                  <a:pt x="1307105" y="1083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0" name="SMARTInkShape-Group521"/>
          <p:cNvGrpSpPr/>
          <p:nvPr/>
        </p:nvGrpSpPr>
        <p:grpSpPr>
          <a:xfrm>
            <a:off x="6643688" y="3226743"/>
            <a:ext cx="1476356" cy="964258"/>
            <a:chOff x="6643688" y="3226743"/>
            <a:chExt cx="1476356" cy="964258"/>
          </a:xfrm>
        </p:grpSpPr>
        <p:sp>
          <p:nvSpPr>
            <p:cNvPr id="405" name="SMARTInkShape-2975"/>
            <p:cNvSpPr/>
            <p:nvPr/>
          </p:nvSpPr>
          <p:spPr>
            <a:xfrm>
              <a:off x="8001000" y="4167188"/>
              <a:ext cx="1" cy="23813"/>
            </a:xfrm>
            <a:custGeom>
              <a:avLst/>
              <a:gdLst/>
              <a:ahLst/>
              <a:cxnLst/>
              <a:rect l="0" t="0" r="0" b="0"/>
              <a:pathLst>
                <a:path w="1" h="23813">
                  <a:moveTo>
                    <a:pt x="0" y="0"/>
                  </a:move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2976"/>
            <p:cNvSpPr/>
            <p:nvPr/>
          </p:nvSpPr>
          <p:spPr>
            <a:xfrm>
              <a:off x="7953375" y="3846209"/>
              <a:ext cx="166613" cy="166198"/>
            </a:xfrm>
            <a:custGeom>
              <a:avLst/>
              <a:gdLst/>
              <a:ahLst/>
              <a:cxnLst/>
              <a:rect l="0" t="0" r="0" b="0"/>
              <a:pathLst>
                <a:path w="166613" h="166198">
                  <a:moveTo>
                    <a:pt x="0" y="11416"/>
                  </a:moveTo>
                  <a:lnTo>
                    <a:pt x="6321" y="11416"/>
                  </a:lnTo>
                  <a:lnTo>
                    <a:pt x="12951" y="7888"/>
                  </a:lnTo>
                  <a:lnTo>
                    <a:pt x="20308" y="3234"/>
                  </a:lnTo>
                  <a:lnTo>
                    <a:pt x="35810" y="245"/>
                  </a:lnTo>
                  <a:lnTo>
                    <a:pt x="39749" y="0"/>
                  </a:lnTo>
                  <a:lnTo>
                    <a:pt x="95562" y="10700"/>
                  </a:lnTo>
                  <a:lnTo>
                    <a:pt x="109941" y="12421"/>
                  </a:lnTo>
                  <a:lnTo>
                    <a:pt x="146636" y="31696"/>
                  </a:lnTo>
                  <a:lnTo>
                    <a:pt x="163786" y="44840"/>
                  </a:lnTo>
                  <a:lnTo>
                    <a:pt x="165398" y="49643"/>
                  </a:lnTo>
                  <a:lnTo>
                    <a:pt x="166612" y="64812"/>
                  </a:lnTo>
                  <a:lnTo>
                    <a:pt x="163126" y="71748"/>
                  </a:lnTo>
                  <a:lnTo>
                    <a:pt x="150109" y="86980"/>
                  </a:lnTo>
                  <a:lnTo>
                    <a:pt x="142562" y="91303"/>
                  </a:lnTo>
                  <a:lnTo>
                    <a:pt x="134799" y="94546"/>
                  </a:lnTo>
                  <a:lnTo>
                    <a:pt x="80549" y="130544"/>
                  </a:lnTo>
                  <a:lnTo>
                    <a:pt x="67550" y="139768"/>
                  </a:lnTo>
                  <a:lnTo>
                    <a:pt x="47625" y="166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2977"/>
            <p:cNvSpPr/>
            <p:nvPr/>
          </p:nvSpPr>
          <p:spPr>
            <a:xfrm>
              <a:off x="7691596" y="3836213"/>
              <a:ext cx="165832" cy="283351"/>
            </a:xfrm>
            <a:custGeom>
              <a:avLst/>
              <a:gdLst/>
              <a:ahLst/>
              <a:cxnLst/>
              <a:rect l="0" t="0" r="0" b="0"/>
              <a:pathLst>
                <a:path w="165832" h="283351">
                  <a:moveTo>
                    <a:pt x="11748" y="283350"/>
                  </a:moveTo>
                  <a:lnTo>
                    <a:pt x="11748" y="265268"/>
                  </a:lnTo>
                  <a:lnTo>
                    <a:pt x="15275" y="258556"/>
                  </a:lnTo>
                  <a:lnTo>
                    <a:pt x="19930" y="251164"/>
                  </a:lnTo>
                  <a:lnTo>
                    <a:pt x="22550" y="238241"/>
                  </a:lnTo>
                  <a:lnTo>
                    <a:pt x="22234" y="195561"/>
                  </a:lnTo>
                  <a:lnTo>
                    <a:pt x="8950" y="140447"/>
                  </a:lnTo>
                  <a:lnTo>
                    <a:pt x="2541" y="116654"/>
                  </a:lnTo>
                  <a:lnTo>
                    <a:pt x="0" y="67420"/>
                  </a:lnTo>
                  <a:lnTo>
                    <a:pt x="11977" y="26622"/>
                  </a:lnTo>
                  <a:lnTo>
                    <a:pt x="28176" y="5701"/>
                  </a:lnTo>
                  <a:lnTo>
                    <a:pt x="39334" y="1200"/>
                  </a:lnTo>
                  <a:lnTo>
                    <a:pt x="46014" y="0"/>
                  </a:lnTo>
                  <a:lnTo>
                    <a:pt x="60491" y="2194"/>
                  </a:lnTo>
                  <a:lnTo>
                    <a:pt x="108680" y="15398"/>
                  </a:lnTo>
                  <a:lnTo>
                    <a:pt x="142627" y="41772"/>
                  </a:lnTo>
                  <a:lnTo>
                    <a:pt x="150614" y="45013"/>
                  </a:lnTo>
                  <a:lnTo>
                    <a:pt x="158574" y="50863"/>
                  </a:lnTo>
                  <a:lnTo>
                    <a:pt x="162994" y="57873"/>
                  </a:lnTo>
                  <a:lnTo>
                    <a:pt x="165831" y="73152"/>
                  </a:lnTo>
                  <a:lnTo>
                    <a:pt x="162690" y="81008"/>
                  </a:lnTo>
                  <a:lnTo>
                    <a:pt x="160001" y="84955"/>
                  </a:lnTo>
                  <a:lnTo>
                    <a:pt x="156885" y="87587"/>
                  </a:lnTo>
                  <a:lnTo>
                    <a:pt x="130710" y="101965"/>
                  </a:lnTo>
                  <a:lnTo>
                    <a:pt x="86452" y="104592"/>
                  </a:lnTo>
                  <a:lnTo>
                    <a:pt x="55264" y="106046"/>
                  </a:lnTo>
                  <a:lnTo>
                    <a:pt x="23654" y="1166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2978"/>
            <p:cNvSpPr/>
            <p:nvPr/>
          </p:nvSpPr>
          <p:spPr>
            <a:xfrm>
              <a:off x="7405881" y="3881438"/>
              <a:ext cx="202214" cy="190501"/>
            </a:xfrm>
            <a:custGeom>
              <a:avLst/>
              <a:gdLst/>
              <a:ahLst/>
              <a:cxnLst/>
              <a:rect l="0" t="0" r="0" b="0"/>
              <a:pathLst>
                <a:path w="202214" h="190501">
                  <a:moveTo>
                    <a:pt x="47432" y="0"/>
                  </a:moveTo>
                  <a:lnTo>
                    <a:pt x="47432" y="6320"/>
                  </a:lnTo>
                  <a:lnTo>
                    <a:pt x="46108" y="8182"/>
                  </a:lnTo>
                  <a:lnTo>
                    <a:pt x="43904" y="9423"/>
                  </a:lnTo>
                  <a:lnTo>
                    <a:pt x="41111" y="10251"/>
                  </a:lnTo>
                  <a:lnTo>
                    <a:pt x="30860" y="17736"/>
                  </a:lnTo>
                  <a:lnTo>
                    <a:pt x="26837" y="28167"/>
                  </a:lnTo>
                  <a:lnTo>
                    <a:pt x="23727" y="40300"/>
                  </a:lnTo>
                  <a:lnTo>
                    <a:pt x="10950" y="58868"/>
                  </a:lnTo>
                  <a:lnTo>
                    <a:pt x="4759" y="67174"/>
                  </a:lnTo>
                  <a:lnTo>
                    <a:pt x="2008" y="75275"/>
                  </a:lnTo>
                  <a:lnTo>
                    <a:pt x="0" y="109458"/>
                  </a:lnTo>
                  <a:lnTo>
                    <a:pt x="3420" y="118321"/>
                  </a:lnTo>
                  <a:lnTo>
                    <a:pt x="8027" y="126670"/>
                  </a:lnTo>
                  <a:lnTo>
                    <a:pt x="10074" y="134790"/>
                  </a:lnTo>
                  <a:lnTo>
                    <a:pt x="11944" y="137485"/>
                  </a:lnTo>
                  <a:lnTo>
                    <a:pt x="14513" y="139282"/>
                  </a:lnTo>
                  <a:lnTo>
                    <a:pt x="71627" y="166903"/>
                  </a:lnTo>
                  <a:lnTo>
                    <a:pt x="87289" y="173397"/>
                  </a:lnTo>
                  <a:lnTo>
                    <a:pt x="142692" y="181817"/>
                  </a:lnTo>
                  <a:lnTo>
                    <a:pt x="166496" y="187927"/>
                  </a:lnTo>
                  <a:lnTo>
                    <a:pt x="20221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2979"/>
            <p:cNvSpPr/>
            <p:nvPr/>
          </p:nvSpPr>
          <p:spPr>
            <a:xfrm>
              <a:off x="7066054" y="3822585"/>
              <a:ext cx="184853" cy="249354"/>
            </a:xfrm>
            <a:custGeom>
              <a:avLst/>
              <a:gdLst/>
              <a:ahLst/>
              <a:cxnLst/>
              <a:rect l="0" t="0" r="0" b="0"/>
              <a:pathLst>
                <a:path w="184853" h="249354">
                  <a:moveTo>
                    <a:pt x="184852" y="35040"/>
                  </a:moveTo>
                  <a:lnTo>
                    <a:pt x="184852" y="28719"/>
                  </a:lnTo>
                  <a:lnTo>
                    <a:pt x="177796" y="22088"/>
                  </a:lnTo>
                  <a:lnTo>
                    <a:pt x="152419" y="4475"/>
                  </a:lnTo>
                  <a:lnTo>
                    <a:pt x="123092" y="0"/>
                  </a:lnTo>
                  <a:lnTo>
                    <a:pt x="73364" y="684"/>
                  </a:lnTo>
                  <a:lnTo>
                    <a:pt x="21671" y="14022"/>
                  </a:lnTo>
                  <a:lnTo>
                    <a:pt x="16534" y="17059"/>
                  </a:lnTo>
                  <a:lnTo>
                    <a:pt x="13108" y="20407"/>
                  </a:lnTo>
                  <a:lnTo>
                    <a:pt x="839" y="39172"/>
                  </a:lnTo>
                  <a:lnTo>
                    <a:pt x="0" y="43087"/>
                  </a:lnTo>
                  <a:lnTo>
                    <a:pt x="763" y="47019"/>
                  </a:lnTo>
                  <a:lnTo>
                    <a:pt x="8158" y="58874"/>
                  </a:lnTo>
                  <a:lnTo>
                    <a:pt x="16363" y="66800"/>
                  </a:lnTo>
                  <a:lnTo>
                    <a:pt x="50209" y="89280"/>
                  </a:lnTo>
                  <a:lnTo>
                    <a:pt x="108795" y="106110"/>
                  </a:lnTo>
                  <a:lnTo>
                    <a:pt x="111361" y="106314"/>
                  </a:lnTo>
                  <a:lnTo>
                    <a:pt x="112046" y="107691"/>
                  </a:lnTo>
                  <a:lnTo>
                    <a:pt x="112806" y="112750"/>
                  </a:lnTo>
                  <a:lnTo>
                    <a:pt x="111686" y="114628"/>
                  </a:lnTo>
                  <a:lnTo>
                    <a:pt x="109617" y="115880"/>
                  </a:lnTo>
                  <a:lnTo>
                    <a:pt x="106914" y="116714"/>
                  </a:lnTo>
                  <a:lnTo>
                    <a:pt x="91748" y="126236"/>
                  </a:lnTo>
                  <a:lnTo>
                    <a:pt x="73334" y="130412"/>
                  </a:lnTo>
                  <a:lnTo>
                    <a:pt x="32762" y="150814"/>
                  </a:lnTo>
                  <a:lnTo>
                    <a:pt x="23330" y="153964"/>
                  </a:lnTo>
                  <a:lnTo>
                    <a:pt x="14728" y="159773"/>
                  </a:lnTo>
                  <a:lnTo>
                    <a:pt x="10023" y="166765"/>
                  </a:lnTo>
                  <a:lnTo>
                    <a:pt x="7374" y="178139"/>
                  </a:lnTo>
                  <a:lnTo>
                    <a:pt x="7002" y="182033"/>
                  </a:lnTo>
                  <a:lnTo>
                    <a:pt x="12799" y="200155"/>
                  </a:lnTo>
                  <a:lnTo>
                    <a:pt x="15911" y="204647"/>
                  </a:lnTo>
                  <a:lnTo>
                    <a:pt x="62585" y="240106"/>
                  </a:lnTo>
                  <a:lnTo>
                    <a:pt x="101509" y="2493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2980"/>
            <p:cNvSpPr/>
            <p:nvPr/>
          </p:nvSpPr>
          <p:spPr>
            <a:xfrm>
              <a:off x="6895387" y="3786188"/>
              <a:ext cx="45958" cy="285751"/>
            </a:xfrm>
            <a:custGeom>
              <a:avLst/>
              <a:gdLst/>
              <a:ahLst/>
              <a:cxnLst/>
              <a:rect l="0" t="0" r="0" b="0"/>
              <a:pathLst>
                <a:path w="45958" h="285751">
                  <a:moveTo>
                    <a:pt x="45957" y="0"/>
                  </a:moveTo>
                  <a:lnTo>
                    <a:pt x="39636" y="0"/>
                  </a:lnTo>
                  <a:lnTo>
                    <a:pt x="37774" y="1322"/>
                  </a:lnTo>
                  <a:lnTo>
                    <a:pt x="36533" y="3528"/>
                  </a:lnTo>
                  <a:lnTo>
                    <a:pt x="35705" y="6320"/>
                  </a:lnTo>
                  <a:lnTo>
                    <a:pt x="24844" y="24122"/>
                  </a:lnTo>
                  <a:lnTo>
                    <a:pt x="14067" y="75882"/>
                  </a:lnTo>
                  <a:lnTo>
                    <a:pt x="10574" y="131255"/>
                  </a:lnTo>
                  <a:lnTo>
                    <a:pt x="9015" y="157658"/>
                  </a:lnTo>
                  <a:lnTo>
                    <a:pt x="0" y="198294"/>
                  </a:lnTo>
                  <a:lnTo>
                    <a:pt x="10556" y="256611"/>
                  </a:lnTo>
                  <a:lnTo>
                    <a:pt x="22144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2981"/>
            <p:cNvSpPr/>
            <p:nvPr/>
          </p:nvSpPr>
          <p:spPr>
            <a:xfrm>
              <a:off x="6643688" y="3917156"/>
              <a:ext cx="238126" cy="23814"/>
            </a:xfrm>
            <a:custGeom>
              <a:avLst/>
              <a:gdLst/>
              <a:ahLst/>
              <a:cxnLst/>
              <a:rect l="0" t="0" r="0" b="0"/>
              <a:pathLst>
                <a:path w="238126" h="23814">
                  <a:moveTo>
                    <a:pt x="0" y="23813"/>
                  </a:moveTo>
                  <a:lnTo>
                    <a:pt x="10251" y="13561"/>
                  </a:lnTo>
                  <a:lnTo>
                    <a:pt x="62743" y="1698"/>
                  </a:lnTo>
                  <a:lnTo>
                    <a:pt x="113589" y="224"/>
                  </a:lnTo>
                  <a:lnTo>
                    <a:pt x="165606" y="44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2982"/>
            <p:cNvSpPr/>
            <p:nvPr/>
          </p:nvSpPr>
          <p:spPr>
            <a:xfrm>
              <a:off x="6660648" y="3798094"/>
              <a:ext cx="18759" cy="202407"/>
            </a:xfrm>
            <a:custGeom>
              <a:avLst/>
              <a:gdLst/>
              <a:ahLst/>
              <a:cxnLst/>
              <a:rect l="0" t="0" r="0" b="0"/>
              <a:pathLst>
                <a:path w="18759" h="202407">
                  <a:moveTo>
                    <a:pt x="18758" y="0"/>
                  </a:moveTo>
                  <a:lnTo>
                    <a:pt x="12438" y="6320"/>
                  </a:lnTo>
                  <a:lnTo>
                    <a:pt x="9334" y="12951"/>
                  </a:lnTo>
                  <a:lnTo>
                    <a:pt x="6916" y="65878"/>
                  </a:lnTo>
                  <a:lnTo>
                    <a:pt x="5558" y="84842"/>
                  </a:lnTo>
                  <a:lnTo>
                    <a:pt x="0" y="110393"/>
                  </a:lnTo>
                  <a:lnTo>
                    <a:pt x="6507" y="168276"/>
                  </a:lnTo>
                  <a:lnTo>
                    <a:pt x="6852" y="202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2983"/>
            <p:cNvSpPr/>
            <p:nvPr/>
          </p:nvSpPr>
          <p:spPr>
            <a:xfrm>
              <a:off x="7381875" y="3452813"/>
              <a:ext cx="142876" cy="11907"/>
            </a:xfrm>
            <a:custGeom>
              <a:avLst/>
              <a:gdLst/>
              <a:ahLst/>
              <a:cxnLst/>
              <a:rect l="0" t="0" r="0" b="0"/>
              <a:pathLst>
                <a:path w="142876" h="11907">
                  <a:moveTo>
                    <a:pt x="0" y="0"/>
                  </a:moveTo>
                  <a:lnTo>
                    <a:pt x="29814" y="1322"/>
                  </a:lnTo>
                  <a:lnTo>
                    <a:pt x="74057" y="10251"/>
                  </a:lnTo>
                  <a:lnTo>
                    <a:pt x="131980" y="11809"/>
                  </a:lnTo>
                  <a:lnTo>
                    <a:pt x="142875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2984"/>
            <p:cNvSpPr/>
            <p:nvPr/>
          </p:nvSpPr>
          <p:spPr>
            <a:xfrm>
              <a:off x="7625482" y="3345656"/>
              <a:ext cx="232644" cy="250033"/>
            </a:xfrm>
            <a:custGeom>
              <a:avLst/>
              <a:gdLst/>
              <a:ahLst/>
              <a:cxnLst/>
              <a:rect l="0" t="0" r="0" b="0"/>
              <a:pathLst>
                <a:path w="232644" h="250033">
                  <a:moveTo>
                    <a:pt x="77862" y="0"/>
                  </a:moveTo>
                  <a:lnTo>
                    <a:pt x="71541" y="6321"/>
                  </a:lnTo>
                  <a:lnTo>
                    <a:pt x="68438" y="12952"/>
                  </a:lnTo>
                  <a:lnTo>
                    <a:pt x="67610" y="16572"/>
                  </a:lnTo>
                  <a:lnTo>
                    <a:pt x="60125" y="27988"/>
                  </a:lnTo>
                  <a:lnTo>
                    <a:pt x="38011" y="57933"/>
                  </a:lnTo>
                  <a:lnTo>
                    <a:pt x="17589" y="104457"/>
                  </a:lnTo>
                  <a:lnTo>
                    <a:pt x="11386" y="113894"/>
                  </a:lnTo>
                  <a:lnTo>
                    <a:pt x="757" y="141100"/>
                  </a:lnTo>
                  <a:lnTo>
                    <a:pt x="0" y="146984"/>
                  </a:lnTo>
                  <a:lnTo>
                    <a:pt x="5317" y="170152"/>
                  </a:lnTo>
                  <a:lnTo>
                    <a:pt x="12988" y="178370"/>
                  </a:lnTo>
                  <a:lnTo>
                    <a:pt x="71503" y="210335"/>
                  </a:lnTo>
                  <a:lnTo>
                    <a:pt x="126218" y="230187"/>
                  </a:lnTo>
                  <a:lnTo>
                    <a:pt x="172163" y="246503"/>
                  </a:lnTo>
                  <a:lnTo>
                    <a:pt x="232643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2985"/>
            <p:cNvSpPr/>
            <p:nvPr/>
          </p:nvSpPr>
          <p:spPr>
            <a:xfrm>
              <a:off x="7905750" y="3226743"/>
              <a:ext cx="214294" cy="190352"/>
            </a:xfrm>
            <a:custGeom>
              <a:avLst/>
              <a:gdLst/>
              <a:ahLst/>
              <a:cxnLst/>
              <a:rect l="0" t="0" r="0" b="0"/>
              <a:pathLst>
                <a:path w="214294" h="190352">
                  <a:moveTo>
                    <a:pt x="0" y="35570"/>
                  </a:moveTo>
                  <a:lnTo>
                    <a:pt x="0" y="24154"/>
                  </a:lnTo>
                  <a:lnTo>
                    <a:pt x="6321" y="17488"/>
                  </a:lnTo>
                  <a:lnTo>
                    <a:pt x="12951" y="14304"/>
                  </a:lnTo>
                  <a:lnTo>
                    <a:pt x="31888" y="10769"/>
                  </a:lnTo>
                  <a:lnTo>
                    <a:pt x="45020" y="3674"/>
                  </a:lnTo>
                  <a:lnTo>
                    <a:pt x="97075" y="0"/>
                  </a:lnTo>
                  <a:lnTo>
                    <a:pt x="150579" y="9294"/>
                  </a:lnTo>
                  <a:lnTo>
                    <a:pt x="167466" y="11985"/>
                  </a:lnTo>
                  <a:lnTo>
                    <a:pt x="201987" y="26392"/>
                  </a:lnTo>
                  <a:lnTo>
                    <a:pt x="206096" y="29450"/>
                  </a:lnTo>
                  <a:lnTo>
                    <a:pt x="210660" y="36378"/>
                  </a:lnTo>
                  <a:lnTo>
                    <a:pt x="213230" y="47715"/>
                  </a:lnTo>
                  <a:lnTo>
                    <a:pt x="214293" y="87167"/>
                  </a:lnTo>
                  <a:lnTo>
                    <a:pt x="210776" y="95103"/>
                  </a:lnTo>
                  <a:lnTo>
                    <a:pt x="186324" y="122882"/>
                  </a:lnTo>
                  <a:lnTo>
                    <a:pt x="178502" y="127292"/>
                  </a:lnTo>
                  <a:lnTo>
                    <a:pt x="156380" y="136443"/>
                  </a:lnTo>
                  <a:lnTo>
                    <a:pt x="113852" y="161344"/>
                  </a:lnTo>
                  <a:lnTo>
                    <a:pt x="75243" y="172174"/>
                  </a:lnTo>
                  <a:lnTo>
                    <a:pt x="47625" y="190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2986"/>
            <p:cNvSpPr/>
            <p:nvPr/>
          </p:nvSpPr>
          <p:spPr>
            <a:xfrm>
              <a:off x="6738938" y="3287258"/>
              <a:ext cx="202407" cy="284591"/>
            </a:xfrm>
            <a:custGeom>
              <a:avLst/>
              <a:gdLst/>
              <a:ahLst/>
              <a:cxnLst/>
              <a:rect l="0" t="0" r="0" b="0"/>
              <a:pathLst>
                <a:path w="202407" h="284591">
                  <a:moveTo>
                    <a:pt x="202406" y="34586"/>
                  </a:moveTo>
                  <a:lnTo>
                    <a:pt x="202406" y="23170"/>
                  </a:lnTo>
                  <a:lnTo>
                    <a:pt x="192154" y="12471"/>
                  </a:lnTo>
                  <a:lnTo>
                    <a:pt x="138332" y="0"/>
                  </a:lnTo>
                  <a:lnTo>
                    <a:pt x="114923" y="526"/>
                  </a:lnTo>
                  <a:lnTo>
                    <a:pt x="63048" y="13585"/>
                  </a:lnTo>
                  <a:lnTo>
                    <a:pt x="33290" y="30988"/>
                  </a:lnTo>
                  <a:lnTo>
                    <a:pt x="28025" y="38719"/>
                  </a:lnTo>
                  <a:lnTo>
                    <a:pt x="25060" y="50510"/>
                  </a:lnTo>
                  <a:lnTo>
                    <a:pt x="24182" y="68702"/>
                  </a:lnTo>
                  <a:lnTo>
                    <a:pt x="27504" y="79735"/>
                  </a:lnTo>
                  <a:lnTo>
                    <a:pt x="46737" y="103917"/>
                  </a:lnTo>
                  <a:lnTo>
                    <a:pt x="96701" y="132563"/>
                  </a:lnTo>
                  <a:lnTo>
                    <a:pt x="153863" y="174173"/>
                  </a:lnTo>
                  <a:lnTo>
                    <a:pt x="168925" y="185259"/>
                  </a:lnTo>
                  <a:lnTo>
                    <a:pt x="193718" y="221622"/>
                  </a:lnTo>
                  <a:lnTo>
                    <a:pt x="199831" y="238759"/>
                  </a:lnTo>
                  <a:lnTo>
                    <a:pt x="201643" y="252214"/>
                  </a:lnTo>
                  <a:lnTo>
                    <a:pt x="198539" y="260515"/>
                  </a:lnTo>
                  <a:lnTo>
                    <a:pt x="185766" y="276622"/>
                  </a:lnTo>
                  <a:lnTo>
                    <a:pt x="174726" y="281064"/>
                  </a:lnTo>
                  <a:lnTo>
                    <a:pt x="121205" y="284305"/>
                  </a:lnTo>
                  <a:lnTo>
                    <a:pt x="68098" y="284590"/>
                  </a:lnTo>
                  <a:lnTo>
                    <a:pt x="48786" y="283282"/>
                  </a:lnTo>
                  <a:lnTo>
                    <a:pt x="9814" y="272490"/>
                  </a:lnTo>
                  <a:lnTo>
                    <a:pt x="6542" y="269918"/>
                  </a:lnTo>
                  <a:lnTo>
                    <a:pt x="0" y="260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2987"/>
            <p:cNvSpPr/>
            <p:nvPr/>
          </p:nvSpPr>
          <p:spPr>
            <a:xfrm>
              <a:off x="7036594" y="3321844"/>
              <a:ext cx="11907" cy="261938"/>
            </a:xfrm>
            <a:custGeom>
              <a:avLst/>
              <a:gdLst/>
              <a:ahLst/>
              <a:cxnLst/>
              <a:rect l="0" t="0" r="0" b="0"/>
              <a:pathLst>
                <a:path w="11907" h="261938">
                  <a:moveTo>
                    <a:pt x="11906" y="0"/>
                  </a:moveTo>
                  <a:lnTo>
                    <a:pt x="11906" y="55848"/>
                  </a:lnTo>
                  <a:lnTo>
                    <a:pt x="11906" y="111995"/>
                  </a:lnTo>
                  <a:lnTo>
                    <a:pt x="1104" y="170475"/>
                  </a:lnTo>
                  <a:lnTo>
                    <a:pt x="64" y="226208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2988"/>
            <p:cNvSpPr/>
            <p:nvPr/>
          </p:nvSpPr>
          <p:spPr>
            <a:xfrm>
              <a:off x="6881813" y="3262316"/>
              <a:ext cx="654506" cy="307983"/>
            </a:xfrm>
            <a:custGeom>
              <a:avLst/>
              <a:gdLst/>
              <a:ahLst/>
              <a:cxnLst/>
              <a:rect l="0" t="0" r="0" b="0"/>
              <a:pathLst>
                <a:path w="654506" h="307983">
                  <a:moveTo>
                    <a:pt x="0" y="35715"/>
                  </a:moveTo>
                  <a:lnTo>
                    <a:pt x="0" y="29395"/>
                  </a:lnTo>
                  <a:lnTo>
                    <a:pt x="1323" y="27533"/>
                  </a:lnTo>
                  <a:lnTo>
                    <a:pt x="3527" y="26291"/>
                  </a:lnTo>
                  <a:lnTo>
                    <a:pt x="6320" y="25464"/>
                  </a:lnTo>
                  <a:lnTo>
                    <a:pt x="21631" y="15953"/>
                  </a:lnTo>
                  <a:lnTo>
                    <a:pt x="75302" y="12140"/>
                  </a:lnTo>
                  <a:lnTo>
                    <a:pt x="131478" y="11934"/>
                  </a:lnTo>
                  <a:lnTo>
                    <a:pt x="190567" y="11907"/>
                  </a:lnTo>
                  <a:lnTo>
                    <a:pt x="246512" y="11904"/>
                  </a:lnTo>
                  <a:lnTo>
                    <a:pt x="303243" y="11903"/>
                  </a:lnTo>
                  <a:lnTo>
                    <a:pt x="336756" y="10580"/>
                  </a:lnTo>
                  <a:lnTo>
                    <a:pt x="366564" y="487"/>
                  </a:lnTo>
                  <a:lnTo>
                    <a:pt x="375453" y="93"/>
                  </a:lnTo>
                  <a:lnTo>
                    <a:pt x="356778" y="0"/>
                  </a:lnTo>
                  <a:lnTo>
                    <a:pt x="346863" y="3526"/>
                  </a:lnTo>
                  <a:lnTo>
                    <a:pt x="342366" y="6318"/>
                  </a:lnTo>
                  <a:lnTo>
                    <a:pt x="286425" y="21081"/>
                  </a:lnTo>
                  <a:lnTo>
                    <a:pt x="236146" y="51639"/>
                  </a:lnTo>
                  <a:lnTo>
                    <a:pt x="230630" y="59549"/>
                  </a:lnTo>
                  <a:lnTo>
                    <a:pt x="227526" y="71440"/>
                  </a:lnTo>
                  <a:lnTo>
                    <a:pt x="227090" y="75407"/>
                  </a:lnTo>
                  <a:lnTo>
                    <a:pt x="230133" y="83342"/>
                  </a:lnTo>
                  <a:lnTo>
                    <a:pt x="242867" y="99216"/>
                  </a:lnTo>
                  <a:lnTo>
                    <a:pt x="260549" y="111122"/>
                  </a:lnTo>
                  <a:lnTo>
                    <a:pt x="299733" y="125674"/>
                  </a:lnTo>
                  <a:lnTo>
                    <a:pt x="351140" y="130268"/>
                  </a:lnTo>
                  <a:lnTo>
                    <a:pt x="409581" y="130938"/>
                  </a:lnTo>
                  <a:lnTo>
                    <a:pt x="411960" y="130947"/>
                  </a:lnTo>
                  <a:lnTo>
                    <a:pt x="418131" y="134485"/>
                  </a:lnTo>
                  <a:lnTo>
                    <a:pt x="421629" y="137280"/>
                  </a:lnTo>
                  <a:lnTo>
                    <a:pt x="422638" y="139144"/>
                  </a:lnTo>
                  <a:lnTo>
                    <a:pt x="421988" y="140386"/>
                  </a:lnTo>
                  <a:lnTo>
                    <a:pt x="397913" y="150957"/>
                  </a:lnTo>
                  <a:lnTo>
                    <a:pt x="377486" y="154968"/>
                  </a:lnTo>
                  <a:lnTo>
                    <a:pt x="318592" y="182721"/>
                  </a:lnTo>
                  <a:lnTo>
                    <a:pt x="297539" y="194513"/>
                  </a:lnTo>
                  <a:lnTo>
                    <a:pt x="270212" y="228533"/>
                  </a:lnTo>
                  <a:lnTo>
                    <a:pt x="268777" y="234375"/>
                  </a:lnTo>
                  <a:lnTo>
                    <a:pt x="270710" y="247922"/>
                  </a:lnTo>
                  <a:lnTo>
                    <a:pt x="279235" y="264103"/>
                  </a:lnTo>
                  <a:lnTo>
                    <a:pt x="296460" y="277276"/>
                  </a:lnTo>
                  <a:lnTo>
                    <a:pt x="341555" y="301575"/>
                  </a:lnTo>
                  <a:lnTo>
                    <a:pt x="382616" y="307982"/>
                  </a:lnTo>
                  <a:lnTo>
                    <a:pt x="415874" y="307769"/>
                  </a:lnTo>
                  <a:lnTo>
                    <a:pt x="434423" y="303031"/>
                  </a:lnTo>
                  <a:lnTo>
                    <a:pt x="466566" y="281027"/>
                  </a:lnTo>
                  <a:lnTo>
                    <a:pt x="482494" y="265533"/>
                  </a:lnTo>
                  <a:lnTo>
                    <a:pt x="499727" y="233737"/>
                  </a:lnTo>
                  <a:lnTo>
                    <a:pt x="517216" y="187518"/>
                  </a:lnTo>
                  <a:lnTo>
                    <a:pt x="513926" y="130807"/>
                  </a:lnTo>
                  <a:lnTo>
                    <a:pt x="523176" y="75185"/>
                  </a:lnTo>
                  <a:lnTo>
                    <a:pt x="523737" y="56300"/>
                  </a:lnTo>
                  <a:lnTo>
                    <a:pt x="527341" y="47951"/>
                  </a:lnTo>
                  <a:lnTo>
                    <a:pt x="530155" y="43872"/>
                  </a:lnTo>
                  <a:lnTo>
                    <a:pt x="536808" y="39341"/>
                  </a:lnTo>
                  <a:lnTo>
                    <a:pt x="547991" y="36790"/>
                  </a:lnTo>
                  <a:lnTo>
                    <a:pt x="551859" y="36431"/>
                  </a:lnTo>
                  <a:lnTo>
                    <a:pt x="559684" y="39561"/>
                  </a:lnTo>
                  <a:lnTo>
                    <a:pt x="563622" y="42248"/>
                  </a:lnTo>
                  <a:lnTo>
                    <a:pt x="592837" y="50441"/>
                  </a:lnTo>
                  <a:lnTo>
                    <a:pt x="597631" y="53470"/>
                  </a:lnTo>
                  <a:lnTo>
                    <a:pt x="634957" y="98774"/>
                  </a:lnTo>
                  <a:lnTo>
                    <a:pt x="639390" y="110484"/>
                  </a:lnTo>
                  <a:lnTo>
                    <a:pt x="649050" y="162910"/>
                  </a:lnTo>
                  <a:lnTo>
                    <a:pt x="654505" y="218289"/>
                  </a:lnTo>
                  <a:lnTo>
                    <a:pt x="653420" y="242094"/>
                  </a:lnTo>
                  <a:lnTo>
                    <a:pt x="642937" y="2976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2989"/>
            <p:cNvSpPr/>
            <p:nvPr/>
          </p:nvSpPr>
          <p:spPr>
            <a:xfrm>
              <a:off x="8060531" y="3548063"/>
              <a:ext cx="1" cy="23813"/>
            </a:xfrm>
            <a:custGeom>
              <a:avLst/>
              <a:gdLst/>
              <a:ahLst/>
              <a:cxnLst/>
              <a:rect l="0" t="0" r="0" b="0"/>
              <a:pathLst>
                <a:path w="1" h="23813">
                  <a:moveTo>
                    <a:pt x="0" y="0"/>
                  </a:move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SMARTInkShape-Group522"/>
          <p:cNvGrpSpPr/>
          <p:nvPr/>
        </p:nvGrpSpPr>
        <p:grpSpPr>
          <a:xfrm>
            <a:off x="4609916" y="574031"/>
            <a:ext cx="1649511" cy="794680"/>
            <a:chOff x="4609916" y="574031"/>
            <a:chExt cx="1649511" cy="794680"/>
          </a:xfrm>
        </p:grpSpPr>
        <p:sp>
          <p:nvSpPr>
            <p:cNvPr id="421" name="SMARTInkShape-2990"/>
            <p:cNvSpPr/>
            <p:nvPr/>
          </p:nvSpPr>
          <p:spPr>
            <a:xfrm>
              <a:off x="4609916" y="574031"/>
              <a:ext cx="1649511" cy="794680"/>
            </a:xfrm>
            <a:custGeom>
              <a:avLst/>
              <a:gdLst/>
              <a:ahLst/>
              <a:cxnLst/>
              <a:rect l="0" t="0" r="0" b="0"/>
              <a:pathLst>
                <a:path w="1649511" h="794680">
                  <a:moveTo>
                    <a:pt x="200209" y="688032"/>
                  </a:moveTo>
                  <a:lnTo>
                    <a:pt x="200209" y="694352"/>
                  </a:lnTo>
                  <a:lnTo>
                    <a:pt x="203737" y="700983"/>
                  </a:lnTo>
                  <a:lnTo>
                    <a:pt x="208391" y="708340"/>
                  </a:lnTo>
                  <a:lnTo>
                    <a:pt x="210460" y="716019"/>
                  </a:lnTo>
                  <a:lnTo>
                    <a:pt x="224266" y="734101"/>
                  </a:lnTo>
                  <a:lnTo>
                    <a:pt x="245114" y="749895"/>
                  </a:lnTo>
                  <a:lnTo>
                    <a:pt x="294872" y="767083"/>
                  </a:lnTo>
                  <a:lnTo>
                    <a:pt x="342763" y="777894"/>
                  </a:lnTo>
                  <a:lnTo>
                    <a:pt x="383952" y="780887"/>
                  </a:lnTo>
                  <a:lnTo>
                    <a:pt x="428717" y="782217"/>
                  </a:lnTo>
                  <a:lnTo>
                    <a:pt x="475070" y="784131"/>
                  </a:lnTo>
                  <a:lnTo>
                    <a:pt x="522130" y="789392"/>
                  </a:lnTo>
                  <a:lnTo>
                    <a:pt x="569504" y="792612"/>
                  </a:lnTo>
                  <a:lnTo>
                    <a:pt x="618340" y="794043"/>
                  </a:lnTo>
                  <a:lnTo>
                    <a:pt x="670913" y="794679"/>
                  </a:lnTo>
                  <a:lnTo>
                    <a:pt x="721619" y="791434"/>
                  </a:lnTo>
                  <a:lnTo>
                    <a:pt x="771936" y="786905"/>
                  </a:lnTo>
                  <a:lnTo>
                    <a:pt x="825167" y="784892"/>
                  </a:lnTo>
                  <a:lnTo>
                    <a:pt x="879694" y="783997"/>
                  </a:lnTo>
                  <a:lnTo>
                    <a:pt x="933473" y="782277"/>
                  </a:lnTo>
                  <a:lnTo>
                    <a:pt x="983832" y="777102"/>
                  </a:lnTo>
                  <a:lnTo>
                    <a:pt x="1036202" y="770393"/>
                  </a:lnTo>
                  <a:lnTo>
                    <a:pt x="1090345" y="761678"/>
                  </a:lnTo>
                  <a:lnTo>
                    <a:pt x="1145276" y="748986"/>
                  </a:lnTo>
                  <a:lnTo>
                    <a:pt x="1197031" y="734525"/>
                  </a:lnTo>
                  <a:lnTo>
                    <a:pt x="1246491" y="719279"/>
                  </a:lnTo>
                  <a:lnTo>
                    <a:pt x="1294932" y="703683"/>
                  </a:lnTo>
                  <a:lnTo>
                    <a:pt x="1339391" y="687932"/>
                  </a:lnTo>
                  <a:lnTo>
                    <a:pt x="1381200" y="670789"/>
                  </a:lnTo>
                  <a:lnTo>
                    <a:pt x="1440602" y="640148"/>
                  </a:lnTo>
                  <a:lnTo>
                    <a:pt x="1490982" y="612402"/>
                  </a:lnTo>
                  <a:lnTo>
                    <a:pt x="1544231" y="571669"/>
                  </a:lnTo>
                  <a:lnTo>
                    <a:pt x="1580924" y="538901"/>
                  </a:lnTo>
                  <a:lnTo>
                    <a:pt x="1622558" y="486741"/>
                  </a:lnTo>
                  <a:lnTo>
                    <a:pt x="1641761" y="450237"/>
                  </a:lnTo>
                  <a:lnTo>
                    <a:pt x="1649510" y="407965"/>
                  </a:lnTo>
                  <a:lnTo>
                    <a:pt x="1645484" y="368247"/>
                  </a:lnTo>
                  <a:lnTo>
                    <a:pt x="1621444" y="309765"/>
                  </a:lnTo>
                  <a:lnTo>
                    <a:pt x="1589690" y="264332"/>
                  </a:lnTo>
                  <a:lnTo>
                    <a:pt x="1532224" y="209227"/>
                  </a:lnTo>
                  <a:lnTo>
                    <a:pt x="1478588" y="163400"/>
                  </a:lnTo>
                  <a:lnTo>
                    <a:pt x="1435128" y="134716"/>
                  </a:lnTo>
                  <a:lnTo>
                    <a:pt x="1389353" y="113148"/>
                  </a:lnTo>
                  <a:lnTo>
                    <a:pt x="1339022" y="91215"/>
                  </a:lnTo>
                  <a:lnTo>
                    <a:pt x="1284463" y="70884"/>
                  </a:lnTo>
                  <a:lnTo>
                    <a:pt x="1224936" y="57438"/>
                  </a:lnTo>
                  <a:lnTo>
                    <a:pt x="1166730" y="43525"/>
                  </a:lnTo>
                  <a:lnTo>
                    <a:pt x="1107347" y="29844"/>
                  </a:lnTo>
                  <a:lnTo>
                    <a:pt x="1074842" y="24344"/>
                  </a:lnTo>
                  <a:lnTo>
                    <a:pt x="1041266" y="19355"/>
                  </a:lnTo>
                  <a:lnTo>
                    <a:pt x="1008298" y="14705"/>
                  </a:lnTo>
                  <a:lnTo>
                    <a:pt x="975738" y="10283"/>
                  </a:lnTo>
                  <a:lnTo>
                    <a:pt x="943447" y="6012"/>
                  </a:lnTo>
                  <a:lnTo>
                    <a:pt x="911337" y="3164"/>
                  </a:lnTo>
                  <a:lnTo>
                    <a:pt x="879346" y="1266"/>
                  </a:lnTo>
                  <a:lnTo>
                    <a:pt x="847436" y="0"/>
                  </a:lnTo>
                  <a:lnTo>
                    <a:pt x="815579" y="479"/>
                  </a:lnTo>
                  <a:lnTo>
                    <a:pt x="783758" y="2122"/>
                  </a:lnTo>
                  <a:lnTo>
                    <a:pt x="751960" y="4540"/>
                  </a:lnTo>
                  <a:lnTo>
                    <a:pt x="720178" y="7474"/>
                  </a:lnTo>
                  <a:lnTo>
                    <a:pt x="688408" y="10754"/>
                  </a:lnTo>
                  <a:lnTo>
                    <a:pt x="656643" y="14263"/>
                  </a:lnTo>
                  <a:lnTo>
                    <a:pt x="626207" y="17926"/>
                  </a:lnTo>
                  <a:lnTo>
                    <a:pt x="567694" y="25523"/>
                  </a:lnTo>
                  <a:lnTo>
                    <a:pt x="510819" y="36837"/>
                  </a:lnTo>
                  <a:lnTo>
                    <a:pt x="455998" y="50684"/>
                  </a:lnTo>
                  <a:lnTo>
                    <a:pt x="405174" y="65659"/>
                  </a:lnTo>
                  <a:lnTo>
                    <a:pt x="359655" y="81133"/>
                  </a:lnTo>
                  <a:lnTo>
                    <a:pt x="317375" y="98153"/>
                  </a:lnTo>
                  <a:lnTo>
                    <a:pt x="276537" y="118947"/>
                  </a:lnTo>
                  <a:lnTo>
                    <a:pt x="222678" y="152966"/>
                  </a:lnTo>
                  <a:lnTo>
                    <a:pt x="173205" y="188181"/>
                  </a:lnTo>
                  <a:lnTo>
                    <a:pt x="118587" y="243818"/>
                  </a:lnTo>
                  <a:lnTo>
                    <a:pt x="69581" y="297926"/>
                  </a:lnTo>
                  <a:lnTo>
                    <a:pt x="40678" y="343580"/>
                  </a:lnTo>
                  <a:lnTo>
                    <a:pt x="12739" y="400094"/>
                  </a:lnTo>
                  <a:lnTo>
                    <a:pt x="2228" y="437352"/>
                  </a:lnTo>
                  <a:lnTo>
                    <a:pt x="0" y="485497"/>
                  </a:lnTo>
                  <a:lnTo>
                    <a:pt x="4512" y="509381"/>
                  </a:lnTo>
                  <a:lnTo>
                    <a:pt x="20810" y="538819"/>
                  </a:lnTo>
                  <a:lnTo>
                    <a:pt x="60850" y="572470"/>
                  </a:lnTo>
                  <a:lnTo>
                    <a:pt x="104531" y="595289"/>
                  </a:lnTo>
                  <a:lnTo>
                    <a:pt x="160101" y="612339"/>
                  </a:lnTo>
                  <a:lnTo>
                    <a:pt x="203550" y="626168"/>
                  </a:lnTo>
                  <a:lnTo>
                    <a:pt x="245791" y="634078"/>
                  </a:lnTo>
                  <a:lnTo>
                    <a:pt x="303232" y="642059"/>
                  </a:lnTo>
                  <a:lnTo>
                    <a:pt x="354989" y="652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2991"/>
            <p:cNvSpPr/>
            <p:nvPr/>
          </p:nvSpPr>
          <p:spPr>
            <a:xfrm>
              <a:off x="5715000" y="916781"/>
              <a:ext cx="297656" cy="35720"/>
            </a:xfrm>
            <a:custGeom>
              <a:avLst/>
              <a:gdLst/>
              <a:ahLst/>
              <a:cxnLst/>
              <a:rect l="0" t="0" r="0" b="0"/>
              <a:pathLst>
                <a:path w="297656" h="35720">
                  <a:moveTo>
                    <a:pt x="0" y="0"/>
                  </a:moveTo>
                  <a:lnTo>
                    <a:pt x="50898" y="0"/>
                  </a:lnTo>
                  <a:lnTo>
                    <a:pt x="99424" y="3528"/>
                  </a:lnTo>
                  <a:lnTo>
                    <a:pt x="153254" y="10251"/>
                  </a:lnTo>
                  <a:lnTo>
                    <a:pt x="202105" y="12903"/>
                  </a:lnTo>
                  <a:lnTo>
                    <a:pt x="255577" y="22115"/>
                  </a:lnTo>
                  <a:lnTo>
                    <a:pt x="269253" y="26586"/>
                  </a:lnTo>
                  <a:lnTo>
                    <a:pt x="284390" y="33013"/>
                  </a:lnTo>
                  <a:lnTo>
                    <a:pt x="297655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2992"/>
            <p:cNvSpPr/>
            <p:nvPr/>
          </p:nvSpPr>
          <p:spPr>
            <a:xfrm>
              <a:off x="5834063" y="773906"/>
              <a:ext cx="130968" cy="333376"/>
            </a:xfrm>
            <a:custGeom>
              <a:avLst/>
              <a:gdLst/>
              <a:ahLst/>
              <a:cxnLst/>
              <a:rect l="0" t="0" r="0" b="0"/>
              <a:pathLst>
                <a:path w="130968" h="333376">
                  <a:moveTo>
                    <a:pt x="0" y="0"/>
                  </a:moveTo>
                  <a:lnTo>
                    <a:pt x="0" y="57588"/>
                  </a:lnTo>
                  <a:lnTo>
                    <a:pt x="0" y="113617"/>
                  </a:lnTo>
                  <a:lnTo>
                    <a:pt x="0" y="170570"/>
                  </a:lnTo>
                  <a:lnTo>
                    <a:pt x="1323" y="218274"/>
                  </a:lnTo>
                  <a:lnTo>
                    <a:pt x="24121" y="273844"/>
                  </a:lnTo>
                  <a:lnTo>
                    <a:pt x="33210" y="288396"/>
                  </a:lnTo>
                  <a:lnTo>
                    <a:pt x="60604" y="308517"/>
                  </a:lnTo>
                  <a:lnTo>
                    <a:pt x="103722" y="329756"/>
                  </a:lnTo>
                  <a:lnTo>
                    <a:pt x="130967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2993"/>
            <p:cNvSpPr/>
            <p:nvPr/>
          </p:nvSpPr>
          <p:spPr>
            <a:xfrm>
              <a:off x="5527476" y="874203"/>
              <a:ext cx="199047" cy="233079"/>
            </a:xfrm>
            <a:custGeom>
              <a:avLst/>
              <a:gdLst/>
              <a:ahLst/>
              <a:cxnLst/>
              <a:rect l="0" t="0" r="0" b="0"/>
              <a:pathLst>
                <a:path w="199047" h="233079">
                  <a:moveTo>
                    <a:pt x="139899" y="6860"/>
                  </a:moveTo>
                  <a:lnTo>
                    <a:pt x="123327" y="6860"/>
                  </a:lnTo>
                  <a:lnTo>
                    <a:pt x="115776" y="3332"/>
                  </a:lnTo>
                  <a:lnTo>
                    <a:pt x="111912" y="539"/>
                  </a:lnTo>
                  <a:lnTo>
                    <a:pt x="106689" y="0"/>
                  </a:lnTo>
                  <a:lnTo>
                    <a:pt x="52754" y="12015"/>
                  </a:lnTo>
                  <a:lnTo>
                    <a:pt x="23973" y="23086"/>
                  </a:lnTo>
                  <a:lnTo>
                    <a:pt x="7067" y="34745"/>
                  </a:lnTo>
                  <a:lnTo>
                    <a:pt x="1488" y="42625"/>
                  </a:lnTo>
                  <a:lnTo>
                    <a:pt x="0" y="46578"/>
                  </a:lnTo>
                  <a:lnTo>
                    <a:pt x="1874" y="58026"/>
                  </a:lnTo>
                  <a:lnTo>
                    <a:pt x="4227" y="64783"/>
                  </a:lnTo>
                  <a:lnTo>
                    <a:pt x="13895" y="75818"/>
                  </a:lnTo>
                  <a:lnTo>
                    <a:pt x="69944" y="114843"/>
                  </a:lnTo>
                  <a:lnTo>
                    <a:pt x="120006" y="145630"/>
                  </a:lnTo>
                  <a:lnTo>
                    <a:pt x="177284" y="184632"/>
                  </a:lnTo>
                  <a:lnTo>
                    <a:pt x="189588" y="193026"/>
                  </a:lnTo>
                  <a:lnTo>
                    <a:pt x="195056" y="201166"/>
                  </a:lnTo>
                  <a:lnTo>
                    <a:pt x="199046" y="218806"/>
                  </a:lnTo>
                  <a:lnTo>
                    <a:pt x="192997" y="226792"/>
                  </a:lnTo>
                  <a:lnTo>
                    <a:pt x="186428" y="230284"/>
                  </a:lnTo>
                  <a:lnTo>
                    <a:pt x="165112" y="232526"/>
                  </a:lnTo>
                  <a:lnTo>
                    <a:pt x="111967" y="233046"/>
                  </a:lnTo>
                  <a:lnTo>
                    <a:pt x="56554" y="2330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2994"/>
            <p:cNvSpPr/>
            <p:nvPr/>
          </p:nvSpPr>
          <p:spPr>
            <a:xfrm>
              <a:off x="5238976" y="857457"/>
              <a:ext cx="202106" cy="223417"/>
            </a:xfrm>
            <a:custGeom>
              <a:avLst/>
              <a:gdLst/>
              <a:ahLst/>
              <a:cxnLst/>
              <a:rect l="0" t="0" r="0" b="0"/>
              <a:pathLst>
                <a:path w="202106" h="223417">
                  <a:moveTo>
                    <a:pt x="11679" y="118856"/>
                  </a:moveTo>
                  <a:lnTo>
                    <a:pt x="61256" y="117533"/>
                  </a:lnTo>
                  <a:lnTo>
                    <a:pt x="118905" y="106730"/>
                  </a:lnTo>
                  <a:lnTo>
                    <a:pt x="144139" y="97771"/>
                  </a:lnTo>
                  <a:lnTo>
                    <a:pt x="175902" y="72684"/>
                  </a:lnTo>
                  <a:lnTo>
                    <a:pt x="195618" y="52458"/>
                  </a:lnTo>
                  <a:lnTo>
                    <a:pt x="199263" y="43925"/>
                  </a:lnTo>
                  <a:lnTo>
                    <a:pt x="202105" y="7743"/>
                  </a:lnTo>
                  <a:lnTo>
                    <a:pt x="200807" y="5093"/>
                  </a:lnTo>
                  <a:lnTo>
                    <a:pt x="198619" y="3326"/>
                  </a:lnTo>
                  <a:lnTo>
                    <a:pt x="192660" y="1363"/>
                  </a:lnTo>
                  <a:lnTo>
                    <a:pt x="167870" y="0"/>
                  </a:lnTo>
                  <a:lnTo>
                    <a:pt x="138174" y="9339"/>
                  </a:lnTo>
                  <a:lnTo>
                    <a:pt x="82828" y="33007"/>
                  </a:lnTo>
                  <a:lnTo>
                    <a:pt x="33170" y="67494"/>
                  </a:lnTo>
                  <a:lnTo>
                    <a:pt x="8451" y="103534"/>
                  </a:lnTo>
                  <a:lnTo>
                    <a:pt x="2345" y="126957"/>
                  </a:lnTo>
                  <a:lnTo>
                    <a:pt x="0" y="168112"/>
                  </a:lnTo>
                  <a:lnTo>
                    <a:pt x="6161" y="187983"/>
                  </a:lnTo>
                  <a:lnTo>
                    <a:pt x="16283" y="199409"/>
                  </a:lnTo>
                  <a:lnTo>
                    <a:pt x="29601" y="207574"/>
                  </a:lnTo>
                  <a:lnTo>
                    <a:pt x="84865" y="221715"/>
                  </a:lnTo>
                  <a:lnTo>
                    <a:pt x="122000" y="223416"/>
                  </a:lnTo>
                  <a:lnTo>
                    <a:pt x="179976" y="215593"/>
                  </a:lnTo>
                  <a:lnTo>
                    <a:pt x="190274" y="2141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2995"/>
            <p:cNvSpPr/>
            <p:nvPr/>
          </p:nvSpPr>
          <p:spPr>
            <a:xfrm>
              <a:off x="4726781" y="762044"/>
              <a:ext cx="642940" cy="47582"/>
            </a:xfrm>
            <a:custGeom>
              <a:avLst/>
              <a:gdLst/>
              <a:ahLst/>
              <a:cxnLst/>
              <a:rect l="0" t="0" r="0" b="0"/>
              <a:pathLst>
                <a:path w="642940" h="47582">
                  <a:moveTo>
                    <a:pt x="0" y="47581"/>
                  </a:moveTo>
                  <a:lnTo>
                    <a:pt x="0" y="41260"/>
                  </a:lnTo>
                  <a:lnTo>
                    <a:pt x="1323" y="39399"/>
                  </a:lnTo>
                  <a:lnTo>
                    <a:pt x="3528" y="38157"/>
                  </a:lnTo>
                  <a:lnTo>
                    <a:pt x="6321" y="37330"/>
                  </a:lnTo>
                  <a:lnTo>
                    <a:pt x="24123" y="26469"/>
                  </a:lnTo>
                  <a:lnTo>
                    <a:pt x="77083" y="20478"/>
                  </a:lnTo>
                  <a:lnTo>
                    <a:pt x="129732" y="13564"/>
                  </a:lnTo>
                  <a:lnTo>
                    <a:pt x="178963" y="12366"/>
                  </a:lnTo>
                  <a:lnTo>
                    <a:pt x="229121" y="5691"/>
                  </a:lnTo>
                  <a:lnTo>
                    <a:pt x="277496" y="1655"/>
                  </a:lnTo>
                  <a:lnTo>
                    <a:pt x="325344" y="460"/>
                  </a:lnTo>
                  <a:lnTo>
                    <a:pt x="373035" y="105"/>
                  </a:lnTo>
                  <a:lnTo>
                    <a:pt x="420680" y="0"/>
                  </a:lnTo>
                  <a:lnTo>
                    <a:pt x="468310" y="6290"/>
                  </a:lnTo>
                  <a:lnTo>
                    <a:pt x="515937" y="10211"/>
                  </a:lnTo>
                  <a:lnTo>
                    <a:pt x="569932" y="19719"/>
                  </a:lnTo>
                  <a:lnTo>
                    <a:pt x="624505" y="23235"/>
                  </a:lnTo>
                  <a:lnTo>
                    <a:pt x="642939" y="237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2996"/>
            <p:cNvSpPr/>
            <p:nvPr/>
          </p:nvSpPr>
          <p:spPr>
            <a:xfrm>
              <a:off x="5107780" y="797719"/>
              <a:ext cx="23750" cy="345282"/>
            </a:xfrm>
            <a:custGeom>
              <a:avLst/>
              <a:gdLst/>
              <a:ahLst/>
              <a:cxnLst/>
              <a:rect l="0" t="0" r="0" b="0"/>
              <a:pathLst>
                <a:path w="23750" h="345282">
                  <a:moveTo>
                    <a:pt x="11908" y="0"/>
                  </a:moveTo>
                  <a:lnTo>
                    <a:pt x="11908" y="57076"/>
                  </a:lnTo>
                  <a:lnTo>
                    <a:pt x="13231" y="88557"/>
                  </a:lnTo>
                  <a:lnTo>
                    <a:pt x="22710" y="135047"/>
                  </a:lnTo>
                  <a:lnTo>
                    <a:pt x="23749" y="190506"/>
                  </a:lnTo>
                  <a:lnTo>
                    <a:pt x="22482" y="230188"/>
                  </a:lnTo>
                  <a:lnTo>
                    <a:pt x="12642" y="276326"/>
                  </a:lnTo>
                  <a:lnTo>
                    <a:pt x="11951" y="312979"/>
                  </a:lnTo>
                  <a:lnTo>
                    <a:pt x="8399" y="321223"/>
                  </a:lnTo>
                  <a:lnTo>
                    <a:pt x="3734" y="329297"/>
                  </a:lnTo>
                  <a:lnTo>
                    <a:pt x="0" y="345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2" name="SMARTInkShape-Group523"/>
          <p:cNvGrpSpPr/>
          <p:nvPr/>
        </p:nvGrpSpPr>
        <p:grpSpPr>
          <a:xfrm>
            <a:off x="4702969" y="2178844"/>
            <a:ext cx="928687" cy="1000126"/>
            <a:chOff x="4702969" y="2178844"/>
            <a:chExt cx="928687" cy="1000126"/>
          </a:xfrm>
        </p:grpSpPr>
        <p:sp>
          <p:nvSpPr>
            <p:cNvPr id="429" name="SMARTInkShape-2997"/>
            <p:cNvSpPr/>
            <p:nvPr/>
          </p:nvSpPr>
          <p:spPr>
            <a:xfrm>
              <a:off x="5310188" y="2821781"/>
              <a:ext cx="321407" cy="154783"/>
            </a:xfrm>
            <a:custGeom>
              <a:avLst/>
              <a:gdLst/>
              <a:ahLst/>
              <a:cxnLst/>
              <a:rect l="0" t="0" r="0" b="0"/>
              <a:pathLst>
                <a:path w="321407" h="154783">
                  <a:moveTo>
                    <a:pt x="142875" y="154782"/>
                  </a:moveTo>
                  <a:lnTo>
                    <a:pt x="142875" y="143366"/>
                  </a:lnTo>
                  <a:lnTo>
                    <a:pt x="151057" y="133467"/>
                  </a:lnTo>
                  <a:lnTo>
                    <a:pt x="155001" y="122596"/>
                  </a:lnTo>
                  <a:lnTo>
                    <a:pt x="160611" y="114900"/>
                  </a:lnTo>
                  <a:lnTo>
                    <a:pt x="219554" y="75403"/>
                  </a:lnTo>
                  <a:lnTo>
                    <a:pt x="246753" y="63059"/>
                  </a:lnTo>
                  <a:lnTo>
                    <a:pt x="271579" y="53908"/>
                  </a:lnTo>
                  <a:lnTo>
                    <a:pt x="296835" y="35501"/>
                  </a:lnTo>
                  <a:lnTo>
                    <a:pt x="305229" y="29007"/>
                  </a:lnTo>
                  <a:lnTo>
                    <a:pt x="321406" y="23831"/>
                  </a:lnTo>
                  <a:lnTo>
                    <a:pt x="315129" y="30139"/>
                  </a:lnTo>
                  <a:lnTo>
                    <a:pt x="308509" y="33239"/>
                  </a:lnTo>
                  <a:lnTo>
                    <a:pt x="280074" y="44898"/>
                  </a:lnTo>
                  <a:lnTo>
                    <a:pt x="226117" y="71510"/>
                  </a:lnTo>
                  <a:lnTo>
                    <a:pt x="176971" y="99223"/>
                  </a:lnTo>
                  <a:lnTo>
                    <a:pt x="155089" y="124959"/>
                  </a:lnTo>
                  <a:lnTo>
                    <a:pt x="142966" y="132716"/>
                  </a:lnTo>
                  <a:lnTo>
                    <a:pt x="131176" y="142699"/>
                  </a:lnTo>
                  <a:lnTo>
                    <a:pt x="130970" y="114541"/>
                  </a:lnTo>
                  <a:lnTo>
                    <a:pt x="127441" y="106911"/>
                  </a:lnTo>
                  <a:lnTo>
                    <a:pt x="124648" y="103024"/>
                  </a:lnTo>
                  <a:lnTo>
                    <a:pt x="102636" y="49728"/>
                  </a:lnTo>
                  <a:lnTo>
                    <a:pt x="91477" y="38417"/>
                  </a:lnTo>
                  <a:lnTo>
                    <a:pt x="43728" y="5397"/>
                  </a:lnTo>
                  <a:lnTo>
                    <a:pt x="24610" y="106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2998"/>
            <p:cNvSpPr/>
            <p:nvPr/>
          </p:nvSpPr>
          <p:spPr>
            <a:xfrm>
              <a:off x="5334019" y="2881313"/>
              <a:ext cx="297637" cy="297657"/>
            </a:xfrm>
            <a:custGeom>
              <a:avLst/>
              <a:gdLst/>
              <a:ahLst/>
              <a:cxnLst/>
              <a:rect l="0" t="0" r="0" b="0"/>
              <a:pathLst>
                <a:path w="297637" h="297657">
                  <a:moveTo>
                    <a:pt x="130951" y="0"/>
                  </a:moveTo>
                  <a:lnTo>
                    <a:pt x="130951" y="27987"/>
                  </a:lnTo>
                  <a:lnTo>
                    <a:pt x="127422" y="35810"/>
                  </a:lnTo>
                  <a:lnTo>
                    <a:pt x="124628" y="39748"/>
                  </a:lnTo>
                  <a:lnTo>
                    <a:pt x="120698" y="57932"/>
                  </a:lnTo>
                  <a:lnTo>
                    <a:pt x="115580" y="107984"/>
                  </a:lnTo>
                  <a:lnTo>
                    <a:pt x="109639" y="131214"/>
                  </a:lnTo>
                  <a:lnTo>
                    <a:pt x="107166" y="189016"/>
                  </a:lnTo>
                  <a:lnTo>
                    <a:pt x="107138" y="208127"/>
                  </a:lnTo>
                  <a:lnTo>
                    <a:pt x="108461" y="210188"/>
                  </a:lnTo>
                  <a:lnTo>
                    <a:pt x="110666" y="211563"/>
                  </a:lnTo>
                  <a:lnTo>
                    <a:pt x="117389" y="213769"/>
                  </a:lnTo>
                  <a:lnTo>
                    <a:pt x="117940" y="212627"/>
                  </a:lnTo>
                  <a:lnTo>
                    <a:pt x="120364" y="170546"/>
                  </a:lnTo>
                  <a:lnTo>
                    <a:pt x="129295" y="157118"/>
                  </a:lnTo>
                  <a:lnTo>
                    <a:pt x="130949" y="142889"/>
                  </a:lnTo>
                  <a:lnTo>
                    <a:pt x="91458" y="178838"/>
                  </a:lnTo>
                  <a:lnTo>
                    <a:pt x="79003" y="187963"/>
                  </a:lnTo>
                  <a:lnTo>
                    <a:pt x="56019" y="216640"/>
                  </a:lnTo>
                  <a:lnTo>
                    <a:pt x="44290" y="221962"/>
                  </a:lnTo>
                  <a:lnTo>
                    <a:pt x="31580" y="225649"/>
                  </a:lnTo>
                  <a:lnTo>
                    <a:pt x="12641" y="235268"/>
                  </a:lnTo>
                  <a:lnTo>
                    <a:pt x="8421" y="236220"/>
                  </a:lnTo>
                  <a:lnTo>
                    <a:pt x="5608" y="238178"/>
                  </a:lnTo>
                  <a:lnTo>
                    <a:pt x="3733" y="240806"/>
                  </a:lnTo>
                  <a:lnTo>
                    <a:pt x="201" y="249491"/>
                  </a:lnTo>
                  <a:lnTo>
                    <a:pt x="0" y="233411"/>
                  </a:lnTo>
                  <a:lnTo>
                    <a:pt x="1317" y="231014"/>
                  </a:lnTo>
                  <a:lnTo>
                    <a:pt x="3517" y="229415"/>
                  </a:lnTo>
                  <a:lnTo>
                    <a:pt x="6307" y="228350"/>
                  </a:lnTo>
                  <a:lnTo>
                    <a:pt x="63009" y="174725"/>
                  </a:lnTo>
                  <a:lnTo>
                    <a:pt x="74736" y="170259"/>
                  </a:lnTo>
                  <a:lnTo>
                    <a:pt x="87445" y="166952"/>
                  </a:lnTo>
                  <a:lnTo>
                    <a:pt x="106383" y="157577"/>
                  </a:lnTo>
                  <a:lnTo>
                    <a:pt x="136560" y="154829"/>
                  </a:lnTo>
                  <a:lnTo>
                    <a:pt x="143586" y="158330"/>
                  </a:lnTo>
                  <a:lnTo>
                    <a:pt x="158875" y="171357"/>
                  </a:lnTo>
                  <a:lnTo>
                    <a:pt x="202389" y="229536"/>
                  </a:lnTo>
                  <a:lnTo>
                    <a:pt x="226201" y="261183"/>
                  </a:lnTo>
                  <a:lnTo>
                    <a:pt x="234137" y="268216"/>
                  </a:lnTo>
                  <a:lnTo>
                    <a:pt x="250011" y="276259"/>
                  </a:lnTo>
                  <a:lnTo>
                    <a:pt x="257950" y="281532"/>
                  </a:lnTo>
                  <a:lnTo>
                    <a:pt x="269856" y="285823"/>
                  </a:lnTo>
                  <a:lnTo>
                    <a:pt x="283379" y="295836"/>
                  </a:lnTo>
                  <a:lnTo>
                    <a:pt x="297636" y="29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2999"/>
            <p:cNvSpPr/>
            <p:nvPr/>
          </p:nvSpPr>
          <p:spPr>
            <a:xfrm>
              <a:off x="4702969" y="2178844"/>
              <a:ext cx="875619" cy="676782"/>
            </a:xfrm>
            <a:custGeom>
              <a:avLst/>
              <a:gdLst/>
              <a:ahLst/>
              <a:cxnLst/>
              <a:rect l="0" t="0" r="0" b="0"/>
              <a:pathLst>
                <a:path w="875619" h="676782">
                  <a:moveTo>
                    <a:pt x="0" y="0"/>
                  </a:moveTo>
                  <a:lnTo>
                    <a:pt x="0" y="27987"/>
                  </a:lnTo>
                  <a:lnTo>
                    <a:pt x="3528" y="35810"/>
                  </a:lnTo>
                  <a:lnTo>
                    <a:pt x="8182" y="43697"/>
                  </a:lnTo>
                  <a:lnTo>
                    <a:pt x="12126" y="55574"/>
                  </a:lnTo>
                  <a:lnTo>
                    <a:pt x="39851" y="93633"/>
                  </a:lnTo>
                  <a:lnTo>
                    <a:pt x="45088" y="98141"/>
                  </a:lnTo>
                  <a:lnTo>
                    <a:pt x="78281" y="115870"/>
                  </a:lnTo>
                  <a:lnTo>
                    <a:pt x="133742" y="154795"/>
                  </a:lnTo>
                  <a:lnTo>
                    <a:pt x="191307" y="190500"/>
                  </a:lnTo>
                  <a:lnTo>
                    <a:pt x="206734" y="197114"/>
                  </a:lnTo>
                  <a:lnTo>
                    <a:pt x="228971" y="202161"/>
                  </a:lnTo>
                  <a:lnTo>
                    <a:pt x="245849" y="210124"/>
                  </a:lnTo>
                  <a:lnTo>
                    <a:pt x="297876" y="223491"/>
                  </a:lnTo>
                  <a:lnTo>
                    <a:pt x="335770" y="232000"/>
                  </a:lnTo>
                  <a:lnTo>
                    <a:pt x="374374" y="246742"/>
                  </a:lnTo>
                  <a:lnTo>
                    <a:pt x="392607" y="249892"/>
                  </a:lnTo>
                  <a:lnTo>
                    <a:pt x="448844" y="277961"/>
                  </a:lnTo>
                  <a:lnTo>
                    <a:pt x="466072" y="289763"/>
                  </a:lnTo>
                  <a:lnTo>
                    <a:pt x="491389" y="318992"/>
                  </a:lnTo>
                  <a:lnTo>
                    <a:pt x="539599" y="361113"/>
                  </a:lnTo>
                  <a:lnTo>
                    <a:pt x="544093" y="369074"/>
                  </a:lnTo>
                  <a:lnTo>
                    <a:pt x="547412" y="377023"/>
                  </a:lnTo>
                  <a:lnTo>
                    <a:pt x="568188" y="404812"/>
                  </a:lnTo>
                  <a:lnTo>
                    <a:pt x="571351" y="412750"/>
                  </a:lnTo>
                  <a:lnTo>
                    <a:pt x="612855" y="469822"/>
                  </a:lnTo>
                  <a:lnTo>
                    <a:pt x="616338" y="476921"/>
                  </a:lnTo>
                  <a:lnTo>
                    <a:pt x="617267" y="480666"/>
                  </a:lnTo>
                  <a:lnTo>
                    <a:pt x="628304" y="500121"/>
                  </a:lnTo>
                  <a:lnTo>
                    <a:pt x="629213" y="504071"/>
                  </a:lnTo>
                  <a:lnTo>
                    <a:pt x="631142" y="506703"/>
                  </a:lnTo>
                  <a:lnTo>
                    <a:pt x="633751" y="508458"/>
                  </a:lnTo>
                  <a:lnTo>
                    <a:pt x="636813" y="509629"/>
                  </a:lnTo>
                  <a:lnTo>
                    <a:pt x="638855" y="511731"/>
                  </a:lnTo>
                  <a:lnTo>
                    <a:pt x="641123" y="517596"/>
                  </a:lnTo>
                  <a:lnTo>
                    <a:pt x="643050" y="519689"/>
                  </a:lnTo>
                  <a:lnTo>
                    <a:pt x="648720" y="522014"/>
                  </a:lnTo>
                  <a:lnTo>
                    <a:pt x="650761" y="523957"/>
                  </a:lnTo>
                  <a:lnTo>
                    <a:pt x="653029" y="529644"/>
                  </a:lnTo>
                  <a:lnTo>
                    <a:pt x="654957" y="531690"/>
                  </a:lnTo>
                  <a:lnTo>
                    <a:pt x="664935" y="535242"/>
                  </a:lnTo>
                  <a:lnTo>
                    <a:pt x="665944" y="539069"/>
                  </a:lnTo>
                  <a:lnTo>
                    <a:pt x="666212" y="541942"/>
                  </a:lnTo>
                  <a:lnTo>
                    <a:pt x="667714" y="543857"/>
                  </a:lnTo>
                  <a:lnTo>
                    <a:pt x="676955" y="547183"/>
                  </a:lnTo>
                  <a:lnTo>
                    <a:pt x="677899" y="550991"/>
                  </a:lnTo>
                  <a:lnTo>
                    <a:pt x="678152" y="553858"/>
                  </a:lnTo>
                  <a:lnTo>
                    <a:pt x="679643" y="555770"/>
                  </a:lnTo>
                  <a:lnTo>
                    <a:pt x="688863" y="559090"/>
                  </a:lnTo>
                  <a:lnTo>
                    <a:pt x="701934" y="559580"/>
                  </a:lnTo>
                  <a:lnTo>
                    <a:pt x="702465" y="571354"/>
                  </a:lnTo>
                  <a:lnTo>
                    <a:pt x="714376" y="571500"/>
                  </a:lnTo>
                  <a:lnTo>
                    <a:pt x="724626" y="581751"/>
                  </a:lnTo>
                  <a:lnTo>
                    <a:pt x="736387" y="583261"/>
                  </a:lnTo>
                  <a:lnTo>
                    <a:pt x="743974" y="583363"/>
                  </a:lnTo>
                  <a:lnTo>
                    <a:pt x="750902" y="579859"/>
                  </a:lnTo>
                  <a:lnTo>
                    <a:pt x="759808" y="573151"/>
                  </a:lnTo>
                  <a:lnTo>
                    <a:pt x="771072" y="571826"/>
                  </a:lnTo>
                  <a:lnTo>
                    <a:pt x="778379" y="571645"/>
                  </a:lnTo>
                  <a:lnTo>
                    <a:pt x="780858" y="570273"/>
                  </a:lnTo>
                  <a:lnTo>
                    <a:pt x="782509" y="568037"/>
                  </a:lnTo>
                  <a:lnTo>
                    <a:pt x="783610" y="565222"/>
                  </a:lnTo>
                  <a:lnTo>
                    <a:pt x="785667" y="563346"/>
                  </a:lnTo>
                  <a:lnTo>
                    <a:pt x="798473" y="556807"/>
                  </a:lnTo>
                  <a:lnTo>
                    <a:pt x="807422" y="549489"/>
                  </a:lnTo>
                  <a:lnTo>
                    <a:pt x="808647" y="544960"/>
                  </a:lnTo>
                  <a:lnTo>
                    <a:pt x="809624" y="523922"/>
                  </a:lnTo>
                  <a:lnTo>
                    <a:pt x="793053" y="523879"/>
                  </a:lnTo>
                  <a:lnTo>
                    <a:pt x="775316" y="530196"/>
                  </a:lnTo>
                  <a:lnTo>
                    <a:pt x="719540" y="567572"/>
                  </a:lnTo>
                  <a:lnTo>
                    <a:pt x="706792" y="580772"/>
                  </a:lnTo>
                  <a:lnTo>
                    <a:pt x="695959" y="599530"/>
                  </a:lnTo>
                  <a:lnTo>
                    <a:pt x="692161" y="615377"/>
                  </a:lnTo>
                  <a:lnTo>
                    <a:pt x="690773" y="645106"/>
                  </a:lnTo>
                  <a:lnTo>
                    <a:pt x="694184" y="654044"/>
                  </a:lnTo>
                  <a:lnTo>
                    <a:pt x="696945" y="658279"/>
                  </a:lnTo>
                  <a:lnTo>
                    <a:pt x="700109" y="661102"/>
                  </a:lnTo>
                  <a:lnTo>
                    <a:pt x="730636" y="674436"/>
                  </a:lnTo>
                  <a:lnTo>
                    <a:pt x="740564" y="676781"/>
                  </a:lnTo>
                  <a:lnTo>
                    <a:pt x="752913" y="674295"/>
                  </a:lnTo>
                  <a:lnTo>
                    <a:pt x="774742" y="668985"/>
                  </a:lnTo>
                  <a:lnTo>
                    <a:pt x="782401" y="668240"/>
                  </a:lnTo>
                  <a:lnTo>
                    <a:pt x="788830" y="665098"/>
                  </a:lnTo>
                  <a:lnTo>
                    <a:pt x="805521" y="650679"/>
                  </a:lnTo>
                  <a:lnTo>
                    <a:pt x="825313" y="642585"/>
                  </a:lnTo>
                  <a:lnTo>
                    <a:pt x="848765" y="616416"/>
                  </a:lnTo>
                  <a:lnTo>
                    <a:pt x="853479" y="607779"/>
                  </a:lnTo>
                  <a:lnTo>
                    <a:pt x="856897" y="599530"/>
                  </a:lnTo>
                  <a:lnTo>
                    <a:pt x="864936" y="586126"/>
                  </a:lnTo>
                  <a:lnTo>
                    <a:pt x="868991" y="544212"/>
                  </a:lnTo>
                  <a:lnTo>
                    <a:pt x="865555" y="536000"/>
                  </a:lnTo>
                  <a:lnTo>
                    <a:pt x="860941" y="527941"/>
                  </a:lnTo>
                  <a:lnTo>
                    <a:pt x="858890" y="519949"/>
                  </a:lnTo>
                  <a:lnTo>
                    <a:pt x="857020" y="517289"/>
                  </a:lnTo>
                  <a:lnTo>
                    <a:pt x="854451" y="515515"/>
                  </a:lnTo>
                  <a:lnTo>
                    <a:pt x="848068" y="513545"/>
                  </a:lnTo>
                  <a:lnTo>
                    <a:pt x="822984" y="512176"/>
                  </a:lnTo>
                  <a:lnTo>
                    <a:pt x="812034" y="515588"/>
                  </a:lnTo>
                  <a:lnTo>
                    <a:pt x="771733" y="539962"/>
                  </a:lnTo>
                  <a:lnTo>
                    <a:pt x="746282" y="573832"/>
                  </a:lnTo>
                  <a:lnTo>
                    <a:pt x="741785" y="586206"/>
                  </a:lnTo>
                  <a:lnTo>
                    <a:pt x="738898" y="609389"/>
                  </a:lnTo>
                  <a:lnTo>
                    <a:pt x="742030" y="618325"/>
                  </a:lnTo>
                  <a:lnTo>
                    <a:pt x="766193" y="646859"/>
                  </a:lnTo>
                  <a:lnTo>
                    <a:pt x="774006" y="651295"/>
                  </a:lnTo>
                  <a:lnTo>
                    <a:pt x="789369" y="653792"/>
                  </a:lnTo>
                  <a:lnTo>
                    <a:pt x="796122" y="654143"/>
                  </a:lnTo>
                  <a:lnTo>
                    <a:pt x="807150" y="651004"/>
                  </a:lnTo>
                  <a:lnTo>
                    <a:pt x="816463" y="646522"/>
                  </a:lnTo>
                  <a:lnTo>
                    <a:pt x="843582" y="637089"/>
                  </a:lnTo>
                  <a:lnTo>
                    <a:pt x="848138" y="633747"/>
                  </a:lnTo>
                  <a:lnTo>
                    <a:pt x="864632" y="611077"/>
                  </a:lnTo>
                  <a:lnTo>
                    <a:pt x="867145" y="603201"/>
                  </a:lnTo>
                  <a:lnTo>
                    <a:pt x="869139" y="600571"/>
                  </a:lnTo>
                  <a:lnTo>
                    <a:pt x="874880" y="597650"/>
                  </a:lnTo>
                  <a:lnTo>
                    <a:pt x="875618" y="595548"/>
                  </a:lnTo>
                  <a:lnTo>
                    <a:pt x="874787" y="592823"/>
                  </a:lnTo>
                  <a:lnTo>
                    <a:pt x="869156" y="583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3" name="SMARTInkShape-3000"/>
          <p:cNvSpPr/>
          <p:nvPr/>
        </p:nvSpPr>
        <p:spPr>
          <a:xfrm>
            <a:off x="4644353" y="1970419"/>
            <a:ext cx="164871" cy="201675"/>
          </a:xfrm>
          <a:custGeom>
            <a:avLst/>
            <a:gdLst/>
            <a:ahLst/>
            <a:cxnLst/>
            <a:rect l="0" t="0" r="0" b="0"/>
            <a:pathLst>
              <a:path w="164871" h="201675">
                <a:moveTo>
                  <a:pt x="70522" y="41737"/>
                </a:moveTo>
                <a:lnTo>
                  <a:pt x="60271" y="41737"/>
                </a:lnTo>
                <a:lnTo>
                  <a:pt x="59719" y="43060"/>
                </a:lnTo>
                <a:lnTo>
                  <a:pt x="57322" y="62822"/>
                </a:lnTo>
                <a:lnTo>
                  <a:pt x="39633" y="86825"/>
                </a:lnTo>
                <a:lnTo>
                  <a:pt x="32230" y="110714"/>
                </a:lnTo>
                <a:lnTo>
                  <a:pt x="27045" y="120018"/>
                </a:lnTo>
                <a:lnTo>
                  <a:pt x="24126" y="134017"/>
                </a:lnTo>
                <a:lnTo>
                  <a:pt x="22945" y="176172"/>
                </a:lnTo>
                <a:lnTo>
                  <a:pt x="26446" y="184389"/>
                </a:lnTo>
                <a:lnTo>
                  <a:pt x="33153" y="194123"/>
                </a:lnTo>
                <a:lnTo>
                  <a:pt x="37597" y="195454"/>
                </a:lnTo>
                <a:lnTo>
                  <a:pt x="51230" y="196308"/>
                </a:lnTo>
                <a:lnTo>
                  <a:pt x="55015" y="193732"/>
                </a:lnTo>
                <a:lnTo>
                  <a:pt x="108558" y="134756"/>
                </a:lnTo>
                <a:lnTo>
                  <a:pt x="121627" y="115306"/>
                </a:lnTo>
                <a:lnTo>
                  <a:pt x="127557" y="92787"/>
                </a:lnTo>
                <a:lnTo>
                  <a:pt x="129988" y="39616"/>
                </a:lnTo>
                <a:lnTo>
                  <a:pt x="128687" y="36354"/>
                </a:lnTo>
                <a:lnTo>
                  <a:pt x="126496" y="34180"/>
                </a:lnTo>
                <a:lnTo>
                  <a:pt x="123713" y="32730"/>
                </a:lnTo>
                <a:lnTo>
                  <a:pt x="121858" y="30441"/>
                </a:lnTo>
                <a:lnTo>
                  <a:pt x="119797" y="24369"/>
                </a:lnTo>
                <a:lnTo>
                  <a:pt x="117924" y="22221"/>
                </a:lnTo>
                <a:lnTo>
                  <a:pt x="112315" y="19834"/>
                </a:lnTo>
                <a:lnTo>
                  <a:pt x="108967" y="20521"/>
                </a:lnTo>
                <a:lnTo>
                  <a:pt x="94089" y="27600"/>
                </a:lnTo>
                <a:lnTo>
                  <a:pt x="90202" y="28343"/>
                </a:lnTo>
                <a:lnTo>
                  <a:pt x="82355" y="36226"/>
                </a:lnTo>
                <a:lnTo>
                  <a:pt x="73135" y="47225"/>
                </a:lnTo>
                <a:lnTo>
                  <a:pt x="54392" y="62178"/>
                </a:lnTo>
                <a:lnTo>
                  <a:pt x="19073" y="111039"/>
                </a:lnTo>
                <a:lnTo>
                  <a:pt x="13386" y="133562"/>
                </a:lnTo>
                <a:lnTo>
                  <a:pt x="11201" y="164119"/>
                </a:lnTo>
                <a:lnTo>
                  <a:pt x="14612" y="172418"/>
                </a:lnTo>
                <a:lnTo>
                  <a:pt x="21261" y="182203"/>
                </a:lnTo>
                <a:lnTo>
                  <a:pt x="25698" y="183542"/>
                </a:lnTo>
                <a:lnTo>
                  <a:pt x="39325" y="184401"/>
                </a:lnTo>
                <a:lnTo>
                  <a:pt x="57163" y="178229"/>
                </a:lnTo>
                <a:lnTo>
                  <a:pt x="78711" y="162969"/>
                </a:lnTo>
                <a:lnTo>
                  <a:pt x="119841" y="128788"/>
                </a:lnTo>
                <a:lnTo>
                  <a:pt x="138662" y="94527"/>
                </a:lnTo>
                <a:lnTo>
                  <a:pt x="148773" y="81779"/>
                </a:lnTo>
                <a:lnTo>
                  <a:pt x="151602" y="73645"/>
                </a:lnTo>
                <a:lnTo>
                  <a:pt x="151034" y="69624"/>
                </a:lnTo>
                <a:lnTo>
                  <a:pt x="142391" y="54344"/>
                </a:lnTo>
                <a:lnTo>
                  <a:pt x="132540" y="61964"/>
                </a:lnTo>
                <a:lnTo>
                  <a:pt x="125426" y="63956"/>
                </a:lnTo>
                <a:lnTo>
                  <a:pt x="117854" y="71897"/>
                </a:lnTo>
                <a:lnTo>
                  <a:pt x="68203" y="127298"/>
                </a:lnTo>
                <a:lnTo>
                  <a:pt x="62877" y="136209"/>
                </a:lnTo>
                <a:lnTo>
                  <a:pt x="48614" y="168654"/>
                </a:lnTo>
                <a:lnTo>
                  <a:pt x="49302" y="171327"/>
                </a:lnTo>
                <a:lnTo>
                  <a:pt x="57128" y="182601"/>
                </a:lnTo>
                <a:lnTo>
                  <a:pt x="58947" y="181949"/>
                </a:lnTo>
                <a:lnTo>
                  <a:pt x="75057" y="167864"/>
                </a:lnTo>
                <a:lnTo>
                  <a:pt x="91801" y="144507"/>
                </a:lnTo>
                <a:lnTo>
                  <a:pt x="115687" y="122255"/>
                </a:lnTo>
                <a:lnTo>
                  <a:pt x="148478" y="62794"/>
                </a:lnTo>
                <a:lnTo>
                  <a:pt x="153804" y="42004"/>
                </a:lnTo>
                <a:lnTo>
                  <a:pt x="147527" y="41816"/>
                </a:lnTo>
                <a:lnTo>
                  <a:pt x="140906" y="45300"/>
                </a:lnTo>
                <a:lnTo>
                  <a:pt x="96789" y="81076"/>
                </a:lnTo>
                <a:lnTo>
                  <a:pt x="54690" y="128906"/>
                </a:lnTo>
                <a:lnTo>
                  <a:pt x="53353" y="132923"/>
                </a:lnTo>
                <a:lnTo>
                  <a:pt x="53784" y="136923"/>
                </a:lnTo>
                <a:lnTo>
                  <a:pt x="57661" y="146529"/>
                </a:lnTo>
                <a:lnTo>
                  <a:pt x="59303" y="145994"/>
                </a:lnTo>
                <a:lnTo>
                  <a:pt x="67933" y="140244"/>
                </a:lnTo>
                <a:lnTo>
                  <a:pt x="75104" y="138435"/>
                </a:lnTo>
                <a:lnTo>
                  <a:pt x="82701" y="130575"/>
                </a:lnTo>
                <a:lnTo>
                  <a:pt x="133536" y="74073"/>
                </a:lnTo>
                <a:lnTo>
                  <a:pt x="138216" y="65810"/>
                </a:lnTo>
                <a:lnTo>
                  <a:pt x="141895" y="42439"/>
                </a:lnTo>
                <a:lnTo>
                  <a:pt x="88440" y="74960"/>
                </a:lnTo>
                <a:lnTo>
                  <a:pt x="59515" y="94943"/>
                </a:lnTo>
                <a:lnTo>
                  <a:pt x="5709" y="144502"/>
                </a:lnTo>
                <a:lnTo>
                  <a:pt x="2029" y="152674"/>
                </a:lnTo>
                <a:lnTo>
                  <a:pt x="2370" y="155383"/>
                </a:lnTo>
                <a:lnTo>
                  <a:pt x="3921" y="157189"/>
                </a:lnTo>
                <a:lnTo>
                  <a:pt x="9171" y="159195"/>
                </a:lnTo>
                <a:lnTo>
                  <a:pt x="15915" y="160086"/>
                </a:lnTo>
                <a:lnTo>
                  <a:pt x="23322" y="156955"/>
                </a:lnTo>
                <a:lnTo>
                  <a:pt x="82749" y="112029"/>
                </a:lnTo>
                <a:lnTo>
                  <a:pt x="140922" y="54659"/>
                </a:lnTo>
                <a:lnTo>
                  <a:pt x="153641" y="41961"/>
                </a:lnTo>
                <a:lnTo>
                  <a:pt x="147479" y="41804"/>
                </a:lnTo>
                <a:lnTo>
                  <a:pt x="140884" y="45295"/>
                </a:lnTo>
                <a:lnTo>
                  <a:pt x="87292" y="79978"/>
                </a:lnTo>
                <a:lnTo>
                  <a:pt x="32210" y="128107"/>
                </a:lnTo>
                <a:lnTo>
                  <a:pt x="21303" y="138773"/>
                </a:lnTo>
                <a:lnTo>
                  <a:pt x="15574" y="151451"/>
                </a:lnTo>
                <a:lnTo>
                  <a:pt x="11896" y="168508"/>
                </a:lnTo>
                <a:lnTo>
                  <a:pt x="14921" y="174368"/>
                </a:lnTo>
                <a:lnTo>
                  <a:pt x="17579" y="177783"/>
                </a:lnTo>
                <a:lnTo>
                  <a:pt x="27589" y="181577"/>
                </a:lnTo>
                <a:lnTo>
                  <a:pt x="33963" y="182589"/>
                </a:lnTo>
                <a:lnTo>
                  <a:pt x="44572" y="180185"/>
                </a:lnTo>
                <a:lnTo>
                  <a:pt x="61510" y="167866"/>
                </a:lnTo>
                <a:lnTo>
                  <a:pt x="114348" y="116860"/>
                </a:lnTo>
                <a:lnTo>
                  <a:pt x="155497" y="59242"/>
                </a:lnTo>
                <a:lnTo>
                  <a:pt x="162728" y="40603"/>
                </a:lnTo>
                <a:lnTo>
                  <a:pt x="164870" y="20382"/>
                </a:lnTo>
                <a:lnTo>
                  <a:pt x="163848" y="15594"/>
                </a:lnTo>
                <a:lnTo>
                  <a:pt x="161843" y="12402"/>
                </a:lnTo>
                <a:lnTo>
                  <a:pt x="159184" y="10274"/>
                </a:lnTo>
                <a:lnTo>
                  <a:pt x="156230" y="4382"/>
                </a:lnTo>
                <a:lnTo>
                  <a:pt x="155442" y="959"/>
                </a:lnTo>
                <a:lnTo>
                  <a:pt x="153593" y="0"/>
                </a:lnTo>
                <a:lnTo>
                  <a:pt x="151038" y="683"/>
                </a:lnTo>
                <a:lnTo>
                  <a:pt x="100374" y="26119"/>
                </a:lnTo>
                <a:lnTo>
                  <a:pt x="60985" y="45316"/>
                </a:lnTo>
                <a:lnTo>
                  <a:pt x="20563" y="81896"/>
                </a:lnTo>
                <a:lnTo>
                  <a:pt x="6037" y="104054"/>
                </a:lnTo>
                <a:lnTo>
                  <a:pt x="1144" y="119586"/>
                </a:lnTo>
                <a:lnTo>
                  <a:pt x="0" y="128371"/>
                </a:lnTo>
                <a:lnTo>
                  <a:pt x="3020" y="136686"/>
                </a:lnTo>
                <a:lnTo>
                  <a:pt x="5676" y="140755"/>
                </a:lnTo>
                <a:lnTo>
                  <a:pt x="8771" y="143468"/>
                </a:lnTo>
                <a:lnTo>
                  <a:pt x="15737" y="146482"/>
                </a:lnTo>
                <a:lnTo>
                  <a:pt x="33417" y="148179"/>
                </a:lnTo>
                <a:lnTo>
                  <a:pt x="55412" y="142361"/>
                </a:lnTo>
                <a:lnTo>
                  <a:pt x="78686" y="132259"/>
                </a:lnTo>
                <a:lnTo>
                  <a:pt x="132712" y="75404"/>
                </a:lnTo>
                <a:lnTo>
                  <a:pt x="152823" y="51278"/>
                </a:lnTo>
                <a:lnTo>
                  <a:pt x="161935" y="32658"/>
                </a:lnTo>
                <a:lnTo>
                  <a:pt x="163214" y="27747"/>
                </a:lnTo>
                <a:lnTo>
                  <a:pt x="162744" y="23150"/>
                </a:lnTo>
                <a:lnTo>
                  <a:pt x="155296" y="8536"/>
                </a:lnTo>
                <a:lnTo>
                  <a:pt x="153497" y="9020"/>
                </a:lnTo>
                <a:lnTo>
                  <a:pt x="101593" y="45386"/>
                </a:lnTo>
                <a:lnTo>
                  <a:pt x="64018" y="74208"/>
                </a:lnTo>
                <a:lnTo>
                  <a:pt x="20555" y="129092"/>
                </a:lnTo>
                <a:lnTo>
                  <a:pt x="13825" y="152875"/>
                </a:lnTo>
                <a:lnTo>
                  <a:pt x="11364" y="186231"/>
                </a:lnTo>
                <a:lnTo>
                  <a:pt x="13885" y="189660"/>
                </a:lnTo>
                <a:lnTo>
                  <a:pt x="23743" y="193470"/>
                </a:lnTo>
                <a:lnTo>
                  <a:pt x="37846" y="195615"/>
                </a:lnTo>
                <a:lnTo>
                  <a:pt x="56724" y="189930"/>
                </a:lnTo>
                <a:lnTo>
                  <a:pt x="72754" y="179867"/>
                </a:lnTo>
                <a:lnTo>
                  <a:pt x="107057" y="144218"/>
                </a:lnTo>
                <a:lnTo>
                  <a:pt x="119833" y="124326"/>
                </a:lnTo>
                <a:lnTo>
                  <a:pt x="138879" y="69266"/>
                </a:lnTo>
                <a:lnTo>
                  <a:pt x="141779" y="44307"/>
                </a:lnTo>
                <a:lnTo>
                  <a:pt x="140517" y="43450"/>
                </a:lnTo>
                <a:lnTo>
                  <a:pt x="128984" y="42076"/>
                </a:lnTo>
                <a:lnTo>
                  <a:pt x="125372" y="41963"/>
                </a:lnTo>
                <a:lnTo>
                  <a:pt x="121641" y="44534"/>
                </a:lnTo>
                <a:lnTo>
                  <a:pt x="102619" y="64142"/>
                </a:lnTo>
                <a:lnTo>
                  <a:pt x="50466" y="109820"/>
                </a:lnTo>
                <a:lnTo>
                  <a:pt x="19607" y="156885"/>
                </a:lnTo>
                <a:lnTo>
                  <a:pt x="18057" y="163482"/>
                </a:lnTo>
                <a:lnTo>
                  <a:pt x="18348" y="169202"/>
                </a:lnTo>
                <a:lnTo>
                  <a:pt x="23621" y="192088"/>
                </a:lnTo>
                <a:lnTo>
                  <a:pt x="28951" y="200282"/>
                </a:lnTo>
                <a:lnTo>
                  <a:pt x="33548" y="201674"/>
                </a:lnTo>
                <a:lnTo>
                  <a:pt x="45711" y="199692"/>
                </a:lnTo>
                <a:lnTo>
                  <a:pt x="80375" y="180225"/>
                </a:lnTo>
                <a:lnTo>
                  <a:pt x="102839" y="155972"/>
                </a:lnTo>
                <a:lnTo>
                  <a:pt x="129083" y="104161"/>
                </a:lnTo>
                <a:lnTo>
                  <a:pt x="151457" y="52196"/>
                </a:lnTo>
                <a:lnTo>
                  <a:pt x="150937" y="47387"/>
                </a:lnTo>
                <a:lnTo>
                  <a:pt x="146832" y="38516"/>
                </a:lnTo>
                <a:lnTo>
                  <a:pt x="143885" y="35621"/>
                </a:lnTo>
                <a:lnTo>
                  <a:pt x="137082" y="32404"/>
                </a:lnTo>
                <a:lnTo>
                  <a:pt x="125816" y="30593"/>
                </a:lnTo>
                <a:lnTo>
                  <a:pt x="107778" y="36377"/>
                </a:lnTo>
                <a:lnTo>
                  <a:pt x="54505" y="82040"/>
                </a:lnTo>
                <a:lnTo>
                  <a:pt x="12028" y="127600"/>
                </a:lnTo>
                <a:lnTo>
                  <a:pt x="2920" y="146112"/>
                </a:lnTo>
                <a:lnTo>
                  <a:pt x="1641" y="151008"/>
                </a:lnTo>
                <a:lnTo>
                  <a:pt x="2112" y="154272"/>
                </a:lnTo>
                <a:lnTo>
                  <a:pt x="3749" y="156448"/>
                </a:lnTo>
                <a:lnTo>
                  <a:pt x="9095" y="158866"/>
                </a:lnTo>
                <a:lnTo>
                  <a:pt x="15881" y="159940"/>
                </a:lnTo>
                <a:lnTo>
                  <a:pt x="23307" y="156890"/>
                </a:lnTo>
                <a:lnTo>
                  <a:pt x="50977" y="139118"/>
                </a:lnTo>
                <a:lnTo>
                  <a:pt x="73325" y="115556"/>
                </a:lnTo>
                <a:lnTo>
                  <a:pt x="86320" y="104973"/>
                </a:lnTo>
                <a:lnTo>
                  <a:pt x="99750" y="85462"/>
                </a:lnTo>
                <a:lnTo>
                  <a:pt x="105386" y="68433"/>
                </a:lnTo>
                <a:lnTo>
                  <a:pt x="106166" y="55552"/>
                </a:lnTo>
                <a:lnTo>
                  <a:pt x="102680" y="58019"/>
                </a:lnTo>
                <a:lnTo>
                  <a:pt x="99898" y="60530"/>
                </a:lnTo>
                <a:lnTo>
                  <a:pt x="89751" y="63319"/>
                </a:lnTo>
                <a:lnTo>
                  <a:pt x="77746" y="65881"/>
                </a:lnTo>
                <a:lnTo>
                  <a:pt x="32617" y="93499"/>
                </a:lnTo>
                <a:lnTo>
                  <a:pt x="27217" y="101343"/>
                </a:lnTo>
                <a:lnTo>
                  <a:pt x="25777" y="105287"/>
                </a:lnTo>
                <a:lnTo>
                  <a:pt x="23494" y="107916"/>
                </a:lnTo>
                <a:lnTo>
                  <a:pt x="10991" y="1131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4" name="SMARTInkShape-Group525"/>
          <p:cNvGrpSpPr/>
          <p:nvPr/>
        </p:nvGrpSpPr>
        <p:grpSpPr>
          <a:xfrm>
            <a:off x="4250531" y="964406"/>
            <a:ext cx="5214939" cy="1345408"/>
            <a:chOff x="4250531" y="964406"/>
            <a:chExt cx="5214939" cy="1345408"/>
          </a:xfrm>
        </p:grpSpPr>
        <p:sp>
          <p:nvSpPr>
            <p:cNvPr id="434" name="SMARTInkShape-3001"/>
            <p:cNvSpPr/>
            <p:nvPr/>
          </p:nvSpPr>
          <p:spPr>
            <a:xfrm>
              <a:off x="4250531" y="2297906"/>
              <a:ext cx="11908" cy="11908"/>
            </a:xfrm>
            <a:custGeom>
              <a:avLst/>
              <a:gdLst/>
              <a:ahLst/>
              <a:cxnLst/>
              <a:rect l="0" t="0" r="0" b="0"/>
              <a:pathLst>
                <a:path w="11908" h="11908">
                  <a:moveTo>
                    <a:pt x="0" y="11907"/>
                  </a:moveTo>
                  <a:lnTo>
                    <a:pt x="119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3002"/>
            <p:cNvSpPr/>
            <p:nvPr/>
          </p:nvSpPr>
          <p:spPr>
            <a:xfrm>
              <a:off x="4488656" y="2178844"/>
              <a:ext cx="11908" cy="11907"/>
            </a:xfrm>
            <a:custGeom>
              <a:avLst/>
              <a:gdLst/>
              <a:ahLst/>
              <a:cxnLst/>
              <a:rect l="0" t="0" r="0" b="0"/>
              <a:pathLst>
                <a:path w="11908" h="11907">
                  <a:moveTo>
                    <a:pt x="0" y="11906"/>
                  </a:moveTo>
                  <a:lnTo>
                    <a:pt x="0" y="1655"/>
                  </a:lnTo>
                  <a:lnTo>
                    <a:pt x="1323" y="1103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3003"/>
            <p:cNvSpPr/>
            <p:nvPr/>
          </p:nvSpPr>
          <p:spPr>
            <a:xfrm>
              <a:off x="4726781" y="2059781"/>
              <a:ext cx="11908" cy="11908"/>
            </a:xfrm>
            <a:custGeom>
              <a:avLst/>
              <a:gdLst/>
              <a:ahLst/>
              <a:cxnLst/>
              <a:rect l="0" t="0" r="0" b="0"/>
              <a:pathLst>
                <a:path w="11908" h="11908">
                  <a:moveTo>
                    <a:pt x="0" y="11907"/>
                  </a:moveTo>
                  <a:lnTo>
                    <a:pt x="6321" y="11907"/>
                  </a:lnTo>
                  <a:lnTo>
                    <a:pt x="8183" y="10584"/>
                  </a:lnTo>
                  <a:lnTo>
                    <a:pt x="9424" y="8379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3004"/>
            <p:cNvSpPr/>
            <p:nvPr/>
          </p:nvSpPr>
          <p:spPr>
            <a:xfrm>
              <a:off x="4929188" y="1964531"/>
              <a:ext cx="11908" cy="11908"/>
            </a:xfrm>
            <a:custGeom>
              <a:avLst/>
              <a:gdLst/>
              <a:ahLst/>
              <a:cxnLst/>
              <a:rect l="0" t="0" r="0" b="0"/>
              <a:pathLst>
                <a:path w="11908" h="11908">
                  <a:moveTo>
                    <a:pt x="0" y="11907"/>
                  </a:moveTo>
                  <a:lnTo>
                    <a:pt x="119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3005"/>
            <p:cNvSpPr/>
            <p:nvPr/>
          </p:nvSpPr>
          <p:spPr>
            <a:xfrm>
              <a:off x="6250780" y="1845469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0"/>
                  </a:moveTo>
                  <a:lnTo>
                    <a:pt x="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3006"/>
            <p:cNvSpPr/>
            <p:nvPr/>
          </p:nvSpPr>
          <p:spPr>
            <a:xfrm>
              <a:off x="9382125" y="1071563"/>
              <a:ext cx="83345" cy="190501"/>
            </a:xfrm>
            <a:custGeom>
              <a:avLst/>
              <a:gdLst/>
              <a:ahLst/>
              <a:cxnLst/>
              <a:rect l="0" t="0" r="0" b="0"/>
              <a:pathLst>
                <a:path w="83345" h="190501">
                  <a:moveTo>
                    <a:pt x="83344" y="0"/>
                  </a:moveTo>
                  <a:lnTo>
                    <a:pt x="77023" y="0"/>
                  </a:lnTo>
                  <a:lnTo>
                    <a:pt x="75161" y="1322"/>
                  </a:lnTo>
                  <a:lnTo>
                    <a:pt x="73920" y="3527"/>
                  </a:lnTo>
                  <a:lnTo>
                    <a:pt x="72174" y="16479"/>
                  </a:lnTo>
                  <a:lnTo>
                    <a:pt x="70441" y="29813"/>
                  </a:lnTo>
                  <a:lnTo>
                    <a:pt x="47334" y="83462"/>
                  </a:lnTo>
                  <a:lnTo>
                    <a:pt x="20259" y="140402"/>
                  </a:lnTo>
                  <a:lnTo>
                    <a:pt x="9004" y="157651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3007"/>
            <p:cNvSpPr/>
            <p:nvPr/>
          </p:nvSpPr>
          <p:spPr>
            <a:xfrm>
              <a:off x="9346406" y="1059656"/>
              <a:ext cx="11908" cy="59533"/>
            </a:xfrm>
            <a:custGeom>
              <a:avLst/>
              <a:gdLst/>
              <a:ahLst/>
              <a:cxnLst/>
              <a:rect l="0" t="0" r="0" b="0"/>
              <a:pathLst>
                <a:path w="11908" h="59533">
                  <a:moveTo>
                    <a:pt x="11907" y="0"/>
                  </a:moveTo>
                  <a:lnTo>
                    <a:pt x="1655" y="10251"/>
                  </a:lnTo>
                  <a:lnTo>
                    <a:pt x="491" y="17737"/>
                  </a:lnTo>
                  <a:lnTo>
                    <a:pt x="0" y="59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3008"/>
            <p:cNvSpPr/>
            <p:nvPr/>
          </p:nvSpPr>
          <p:spPr>
            <a:xfrm>
              <a:off x="9060662" y="964406"/>
              <a:ext cx="196772" cy="189799"/>
            </a:xfrm>
            <a:custGeom>
              <a:avLst/>
              <a:gdLst/>
              <a:ahLst/>
              <a:cxnLst/>
              <a:rect l="0" t="0" r="0" b="0"/>
              <a:pathLst>
                <a:path w="196772" h="189799">
                  <a:moveTo>
                    <a:pt x="47619" y="0"/>
                  </a:moveTo>
                  <a:lnTo>
                    <a:pt x="41299" y="0"/>
                  </a:lnTo>
                  <a:lnTo>
                    <a:pt x="39437" y="1323"/>
                  </a:lnTo>
                  <a:lnTo>
                    <a:pt x="38195" y="3528"/>
                  </a:lnTo>
                  <a:lnTo>
                    <a:pt x="36204" y="16572"/>
                  </a:lnTo>
                  <a:lnTo>
                    <a:pt x="34487" y="41393"/>
                  </a:lnTo>
                  <a:lnTo>
                    <a:pt x="21020" y="95350"/>
                  </a:lnTo>
                  <a:lnTo>
                    <a:pt x="1453" y="149249"/>
                  </a:lnTo>
                  <a:lnTo>
                    <a:pt x="0" y="189798"/>
                  </a:lnTo>
                  <a:lnTo>
                    <a:pt x="6316" y="183972"/>
                  </a:lnTo>
                  <a:lnTo>
                    <a:pt x="9418" y="173928"/>
                  </a:lnTo>
                  <a:lnTo>
                    <a:pt x="10246" y="167546"/>
                  </a:lnTo>
                  <a:lnTo>
                    <a:pt x="18220" y="153399"/>
                  </a:lnTo>
                  <a:lnTo>
                    <a:pt x="52421" y="116235"/>
                  </a:lnTo>
                  <a:lnTo>
                    <a:pt x="110727" y="74219"/>
                  </a:lnTo>
                  <a:lnTo>
                    <a:pt x="142841" y="62433"/>
                  </a:lnTo>
                  <a:lnTo>
                    <a:pt x="196771" y="59546"/>
                  </a:lnTo>
                  <a:lnTo>
                    <a:pt x="194166" y="59538"/>
                  </a:lnTo>
                  <a:lnTo>
                    <a:pt x="178026" y="68956"/>
                  </a:lnTo>
                  <a:lnTo>
                    <a:pt x="127881" y="87864"/>
                  </a:lnTo>
                  <a:lnTo>
                    <a:pt x="87505" y="97806"/>
                  </a:lnTo>
                  <a:lnTo>
                    <a:pt x="82147" y="100922"/>
                  </a:lnTo>
                  <a:lnTo>
                    <a:pt x="78576" y="104323"/>
                  </a:lnTo>
                  <a:lnTo>
                    <a:pt x="74607" y="111630"/>
                  </a:lnTo>
                  <a:lnTo>
                    <a:pt x="71850" y="131036"/>
                  </a:lnTo>
                  <a:lnTo>
                    <a:pt x="71710" y="134982"/>
                  </a:lnTo>
                  <a:lnTo>
                    <a:pt x="75083" y="142895"/>
                  </a:lnTo>
                  <a:lnTo>
                    <a:pt x="94348" y="165075"/>
                  </a:lnTo>
                  <a:lnTo>
                    <a:pt x="108516" y="172585"/>
                  </a:lnTo>
                  <a:lnTo>
                    <a:pt x="142869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3009"/>
            <p:cNvSpPr/>
            <p:nvPr/>
          </p:nvSpPr>
          <p:spPr>
            <a:xfrm>
              <a:off x="8849430" y="964453"/>
              <a:ext cx="192461" cy="261892"/>
            </a:xfrm>
            <a:custGeom>
              <a:avLst/>
              <a:gdLst/>
              <a:ahLst/>
              <a:cxnLst/>
              <a:rect l="0" t="0" r="0" b="0"/>
              <a:pathLst>
                <a:path w="192461" h="261892">
                  <a:moveTo>
                    <a:pt x="151695" y="23766"/>
                  </a:moveTo>
                  <a:lnTo>
                    <a:pt x="151695" y="13515"/>
                  </a:lnTo>
                  <a:lnTo>
                    <a:pt x="145374" y="6029"/>
                  </a:lnTo>
                  <a:lnTo>
                    <a:pt x="138744" y="2654"/>
                  </a:lnTo>
                  <a:lnTo>
                    <a:pt x="118485" y="309"/>
                  </a:lnTo>
                  <a:lnTo>
                    <a:pt x="77191" y="0"/>
                  </a:lnTo>
                  <a:lnTo>
                    <a:pt x="58609" y="7030"/>
                  </a:lnTo>
                  <a:lnTo>
                    <a:pt x="7330" y="39358"/>
                  </a:lnTo>
                  <a:lnTo>
                    <a:pt x="1543" y="50980"/>
                  </a:lnTo>
                  <a:lnTo>
                    <a:pt x="0" y="57784"/>
                  </a:lnTo>
                  <a:lnTo>
                    <a:pt x="294" y="63642"/>
                  </a:lnTo>
                  <a:lnTo>
                    <a:pt x="4149" y="73680"/>
                  </a:lnTo>
                  <a:lnTo>
                    <a:pt x="28231" y="100408"/>
                  </a:lnTo>
                  <a:lnTo>
                    <a:pt x="69833" y="127638"/>
                  </a:lnTo>
                  <a:lnTo>
                    <a:pt x="100982" y="145383"/>
                  </a:lnTo>
                  <a:lnTo>
                    <a:pt x="157320" y="190678"/>
                  </a:lnTo>
                  <a:lnTo>
                    <a:pt x="191015" y="229457"/>
                  </a:lnTo>
                  <a:lnTo>
                    <a:pt x="192460" y="233654"/>
                  </a:lnTo>
                  <a:lnTo>
                    <a:pt x="192100" y="237774"/>
                  </a:lnTo>
                  <a:lnTo>
                    <a:pt x="188174" y="245881"/>
                  </a:lnTo>
                  <a:lnTo>
                    <a:pt x="182020" y="253893"/>
                  </a:lnTo>
                  <a:lnTo>
                    <a:pt x="174873" y="258336"/>
                  </a:lnTo>
                  <a:lnTo>
                    <a:pt x="159886" y="260838"/>
                  </a:lnTo>
                  <a:lnTo>
                    <a:pt x="101279" y="261850"/>
                  </a:lnTo>
                  <a:lnTo>
                    <a:pt x="80258" y="261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3010"/>
            <p:cNvSpPr/>
            <p:nvPr/>
          </p:nvSpPr>
          <p:spPr>
            <a:xfrm>
              <a:off x="7215188" y="1119188"/>
              <a:ext cx="1381126" cy="631032"/>
            </a:xfrm>
            <a:custGeom>
              <a:avLst/>
              <a:gdLst/>
              <a:ahLst/>
              <a:cxnLst/>
              <a:rect l="0" t="0" r="0" b="0"/>
              <a:pathLst>
                <a:path w="1381126" h="631032">
                  <a:moveTo>
                    <a:pt x="0" y="631031"/>
                  </a:moveTo>
                  <a:lnTo>
                    <a:pt x="12641" y="631031"/>
                  </a:lnTo>
                  <a:lnTo>
                    <a:pt x="22375" y="627503"/>
                  </a:lnTo>
                  <a:lnTo>
                    <a:pt x="62477" y="610722"/>
                  </a:lnTo>
                  <a:lnTo>
                    <a:pt x="111266" y="595220"/>
                  </a:lnTo>
                  <a:lnTo>
                    <a:pt x="155998" y="579851"/>
                  </a:lnTo>
                  <a:lnTo>
                    <a:pt x="206295" y="562068"/>
                  </a:lnTo>
                  <a:lnTo>
                    <a:pt x="263089" y="544892"/>
                  </a:lnTo>
                  <a:lnTo>
                    <a:pt x="321810" y="523046"/>
                  </a:lnTo>
                  <a:lnTo>
                    <a:pt x="362630" y="508954"/>
                  </a:lnTo>
                  <a:lnTo>
                    <a:pt x="407231" y="498282"/>
                  </a:lnTo>
                  <a:lnTo>
                    <a:pt x="449984" y="485601"/>
                  </a:lnTo>
                  <a:lnTo>
                    <a:pt x="492357" y="471145"/>
                  </a:lnTo>
                  <a:lnTo>
                    <a:pt x="537648" y="455901"/>
                  </a:lnTo>
                  <a:lnTo>
                    <a:pt x="580707" y="440307"/>
                  </a:lnTo>
                  <a:lnTo>
                    <a:pt x="621894" y="424556"/>
                  </a:lnTo>
                  <a:lnTo>
                    <a:pt x="662247" y="408736"/>
                  </a:lnTo>
                  <a:lnTo>
                    <a:pt x="702231" y="392886"/>
                  </a:lnTo>
                  <a:lnTo>
                    <a:pt x="742050" y="377022"/>
                  </a:lnTo>
                  <a:lnTo>
                    <a:pt x="781797" y="361152"/>
                  </a:lnTo>
                  <a:lnTo>
                    <a:pt x="821510" y="341751"/>
                  </a:lnTo>
                  <a:lnTo>
                    <a:pt x="862531" y="319900"/>
                  </a:lnTo>
                  <a:lnTo>
                    <a:pt x="907222" y="296959"/>
                  </a:lnTo>
                  <a:lnTo>
                    <a:pt x="964367" y="268051"/>
                  </a:lnTo>
                  <a:lnTo>
                    <a:pt x="1021133" y="236408"/>
                  </a:lnTo>
                  <a:lnTo>
                    <a:pt x="1079844" y="201897"/>
                  </a:lnTo>
                  <a:lnTo>
                    <a:pt x="1132813" y="166536"/>
                  </a:lnTo>
                  <a:lnTo>
                    <a:pt x="1182020" y="130924"/>
                  </a:lnTo>
                  <a:lnTo>
                    <a:pt x="1230114" y="95236"/>
                  </a:lnTo>
                  <a:lnTo>
                    <a:pt x="1284199" y="59527"/>
                  </a:lnTo>
                  <a:lnTo>
                    <a:pt x="1342116" y="23811"/>
                  </a:lnTo>
                  <a:lnTo>
                    <a:pt x="13811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3011"/>
            <p:cNvSpPr/>
            <p:nvPr/>
          </p:nvSpPr>
          <p:spPr>
            <a:xfrm>
              <a:off x="7298531" y="2131219"/>
              <a:ext cx="1273970" cy="178595"/>
            </a:xfrm>
            <a:custGeom>
              <a:avLst/>
              <a:gdLst/>
              <a:ahLst/>
              <a:cxnLst/>
              <a:rect l="0" t="0" r="0" b="0"/>
              <a:pathLst>
                <a:path w="1273970" h="178595">
                  <a:moveTo>
                    <a:pt x="0" y="178594"/>
                  </a:moveTo>
                  <a:lnTo>
                    <a:pt x="16572" y="178594"/>
                  </a:lnTo>
                  <a:lnTo>
                    <a:pt x="24122" y="175066"/>
                  </a:lnTo>
                  <a:lnTo>
                    <a:pt x="27988" y="172273"/>
                  </a:lnTo>
                  <a:lnTo>
                    <a:pt x="85389" y="158832"/>
                  </a:lnTo>
                  <a:lnTo>
                    <a:pt x="134901" y="152053"/>
                  </a:lnTo>
                  <a:lnTo>
                    <a:pt x="179759" y="145594"/>
                  </a:lnTo>
                  <a:lnTo>
                    <a:pt x="230092" y="140153"/>
                  </a:lnTo>
                  <a:lnTo>
                    <a:pt x="283371" y="133690"/>
                  </a:lnTo>
                  <a:lnTo>
                    <a:pt x="336197" y="128247"/>
                  </a:lnTo>
                  <a:lnTo>
                    <a:pt x="375640" y="121822"/>
                  </a:lnTo>
                  <a:lnTo>
                    <a:pt x="419628" y="114556"/>
                  </a:lnTo>
                  <a:lnTo>
                    <a:pt x="462109" y="106917"/>
                  </a:lnTo>
                  <a:lnTo>
                    <a:pt x="504362" y="99112"/>
                  </a:lnTo>
                  <a:lnTo>
                    <a:pt x="549598" y="91234"/>
                  </a:lnTo>
                  <a:lnTo>
                    <a:pt x="592634" y="83323"/>
                  </a:lnTo>
                  <a:lnTo>
                    <a:pt x="635132" y="75397"/>
                  </a:lnTo>
                  <a:lnTo>
                    <a:pt x="680480" y="67464"/>
                  </a:lnTo>
                  <a:lnTo>
                    <a:pt x="723564" y="59529"/>
                  </a:lnTo>
                  <a:lnTo>
                    <a:pt x="764761" y="51593"/>
                  </a:lnTo>
                  <a:lnTo>
                    <a:pt x="805120" y="43656"/>
                  </a:lnTo>
                  <a:lnTo>
                    <a:pt x="848634" y="39246"/>
                  </a:lnTo>
                  <a:lnTo>
                    <a:pt x="893108" y="35963"/>
                  </a:lnTo>
                  <a:lnTo>
                    <a:pt x="934923" y="30095"/>
                  </a:lnTo>
                  <a:lnTo>
                    <a:pt x="979084" y="23077"/>
                  </a:lnTo>
                  <a:lnTo>
                    <a:pt x="1025169" y="16871"/>
                  </a:lnTo>
                  <a:lnTo>
                    <a:pt x="1072110" y="14112"/>
                  </a:lnTo>
                  <a:lnTo>
                    <a:pt x="1119431" y="9359"/>
                  </a:lnTo>
                  <a:lnTo>
                    <a:pt x="1164275" y="4159"/>
                  </a:lnTo>
                  <a:lnTo>
                    <a:pt x="1217948" y="1232"/>
                  </a:lnTo>
                  <a:lnTo>
                    <a:pt x="12739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3012"/>
            <p:cNvSpPr/>
            <p:nvPr/>
          </p:nvSpPr>
          <p:spPr>
            <a:xfrm>
              <a:off x="8405813" y="1821656"/>
              <a:ext cx="35719" cy="1"/>
            </a:xfrm>
            <a:custGeom>
              <a:avLst/>
              <a:gdLst/>
              <a:ahLst/>
              <a:cxnLst/>
              <a:rect l="0" t="0" r="0" b="0"/>
              <a:pathLst>
                <a:path w="35719" h="1">
                  <a:moveTo>
                    <a:pt x="0" y="0"/>
                  </a:moveTo>
                  <a:lnTo>
                    <a:pt x="357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3013"/>
            <p:cNvSpPr/>
            <p:nvPr/>
          </p:nvSpPr>
          <p:spPr>
            <a:xfrm>
              <a:off x="8167688" y="1845469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3014"/>
            <p:cNvSpPr/>
            <p:nvPr/>
          </p:nvSpPr>
          <p:spPr>
            <a:xfrm>
              <a:off x="8001000" y="1857375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0"/>
                  </a:moveTo>
                  <a:lnTo>
                    <a:pt x="11906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3015"/>
            <p:cNvSpPr/>
            <p:nvPr/>
          </p:nvSpPr>
          <p:spPr>
            <a:xfrm>
              <a:off x="7810500" y="1881188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3016"/>
            <p:cNvSpPr/>
            <p:nvPr/>
          </p:nvSpPr>
          <p:spPr>
            <a:xfrm>
              <a:off x="7596188" y="1905000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3017"/>
            <p:cNvSpPr/>
            <p:nvPr/>
          </p:nvSpPr>
          <p:spPr>
            <a:xfrm>
              <a:off x="7405688" y="1940719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3018"/>
            <p:cNvSpPr/>
            <p:nvPr/>
          </p:nvSpPr>
          <p:spPr>
            <a:xfrm>
              <a:off x="7227094" y="1964677"/>
              <a:ext cx="1" cy="11762"/>
            </a:xfrm>
            <a:custGeom>
              <a:avLst/>
              <a:gdLst/>
              <a:ahLst/>
              <a:cxnLst/>
              <a:rect l="0" t="0" r="0" b="0"/>
              <a:pathLst>
                <a:path w="1" h="11762">
                  <a:moveTo>
                    <a:pt x="0" y="1176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3019"/>
            <p:cNvSpPr/>
            <p:nvPr/>
          </p:nvSpPr>
          <p:spPr>
            <a:xfrm>
              <a:off x="6667500" y="1952625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0"/>
                  </a:moveTo>
                  <a:lnTo>
                    <a:pt x="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3020"/>
            <p:cNvSpPr/>
            <p:nvPr/>
          </p:nvSpPr>
          <p:spPr>
            <a:xfrm>
              <a:off x="6417470" y="1869281"/>
              <a:ext cx="11906" cy="23814"/>
            </a:xfrm>
            <a:custGeom>
              <a:avLst/>
              <a:gdLst/>
              <a:ahLst/>
              <a:cxnLst/>
              <a:rect l="0" t="0" r="0" b="0"/>
              <a:pathLst>
                <a:path w="11906" h="23814">
                  <a:moveTo>
                    <a:pt x="0" y="0"/>
                  </a:moveTo>
                  <a:lnTo>
                    <a:pt x="0" y="6321"/>
                  </a:lnTo>
                  <a:lnTo>
                    <a:pt x="1322" y="8183"/>
                  </a:lnTo>
                  <a:lnTo>
                    <a:pt x="3526" y="9424"/>
                  </a:lnTo>
                  <a:lnTo>
                    <a:pt x="6319" y="10252"/>
                  </a:lnTo>
                  <a:lnTo>
                    <a:pt x="8181" y="12126"/>
                  </a:lnTo>
                  <a:lnTo>
                    <a:pt x="11905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4" name="SMARTInkShape-Group526"/>
          <p:cNvGrpSpPr/>
          <p:nvPr/>
        </p:nvGrpSpPr>
        <p:grpSpPr>
          <a:xfrm>
            <a:off x="9155906" y="1821656"/>
            <a:ext cx="1988345" cy="714089"/>
            <a:chOff x="9155906" y="1821656"/>
            <a:chExt cx="1988345" cy="714089"/>
          </a:xfrm>
        </p:grpSpPr>
        <p:sp>
          <p:nvSpPr>
            <p:cNvPr id="455" name="SMARTInkShape-3021"/>
            <p:cNvSpPr/>
            <p:nvPr/>
          </p:nvSpPr>
          <p:spPr>
            <a:xfrm>
              <a:off x="9155906" y="1821656"/>
              <a:ext cx="83345" cy="178595"/>
            </a:xfrm>
            <a:custGeom>
              <a:avLst/>
              <a:gdLst/>
              <a:ahLst/>
              <a:cxnLst/>
              <a:rect l="0" t="0" r="0" b="0"/>
              <a:pathLst>
                <a:path w="83345" h="178595">
                  <a:moveTo>
                    <a:pt x="0" y="0"/>
                  </a:moveTo>
                  <a:lnTo>
                    <a:pt x="6321" y="0"/>
                  </a:lnTo>
                  <a:lnTo>
                    <a:pt x="8183" y="1323"/>
                  </a:lnTo>
                  <a:lnTo>
                    <a:pt x="9424" y="3528"/>
                  </a:lnTo>
                  <a:lnTo>
                    <a:pt x="12903" y="20309"/>
                  </a:lnTo>
                  <a:lnTo>
                    <a:pt x="43786" y="75883"/>
                  </a:lnTo>
                  <a:lnTo>
                    <a:pt x="71446" y="130997"/>
                  </a:lnTo>
                  <a:lnTo>
                    <a:pt x="79819" y="151262"/>
                  </a:lnTo>
                  <a:lnTo>
                    <a:pt x="83344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3022"/>
            <p:cNvSpPr/>
            <p:nvPr/>
          </p:nvSpPr>
          <p:spPr>
            <a:xfrm>
              <a:off x="9346406" y="1821656"/>
              <a:ext cx="23814" cy="178595"/>
            </a:xfrm>
            <a:custGeom>
              <a:avLst/>
              <a:gdLst/>
              <a:ahLst/>
              <a:cxnLst/>
              <a:rect l="0" t="0" r="0" b="0"/>
              <a:pathLst>
                <a:path w="23814" h="178595">
                  <a:moveTo>
                    <a:pt x="0" y="0"/>
                  </a:moveTo>
                  <a:lnTo>
                    <a:pt x="0" y="6321"/>
                  </a:lnTo>
                  <a:lnTo>
                    <a:pt x="10803" y="52196"/>
                  </a:lnTo>
                  <a:lnTo>
                    <a:pt x="15370" y="110720"/>
                  </a:lnTo>
                  <a:lnTo>
                    <a:pt x="23318" y="167816"/>
                  </a:lnTo>
                  <a:lnTo>
                    <a:pt x="23813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3023"/>
            <p:cNvSpPr/>
            <p:nvPr/>
          </p:nvSpPr>
          <p:spPr>
            <a:xfrm>
              <a:off x="9454477" y="1976438"/>
              <a:ext cx="391274" cy="559307"/>
            </a:xfrm>
            <a:custGeom>
              <a:avLst/>
              <a:gdLst/>
              <a:ahLst/>
              <a:cxnLst/>
              <a:rect l="0" t="0" r="0" b="0"/>
              <a:pathLst>
                <a:path w="391274" h="559307">
                  <a:moveTo>
                    <a:pt x="189586" y="0"/>
                  </a:moveTo>
                  <a:lnTo>
                    <a:pt x="183265" y="0"/>
                  </a:lnTo>
                  <a:lnTo>
                    <a:pt x="176634" y="3527"/>
                  </a:lnTo>
                  <a:lnTo>
                    <a:pt x="137296" y="33546"/>
                  </a:lnTo>
                  <a:lnTo>
                    <a:pt x="108387" y="50508"/>
                  </a:lnTo>
                  <a:lnTo>
                    <a:pt x="62333" y="86079"/>
                  </a:lnTo>
                  <a:lnTo>
                    <a:pt x="38658" y="118257"/>
                  </a:lnTo>
                  <a:lnTo>
                    <a:pt x="37374" y="122494"/>
                  </a:lnTo>
                  <a:lnTo>
                    <a:pt x="37840" y="125319"/>
                  </a:lnTo>
                  <a:lnTo>
                    <a:pt x="39474" y="127202"/>
                  </a:lnTo>
                  <a:lnTo>
                    <a:pt x="41886" y="128457"/>
                  </a:lnTo>
                  <a:lnTo>
                    <a:pt x="44817" y="127972"/>
                  </a:lnTo>
                  <a:lnTo>
                    <a:pt x="56586" y="122290"/>
                  </a:lnTo>
                  <a:lnTo>
                    <a:pt x="69180" y="120497"/>
                  </a:lnTo>
                  <a:lnTo>
                    <a:pt x="74919" y="117373"/>
                  </a:lnTo>
                  <a:lnTo>
                    <a:pt x="132786" y="71580"/>
                  </a:lnTo>
                  <a:lnTo>
                    <a:pt x="151148" y="63101"/>
                  </a:lnTo>
                  <a:lnTo>
                    <a:pt x="156023" y="61911"/>
                  </a:lnTo>
                  <a:lnTo>
                    <a:pt x="160596" y="62440"/>
                  </a:lnTo>
                  <a:lnTo>
                    <a:pt x="169205" y="66557"/>
                  </a:lnTo>
                  <a:lnTo>
                    <a:pt x="172030" y="69506"/>
                  </a:lnTo>
                  <a:lnTo>
                    <a:pt x="194030" y="122190"/>
                  </a:lnTo>
                  <a:lnTo>
                    <a:pt x="209933" y="179005"/>
                  </a:lnTo>
                  <a:lnTo>
                    <a:pt x="219034" y="232620"/>
                  </a:lnTo>
                  <a:lnTo>
                    <a:pt x="223446" y="278533"/>
                  </a:lnTo>
                  <a:lnTo>
                    <a:pt x="224754" y="325651"/>
                  </a:lnTo>
                  <a:lnTo>
                    <a:pt x="218820" y="373125"/>
                  </a:lnTo>
                  <a:lnTo>
                    <a:pt x="215005" y="420706"/>
                  </a:lnTo>
                  <a:lnTo>
                    <a:pt x="204210" y="474685"/>
                  </a:lnTo>
                  <a:lnTo>
                    <a:pt x="185452" y="529254"/>
                  </a:lnTo>
                  <a:lnTo>
                    <a:pt x="173662" y="548546"/>
                  </a:lnTo>
                  <a:lnTo>
                    <a:pt x="165751" y="554683"/>
                  </a:lnTo>
                  <a:lnTo>
                    <a:pt x="156503" y="557411"/>
                  </a:lnTo>
                  <a:lnTo>
                    <a:pt x="127740" y="559306"/>
                  </a:lnTo>
                  <a:lnTo>
                    <a:pt x="115355" y="552410"/>
                  </a:lnTo>
                  <a:lnTo>
                    <a:pt x="60854" y="507810"/>
                  </a:lnTo>
                  <a:lnTo>
                    <a:pt x="14716" y="449589"/>
                  </a:lnTo>
                  <a:lnTo>
                    <a:pt x="6032" y="427359"/>
                  </a:lnTo>
                  <a:lnTo>
                    <a:pt x="0" y="375247"/>
                  </a:lnTo>
                  <a:lnTo>
                    <a:pt x="6548" y="354630"/>
                  </a:lnTo>
                  <a:lnTo>
                    <a:pt x="39756" y="298642"/>
                  </a:lnTo>
                  <a:lnTo>
                    <a:pt x="84910" y="248331"/>
                  </a:lnTo>
                  <a:lnTo>
                    <a:pt x="142288" y="193804"/>
                  </a:lnTo>
                  <a:lnTo>
                    <a:pt x="193353" y="152570"/>
                  </a:lnTo>
                  <a:lnTo>
                    <a:pt x="250525" y="123533"/>
                  </a:lnTo>
                  <a:lnTo>
                    <a:pt x="271639" y="110783"/>
                  </a:lnTo>
                  <a:lnTo>
                    <a:pt x="284063" y="107368"/>
                  </a:lnTo>
                  <a:lnTo>
                    <a:pt x="284607" y="113539"/>
                  </a:lnTo>
                  <a:lnTo>
                    <a:pt x="281206" y="120135"/>
                  </a:lnTo>
                  <a:lnTo>
                    <a:pt x="256842" y="157157"/>
                  </a:lnTo>
                  <a:lnTo>
                    <a:pt x="252551" y="169507"/>
                  </a:lnTo>
                  <a:lnTo>
                    <a:pt x="246606" y="191335"/>
                  </a:lnTo>
                  <a:lnTo>
                    <a:pt x="239067" y="216094"/>
                  </a:lnTo>
                  <a:lnTo>
                    <a:pt x="239771" y="220792"/>
                  </a:lnTo>
                  <a:lnTo>
                    <a:pt x="244081" y="229539"/>
                  </a:lnTo>
                  <a:lnTo>
                    <a:pt x="247083" y="232401"/>
                  </a:lnTo>
                  <a:lnTo>
                    <a:pt x="265246" y="243691"/>
                  </a:lnTo>
                  <a:lnTo>
                    <a:pt x="270453" y="244481"/>
                  </a:lnTo>
                  <a:lnTo>
                    <a:pt x="321278" y="237534"/>
                  </a:lnTo>
                  <a:lnTo>
                    <a:pt x="338956" y="232129"/>
                  </a:lnTo>
                  <a:lnTo>
                    <a:pt x="352104" y="221790"/>
                  </a:lnTo>
                  <a:lnTo>
                    <a:pt x="383809" y="180648"/>
                  </a:lnTo>
                  <a:lnTo>
                    <a:pt x="389567" y="164503"/>
                  </a:lnTo>
                  <a:lnTo>
                    <a:pt x="391273" y="151341"/>
                  </a:lnTo>
                  <a:lnTo>
                    <a:pt x="384617" y="139582"/>
                  </a:lnTo>
                  <a:lnTo>
                    <a:pt x="372838" y="126859"/>
                  </a:lnTo>
                  <a:lnTo>
                    <a:pt x="335997" y="103691"/>
                  </a:lnTo>
                  <a:lnTo>
                    <a:pt x="312488" y="97751"/>
                  </a:lnTo>
                  <a:lnTo>
                    <a:pt x="261023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3024"/>
            <p:cNvSpPr/>
            <p:nvPr/>
          </p:nvSpPr>
          <p:spPr>
            <a:xfrm>
              <a:off x="9825003" y="2059781"/>
              <a:ext cx="152210" cy="154039"/>
            </a:xfrm>
            <a:custGeom>
              <a:avLst/>
              <a:gdLst/>
              <a:ahLst/>
              <a:cxnLst/>
              <a:rect l="0" t="0" r="0" b="0"/>
              <a:pathLst>
                <a:path w="152210" h="154039">
                  <a:moveTo>
                    <a:pt x="45278" y="11907"/>
                  </a:moveTo>
                  <a:lnTo>
                    <a:pt x="63359" y="11907"/>
                  </a:lnTo>
                  <a:lnTo>
                    <a:pt x="63947" y="13229"/>
                  </a:lnTo>
                  <a:lnTo>
                    <a:pt x="47906" y="41174"/>
                  </a:lnTo>
                  <a:lnTo>
                    <a:pt x="5575" y="97535"/>
                  </a:lnTo>
                  <a:lnTo>
                    <a:pt x="1174" y="109936"/>
                  </a:lnTo>
                  <a:lnTo>
                    <a:pt x="0" y="116947"/>
                  </a:lnTo>
                  <a:lnTo>
                    <a:pt x="2224" y="128265"/>
                  </a:lnTo>
                  <a:lnTo>
                    <a:pt x="10914" y="142074"/>
                  </a:lnTo>
                  <a:lnTo>
                    <a:pt x="14431" y="146310"/>
                  </a:lnTo>
                  <a:lnTo>
                    <a:pt x="25394" y="151016"/>
                  </a:lnTo>
                  <a:lnTo>
                    <a:pt x="60312" y="154038"/>
                  </a:lnTo>
                  <a:lnTo>
                    <a:pt x="87510" y="148241"/>
                  </a:lnTo>
                  <a:lnTo>
                    <a:pt x="124906" y="130630"/>
                  </a:lnTo>
                  <a:lnTo>
                    <a:pt x="134908" y="121558"/>
                  </a:lnTo>
                  <a:lnTo>
                    <a:pt x="146652" y="102898"/>
                  </a:lnTo>
                  <a:lnTo>
                    <a:pt x="150721" y="87080"/>
                  </a:lnTo>
                  <a:lnTo>
                    <a:pt x="152209" y="57361"/>
                  </a:lnTo>
                  <a:lnTo>
                    <a:pt x="149638" y="52793"/>
                  </a:lnTo>
                  <a:lnTo>
                    <a:pt x="133378" y="40043"/>
                  </a:lnTo>
                  <a:lnTo>
                    <a:pt x="88655" y="17229"/>
                  </a:lnTo>
                  <a:lnTo>
                    <a:pt x="60657" y="9430"/>
                  </a:lnTo>
                  <a:lnTo>
                    <a:pt x="4527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3025"/>
            <p:cNvSpPr/>
            <p:nvPr/>
          </p:nvSpPr>
          <p:spPr>
            <a:xfrm>
              <a:off x="9989708" y="1893094"/>
              <a:ext cx="164717" cy="343685"/>
            </a:xfrm>
            <a:custGeom>
              <a:avLst/>
              <a:gdLst/>
              <a:ahLst/>
              <a:cxnLst/>
              <a:rect l="0" t="0" r="0" b="0"/>
              <a:pathLst>
                <a:path w="164717" h="343685">
                  <a:moveTo>
                    <a:pt x="94886" y="214312"/>
                  </a:moveTo>
                  <a:lnTo>
                    <a:pt x="55547" y="250123"/>
                  </a:lnTo>
                  <a:lnTo>
                    <a:pt x="13644" y="277818"/>
                  </a:lnTo>
                  <a:lnTo>
                    <a:pt x="8975" y="283107"/>
                  </a:lnTo>
                  <a:lnTo>
                    <a:pt x="3787" y="296041"/>
                  </a:lnTo>
                  <a:lnTo>
                    <a:pt x="0" y="324947"/>
                  </a:lnTo>
                  <a:lnTo>
                    <a:pt x="3325" y="333157"/>
                  </a:lnTo>
                  <a:lnTo>
                    <a:pt x="6065" y="337198"/>
                  </a:lnTo>
                  <a:lnTo>
                    <a:pt x="10536" y="339892"/>
                  </a:lnTo>
                  <a:lnTo>
                    <a:pt x="29471" y="343684"/>
                  </a:lnTo>
                  <a:lnTo>
                    <a:pt x="51839" y="343485"/>
                  </a:lnTo>
                  <a:lnTo>
                    <a:pt x="106828" y="321131"/>
                  </a:lnTo>
                  <a:lnTo>
                    <a:pt x="121360" y="312058"/>
                  </a:lnTo>
                  <a:lnTo>
                    <a:pt x="132229" y="299206"/>
                  </a:lnTo>
                  <a:lnTo>
                    <a:pt x="158181" y="243536"/>
                  </a:lnTo>
                  <a:lnTo>
                    <a:pt x="164716" y="201123"/>
                  </a:lnTo>
                  <a:lnTo>
                    <a:pt x="162479" y="154528"/>
                  </a:lnTo>
                  <a:lnTo>
                    <a:pt x="142173" y="96273"/>
                  </a:lnTo>
                  <a:lnTo>
                    <a:pt x="114710" y="39747"/>
                  </a:lnTo>
                  <a:lnTo>
                    <a:pt x="98411" y="12959"/>
                  </a:lnTo>
                  <a:lnTo>
                    <a:pt x="97236" y="8639"/>
                  </a:lnTo>
                  <a:lnTo>
                    <a:pt x="95130" y="5759"/>
                  </a:lnTo>
                  <a:lnTo>
                    <a:pt x="92402" y="3840"/>
                  </a:lnTo>
                  <a:lnTo>
                    <a:pt x="8298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3026"/>
            <p:cNvSpPr/>
            <p:nvPr/>
          </p:nvSpPr>
          <p:spPr>
            <a:xfrm>
              <a:off x="10322720" y="2060002"/>
              <a:ext cx="273837" cy="201637"/>
            </a:xfrm>
            <a:custGeom>
              <a:avLst/>
              <a:gdLst/>
              <a:ahLst/>
              <a:cxnLst/>
              <a:rect l="0" t="0" r="0" b="0"/>
              <a:pathLst>
                <a:path w="273837" h="201637">
                  <a:moveTo>
                    <a:pt x="11905" y="154561"/>
                  </a:moveTo>
                  <a:lnTo>
                    <a:pt x="11905" y="160881"/>
                  </a:lnTo>
                  <a:lnTo>
                    <a:pt x="8377" y="167512"/>
                  </a:lnTo>
                  <a:lnTo>
                    <a:pt x="3723" y="174869"/>
                  </a:lnTo>
                  <a:lnTo>
                    <a:pt x="489" y="187988"/>
                  </a:lnTo>
                  <a:lnTo>
                    <a:pt x="11" y="201636"/>
                  </a:lnTo>
                  <a:lnTo>
                    <a:pt x="0" y="185565"/>
                  </a:lnTo>
                  <a:lnTo>
                    <a:pt x="11169" y="130409"/>
                  </a:lnTo>
                  <a:lnTo>
                    <a:pt x="13131" y="91016"/>
                  </a:lnTo>
                  <a:lnTo>
                    <a:pt x="29637" y="37810"/>
                  </a:lnTo>
                  <a:lnTo>
                    <a:pt x="47869" y="12513"/>
                  </a:lnTo>
                  <a:lnTo>
                    <a:pt x="55670" y="5439"/>
                  </a:lnTo>
                  <a:lnTo>
                    <a:pt x="63547" y="2294"/>
                  </a:lnTo>
                  <a:lnTo>
                    <a:pt x="87316" y="0"/>
                  </a:lnTo>
                  <a:lnTo>
                    <a:pt x="95251" y="3405"/>
                  </a:lnTo>
                  <a:lnTo>
                    <a:pt x="111125" y="16370"/>
                  </a:lnTo>
                  <a:lnTo>
                    <a:pt x="134936" y="49781"/>
                  </a:lnTo>
                  <a:lnTo>
                    <a:pt x="139346" y="62131"/>
                  </a:lnTo>
                  <a:lnTo>
                    <a:pt x="153952" y="121397"/>
                  </a:lnTo>
                  <a:lnTo>
                    <a:pt x="154229" y="128483"/>
                  </a:lnTo>
                  <a:lnTo>
                    <a:pt x="151007" y="139884"/>
                  </a:lnTo>
                  <a:lnTo>
                    <a:pt x="146489" y="150683"/>
                  </a:lnTo>
                  <a:lnTo>
                    <a:pt x="142875" y="190257"/>
                  </a:lnTo>
                  <a:lnTo>
                    <a:pt x="142874" y="183952"/>
                  </a:lnTo>
                  <a:lnTo>
                    <a:pt x="146401" y="177325"/>
                  </a:lnTo>
                  <a:lnTo>
                    <a:pt x="182622" y="122095"/>
                  </a:lnTo>
                  <a:lnTo>
                    <a:pt x="206379" y="81443"/>
                  </a:lnTo>
                  <a:lnTo>
                    <a:pt x="224602" y="67926"/>
                  </a:lnTo>
                  <a:lnTo>
                    <a:pt x="261719" y="50223"/>
                  </a:lnTo>
                  <a:lnTo>
                    <a:pt x="265761" y="49283"/>
                  </a:lnTo>
                  <a:lnTo>
                    <a:pt x="268454" y="49980"/>
                  </a:lnTo>
                  <a:lnTo>
                    <a:pt x="270250" y="51767"/>
                  </a:lnTo>
                  <a:lnTo>
                    <a:pt x="272246" y="57281"/>
                  </a:lnTo>
                  <a:lnTo>
                    <a:pt x="273835" y="116369"/>
                  </a:lnTo>
                  <a:lnTo>
                    <a:pt x="273836" y="121162"/>
                  </a:lnTo>
                  <a:lnTo>
                    <a:pt x="270311" y="130015"/>
                  </a:lnTo>
                  <a:lnTo>
                    <a:pt x="265659" y="138360"/>
                  </a:lnTo>
                  <a:lnTo>
                    <a:pt x="261716" y="150495"/>
                  </a:lnTo>
                  <a:lnTo>
                    <a:pt x="254081" y="163792"/>
                  </a:lnTo>
                  <a:lnTo>
                    <a:pt x="250030" y="1902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3027"/>
            <p:cNvSpPr/>
            <p:nvPr/>
          </p:nvSpPr>
          <p:spPr>
            <a:xfrm>
              <a:off x="10644408" y="2120967"/>
              <a:ext cx="273624" cy="153128"/>
            </a:xfrm>
            <a:custGeom>
              <a:avLst/>
              <a:gdLst/>
              <a:ahLst/>
              <a:cxnLst/>
              <a:rect l="0" t="0" r="0" b="0"/>
              <a:pathLst>
                <a:path w="273624" h="153128">
                  <a:moveTo>
                    <a:pt x="118842" y="10252"/>
                  </a:moveTo>
                  <a:lnTo>
                    <a:pt x="118842" y="0"/>
                  </a:lnTo>
                  <a:lnTo>
                    <a:pt x="118842" y="5156"/>
                  </a:lnTo>
                  <a:lnTo>
                    <a:pt x="117519" y="6855"/>
                  </a:lnTo>
                  <a:lnTo>
                    <a:pt x="102269" y="16125"/>
                  </a:lnTo>
                  <a:lnTo>
                    <a:pt x="44605" y="57899"/>
                  </a:lnTo>
                  <a:lnTo>
                    <a:pt x="12486" y="81691"/>
                  </a:lnTo>
                  <a:lnTo>
                    <a:pt x="5427" y="89628"/>
                  </a:lnTo>
                  <a:lnTo>
                    <a:pt x="2289" y="97565"/>
                  </a:lnTo>
                  <a:lnTo>
                    <a:pt x="0" y="121377"/>
                  </a:lnTo>
                  <a:lnTo>
                    <a:pt x="1249" y="124023"/>
                  </a:lnTo>
                  <a:lnTo>
                    <a:pt x="3405" y="125786"/>
                  </a:lnTo>
                  <a:lnTo>
                    <a:pt x="9329" y="127746"/>
                  </a:lnTo>
                  <a:lnTo>
                    <a:pt x="27773" y="129108"/>
                  </a:lnTo>
                  <a:lnTo>
                    <a:pt x="35593" y="125695"/>
                  </a:lnTo>
                  <a:lnTo>
                    <a:pt x="63537" y="107671"/>
                  </a:lnTo>
                  <a:lnTo>
                    <a:pt x="86604" y="72992"/>
                  </a:lnTo>
                  <a:lnTo>
                    <a:pt x="105060" y="36603"/>
                  </a:lnTo>
                  <a:lnTo>
                    <a:pt x="112701" y="28496"/>
                  </a:lnTo>
                  <a:lnTo>
                    <a:pt x="114748" y="27706"/>
                  </a:lnTo>
                  <a:lnTo>
                    <a:pt x="116113" y="28503"/>
                  </a:lnTo>
                  <a:lnTo>
                    <a:pt x="118301" y="32966"/>
                  </a:lnTo>
                  <a:lnTo>
                    <a:pt x="110553" y="43353"/>
                  </a:lnTo>
                  <a:lnTo>
                    <a:pt x="108008" y="54308"/>
                  </a:lnTo>
                  <a:lnTo>
                    <a:pt x="106938" y="113440"/>
                  </a:lnTo>
                  <a:lnTo>
                    <a:pt x="106936" y="133283"/>
                  </a:lnTo>
                  <a:lnTo>
                    <a:pt x="108259" y="135929"/>
                  </a:lnTo>
                  <a:lnTo>
                    <a:pt x="110463" y="137693"/>
                  </a:lnTo>
                  <a:lnTo>
                    <a:pt x="118351" y="141014"/>
                  </a:lnTo>
                  <a:lnTo>
                    <a:pt x="128251" y="132997"/>
                  </a:lnTo>
                  <a:lnTo>
                    <a:pt x="139121" y="129082"/>
                  </a:lnTo>
                  <a:lnTo>
                    <a:pt x="146817" y="123479"/>
                  </a:lnTo>
                  <a:lnTo>
                    <a:pt x="170020" y="95832"/>
                  </a:lnTo>
                  <a:lnTo>
                    <a:pt x="225933" y="45988"/>
                  </a:lnTo>
                  <a:lnTo>
                    <a:pt x="233907" y="39364"/>
                  </a:lnTo>
                  <a:lnTo>
                    <a:pt x="241860" y="36419"/>
                  </a:lnTo>
                  <a:lnTo>
                    <a:pt x="244510" y="36957"/>
                  </a:lnTo>
                  <a:lnTo>
                    <a:pt x="246278" y="38639"/>
                  </a:lnTo>
                  <a:lnTo>
                    <a:pt x="248240" y="44035"/>
                  </a:lnTo>
                  <a:lnTo>
                    <a:pt x="249113" y="50843"/>
                  </a:lnTo>
                  <a:lnTo>
                    <a:pt x="253029" y="58278"/>
                  </a:lnTo>
                  <a:lnTo>
                    <a:pt x="257855" y="65993"/>
                  </a:lnTo>
                  <a:lnTo>
                    <a:pt x="260573" y="79096"/>
                  </a:lnTo>
                  <a:lnTo>
                    <a:pt x="262701" y="97825"/>
                  </a:lnTo>
                  <a:lnTo>
                    <a:pt x="271924" y="120888"/>
                  </a:lnTo>
                  <a:lnTo>
                    <a:pt x="273623" y="1531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3028"/>
            <p:cNvSpPr/>
            <p:nvPr/>
          </p:nvSpPr>
          <p:spPr>
            <a:xfrm>
              <a:off x="10989469" y="1952625"/>
              <a:ext cx="47626" cy="83345"/>
            </a:xfrm>
            <a:custGeom>
              <a:avLst/>
              <a:gdLst/>
              <a:ahLst/>
              <a:cxnLst/>
              <a:rect l="0" t="0" r="0" b="0"/>
              <a:pathLst>
                <a:path w="47626" h="83345">
                  <a:moveTo>
                    <a:pt x="47625" y="0"/>
                  </a:moveTo>
                  <a:lnTo>
                    <a:pt x="47625" y="6321"/>
                  </a:lnTo>
                  <a:lnTo>
                    <a:pt x="44097" y="12951"/>
                  </a:lnTo>
                  <a:lnTo>
                    <a:pt x="39442" y="20308"/>
                  </a:lnTo>
                  <a:lnTo>
                    <a:pt x="26540" y="51880"/>
                  </a:lnTo>
                  <a:lnTo>
                    <a:pt x="16830" y="66378"/>
                  </a:lnTo>
                  <a:lnTo>
                    <a:pt x="14094" y="74921"/>
                  </a:lnTo>
                  <a:lnTo>
                    <a:pt x="12042" y="77729"/>
                  </a:lnTo>
                  <a:lnTo>
                    <a:pt x="9350" y="79600"/>
                  </a:lnTo>
                  <a:lnTo>
                    <a:pt x="0" y="83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3029"/>
            <p:cNvSpPr/>
            <p:nvPr/>
          </p:nvSpPr>
          <p:spPr>
            <a:xfrm>
              <a:off x="11084719" y="1988344"/>
              <a:ext cx="59532" cy="95251"/>
            </a:xfrm>
            <a:custGeom>
              <a:avLst/>
              <a:gdLst/>
              <a:ahLst/>
              <a:cxnLst/>
              <a:rect l="0" t="0" r="0" b="0"/>
              <a:pathLst>
                <a:path w="59532" h="95251">
                  <a:moveTo>
                    <a:pt x="59531" y="0"/>
                  </a:moveTo>
                  <a:lnTo>
                    <a:pt x="59531" y="6320"/>
                  </a:lnTo>
                  <a:lnTo>
                    <a:pt x="58208" y="8182"/>
                  </a:lnTo>
                  <a:lnTo>
                    <a:pt x="56003" y="9424"/>
                  </a:lnTo>
                  <a:lnTo>
                    <a:pt x="53209" y="10251"/>
                  </a:lnTo>
                  <a:lnTo>
                    <a:pt x="46580" y="18226"/>
                  </a:lnTo>
                  <a:lnTo>
                    <a:pt x="11880" y="72337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5" name="SMARTInkShape-Group527"/>
          <p:cNvGrpSpPr/>
          <p:nvPr/>
        </p:nvGrpSpPr>
        <p:grpSpPr>
          <a:xfrm>
            <a:off x="3869531" y="2178844"/>
            <a:ext cx="2536033" cy="2452688"/>
            <a:chOff x="3869531" y="2178844"/>
            <a:chExt cx="2536033" cy="2452688"/>
          </a:xfrm>
        </p:grpSpPr>
        <p:sp>
          <p:nvSpPr>
            <p:cNvPr id="465" name="SMARTInkShape-3030"/>
            <p:cNvSpPr/>
            <p:nvPr/>
          </p:nvSpPr>
          <p:spPr>
            <a:xfrm>
              <a:off x="5250657" y="2476500"/>
              <a:ext cx="500064" cy="428626"/>
            </a:xfrm>
            <a:custGeom>
              <a:avLst/>
              <a:gdLst/>
              <a:ahLst/>
              <a:cxnLst/>
              <a:rect l="0" t="0" r="0" b="0"/>
              <a:pathLst>
                <a:path w="500064" h="428626">
                  <a:moveTo>
                    <a:pt x="142873" y="428625"/>
                  </a:moveTo>
                  <a:lnTo>
                    <a:pt x="136554" y="422304"/>
                  </a:lnTo>
                  <a:lnTo>
                    <a:pt x="123889" y="382446"/>
                  </a:lnTo>
                  <a:lnTo>
                    <a:pt x="119697" y="331736"/>
                  </a:lnTo>
                  <a:lnTo>
                    <a:pt x="109722" y="283052"/>
                  </a:lnTo>
                  <a:lnTo>
                    <a:pt x="106171" y="234046"/>
                  </a:lnTo>
                  <a:lnTo>
                    <a:pt x="90628" y="178057"/>
                  </a:lnTo>
                  <a:lnTo>
                    <a:pt x="71351" y="122520"/>
                  </a:lnTo>
                  <a:lnTo>
                    <a:pt x="55976" y="96274"/>
                  </a:lnTo>
                  <a:lnTo>
                    <a:pt x="14402" y="38785"/>
                  </a:lnTo>
                  <a:lnTo>
                    <a:pt x="9488" y="37082"/>
                  </a:lnTo>
                  <a:lnTo>
                    <a:pt x="6324" y="36627"/>
                  </a:lnTo>
                  <a:lnTo>
                    <a:pt x="4216" y="37647"/>
                  </a:lnTo>
                  <a:lnTo>
                    <a:pt x="2811" y="39650"/>
                  </a:lnTo>
                  <a:lnTo>
                    <a:pt x="833" y="48790"/>
                  </a:lnTo>
                  <a:lnTo>
                    <a:pt x="48" y="102298"/>
                  </a:lnTo>
                  <a:lnTo>
                    <a:pt x="5" y="155709"/>
                  </a:lnTo>
                  <a:lnTo>
                    <a:pt x="0" y="213349"/>
                  </a:lnTo>
                  <a:lnTo>
                    <a:pt x="1322" y="229759"/>
                  </a:lnTo>
                  <a:lnTo>
                    <a:pt x="12125" y="275129"/>
                  </a:lnTo>
                  <a:lnTo>
                    <a:pt x="14698" y="278669"/>
                  </a:lnTo>
                  <a:lnTo>
                    <a:pt x="17736" y="281030"/>
                  </a:lnTo>
                  <a:lnTo>
                    <a:pt x="21111" y="287180"/>
                  </a:lnTo>
                  <a:lnTo>
                    <a:pt x="22011" y="290672"/>
                  </a:lnTo>
                  <a:lnTo>
                    <a:pt x="23934" y="291677"/>
                  </a:lnTo>
                  <a:lnTo>
                    <a:pt x="26539" y="291024"/>
                  </a:lnTo>
                  <a:lnTo>
                    <a:pt x="29599" y="289266"/>
                  </a:lnTo>
                  <a:lnTo>
                    <a:pt x="31638" y="286771"/>
                  </a:lnTo>
                  <a:lnTo>
                    <a:pt x="52130" y="234961"/>
                  </a:lnTo>
                  <a:lnTo>
                    <a:pt x="75035" y="178177"/>
                  </a:lnTo>
                  <a:lnTo>
                    <a:pt x="97577" y="124566"/>
                  </a:lnTo>
                  <a:lnTo>
                    <a:pt x="116091" y="82030"/>
                  </a:lnTo>
                  <a:lnTo>
                    <a:pt x="149680" y="34629"/>
                  </a:lnTo>
                  <a:lnTo>
                    <a:pt x="166467" y="23937"/>
                  </a:lnTo>
                  <a:lnTo>
                    <a:pt x="166622" y="36491"/>
                  </a:lnTo>
                  <a:lnTo>
                    <a:pt x="163130" y="46204"/>
                  </a:lnTo>
                  <a:lnTo>
                    <a:pt x="150109" y="75860"/>
                  </a:lnTo>
                  <a:lnTo>
                    <a:pt x="137189" y="133012"/>
                  </a:lnTo>
                  <a:lnTo>
                    <a:pt x="120529" y="185941"/>
                  </a:lnTo>
                  <a:lnTo>
                    <a:pt x="119256" y="210054"/>
                  </a:lnTo>
                  <a:lnTo>
                    <a:pt x="122675" y="215947"/>
                  </a:lnTo>
                  <a:lnTo>
                    <a:pt x="125439" y="219371"/>
                  </a:lnTo>
                  <a:lnTo>
                    <a:pt x="128605" y="220331"/>
                  </a:lnTo>
                  <a:lnTo>
                    <a:pt x="132039" y="219648"/>
                  </a:lnTo>
                  <a:lnTo>
                    <a:pt x="167825" y="198301"/>
                  </a:lnTo>
                  <a:lnTo>
                    <a:pt x="217353" y="153996"/>
                  </a:lnTo>
                  <a:lnTo>
                    <a:pt x="271700" y="119691"/>
                  </a:lnTo>
                  <a:lnTo>
                    <a:pt x="327365" y="81116"/>
                  </a:lnTo>
                  <a:lnTo>
                    <a:pt x="373633" y="59606"/>
                  </a:lnTo>
                  <a:lnTo>
                    <a:pt x="427169" y="32304"/>
                  </a:lnTo>
                  <a:lnTo>
                    <a:pt x="485980" y="3792"/>
                  </a:lnTo>
                  <a:lnTo>
                    <a:pt x="5000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3031"/>
            <p:cNvSpPr/>
            <p:nvPr/>
          </p:nvSpPr>
          <p:spPr>
            <a:xfrm>
              <a:off x="5595955" y="2763013"/>
              <a:ext cx="687921" cy="379462"/>
            </a:xfrm>
            <a:custGeom>
              <a:avLst/>
              <a:gdLst/>
              <a:ahLst/>
              <a:cxnLst/>
              <a:rect l="0" t="0" r="0" b="0"/>
              <a:pathLst>
                <a:path w="687921" h="379462">
                  <a:moveTo>
                    <a:pt x="35700" y="320706"/>
                  </a:moveTo>
                  <a:lnTo>
                    <a:pt x="35700" y="263788"/>
                  </a:lnTo>
                  <a:lnTo>
                    <a:pt x="34378" y="212837"/>
                  </a:lnTo>
                  <a:lnTo>
                    <a:pt x="24531" y="154209"/>
                  </a:lnTo>
                  <a:lnTo>
                    <a:pt x="22799" y="138228"/>
                  </a:lnTo>
                  <a:lnTo>
                    <a:pt x="2141" y="80967"/>
                  </a:lnTo>
                  <a:lnTo>
                    <a:pt x="0" y="58993"/>
                  </a:lnTo>
                  <a:lnTo>
                    <a:pt x="1307" y="99398"/>
                  </a:lnTo>
                  <a:lnTo>
                    <a:pt x="10234" y="144588"/>
                  </a:lnTo>
                  <a:lnTo>
                    <a:pt x="15199" y="201969"/>
                  </a:lnTo>
                  <a:lnTo>
                    <a:pt x="26568" y="260158"/>
                  </a:lnTo>
                  <a:lnTo>
                    <a:pt x="32996" y="284685"/>
                  </a:lnTo>
                  <a:lnTo>
                    <a:pt x="35167" y="310357"/>
                  </a:lnTo>
                  <a:lnTo>
                    <a:pt x="36668" y="313807"/>
                  </a:lnTo>
                  <a:lnTo>
                    <a:pt x="38993" y="316106"/>
                  </a:lnTo>
                  <a:lnTo>
                    <a:pt x="45906" y="319797"/>
                  </a:lnTo>
                  <a:lnTo>
                    <a:pt x="46473" y="318777"/>
                  </a:lnTo>
                  <a:lnTo>
                    <a:pt x="47104" y="314116"/>
                  </a:lnTo>
                  <a:lnTo>
                    <a:pt x="50911" y="307634"/>
                  </a:lnTo>
                  <a:lnTo>
                    <a:pt x="75582" y="264378"/>
                  </a:lnTo>
                  <a:lnTo>
                    <a:pt x="95257" y="212404"/>
                  </a:lnTo>
                  <a:lnTo>
                    <a:pt x="115079" y="153867"/>
                  </a:lnTo>
                  <a:lnTo>
                    <a:pt x="141241" y="94467"/>
                  </a:lnTo>
                  <a:lnTo>
                    <a:pt x="170148" y="39619"/>
                  </a:lnTo>
                  <a:lnTo>
                    <a:pt x="186890" y="12280"/>
                  </a:lnTo>
                  <a:lnTo>
                    <a:pt x="188088" y="7932"/>
                  </a:lnTo>
                  <a:lnTo>
                    <a:pt x="190209" y="5034"/>
                  </a:lnTo>
                  <a:lnTo>
                    <a:pt x="192946" y="3102"/>
                  </a:lnTo>
                  <a:lnTo>
                    <a:pt x="200525" y="0"/>
                  </a:lnTo>
                  <a:lnTo>
                    <a:pt x="201145" y="1069"/>
                  </a:lnTo>
                  <a:lnTo>
                    <a:pt x="202225" y="15876"/>
                  </a:lnTo>
                  <a:lnTo>
                    <a:pt x="190253" y="75372"/>
                  </a:lnTo>
                  <a:lnTo>
                    <a:pt x="174054" y="130824"/>
                  </a:lnTo>
                  <a:lnTo>
                    <a:pt x="158623" y="186135"/>
                  </a:lnTo>
                  <a:lnTo>
                    <a:pt x="138875" y="242473"/>
                  </a:lnTo>
                  <a:lnTo>
                    <a:pt x="131647" y="286356"/>
                  </a:lnTo>
                  <a:lnTo>
                    <a:pt x="131012" y="306219"/>
                  </a:lnTo>
                  <a:lnTo>
                    <a:pt x="130969" y="301714"/>
                  </a:lnTo>
                  <a:lnTo>
                    <a:pt x="134487" y="295508"/>
                  </a:lnTo>
                  <a:lnTo>
                    <a:pt x="183241" y="238763"/>
                  </a:lnTo>
                  <a:lnTo>
                    <a:pt x="238722" y="188354"/>
                  </a:lnTo>
                  <a:lnTo>
                    <a:pt x="297719" y="130024"/>
                  </a:lnTo>
                  <a:lnTo>
                    <a:pt x="353653" y="83602"/>
                  </a:lnTo>
                  <a:lnTo>
                    <a:pt x="404577" y="44351"/>
                  </a:lnTo>
                  <a:lnTo>
                    <a:pt x="454221" y="19795"/>
                  </a:lnTo>
                  <a:lnTo>
                    <a:pt x="476031" y="13707"/>
                  </a:lnTo>
                  <a:lnTo>
                    <a:pt x="481390" y="14175"/>
                  </a:lnTo>
                  <a:lnTo>
                    <a:pt x="503648" y="21620"/>
                  </a:lnTo>
                  <a:lnTo>
                    <a:pt x="506416" y="24742"/>
                  </a:lnTo>
                  <a:lnTo>
                    <a:pt x="509491" y="35267"/>
                  </a:lnTo>
                  <a:lnTo>
                    <a:pt x="508988" y="40455"/>
                  </a:lnTo>
                  <a:lnTo>
                    <a:pt x="484205" y="87011"/>
                  </a:lnTo>
                  <a:lnTo>
                    <a:pt x="446610" y="142695"/>
                  </a:lnTo>
                  <a:lnTo>
                    <a:pt x="398443" y="201720"/>
                  </a:lnTo>
                  <a:lnTo>
                    <a:pt x="344427" y="261184"/>
                  </a:lnTo>
                  <a:lnTo>
                    <a:pt x="295128" y="319384"/>
                  </a:lnTo>
                  <a:lnTo>
                    <a:pt x="240683" y="377617"/>
                  </a:lnTo>
                  <a:lnTo>
                    <a:pt x="241148" y="378491"/>
                  </a:lnTo>
                  <a:lnTo>
                    <a:pt x="245192" y="379461"/>
                  </a:lnTo>
                  <a:lnTo>
                    <a:pt x="248122" y="377074"/>
                  </a:lnTo>
                  <a:lnTo>
                    <a:pt x="281004" y="331962"/>
                  </a:lnTo>
                  <a:lnTo>
                    <a:pt x="334303" y="291516"/>
                  </a:lnTo>
                  <a:lnTo>
                    <a:pt x="384697" y="248206"/>
                  </a:lnTo>
                  <a:lnTo>
                    <a:pt x="429708" y="216762"/>
                  </a:lnTo>
                  <a:lnTo>
                    <a:pt x="476559" y="190689"/>
                  </a:lnTo>
                  <a:lnTo>
                    <a:pt x="523954" y="169734"/>
                  </a:lnTo>
                  <a:lnTo>
                    <a:pt x="581056" y="150802"/>
                  </a:lnTo>
                  <a:lnTo>
                    <a:pt x="639085" y="143257"/>
                  </a:lnTo>
                  <a:lnTo>
                    <a:pt x="667592" y="142338"/>
                  </a:lnTo>
                  <a:lnTo>
                    <a:pt x="677257" y="145740"/>
                  </a:lnTo>
                  <a:lnTo>
                    <a:pt x="681686" y="148500"/>
                  </a:lnTo>
                  <a:lnTo>
                    <a:pt x="684639" y="151662"/>
                  </a:lnTo>
                  <a:lnTo>
                    <a:pt x="687920" y="158704"/>
                  </a:lnTo>
                  <a:lnTo>
                    <a:pt x="687472" y="162434"/>
                  </a:lnTo>
                  <a:lnTo>
                    <a:pt x="683447" y="170106"/>
                  </a:lnTo>
                  <a:lnTo>
                    <a:pt x="639596" y="200045"/>
                  </a:lnTo>
                  <a:lnTo>
                    <a:pt x="582951" y="224723"/>
                  </a:lnTo>
                  <a:lnTo>
                    <a:pt x="525123" y="245203"/>
                  </a:lnTo>
                  <a:lnTo>
                    <a:pt x="468161" y="273075"/>
                  </a:lnTo>
                  <a:lnTo>
                    <a:pt x="462914" y="277046"/>
                  </a:lnTo>
                  <a:lnTo>
                    <a:pt x="460739" y="281016"/>
                  </a:lnTo>
                  <a:lnTo>
                    <a:pt x="460611" y="284985"/>
                  </a:lnTo>
                  <a:lnTo>
                    <a:pt x="463998" y="292924"/>
                  </a:lnTo>
                  <a:lnTo>
                    <a:pt x="469913" y="300862"/>
                  </a:lnTo>
                  <a:lnTo>
                    <a:pt x="493322" y="312768"/>
                  </a:lnTo>
                  <a:lnTo>
                    <a:pt x="546293" y="327320"/>
                  </a:lnTo>
                  <a:lnTo>
                    <a:pt x="600657" y="331567"/>
                  </a:lnTo>
                  <a:lnTo>
                    <a:pt x="631015" y="3326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3032"/>
            <p:cNvSpPr/>
            <p:nvPr/>
          </p:nvSpPr>
          <p:spPr>
            <a:xfrm>
              <a:off x="5422969" y="3394979"/>
              <a:ext cx="326886" cy="331450"/>
            </a:xfrm>
            <a:custGeom>
              <a:avLst/>
              <a:gdLst/>
              <a:ahLst/>
              <a:cxnLst/>
              <a:rect l="0" t="0" r="0" b="0"/>
              <a:pathLst>
                <a:path w="326886" h="331450">
                  <a:moveTo>
                    <a:pt x="256311" y="22115"/>
                  </a:moveTo>
                  <a:lnTo>
                    <a:pt x="246061" y="11863"/>
                  </a:lnTo>
                  <a:lnTo>
                    <a:pt x="206210" y="0"/>
                  </a:lnTo>
                  <a:lnTo>
                    <a:pt x="148905" y="13067"/>
                  </a:lnTo>
                  <a:lnTo>
                    <a:pt x="93070" y="30429"/>
                  </a:lnTo>
                  <a:lnTo>
                    <a:pt x="73076" y="38157"/>
                  </a:lnTo>
                  <a:lnTo>
                    <a:pt x="58899" y="49529"/>
                  </a:lnTo>
                  <a:lnTo>
                    <a:pt x="21108" y="97396"/>
                  </a:lnTo>
                  <a:lnTo>
                    <a:pt x="10675" y="126882"/>
                  </a:lnTo>
                  <a:lnTo>
                    <a:pt x="0" y="178149"/>
                  </a:lnTo>
                  <a:lnTo>
                    <a:pt x="5155" y="211663"/>
                  </a:lnTo>
                  <a:lnTo>
                    <a:pt x="22277" y="250889"/>
                  </a:lnTo>
                  <a:lnTo>
                    <a:pt x="50745" y="290143"/>
                  </a:lnTo>
                  <a:lnTo>
                    <a:pt x="73989" y="308934"/>
                  </a:lnTo>
                  <a:lnTo>
                    <a:pt x="103953" y="322881"/>
                  </a:lnTo>
                  <a:lnTo>
                    <a:pt x="161382" y="330518"/>
                  </a:lnTo>
                  <a:lnTo>
                    <a:pt x="208750" y="331449"/>
                  </a:lnTo>
                  <a:lnTo>
                    <a:pt x="229000" y="324520"/>
                  </a:lnTo>
                  <a:lnTo>
                    <a:pt x="285714" y="292848"/>
                  </a:lnTo>
                  <a:lnTo>
                    <a:pt x="312979" y="257273"/>
                  </a:lnTo>
                  <a:lnTo>
                    <a:pt x="321185" y="235109"/>
                  </a:lnTo>
                  <a:lnTo>
                    <a:pt x="326885" y="184905"/>
                  </a:lnTo>
                  <a:lnTo>
                    <a:pt x="324051" y="140407"/>
                  </a:lnTo>
                  <a:lnTo>
                    <a:pt x="303612" y="82623"/>
                  </a:lnTo>
                  <a:lnTo>
                    <a:pt x="294532" y="67529"/>
                  </a:lnTo>
                  <a:lnTo>
                    <a:pt x="262694" y="38492"/>
                  </a:lnTo>
                  <a:lnTo>
                    <a:pt x="259149" y="30276"/>
                  </a:lnTo>
                  <a:lnTo>
                    <a:pt x="250516" y="22214"/>
                  </a:lnTo>
                  <a:lnTo>
                    <a:pt x="232501" y="102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3033"/>
            <p:cNvSpPr/>
            <p:nvPr/>
          </p:nvSpPr>
          <p:spPr>
            <a:xfrm>
              <a:off x="5012530" y="3381375"/>
              <a:ext cx="511969" cy="71439"/>
            </a:xfrm>
            <a:custGeom>
              <a:avLst/>
              <a:gdLst/>
              <a:ahLst/>
              <a:cxnLst/>
              <a:rect l="0" t="0" r="0" b="0"/>
              <a:pathLst>
                <a:path w="511969" h="71439">
                  <a:moveTo>
                    <a:pt x="0" y="0"/>
                  </a:moveTo>
                  <a:lnTo>
                    <a:pt x="6323" y="6321"/>
                  </a:lnTo>
                  <a:lnTo>
                    <a:pt x="12953" y="9424"/>
                  </a:lnTo>
                  <a:lnTo>
                    <a:pt x="16573" y="10251"/>
                  </a:lnTo>
                  <a:lnTo>
                    <a:pt x="33212" y="19762"/>
                  </a:lnTo>
                  <a:lnTo>
                    <a:pt x="91495" y="33906"/>
                  </a:lnTo>
                  <a:lnTo>
                    <a:pt x="120430" y="36683"/>
                  </a:lnTo>
                  <a:lnTo>
                    <a:pt x="123943" y="39008"/>
                  </a:lnTo>
                  <a:lnTo>
                    <a:pt x="126285" y="41880"/>
                  </a:lnTo>
                  <a:lnTo>
                    <a:pt x="178631" y="50396"/>
                  </a:lnTo>
                  <a:lnTo>
                    <a:pt x="238131" y="58328"/>
                  </a:lnTo>
                  <a:lnTo>
                    <a:pt x="289280" y="62821"/>
                  </a:lnTo>
                  <a:lnTo>
                    <a:pt x="343628" y="69736"/>
                  </a:lnTo>
                  <a:lnTo>
                    <a:pt x="392581" y="71101"/>
                  </a:lnTo>
                  <a:lnTo>
                    <a:pt x="446075" y="71393"/>
                  </a:lnTo>
                  <a:lnTo>
                    <a:pt x="489564" y="71434"/>
                  </a:lnTo>
                  <a:lnTo>
                    <a:pt x="498925" y="67908"/>
                  </a:lnTo>
                  <a:lnTo>
                    <a:pt x="511950" y="59544"/>
                  </a:lnTo>
                  <a:lnTo>
                    <a:pt x="511968" y="69783"/>
                  </a:lnTo>
                  <a:lnTo>
                    <a:pt x="510646" y="70335"/>
                  </a:lnTo>
                  <a:lnTo>
                    <a:pt x="500065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3034"/>
            <p:cNvSpPr/>
            <p:nvPr/>
          </p:nvSpPr>
          <p:spPr>
            <a:xfrm>
              <a:off x="4693754" y="3357751"/>
              <a:ext cx="389452" cy="308629"/>
            </a:xfrm>
            <a:custGeom>
              <a:avLst/>
              <a:gdLst/>
              <a:ahLst/>
              <a:cxnLst/>
              <a:rect l="0" t="0" r="0" b="0"/>
              <a:pathLst>
                <a:path w="389452" h="308629">
                  <a:moveTo>
                    <a:pt x="330684" y="23624"/>
                  </a:moveTo>
                  <a:lnTo>
                    <a:pt x="324363" y="23624"/>
                  </a:lnTo>
                  <a:lnTo>
                    <a:pt x="317732" y="20096"/>
                  </a:lnTo>
                  <a:lnTo>
                    <a:pt x="302696" y="7052"/>
                  </a:lnTo>
                  <a:lnTo>
                    <a:pt x="291345" y="3030"/>
                  </a:lnTo>
                  <a:lnTo>
                    <a:pt x="239190" y="0"/>
                  </a:lnTo>
                  <a:lnTo>
                    <a:pt x="199428" y="1171"/>
                  </a:lnTo>
                  <a:lnTo>
                    <a:pt x="171702" y="10651"/>
                  </a:lnTo>
                  <a:lnTo>
                    <a:pt x="122138" y="38052"/>
                  </a:lnTo>
                  <a:lnTo>
                    <a:pt x="64397" y="63271"/>
                  </a:lnTo>
                  <a:lnTo>
                    <a:pt x="42119" y="73436"/>
                  </a:lnTo>
                  <a:lnTo>
                    <a:pt x="26926" y="89419"/>
                  </a:lnTo>
                  <a:lnTo>
                    <a:pt x="10935" y="124258"/>
                  </a:lnTo>
                  <a:lnTo>
                    <a:pt x="0" y="177117"/>
                  </a:lnTo>
                  <a:lnTo>
                    <a:pt x="4426" y="207421"/>
                  </a:lnTo>
                  <a:lnTo>
                    <a:pt x="20437" y="233158"/>
                  </a:lnTo>
                  <a:lnTo>
                    <a:pt x="42691" y="257376"/>
                  </a:lnTo>
                  <a:lnTo>
                    <a:pt x="97131" y="292244"/>
                  </a:lnTo>
                  <a:lnTo>
                    <a:pt x="129632" y="303710"/>
                  </a:lnTo>
                  <a:lnTo>
                    <a:pt x="187987" y="308628"/>
                  </a:lnTo>
                  <a:lnTo>
                    <a:pt x="247364" y="305748"/>
                  </a:lnTo>
                  <a:lnTo>
                    <a:pt x="305551" y="287730"/>
                  </a:lnTo>
                  <a:lnTo>
                    <a:pt x="349831" y="253052"/>
                  </a:lnTo>
                  <a:lnTo>
                    <a:pt x="377171" y="214024"/>
                  </a:lnTo>
                  <a:lnTo>
                    <a:pt x="384418" y="196882"/>
                  </a:lnTo>
                  <a:lnTo>
                    <a:pt x="389451" y="148304"/>
                  </a:lnTo>
                  <a:lnTo>
                    <a:pt x="383668" y="123331"/>
                  </a:lnTo>
                  <a:lnTo>
                    <a:pt x="366064" y="86747"/>
                  </a:lnTo>
                  <a:lnTo>
                    <a:pt x="362207" y="81581"/>
                  </a:lnTo>
                  <a:lnTo>
                    <a:pt x="360960" y="75491"/>
                  </a:lnTo>
                  <a:lnTo>
                    <a:pt x="362878" y="55602"/>
                  </a:lnTo>
                  <a:lnTo>
                    <a:pt x="349540" y="25794"/>
                  </a:lnTo>
                  <a:lnTo>
                    <a:pt x="344578" y="21102"/>
                  </a:lnTo>
                  <a:lnTo>
                    <a:pt x="307426" y="1159"/>
                  </a:lnTo>
                  <a:lnTo>
                    <a:pt x="301385" y="410"/>
                  </a:lnTo>
                  <a:lnTo>
                    <a:pt x="299245" y="1533"/>
                  </a:lnTo>
                  <a:lnTo>
                    <a:pt x="297818" y="3605"/>
                  </a:lnTo>
                  <a:lnTo>
                    <a:pt x="294966" y="11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3035"/>
            <p:cNvSpPr/>
            <p:nvPr/>
          </p:nvSpPr>
          <p:spPr>
            <a:xfrm>
              <a:off x="5875517" y="2419528"/>
              <a:ext cx="530047" cy="283192"/>
            </a:xfrm>
            <a:custGeom>
              <a:avLst/>
              <a:gdLst/>
              <a:ahLst/>
              <a:cxnLst/>
              <a:rect l="0" t="0" r="0" b="0"/>
              <a:pathLst>
                <a:path w="530047" h="283192">
                  <a:moveTo>
                    <a:pt x="41888" y="283191"/>
                  </a:moveTo>
                  <a:lnTo>
                    <a:pt x="41888" y="266619"/>
                  </a:lnTo>
                  <a:lnTo>
                    <a:pt x="45417" y="259068"/>
                  </a:lnTo>
                  <a:lnTo>
                    <a:pt x="60875" y="238171"/>
                  </a:lnTo>
                  <a:lnTo>
                    <a:pt x="74842" y="184101"/>
                  </a:lnTo>
                  <a:lnTo>
                    <a:pt x="77244" y="129227"/>
                  </a:lnTo>
                  <a:lnTo>
                    <a:pt x="76177" y="102046"/>
                  </a:lnTo>
                  <a:lnTo>
                    <a:pt x="53480" y="45149"/>
                  </a:lnTo>
                  <a:lnTo>
                    <a:pt x="30216" y="3200"/>
                  </a:lnTo>
                  <a:lnTo>
                    <a:pt x="27492" y="1280"/>
                  </a:lnTo>
                  <a:lnTo>
                    <a:pt x="24354" y="0"/>
                  </a:lnTo>
                  <a:lnTo>
                    <a:pt x="22261" y="470"/>
                  </a:lnTo>
                  <a:lnTo>
                    <a:pt x="20867" y="2106"/>
                  </a:lnTo>
                  <a:lnTo>
                    <a:pt x="19317" y="7452"/>
                  </a:lnTo>
                  <a:lnTo>
                    <a:pt x="17122" y="19222"/>
                  </a:lnTo>
                  <a:lnTo>
                    <a:pt x="8726" y="46232"/>
                  </a:lnTo>
                  <a:lnTo>
                    <a:pt x="2867" y="92793"/>
                  </a:lnTo>
                  <a:lnTo>
                    <a:pt x="0" y="100696"/>
                  </a:lnTo>
                  <a:lnTo>
                    <a:pt x="341" y="120062"/>
                  </a:lnTo>
                  <a:lnTo>
                    <a:pt x="9187" y="175302"/>
                  </a:lnTo>
                  <a:lnTo>
                    <a:pt x="26411" y="214303"/>
                  </a:lnTo>
                  <a:lnTo>
                    <a:pt x="34128" y="225233"/>
                  </a:lnTo>
                  <a:lnTo>
                    <a:pt x="41967" y="230974"/>
                  </a:lnTo>
                  <a:lnTo>
                    <a:pt x="53820" y="234205"/>
                  </a:lnTo>
                  <a:lnTo>
                    <a:pt x="69675" y="235297"/>
                  </a:lnTo>
                  <a:lnTo>
                    <a:pt x="87899" y="229166"/>
                  </a:lnTo>
                  <a:lnTo>
                    <a:pt x="98938" y="219051"/>
                  </a:lnTo>
                  <a:lnTo>
                    <a:pt x="110901" y="205737"/>
                  </a:lnTo>
                  <a:lnTo>
                    <a:pt x="162200" y="167827"/>
                  </a:lnTo>
                  <a:lnTo>
                    <a:pt x="211224" y="131902"/>
                  </a:lnTo>
                  <a:lnTo>
                    <a:pt x="269183" y="100833"/>
                  </a:lnTo>
                  <a:lnTo>
                    <a:pt x="289445" y="88782"/>
                  </a:lnTo>
                  <a:lnTo>
                    <a:pt x="294240" y="87439"/>
                  </a:lnTo>
                  <a:lnTo>
                    <a:pt x="297435" y="87867"/>
                  </a:lnTo>
                  <a:lnTo>
                    <a:pt x="302564" y="91738"/>
                  </a:lnTo>
                  <a:lnTo>
                    <a:pt x="303452" y="98729"/>
                  </a:lnTo>
                  <a:lnTo>
                    <a:pt x="284059" y="157468"/>
                  </a:lnTo>
                  <a:lnTo>
                    <a:pt x="274225" y="196046"/>
                  </a:lnTo>
                  <a:lnTo>
                    <a:pt x="259490" y="235588"/>
                  </a:lnTo>
                  <a:lnTo>
                    <a:pt x="258393" y="243518"/>
                  </a:lnTo>
                  <a:lnTo>
                    <a:pt x="256340" y="248805"/>
                  </a:lnTo>
                  <a:lnTo>
                    <a:pt x="253648" y="252329"/>
                  </a:lnTo>
                  <a:lnTo>
                    <a:pt x="250531" y="254679"/>
                  </a:lnTo>
                  <a:lnTo>
                    <a:pt x="247067" y="260817"/>
                  </a:lnTo>
                  <a:lnTo>
                    <a:pt x="244458" y="270672"/>
                  </a:lnTo>
                  <a:lnTo>
                    <a:pt x="250664" y="271103"/>
                  </a:lnTo>
                  <a:lnTo>
                    <a:pt x="252510" y="269841"/>
                  </a:lnTo>
                  <a:lnTo>
                    <a:pt x="253741" y="267676"/>
                  </a:lnTo>
                  <a:lnTo>
                    <a:pt x="254561" y="264910"/>
                  </a:lnTo>
                  <a:lnTo>
                    <a:pt x="262036" y="254697"/>
                  </a:lnTo>
                  <a:lnTo>
                    <a:pt x="316116" y="210680"/>
                  </a:lnTo>
                  <a:lnTo>
                    <a:pt x="371318" y="162449"/>
                  </a:lnTo>
                  <a:lnTo>
                    <a:pt x="426860" y="113527"/>
                  </a:lnTo>
                  <a:lnTo>
                    <a:pt x="484037" y="77010"/>
                  </a:lnTo>
                  <a:lnTo>
                    <a:pt x="493281" y="72492"/>
                  </a:lnTo>
                  <a:lnTo>
                    <a:pt x="501800" y="69161"/>
                  </a:lnTo>
                  <a:lnTo>
                    <a:pt x="514033" y="61172"/>
                  </a:lnTo>
                  <a:lnTo>
                    <a:pt x="530046" y="569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3036"/>
            <p:cNvSpPr/>
            <p:nvPr/>
          </p:nvSpPr>
          <p:spPr>
            <a:xfrm>
              <a:off x="5012530" y="3029404"/>
              <a:ext cx="321212" cy="363816"/>
            </a:xfrm>
            <a:custGeom>
              <a:avLst/>
              <a:gdLst/>
              <a:ahLst/>
              <a:cxnLst/>
              <a:rect l="0" t="0" r="0" b="0"/>
              <a:pathLst>
                <a:path w="321212" h="363816">
                  <a:moveTo>
                    <a:pt x="0" y="316252"/>
                  </a:moveTo>
                  <a:lnTo>
                    <a:pt x="0" y="304389"/>
                  </a:lnTo>
                  <a:lnTo>
                    <a:pt x="10253" y="294099"/>
                  </a:lnTo>
                  <a:lnTo>
                    <a:pt x="12904" y="283262"/>
                  </a:lnTo>
                  <a:lnTo>
                    <a:pt x="19993" y="272229"/>
                  </a:lnTo>
                  <a:lnTo>
                    <a:pt x="24004" y="260581"/>
                  </a:lnTo>
                  <a:lnTo>
                    <a:pt x="31661" y="248751"/>
                  </a:lnTo>
                  <a:lnTo>
                    <a:pt x="34517" y="236868"/>
                  </a:lnTo>
                  <a:lnTo>
                    <a:pt x="36686" y="223645"/>
                  </a:lnTo>
                  <a:lnTo>
                    <a:pt x="56795" y="169490"/>
                  </a:lnTo>
                  <a:lnTo>
                    <a:pt x="78162" y="133800"/>
                  </a:lnTo>
                  <a:lnTo>
                    <a:pt x="81041" y="123597"/>
                  </a:lnTo>
                  <a:lnTo>
                    <a:pt x="89376" y="114652"/>
                  </a:lnTo>
                  <a:lnTo>
                    <a:pt x="143768" y="78148"/>
                  </a:lnTo>
                  <a:lnTo>
                    <a:pt x="159148" y="71522"/>
                  </a:lnTo>
                  <a:lnTo>
                    <a:pt x="215945" y="56177"/>
                  </a:lnTo>
                  <a:lnTo>
                    <a:pt x="270536" y="54387"/>
                  </a:lnTo>
                  <a:lnTo>
                    <a:pt x="309054" y="54315"/>
                  </a:lnTo>
                  <a:lnTo>
                    <a:pt x="256273" y="55638"/>
                  </a:lnTo>
                  <a:lnTo>
                    <a:pt x="202308" y="74909"/>
                  </a:lnTo>
                  <a:lnTo>
                    <a:pt x="187811" y="78020"/>
                  </a:lnTo>
                  <a:lnTo>
                    <a:pt x="170889" y="88532"/>
                  </a:lnTo>
                  <a:lnTo>
                    <a:pt x="115217" y="141575"/>
                  </a:lnTo>
                  <a:lnTo>
                    <a:pt x="96059" y="164204"/>
                  </a:lnTo>
                  <a:lnTo>
                    <a:pt x="76837" y="201519"/>
                  </a:lnTo>
                  <a:lnTo>
                    <a:pt x="71649" y="258352"/>
                  </a:lnTo>
                  <a:lnTo>
                    <a:pt x="71444" y="314084"/>
                  </a:lnTo>
                  <a:lnTo>
                    <a:pt x="71440" y="363166"/>
                  </a:lnTo>
                  <a:lnTo>
                    <a:pt x="81690" y="363815"/>
                  </a:lnTo>
                  <a:lnTo>
                    <a:pt x="73705" y="350918"/>
                  </a:lnTo>
                  <a:lnTo>
                    <a:pt x="71456" y="294914"/>
                  </a:lnTo>
                  <a:lnTo>
                    <a:pt x="70118" y="263417"/>
                  </a:lnTo>
                  <a:lnTo>
                    <a:pt x="60636" y="216924"/>
                  </a:lnTo>
                  <a:lnTo>
                    <a:pt x="61182" y="193189"/>
                  </a:lnTo>
                  <a:lnTo>
                    <a:pt x="74249" y="137657"/>
                  </a:lnTo>
                  <a:lnTo>
                    <a:pt x="84178" y="117373"/>
                  </a:lnTo>
                  <a:lnTo>
                    <a:pt x="104622" y="86284"/>
                  </a:lnTo>
                  <a:lnTo>
                    <a:pt x="163990" y="42481"/>
                  </a:lnTo>
                  <a:lnTo>
                    <a:pt x="188351" y="26548"/>
                  </a:lnTo>
                  <a:lnTo>
                    <a:pt x="210885" y="20952"/>
                  </a:lnTo>
                  <a:lnTo>
                    <a:pt x="248114" y="18614"/>
                  </a:lnTo>
                  <a:lnTo>
                    <a:pt x="243143" y="37563"/>
                  </a:lnTo>
                  <a:lnTo>
                    <a:pt x="233292" y="55672"/>
                  </a:lnTo>
                  <a:lnTo>
                    <a:pt x="180680" y="110506"/>
                  </a:lnTo>
                  <a:lnTo>
                    <a:pt x="128214" y="166799"/>
                  </a:lnTo>
                  <a:lnTo>
                    <a:pt x="91492" y="223871"/>
                  </a:lnTo>
                  <a:lnTo>
                    <a:pt x="68020" y="264514"/>
                  </a:lnTo>
                  <a:lnTo>
                    <a:pt x="51847" y="318890"/>
                  </a:lnTo>
                  <a:lnTo>
                    <a:pt x="47675" y="361464"/>
                  </a:lnTo>
                  <a:lnTo>
                    <a:pt x="48982" y="362269"/>
                  </a:lnTo>
                  <a:lnTo>
                    <a:pt x="53962" y="363162"/>
                  </a:lnTo>
                  <a:lnTo>
                    <a:pt x="55818" y="362078"/>
                  </a:lnTo>
                  <a:lnTo>
                    <a:pt x="57057" y="360032"/>
                  </a:lnTo>
                  <a:lnTo>
                    <a:pt x="58799" y="350832"/>
                  </a:lnTo>
                  <a:lnTo>
                    <a:pt x="60759" y="330654"/>
                  </a:lnTo>
                  <a:lnTo>
                    <a:pt x="68937" y="303271"/>
                  </a:lnTo>
                  <a:lnTo>
                    <a:pt x="74225" y="280215"/>
                  </a:lnTo>
                  <a:lnTo>
                    <a:pt x="95496" y="223457"/>
                  </a:lnTo>
                  <a:lnTo>
                    <a:pt x="119085" y="164169"/>
                  </a:lnTo>
                  <a:lnTo>
                    <a:pt x="152302" y="104659"/>
                  </a:lnTo>
                  <a:lnTo>
                    <a:pt x="176488" y="70727"/>
                  </a:lnTo>
                  <a:lnTo>
                    <a:pt x="231621" y="26784"/>
                  </a:lnTo>
                  <a:lnTo>
                    <a:pt x="267856" y="11051"/>
                  </a:lnTo>
                  <a:lnTo>
                    <a:pt x="306556" y="3545"/>
                  </a:lnTo>
                  <a:lnTo>
                    <a:pt x="311527" y="624"/>
                  </a:lnTo>
                  <a:lnTo>
                    <a:pt x="314841" y="0"/>
                  </a:lnTo>
                  <a:lnTo>
                    <a:pt x="317051" y="907"/>
                  </a:lnTo>
                  <a:lnTo>
                    <a:pt x="321211" y="6351"/>
                  </a:lnTo>
                  <a:lnTo>
                    <a:pt x="293810" y="40223"/>
                  </a:lnTo>
                  <a:lnTo>
                    <a:pt x="240271" y="75453"/>
                  </a:lnTo>
                  <a:lnTo>
                    <a:pt x="181266" y="114656"/>
                  </a:lnTo>
                  <a:lnTo>
                    <a:pt x="125309" y="170966"/>
                  </a:lnTo>
                  <a:lnTo>
                    <a:pt x="82848" y="224318"/>
                  </a:lnTo>
                  <a:lnTo>
                    <a:pt x="69895" y="244966"/>
                  </a:lnTo>
                  <a:lnTo>
                    <a:pt x="50715" y="300594"/>
                  </a:lnTo>
                  <a:lnTo>
                    <a:pt x="47625" y="3281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3037"/>
            <p:cNvSpPr/>
            <p:nvPr/>
          </p:nvSpPr>
          <p:spPr>
            <a:xfrm>
              <a:off x="4667250" y="3774281"/>
              <a:ext cx="119064" cy="190501"/>
            </a:xfrm>
            <a:custGeom>
              <a:avLst/>
              <a:gdLst/>
              <a:ahLst/>
              <a:cxnLst/>
              <a:rect l="0" t="0" r="0" b="0"/>
              <a:pathLst>
                <a:path w="119064" h="190501">
                  <a:moveTo>
                    <a:pt x="119063" y="0"/>
                  </a:moveTo>
                  <a:lnTo>
                    <a:pt x="119063" y="17737"/>
                  </a:lnTo>
                  <a:lnTo>
                    <a:pt x="101326" y="69379"/>
                  </a:lnTo>
                  <a:lnTo>
                    <a:pt x="63467" y="127115"/>
                  </a:lnTo>
                  <a:lnTo>
                    <a:pt x="31748" y="170119"/>
                  </a:lnTo>
                  <a:lnTo>
                    <a:pt x="23812" y="174828"/>
                  </a:lnTo>
                  <a:lnTo>
                    <a:pt x="19843" y="176083"/>
                  </a:lnTo>
                  <a:lnTo>
                    <a:pt x="17197" y="178243"/>
                  </a:lnTo>
                  <a:lnTo>
                    <a:pt x="12151" y="186280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3038"/>
            <p:cNvSpPr/>
            <p:nvPr/>
          </p:nvSpPr>
          <p:spPr>
            <a:xfrm>
              <a:off x="4584174" y="3691493"/>
              <a:ext cx="261671" cy="249477"/>
            </a:xfrm>
            <a:custGeom>
              <a:avLst/>
              <a:gdLst/>
              <a:ahLst/>
              <a:cxnLst/>
              <a:rect l="0" t="0" r="0" b="0"/>
              <a:pathLst>
                <a:path w="261671" h="249477">
                  <a:moveTo>
                    <a:pt x="225951" y="70882"/>
                  </a:moveTo>
                  <a:lnTo>
                    <a:pt x="209379" y="70882"/>
                  </a:lnTo>
                  <a:lnTo>
                    <a:pt x="201828" y="74410"/>
                  </a:lnTo>
                  <a:lnTo>
                    <a:pt x="197963" y="77203"/>
                  </a:lnTo>
                  <a:lnTo>
                    <a:pt x="138762" y="91994"/>
                  </a:lnTo>
                  <a:lnTo>
                    <a:pt x="109277" y="97422"/>
                  </a:lnTo>
                  <a:lnTo>
                    <a:pt x="51466" y="122635"/>
                  </a:lnTo>
                  <a:lnTo>
                    <a:pt x="20927" y="128877"/>
                  </a:lnTo>
                  <a:lnTo>
                    <a:pt x="636" y="130353"/>
                  </a:lnTo>
                  <a:lnTo>
                    <a:pt x="0" y="124075"/>
                  </a:lnTo>
                  <a:lnTo>
                    <a:pt x="3379" y="117454"/>
                  </a:lnTo>
                  <a:lnTo>
                    <a:pt x="6132" y="113836"/>
                  </a:lnTo>
                  <a:lnTo>
                    <a:pt x="59668" y="73337"/>
                  </a:lnTo>
                  <a:lnTo>
                    <a:pt x="114850" y="32993"/>
                  </a:lnTo>
                  <a:lnTo>
                    <a:pt x="141565" y="15115"/>
                  </a:lnTo>
                  <a:lnTo>
                    <a:pt x="150082" y="11701"/>
                  </a:lnTo>
                  <a:lnTo>
                    <a:pt x="162314" y="3664"/>
                  </a:lnTo>
                  <a:lnTo>
                    <a:pt x="174317" y="695"/>
                  </a:lnTo>
                  <a:lnTo>
                    <a:pt x="182277" y="0"/>
                  </a:lnTo>
                  <a:lnTo>
                    <a:pt x="184929" y="1138"/>
                  </a:lnTo>
                  <a:lnTo>
                    <a:pt x="186696" y="3219"/>
                  </a:lnTo>
                  <a:lnTo>
                    <a:pt x="188661" y="9059"/>
                  </a:lnTo>
                  <a:lnTo>
                    <a:pt x="193668" y="38789"/>
                  </a:lnTo>
                  <a:lnTo>
                    <a:pt x="199629" y="56522"/>
                  </a:lnTo>
                  <a:lnTo>
                    <a:pt x="208312" y="109506"/>
                  </a:lnTo>
                  <a:lnTo>
                    <a:pt x="219862" y="161721"/>
                  </a:lnTo>
                  <a:lnTo>
                    <a:pt x="241988" y="220001"/>
                  </a:lnTo>
                  <a:lnTo>
                    <a:pt x="261670" y="2494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3039"/>
            <p:cNvSpPr/>
            <p:nvPr/>
          </p:nvSpPr>
          <p:spPr>
            <a:xfrm>
              <a:off x="4417232" y="4012616"/>
              <a:ext cx="209244" cy="154573"/>
            </a:xfrm>
            <a:custGeom>
              <a:avLst/>
              <a:gdLst/>
              <a:ahLst/>
              <a:cxnLst/>
              <a:rect l="0" t="0" r="0" b="0"/>
              <a:pathLst>
                <a:path w="209244" h="154573">
                  <a:moveTo>
                    <a:pt x="23799" y="35509"/>
                  </a:moveTo>
                  <a:lnTo>
                    <a:pt x="13548" y="45760"/>
                  </a:lnTo>
                  <a:lnTo>
                    <a:pt x="12383" y="53246"/>
                  </a:lnTo>
                  <a:lnTo>
                    <a:pt x="11936" y="75360"/>
                  </a:lnTo>
                  <a:lnTo>
                    <a:pt x="10599" y="77951"/>
                  </a:lnTo>
                  <a:lnTo>
                    <a:pt x="8385" y="79679"/>
                  </a:lnTo>
                  <a:lnTo>
                    <a:pt x="5585" y="80831"/>
                  </a:lnTo>
                  <a:lnTo>
                    <a:pt x="3719" y="82921"/>
                  </a:lnTo>
                  <a:lnTo>
                    <a:pt x="0" y="94992"/>
                  </a:lnTo>
                  <a:lnTo>
                    <a:pt x="6311" y="88705"/>
                  </a:lnTo>
                  <a:lnTo>
                    <a:pt x="9413" y="82082"/>
                  </a:lnTo>
                  <a:lnTo>
                    <a:pt x="18068" y="48970"/>
                  </a:lnTo>
                  <a:lnTo>
                    <a:pt x="35996" y="24330"/>
                  </a:lnTo>
                  <a:lnTo>
                    <a:pt x="45095" y="15988"/>
                  </a:lnTo>
                  <a:lnTo>
                    <a:pt x="63770" y="5178"/>
                  </a:lnTo>
                  <a:lnTo>
                    <a:pt x="80493" y="500"/>
                  </a:lnTo>
                  <a:lnTo>
                    <a:pt x="88810" y="0"/>
                  </a:lnTo>
                  <a:lnTo>
                    <a:pt x="95908" y="3412"/>
                  </a:lnTo>
                  <a:lnTo>
                    <a:pt x="99653" y="6173"/>
                  </a:lnTo>
                  <a:lnTo>
                    <a:pt x="103814" y="12769"/>
                  </a:lnTo>
                  <a:lnTo>
                    <a:pt x="106486" y="27783"/>
                  </a:lnTo>
                  <a:lnTo>
                    <a:pt x="106948" y="39541"/>
                  </a:lnTo>
                  <a:lnTo>
                    <a:pt x="110584" y="47444"/>
                  </a:lnTo>
                  <a:lnTo>
                    <a:pt x="113406" y="51403"/>
                  </a:lnTo>
                  <a:lnTo>
                    <a:pt x="113964" y="56688"/>
                  </a:lnTo>
                  <a:lnTo>
                    <a:pt x="107144" y="106897"/>
                  </a:lnTo>
                  <a:lnTo>
                    <a:pt x="113464" y="100611"/>
                  </a:lnTo>
                  <a:lnTo>
                    <a:pt x="116567" y="93988"/>
                  </a:lnTo>
                  <a:lnTo>
                    <a:pt x="117394" y="90370"/>
                  </a:lnTo>
                  <a:lnTo>
                    <a:pt x="124880" y="78958"/>
                  </a:lnTo>
                  <a:lnTo>
                    <a:pt x="146994" y="55335"/>
                  </a:lnTo>
                  <a:lnTo>
                    <a:pt x="154841" y="50935"/>
                  </a:lnTo>
                  <a:lnTo>
                    <a:pt x="162738" y="47656"/>
                  </a:lnTo>
                  <a:lnTo>
                    <a:pt x="174621" y="39696"/>
                  </a:lnTo>
                  <a:lnTo>
                    <a:pt x="188136" y="36061"/>
                  </a:lnTo>
                  <a:lnTo>
                    <a:pt x="200531" y="45809"/>
                  </a:lnTo>
                  <a:lnTo>
                    <a:pt x="201566" y="50229"/>
                  </a:lnTo>
                  <a:lnTo>
                    <a:pt x="203684" y="87458"/>
                  </a:lnTo>
                  <a:lnTo>
                    <a:pt x="208699" y="97403"/>
                  </a:lnTo>
                  <a:lnTo>
                    <a:pt x="209243" y="101907"/>
                  </a:lnTo>
                  <a:lnTo>
                    <a:pt x="202393" y="1545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3040"/>
            <p:cNvSpPr/>
            <p:nvPr/>
          </p:nvSpPr>
          <p:spPr>
            <a:xfrm>
              <a:off x="4692906" y="4071938"/>
              <a:ext cx="105103" cy="130763"/>
            </a:xfrm>
            <a:custGeom>
              <a:avLst/>
              <a:gdLst/>
              <a:ahLst/>
              <a:cxnLst/>
              <a:rect l="0" t="0" r="0" b="0"/>
              <a:pathLst>
                <a:path w="105103" h="130763">
                  <a:moveTo>
                    <a:pt x="45782" y="35718"/>
                  </a:moveTo>
                  <a:lnTo>
                    <a:pt x="34366" y="35718"/>
                  </a:lnTo>
                  <a:lnTo>
                    <a:pt x="34021" y="42039"/>
                  </a:lnTo>
                  <a:lnTo>
                    <a:pt x="30412" y="48670"/>
                  </a:lnTo>
                  <a:lnTo>
                    <a:pt x="14899" y="67606"/>
                  </a:lnTo>
                  <a:lnTo>
                    <a:pt x="7490" y="83370"/>
                  </a:lnTo>
                  <a:lnTo>
                    <a:pt x="2305" y="91293"/>
                  </a:lnTo>
                  <a:lnTo>
                    <a:pt x="0" y="99224"/>
                  </a:lnTo>
                  <a:lnTo>
                    <a:pt x="709" y="103190"/>
                  </a:lnTo>
                  <a:lnTo>
                    <a:pt x="7823" y="119063"/>
                  </a:lnTo>
                  <a:lnTo>
                    <a:pt x="8569" y="123031"/>
                  </a:lnTo>
                  <a:lnTo>
                    <a:pt x="11713" y="125677"/>
                  </a:lnTo>
                  <a:lnTo>
                    <a:pt x="27456" y="129400"/>
                  </a:lnTo>
                  <a:lnTo>
                    <a:pt x="55748" y="130762"/>
                  </a:lnTo>
                  <a:lnTo>
                    <a:pt x="66968" y="127349"/>
                  </a:lnTo>
                  <a:lnTo>
                    <a:pt x="89092" y="110648"/>
                  </a:lnTo>
                  <a:lnTo>
                    <a:pt x="99919" y="99077"/>
                  </a:lnTo>
                  <a:lnTo>
                    <a:pt x="102916" y="91218"/>
                  </a:lnTo>
                  <a:lnTo>
                    <a:pt x="105102" y="61142"/>
                  </a:lnTo>
                  <a:lnTo>
                    <a:pt x="101691" y="50105"/>
                  </a:lnTo>
                  <a:lnTo>
                    <a:pt x="88722" y="32239"/>
                  </a:lnTo>
                  <a:lnTo>
                    <a:pt x="66562" y="15971"/>
                  </a:lnTo>
                  <a:lnTo>
                    <a:pt x="5768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3041"/>
            <p:cNvSpPr/>
            <p:nvPr/>
          </p:nvSpPr>
          <p:spPr>
            <a:xfrm>
              <a:off x="4857750" y="4000500"/>
              <a:ext cx="71439" cy="285751"/>
            </a:xfrm>
            <a:custGeom>
              <a:avLst/>
              <a:gdLst/>
              <a:ahLst/>
              <a:cxnLst/>
              <a:rect l="0" t="0" r="0" b="0"/>
              <a:pathLst>
                <a:path w="71439" h="285751">
                  <a:moveTo>
                    <a:pt x="71438" y="0"/>
                  </a:moveTo>
                  <a:lnTo>
                    <a:pt x="70114" y="41393"/>
                  </a:lnTo>
                  <a:lnTo>
                    <a:pt x="60635" y="87462"/>
                  </a:lnTo>
                  <a:lnTo>
                    <a:pt x="58535" y="111169"/>
                  </a:lnTo>
                  <a:lnTo>
                    <a:pt x="35428" y="166690"/>
                  </a:lnTo>
                  <a:lnTo>
                    <a:pt x="17160" y="206375"/>
                  </a:lnTo>
                  <a:lnTo>
                    <a:pt x="12140" y="228865"/>
                  </a:lnTo>
                  <a:lnTo>
                    <a:pt x="2790" y="248986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3042"/>
            <p:cNvSpPr/>
            <p:nvPr/>
          </p:nvSpPr>
          <p:spPr>
            <a:xfrm>
              <a:off x="4786803" y="4119563"/>
              <a:ext cx="237080" cy="142831"/>
            </a:xfrm>
            <a:custGeom>
              <a:avLst/>
              <a:gdLst/>
              <a:ahLst/>
              <a:cxnLst/>
              <a:rect l="0" t="0" r="0" b="0"/>
              <a:pathLst>
                <a:path w="237080" h="142831">
                  <a:moveTo>
                    <a:pt x="11416" y="0"/>
                  </a:moveTo>
                  <a:lnTo>
                    <a:pt x="0" y="0"/>
                  </a:lnTo>
                  <a:lnTo>
                    <a:pt x="16124" y="0"/>
                  </a:lnTo>
                  <a:lnTo>
                    <a:pt x="71700" y="12126"/>
                  </a:lnTo>
                  <a:lnTo>
                    <a:pt x="130441" y="30794"/>
                  </a:lnTo>
                  <a:lnTo>
                    <a:pt x="155750" y="35582"/>
                  </a:lnTo>
                  <a:lnTo>
                    <a:pt x="189630" y="50331"/>
                  </a:lnTo>
                  <a:lnTo>
                    <a:pt x="199489" y="57714"/>
                  </a:lnTo>
                  <a:lnTo>
                    <a:pt x="200838" y="62251"/>
                  </a:lnTo>
                  <a:lnTo>
                    <a:pt x="201196" y="65313"/>
                  </a:lnTo>
                  <a:lnTo>
                    <a:pt x="198068" y="72243"/>
                  </a:lnTo>
                  <a:lnTo>
                    <a:pt x="195382" y="75943"/>
                  </a:lnTo>
                  <a:lnTo>
                    <a:pt x="188869" y="80054"/>
                  </a:lnTo>
                  <a:lnTo>
                    <a:pt x="181565" y="83204"/>
                  </a:lnTo>
                  <a:lnTo>
                    <a:pt x="162162" y="99722"/>
                  </a:lnTo>
                  <a:lnTo>
                    <a:pt x="157789" y="107380"/>
                  </a:lnTo>
                  <a:lnTo>
                    <a:pt x="154523" y="115193"/>
                  </a:lnTo>
                  <a:lnTo>
                    <a:pt x="142936" y="130275"/>
                  </a:lnTo>
                  <a:lnTo>
                    <a:pt x="142548" y="137083"/>
                  </a:lnTo>
                  <a:lnTo>
                    <a:pt x="143816" y="139014"/>
                  </a:lnTo>
                  <a:lnTo>
                    <a:pt x="145985" y="140301"/>
                  </a:lnTo>
                  <a:lnTo>
                    <a:pt x="155357" y="142112"/>
                  </a:lnTo>
                  <a:lnTo>
                    <a:pt x="188455" y="142830"/>
                  </a:lnTo>
                  <a:lnTo>
                    <a:pt x="199461" y="139327"/>
                  </a:lnTo>
                  <a:lnTo>
                    <a:pt x="208763" y="134683"/>
                  </a:lnTo>
                  <a:lnTo>
                    <a:pt x="217306" y="132619"/>
                  </a:lnTo>
                  <a:lnTo>
                    <a:pt x="220113" y="130746"/>
                  </a:lnTo>
                  <a:lnTo>
                    <a:pt x="221985" y="128174"/>
                  </a:lnTo>
                  <a:lnTo>
                    <a:pt x="225388" y="121789"/>
                  </a:lnTo>
                  <a:lnTo>
                    <a:pt x="233418" y="110757"/>
                  </a:lnTo>
                  <a:lnTo>
                    <a:pt x="236385" y="99109"/>
                  </a:lnTo>
                  <a:lnTo>
                    <a:pt x="237079" y="91232"/>
                  </a:lnTo>
                  <a:lnTo>
                    <a:pt x="233860" y="83322"/>
                  </a:lnTo>
                  <a:lnTo>
                    <a:pt x="213822" y="59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3043"/>
            <p:cNvSpPr/>
            <p:nvPr/>
          </p:nvSpPr>
          <p:spPr>
            <a:xfrm>
              <a:off x="5060155" y="4184269"/>
              <a:ext cx="357172" cy="256763"/>
            </a:xfrm>
            <a:custGeom>
              <a:avLst/>
              <a:gdLst/>
              <a:ahLst/>
              <a:cxnLst/>
              <a:rect l="0" t="0" r="0" b="0"/>
              <a:pathLst>
                <a:path w="357172" h="256763">
                  <a:moveTo>
                    <a:pt x="11908" y="90075"/>
                  </a:moveTo>
                  <a:lnTo>
                    <a:pt x="1656" y="90075"/>
                  </a:lnTo>
                  <a:lnTo>
                    <a:pt x="1105" y="88752"/>
                  </a:lnTo>
                  <a:lnTo>
                    <a:pt x="0" y="30756"/>
                  </a:lnTo>
                  <a:lnTo>
                    <a:pt x="0" y="14174"/>
                  </a:lnTo>
                  <a:lnTo>
                    <a:pt x="1324" y="11693"/>
                  </a:lnTo>
                  <a:lnTo>
                    <a:pt x="3529" y="10039"/>
                  </a:lnTo>
                  <a:lnTo>
                    <a:pt x="9506" y="8201"/>
                  </a:lnTo>
                  <a:lnTo>
                    <a:pt x="16573" y="7384"/>
                  </a:lnTo>
                  <a:lnTo>
                    <a:pt x="18987" y="5844"/>
                  </a:lnTo>
                  <a:lnTo>
                    <a:pt x="20595" y="3494"/>
                  </a:lnTo>
                  <a:lnTo>
                    <a:pt x="21669" y="604"/>
                  </a:lnTo>
                  <a:lnTo>
                    <a:pt x="23706" y="0"/>
                  </a:lnTo>
                  <a:lnTo>
                    <a:pt x="26388" y="921"/>
                  </a:lnTo>
                  <a:lnTo>
                    <a:pt x="32895" y="4149"/>
                  </a:lnTo>
                  <a:lnTo>
                    <a:pt x="43995" y="7289"/>
                  </a:lnTo>
                  <a:lnTo>
                    <a:pt x="56987" y="14687"/>
                  </a:lnTo>
                  <a:lnTo>
                    <a:pt x="75682" y="18790"/>
                  </a:lnTo>
                  <a:lnTo>
                    <a:pt x="94522" y="27830"/>
                  </a:lnTo>
                  <a:lnTo>
                    <a:pt x="137775" y="42563"/>
                  </a:lnTo>
                  <a:lnTo>
                    <a:pt x="151801" y="50274"/>
                  </a:lnTo>
                  <a:lnTo>
                    <a:pt x="202358" y="54356"/>
                  </a:lnTo>
                  <a:lnTo>
                    <a:pt x="196072" y="54356"/>
                  </a:lnTo>
                  <a:lnTo>
                    <a:pt x="189449" y="57884"/>
                  </a:lnTo>
                  <a:lnTo>
                    <a:pt x="182096" y="62538"/>
                  </a:lnTo>
                  <a:lnTo>
                    <a:pt x="150528" y="75441"/>
                  </a:lnTo>
                  <a:lnTo>
                    <a:pt x="119279" y="98526"/>
                  </a:lnTo>
                  <a:lnTo>
                    <a:pt x="115238" y="99678"/>
                  </a:lnTo>
                  <a:lnTo>
                    <a:pt x="112545" y="101768"/>
                  </a:lnTo>
                  <a:lnTo>
                    <a:pt x="109552" y="107619"/>
                  </a:lnTo>
                  <a:lnTo>
                    <a:pt x="107868" y="118351"/>
                  </a:lnTo>
                  <a:lnTo>
                    <a:pt x="111001" y="126013"/>
                  </a:lnTo>
                  <a:lnTo>
                    <a:pt x="117471" y="135391"/>
                  </a:lnTo>
                  <a:lnTo>
                    <a:pt x="131234" y="143336"/>
                  </a:lnTo>
                  <a:lnTo>
                    <a:pt x="152068" y="147748"/>
                  </a:lnTo>
                  <a:lnTo>
                    <a:pt x="174998" y="149056"/>
                  </a:lnTo>
                  <a:lnTo>
                    <a:pt x="187139" y="145833"/>
                  </a:lnTo>
                  <a:lnTo>
                    <a:pt x="198267" y="141315"/>
                  </a:lnTo>
                  <a:lnTo>
                    <a:pt x="234657" y="131855"/>
                  </a:lnTo>
                  <a:lnTo>
                    <a:pt x="260959" y="117168"/>
                  </a:lnTo>
                  <a:lnTo>
                    <a:pt x="265254" y="116074"/>
                  </a:lnTo>
                  <a:lnTo>
                    <a:pt x="268118" y="114023"/>
                  </a:lnTo>
                  <a:lnTo>
                    <a:pt x="270027" y="111332"/>
                  </a:lnTo>
                  <a:lnTo>
                    <a:pt x="271300" y="108215"/>
                  </a:lnTo>
                  <a:lnTo>
                    <a:pt x="273471" y="106137"/>
                  </a:lnTo>
                  <a:lnTo>
                    <a:pt x="285586" y="102029"/>
                  </a:lnTo>
                  <a:lnTo>
                    <a:pt x="279382" y="108316"/>
                  </a:lnTo>
                  <a:lnTo>
                    <a:pt x="276306" y="114939"/>
                  </a:lnTo>
                  <a:lnTo>
                    <a:pt x="275486" y="118557"/>
                  </a:lnTo>
                  <a:lnTo>
                    <a:pt x="268010" y="129970"/>
                  </a:lnTo>
                  <a:lnTo>
                    <a:pt x="261110" y="134264"/>
                  </a:lnTo>
                  <a:lnTo>
                    <a:pt x="257417" y="135409"/>
                  </a:lnTo>
                  <a:lnTo>
                    <a:pt x="254955" y="137496"/>
                  </a:lnTo>
                  <a:lnTo>
                    <a:pt x="252222" y="143342"/>
                  </a:lnTo>
                  <a:lnTo>
                    <a:pt x="250089" y="177431"/>
                  </a:lnTo>
                  <a:lnTo>
                    <a:pt x="251394" y="180062"/>
                  </a:lnTo>
                  <a:lnTo>
                    <a:pt x="253587" y="181816"/>
                  </a:lnTo>
                  <a:lnTo>
                    <a:pt x="259549" y="183766"/>
                  </a:lnTo>
                  <a:lnTo>
                    <a:pt x="266609" y="184632"/>
                  </a:lnTo>
                  <a:lnTo>
                    <a:pt x="274157" y="181489"/>
                  </a:lnTo>
                  <a:lnTo>
                    <a:pt x="278021" y="178799"/>
                  </a:lnTo>
                  <a:lnTo>
                    <a:pt x="296103" y="175013"/>
                  </a:lnTo>
                  <a:lnTo>
                    <a:pt x="311895" y="173891"/>
                  </a:lnTo>
                  <a:lnTo>
                    <a:pt x="320743" y="170101"/>
                  </a:lnTo>
                  <a:lnTo>
                    <a:pt x="345219" y="152842"/>
                  </a:lnTo>
                  <a:lnTo>
                    <a:pt x="349209" y="151763"/>
                  </a:lnTo>
                  <a:lnTo>
                    <a:pt x="351869" y="149721"/>
                  </a:lnTo>
                  <a:lnTo>
                    <a:pt x="356981" y="138246"/>
                  </a:lnTo>
                  <a:lnTo>
                    <a:pt x="357171" y="147999"/>
                  </a:lnTo>
                  <a:lnTo>
                    <a:pt x="340615" y="166037"/>
                  </a:lnTo>
                  <a:lnTo>
                    <a:pt x="333066" y="170138"/>
                  </a:lnTo>
                  <a:lnTo>
                    <a:pt x="329201" y="171231"/>
                  </a:lnTo>
                  <a:lnTo>
                    <a:pt x="272016" y="212765"/>
                  </a:lnTo>
                  <a:lnTo>
                    <a:pt x="242220" y="239544"/>
                  </a:lnTo>
                  <a:lnTo>
                    <a:pt x="234213" y="242495"/>
                  </a:lnTo>
                  <a:lnTo>
                    <a:pt x="231549" y="244605"/>
                  </a:lnTo>
                  <a:lnTo>
                    <a:pt x="226220" y="2567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3044"/>
            <p:cNvSpPr/>
            <p:nvPr/>
          </p:nvSpPr>
          <p:spPr>
            <a:xfrm>
              <a:off x="5405789" y="4345794"/>
              <a:ext cx="106807" cy="95238"/>
            </a:xfrm>
            <a:custGeom>
              <a:avLst/>
              <a:gdLst/>
              <a:ahLst/>
              <a:cxnLst/>
              <a:rect l="0" t="0" r="0" b="0"/>
              <a:pathLst>
                <a:path w="106807" h="95238">
                  <a:moveTo>
                    <a:pt x="106806" y="11894"/>
                  </a:moveTo>
                  <a:lnTo>
                    <a:pt x="106806" y="1642"/>
                  </a:lnTo>
                  <a:lnTo>
                    <a:pt x="105482" y="1091"/>
                  </a:lnTo>
                  <a:lnTo>
                    <a:pt x="67056" y="0"/>
                  </a:lnTo>
                  <a:lnTo>
                    <a:pt x="59153" y="3521"/>
                  </a:lnTo>
                  <a:lnTo>
                    <a:pt x="51230" y="8172"/>
                  </a:lnTo>
                  <a:lnTo>
                    <a:pt x="39333" y="12114"/>
                  </a:lnTo>
                  <a:lnTo>
                    <a:pt x="3654" y="33517"/>
                  </a:lnTo>
                  <a:lnTo>
                    <a:pt x="2320" y="35570"/>
                  </a:lnTo>
                  <a:lnTo>
                    <a:pt x="440" y="44779"/>
                  </a:lnTo>
                  <a:lnTo>
                    <a:pt x="0" y="52086"/>
                  </a:lnTo>
                  <a:lnTo>
                    <a:pt x="3333" y="59743"/>
                  </a:lnTo>
                  <a:lnTo>
                    <a:pt x="27646" y="87313"/>
                  </a:lnTo>
                  <a:lnTo>
                    <a:pt x="38991" y="91715"/>
                  </a:lnTo>
                  <a:lnTo>
                    <a:pt x="94899" y="952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3045"/>
            <p:cNvSpPr/>
            <p:nvPr/>
          </p:nvSpPr>
          <p:spPr>
            <a:xfrm>
              <a:off x="5560220" y="4298156"/>
              <a:ext cx="119061" cy="178595"/>
            </a:xfrm>
            <a:custGeom>
              <a:avLst/>
              <a:gdLst/>
              <a:ahLst/>
              <a:cxnLst/>
              <a:rect l="0" t="0" r="0" b="0"/>
              <a:pathLst>
                <a:path w="119061" h="178595">
                  <a:moveTo>
                    <a:pt x="119060" y="0"/>
                  </a:moveTo>
                  <a:lnTo>
                    <a:pt x="112741" y="0"/>
                  </a:lnTo>
                  <a:lnTo>
                    <a:pt x="110879" y="1323"/>
                  </a:lnTo>
                  <a:lnTo>
                    <a:pt x="109637" y="3528"/>
                  </a:lnTo>
                  <a:lnTo>
                    <a:pt x="108810" y="6321"/>
                  </a:lnTo>
                  <a:lnTo>
                    <a:pt x="71198" y="62550"/>
                  </a:lnTo>
                  <a:lnTo>
                    <a:pt x="38179" y="116845"/>
                  </a:lnTo>
                  <a:lnTo>
                    <a:pt x="15649" y="153541"/>
                  </a:lnTo>
                  <a:lnTo>
                    <a:pt x="12246" y="162168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3046"/>
            <p:cNvSpPr/>
            <p:nvPr/>
          </p:nvSpPr>
          <p:spPr>
            <a:xfrm>
              <a:off x="5596634" y="4429287"/>
              <a:ext cx="130255" cy="202245"/>
            </a:xfrm>
            <a:custGeom>
              <a:avLst/>
              <a:gdLst/>
              <a:ahLst/>
              <a:cxnLst/>
              <a:rect l="0" t="0" r="0" b="0"/>
              <a:pathLst>
                <a:path w="130255" h="202245">
                  <a:moveTo>
                    <a:pt x="11211" y="59369"/>
                  </a:moveTo>
                  <a:lnTo>
                    <a:pt x="69172" y="59369"/>
                  </a:lnTo>
                  <a:lnTo>
                    <a:pt x="110284" y="59369"/>
                  </a:lnTo>
                  <a:lnTo>
                    <a:pt x="118302" y="55842"/>
                  </a:lnTo>
                  <a:lnTo>
                    <a:pt x="127908" y="49118"/>
                  </a:lnTo>
                  <a:lnTo>
                    <a:pt x="129221" y="44671"/>
                  </a:lnTo>
                  <a:lnTo>
                    <a:pt x="130254" y="19143"/>
                  </a:lnTo>
                  <a:lnTo>
                    <a:pt x="128937" y="16677"/>
                  </a:lnTo>
                  <a:lnTo>
                    <a:pt x="126736" y="15033"/>
                  </a:lnTo>
                  <a:lnTo>
                    <a:pt x="120763" y="11883"/>
                  </a:lnTo>
                  <a:lnTo>
                    <a:pt x="109963" y="3995"/>
                  </a:lnTo>
                  <a:lnTo>
                    <a:pt x="102284" y="1686"/>
                  </a:lnTo>
                  <a:lnTo>
                    <a:pt x="68409" y="0"/>
                  </a:lnTo>
                  <a:lnTo>
                    <a:pt x="59562" y="3438"/>
                  </a:lnTo>
                  <a:lnTo>
                    <a:pt x="51220" y="8053"/>
                  </a:lnTo>
                  <a:lnTo>
                    <a:pt x="39087" y="11973"/>
                  </a:lnTo>
                  <a:lnTo>
                    <a:pt x="7245" y="39689"/>
                  </a:lnTo>
                  <a:lnTo>
                    <a:pt x="2833" y="51064"/>
                  </a:lnTo>
                  <a:lnTo>
                    <a:pt x="0" y="73604"/>
                  </a:lnTo>
                  <a:lnTo>
                    <a:pt x="8946" y="100300"/>
                  </a:lnTo>
                  <a:lnTo>
                    <a:pt x="35121" y="151164"/>
                  </a:lnTo>
                  <a:lnTo>
                    <a:pt x="64740" y="187552"/>
                  </a:lnTo>
                  <a:lnTo>
                    <a:pt x="70741" y="2022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3047"/>
            <p:cNvSpPr/>
            <p:nvPr/>
          </p:nvSpPr>
          <p:spPr>
            <a:xfrm>
              <a:off x="4941095" y="2536257"/>
              <a:ext cx="571501" cy="284797"/>
            </a:xfrm>
            <a:custGeom>
              <a:avLst/>
              <a:gdLst/>
              <a:ahLst/>
              <a:cxnLst/>
              <a:rect l="0" t="0" r="0" b="0"/>
              <a:pathLst>
                <a:path w="571501" h="284797">
                  <a:moveTo>
                    <a:pt x="11905" y="95024"/>
                  </a:moveTo>
                  <a:lnTo>
                    <a:pt x="5584" y="88704"/>
                  </a:lnTo>
                  <a:lnTo>
                    <a:pt x="2481" y="82073"/>
                  </a:lnTo>
                  <a:lnTo>
                    <a:pt x="18" y="23797"/>
                  </a:lnTo>
                  <a:lnTo>
                    <a:pt x="2" y="14074"/>
                  </a:lnTo>
                  <a:lnTo>
                    <a:pt x="0" y="18710"/>
                  </a:lnTo>
                  <a:lnTo>
                    <a:pt x="3527" y="24947"/>
                  </a:lnTo>
                  <a:lnTo>
                    <a:pt x="6320" y="28462"/>
                  </a:lnTo>
                  <a:lnTo>
                    <a:pt x="9423" y="39424"/>
                  </a:lnTo>
                  <a:lnTo>
                    <a:pt x="14697" y="60470"/>
                  </a:lnTo>
                  <a:lnTo>
                    <a:pt x="33439" y="99146"/>
                  </a:lnTo>
                  <a:lnTo>
                    <a:pt x="57120" y="134301"/>
                  </a:lnTo>
                  <a:lnTo>
                    <a:pt x="83131" y="189541"/>
                  </a:lnTo>
                  <a:lnTo>
                    <a:pt x="89863" y="205824"/>
                  </a:lnTo>
                  <a:lnTo>
                    <a:pt x="97713" y="234307"/>
                  </a:lnTo>
                  <a:lnTo>
                    <a:pt x="102958" y="244240"/>
                  </a:lnTo>
                  <a:lnTo>
                    <a:pt x="107235" y="257270"/>
                  </a:lnTo>
                  <a:lnTo>
                    <a:pt x="118523" y="272903"/>
                  </a:lnTo>
                  <a:lnTo>
                    <a:pt x="119057" y="221223"/>
                  </a:lnTo>
                  <a:lnTo>
                    <a:pt x="119060" y="169362"/>
                  </a:lnTo>
                  <a:lnTo>
                    <a:pt x="122589" y="139980"/>
                  </a:lnTo>
                  <a:lnTo>
                    <a:pt x="132510" y="84089"/>
                  </a:lnTo>
                  <a:lnTo>
                    <a:pt x="149651" y="56800"/>
                  </a:lnTo>
                  <a:lnTo>
                    <a:pt x="179147" y="27404"/>
                  </a:lnTo>
                  <a:lnTo>
                    <a:pt x="210452" y="8466"/>
                  </a:lnTo>
                  <a:lnTo>
                    <a:pt x="234188" y="2349"/>
                  </a:lnTo>
                  <a:lnTo>
                    <a:pt x="275462" y="0"/>
                  </a:lnTo>
                  <a:lnTo>
                    <a:pt x="288232" y="6930"/>
                  </a:lnTo>
                  <a:lnTo>
                    <a:pt x="295342" y="12482"/>
                  </a:lnTo>
                  <a:lnTo>
                    <a:pt x="303241" y="25707"/>
                  </a:lnTo>
                  <a:lnTo>
                    <a:pt x="318430" y="74926"/>
                  </a:lnTo>
                  <a:lnTo>
                    <a:pt x="319745" y="123050"/>
                  </a:lnTo>
                  <a:lnTo>
                    <a:pt x="304843" y="172602"/>
                  </a:lnTo>
                  <a:lnTo>
                    <a:pt x="265142" y="228187"/>
                  </a:lnTo>
                  <a:lnTo>
                    <a:pt x="241867" y="249721"/>
                  </a:lnTo>
                  <a:lnTo>
                    <a:pt x="191535" y="281838"/>
                  </a:lnTo>
                  <a:lnTo>
                    <a:pt x="174829" y="284796"/>
                  </a:lnTo>
                  <a:lnTo>
                    <a:pt x="172115" y="283716"/>
                  </a:lnTo>
                  <a:lnTo>
                    <a:pt x="170305" y="281673"/>
                  </a:lnTo>
                  <a:lnTo>
                    <a:pt x="169099" y="278988"/>
                  </a:lnTo>
                  <a:lnTo>
                    <a:pt x="166898" y="240946"/>
                  </a:lnTo>
                  <a:lnTo>
                    <a:pt x="173836" y="225583"/>
                  </a:lnTo>
                  <a:lnTo>
                    <a:pt x="209961" y="178069"/>
                  </a:lnTo>
                  <a:lnTo>
                    <a:pt x="260685" y="143374"/>
                  </a:lnTo>
                  <a:lnTo>
                    <a:pt x="315635" y="111042"/>
                  </a:lnTo>
                  <a:lnTo>
                    <a:pt x="361778" y="87129"/>
                  </a:lnTo>
                  <a:lnTo>
                    <a:pt x="408964" y="69608"/>
                  </a:lnTo>
                  <a:lnTo>
                    <a:pt x="462781" y="56037"/>
                  </a:lnTo>
                  <a:lnTo>
                    <a:pt x="521213" y="49106"/>
                  </a:lnTo>
                  <a:lnTo>
                    <a:pt x="571500" y="473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3048"/>
            <p:cNvSpPr/>
            <p:nvPr/>
          </p:nvSpPr>
          <p:spPr>
            <a:xfrm>
              <a:off x="4202906" y="2178844"/>
              <a:ext cx="82031" cy="2178845"/>
            </a:xfrm>
            <a:custGeom>
              <a:avLst/>
              <a:gdLst/>
              <a:ahLst/>
              <a:cxnLst/>
              <a:rect l="0" t="0" r="0" b="0"/>
              <a:pathLst>
                <a:path w="82031" h="2178845">
                  <a:moveTo>
                    <a:pt x="0" y="0"/>
                  </a:moveTo>
                  <a:lnTo>
                    <a:pt x="0" y="16572"/>
                  </a:lnTo>
                  <a:lnTo>
                    <a:pt x="14699" y="75302"/>
                  </a:lnTo>
                  <a:lnTo>
                    <a:pt x="30795" y="131477"/>
                  </a:lnTo>
                  <a:lnTo>
                    <a:pt x="38274" y="182222"/>
                  </a:lnTo>
                  <a:lnTo>
                    <a:pt x="48382" y="230821"/>
                  </a:lnTo>
                  <a:lnTo>
                    <a:pt x="56228" y="287114"/>
                  </a:lnTo>
                  <a:lnTo>
                    <a:pt x="58552" y="345685"/>
                  </a:lnTo>
                  <a:lnTo>
                    <a:pt x="60419" y="386471"/>
                  </a:lnTo>
                  <a:lnTo>
                    <a:pt x="65659" y="431056"/>
                  </a:lnTo>
                  <a:lnTo>
                    <a:pt x="68869" y="477330"/>
                  </a:lnTo>
                  <a:lnTo>
                    <a:pt x="70296" y="525678"/>
                  </a:lnTo>
                  <a:lnTo>
                    <a:pt x="70930" y="578034"/>
                  </a:lnTo>
                  <a:lnTo>
                    <a:pt x="74740" y="632171"/>
                  </a:lnTo>
                  <a:lnTo>
                    <a:pt x="78197" y="688423"/>
                  </a:lnTo>
                  <a:lnTo>
                    <a:pt x="77267" y="718240"/>
                  </a:lnTo>
                  <a:lnTo>
                    <a:pt x="75324" y="748702"/>
                  </a:lnTo>
                  <a:lnTo>
                    <a:pt x="75351" y="779593"/>
                  </a:lnTo>
                  <a:lnTo>
                    <a:pt x="76692" y="810770"/>
                  </a:lnTo>
                  <a:lnTo>
                    <a:pt x="78910" y="842138"/>
                  </a:lnTo>
                  <a:lnTo>
                    <a:pt x="80388" y="873634"/>
                  </a:lnTo>
                  <a:lnTo>
                    <a:pt x="81373" y="905214"/>
                  </a:lnTo>
                  <a:lnTo>
                    <a:pt x="82030" y="936851"/>
                  </a:lnTo>
                  <a:lnTo>
                    <a:pt x="81145" y="968526"/>
                  </a:lnTo>
                  <a:lnTo>
                    <a:pt x="79232" y="1000225"/>
                  </a:lnTo>
                  <a:lnTo>
                    <a:pt x="76634" y="1031942"/>
                  </a:lnTo>
                  <a:lnTo>
                    <a:pt x="76225" y="1064992"/>
                  </a:lnTo>
                  <a:lnTo>
                    <a:pt x="77275" y="1098932"/>
                  </a:lnTo>
                  <a:lnTo>
                    <a:pt x="79298" y="1133465"/>
                  </a:lnTo>
                  <a:lnTo>
                    <a:pt x="75355" y="1168394"/>
                  </a:lnTo>
                  <a:lnTo>
                    <a:pt x="67435" y="1203585"/>
                  </a:lnTo>
                  <a:lnTo>
                    <a:pt x="56863" y="1238953"/>
                  </a:lnTo>
                  <a:lnTo>
                    <a:pt x="49815" y="1273114"/>
                  </a:lnTo>
                  <a:lnTo>
                    <a:pt x="45116" y="1306472"/>
                  </a:lnTo>
                  <a:lnTo>
                    <a:pt x="41984" y="1339294"/>
                  </a:lnTo>
                  <a:lnTo>
                    <a:pt x="39895" y="1373081"/>
                  </a:lnTo>
                  <a:lnTo>
                    <a:pt x="38503" y="1407512"/>
                  </a:lnTo>
                  <a:lnTo>
                    <a:pt x="37575" y="1442373"/>
                  </a:lnTo>
                  <a:lnTo>
                    <a:pt x="35634" y="1477519"/>
                  </a:lnTo>
                  <a:lnTo>
                    <a:pt x="33016" y="1512856"/>
                  </a:lnTo>
                  <a:lnTo>
                    <a:pt x="29948" y="1548321"/>
                  </a:lnTo>
                  <a:lnTo>
                    <a:pt x="27903" y="1583870"/>
                  </a:lnTo>
                  <a:lnTo>
                    <a:pt x="26540" y="1619476"/>
                  </a:lnTo>
                  <a:lnTo>
                    <a:pt x="25630" y="1655119"/>
                  </a:lnTo>
                  <a:lnTo>
                    <a:pt x="25025" y="1689465"/>
                  </a:lnTo>
                  <a:lnTo>
                    <a:pt x="24621" y="1722945"/>
                  </a:lnTo>
                  <a:lnTo>
                    <a:pt x="24351" y="1755849"/>
                  </a:lnTo>
                  <a:lnTo>
                    <a:pt x="22849" y="1788368"/>
                  </a:lnTo>
                  <a:lnTo>
                    <a:pt x="20525" y="1820630"/>
                  </a:lnTo>
                  <a:lnTo>
                    <a:pt x="17652" y="1852722"/>
                  </a:lnTo>
                  <a:lnTo>
                    <a:pt x="15737" y="1883377"/>
                  </a:lnTo>
                  <a:lnTo>
                    <a:pt x="13609" y="1942133"/>
                  </a:lnTo>
                  <a:lnTo>
                    <a:pt x="9135" y="1995586"/>
                  </a:lnTo>
                  <a:lnTo>
                    <a:pt x="4060" y="2044479"/>
                  </a:lnTo>
                  <a:lnTo>
                    <a:pt x="1804" y="2088258"/>
                  </a:lnTo>
                  <a:lnTo>
                    <a:pt x="535" y="2137451"/>
                  </a:lnTo>
                  <a:lnTo>
                    <a:pt x="0" y="21788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3049"/>
            <p:cNvSpPr/>
            <p:nvPr/>
          </p:nvSpPr>
          <p:spPr>
            <a:xfrm>
              <a:off x="3869531" y="2333625"/>
              <a:ext cx="119064" cy="1916907"/>
            </a:xfrm>
            <a:custGeom>
              <a:avLst/>
              <a:gdLst/>
              <a:ahLst/>
              <a:cxnLst/>
              <a:rect l="0" t="0" r="0" b="0"/>
              <a:pathLst>
                <a:path w="119064" h="1916907">
                  <a:moveTo>
                    <a:pt x="119063" y="0"/>
                  </a:moveTo>
                  <a:lnTo>
                    <a:pt x="119063" y="50880"/>
                  </a:lnTo>
                  <a:lnTo>
                    <a:pt x="117740" y="105399"/>
                  </a:lnTo>
                  <a:lnTo>
                    <a:pt x="110880" y="154113"/>
                  </a:lnTo>
                  <a:lnTo>
                    <a:pt x="108811" y="195495"/>
                  </a:lnTo>
                  <a:lnTo>
                    <a:pt x="107892" y="240345"/>
                  </a:lnTo>
                  <a:lnTo>
                    <a:pt x="107483" y="286737"/>
                  </a:lnTo>
                  <a:lnTo>
                    <a:pt x="107302" y="333813"/>
                  </a:lnTo>
                  <a:lnTo>
                    <a:pt x="103693" y="384723"/>
                  </a:lnTo>
                  <a:lnTo>
                    <a:pt x="99003" y="439540"/>
                  </a:lnTo>
                  <a:lnTo>
                    <a:pt x="97752" y="468974"/>
                  </a:lnTo>
                  <a:lnTo>
                    <a:pt x="96918" y="499181"/>
                  </a:lnTo>
                  <a:lnTo>
                    <a:pt x="96362" y="529902"/>
                  </a:lnTo>
                  <a:lnTo>
                    <a:pt x="95991" y="560966"/>
                  </a:lnTo>
                  <a:lnTo>
                    <a:pt x="95744" y="592258"/>
                  </a:lnTo>
                  <a:lnTo>
                    <a:pt x="94257" y="625026"/>
                  </a:lnTo>
                  <a:lnTo>
                    <a:pt x="91942" y="658778"/>
                  </a:lnTo>
                  <a:lnTo>
                    <a:pt x="89076" y="693185"/>
                  </a:lnTo>
                  <a:lnTo>
                    <a:pt x="87165" y="728030"/>
                  </a:lnTo>
                  <a:lnTo>
                    <a:pt x="85892" y="763166"/>
                  </a:lnTo>
                  <a:lnTo>
                    <a:pt x="85042" y="798496"/>
                  </a:lnTo>
                  <a:lnTo>
                    <a:pt x="83153" y="833955"/>
                  </a:lnTo>
                  <a:lnTo>
                    <a:pt x="80571" y="869502"/>
                  </a:lnTo>
                  <a:lnTo>
                    <a:pt x="77527" y="905105"/>
                  </a:lnTo>
                  <a:lnTo>
                    <a:pt x="70205" y="942070"/>
                  </a:lnTo>
                  <a:lnTo>
                    <a:pt x="60033" y="979943"/>
                  </a:lnTo>
                  <a:lnTo>
                    <a:pt x="47959" y="1018420"/>
                  </a:lnTo>
                  <a:lnTo>
                    <a:pt x="39911" y="1055978"/>
                  </a:lnTo>
                  <a:lnTo>
                    <a:pt x="34545" y="1092922"/>
                  </a:lnTo>
                  <a:lnTo>
                    <a:pt x="30967" y="1129459"/>
                  </a:lnTo>
                  <a:lnTo>
                    <a:pt x="27260" y="1167045"/>
                  </a:lnTo>
                  <a:lnTo>
                    <a:pt x="23465" y="1205333"/>
                  </a:lnTo>
                  <a:lnTo>
                    <a:pt x="19612" y="1244086"/>
                  </a:lnTo>
                  <a:lnTo>
                    <a:pt x="17044" y="1283151"/>
                  </a:lnTo>
                  <a:lnTo>
                    <a:pt x="15331" y="1322424"/>
                  </a:lnTo>
                  <a:lnTo>
                    <a:pt x="14190" y="1361835"/>
                  </a:lnTo>
                  <a:lnTo>
                    <a:pt x="12106" y="1401338"/>
                  </a:lnTo>
                  <a:lnTo>
                    <a:pt x="9393" y="1440902"/>
                  </a:lnTo>
                  <a:lnTo>
                    <a:pt x="6262" y="1480508"/>
                  </a:lnTo>
                  <a:lnTo>
                    <a:pt x="4175" y="1521464"/>
                  </a:lnTo>
                  <a:lnTo>
                    <a:pt x="2783" y="1563319"/>
                  </a:lnTo>
                  <a:lnTo>
                    <a:pt x="1856" y="1605775"/>
                  </a:lnTo>
                  <a:lnTo>
                    <a:pt x="1237" y="1645986"/>
                  </a:lnTo>
                  <a:lnTo>
                    <a:pt x="825" y="1684699"/>
                  </a:lnTo>
                  <a:lnTo>
                    <a:pt x="550" y="1722414"/>
                  </a:lnTo>
                  <a:lnTo>
                    <a:pt x="367" y="1755494"/>
                  </a:lnTo>
                  <a:lnTo>
                    <a:pt x="163" y="1813418"/>
                  </a:lnTo>
                  <a:lnTo>
                    <a:pt x="73" y="1858564"/>
                  </a:lnTo>
                  <a:lnTo>
                    <a:pt x="0" y="1916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6" name="SMARTInkShape-3050"/>
          <p:cNvSpPr/>
          <p:nvPr/>
        </p:nvSpPr>
        <p:spPr>
          <a:xfrm>
            <a:off x="4833938" y="2858423"/>
            <a:ext cx="631033" cy="379170"/>
          </a:xfrm>
          <a:custGeom>
            <a:avLst/>
            <a:gdLst/>
            <a:ahLst/>
            <a:cxnLst/>
            <a:rect l="0" t="0" r="0" b="0"/>
            <a:pathLst>
              <a:path w="631033" h="379170">
                <a:moveTo>
                  <a:pt x="83342" y="344358"/>
                </a:moveTo>
                <a:lnTo>
                  <a:pt x="83342" y="366370"/>
                </a:lnTo>
                <a:lnTo>
                  <a:pt x="83342" y="307561"/>
                </a:lnTo>
                <a:lnTo>
                  <a:pt x="82020" y="292285"/>
                </a:lnTo>
                <a:lnTo>
                  <a:pt x="71217" y="236915"/>
                </a:lnTo>
                <a:lnTo>
                  <a:pt x="51225" y="184609"/>
                </a:lnTo>
                <a:lnTo>
                  <a:pt x="27318" y="128318"/>
                </a:lnTo>
                <a:lnTo>
                  <a:pt x="24048" y="114726"/>
                </a:lnTo>
                <a:lnTo>
                  <a:pt x="18184" y="104275"/>
                </a:lnTo>
                <a:lnTo>
                  <a:pt x="11168" y="98748"/>
                </a:lnTo>
                <a:lnTo>
                  <a:pt x="653" y="94586"/>
                </a:lnTo>
                <a:lnTo>
                  <a:pt x="17" y="149145"/>
                </a:lnTo>
                <a:lnTo>
                  <a:pt x="2" y="202430"/>
                </a:lnTo>
                <a:lnTo>
                  <a:pt x="0" y="252957"/>
                </a:lnTo>
                <a:lnTo>
                  <a:pt x="1322" y="311378"/>
                </a:lnTo>
                <a:lnTo>
                  <a:pt x="14698" y="364571"/>
                </a:lnTo>
                <a:lnTo>
                  <a:pt x="22012" y="377014"/>
                </a:lnTo>
                <a:lnTo>
                  <a:pt x="23934" y="378035"/>
                </a:lnTo>
                <a:lnTo>
                  <a:pt x="29599" y="379169"/>
                </a:lnTo>
                <a:lnTo>
                  <a:pt x="31639" y="378149"/>
                </a:lnTo>
                <a:lnTo>
                  <a:pt x="32999" y="376146"/>
                </a:lnTo>
                <a:lnTo>
                  <a:pt x="55921" y="318360"/>
                </a:lnTo>
                <a:lnTo>
                  <a:pt x="75036" y="268961"/>
                </a:lnTo>
                <a:lnTo>
                  <a:pt x="99843" y="224122"/>
                </a:lnTo>
                <a:lnTo>
                  <a:pt x="128802" y="177323"/>
                </a:lnTo>
                <a:lnTo>
                  <a:pt x="168611" y="120423"/>
                </a:lnTo>
                <a:lnTo>
                  <a:pt x="226472" y="62437"/>
                </a:lnTo>
                <a:lnTo>
                  <a:pt x="281199" y="14847"/>
                </a:lnTo>
                <a:lnTo>
                  <a:pt x="291664" y="6086"/>
                </a:lnTo>
                <a:lnTo>
                  <a:pt x="300725" y="2192"/>
                </a:lnTo>
                <a:lnTo>
                  <a:pt x="313265" y="0"/>
                </a:lnTo>
                <a:lnTo>
                  <a:pt x="315999" y="1015"/>
                </a:lnTo>
                <a:lnTo>
                  <a:pt x="317822" y="3015"/>
                </a:lnTo>
                <a:lnTo>
                  <a:pt x="319037" y="5671"/>
                </a:lnTo>
                <a:lnTo>
                  <a:pt x="321255" y="43661"/>
                </a:lnTo>
                <a:lnTo>
                  <a:pt x="314318" y="59020"/>
                </a:lnTo>
                <a:lnTo>
                  <a:pt x="279516" y="116038"/>
                </a:lnTo>
                <a:lnTo>
                  <a:pt x="236893" y="165349"/>
                </a:lnTo>
                <a:lnTo>
                  <a:pt x="190256" y="219628"/>
                </a:lnTo>
                <a:lnTo>
                  <a:pt x="143888" y="271129"/>
                </a:lnTo>
                <a:lnTo>
                  <a:pt x="97825" y="329372"/>
                </a:lnTo>
                <a:lnTo>
                  <a:pt x="151096" y="280127"/>
                </a:lnTo>
                <a:lnTo>
                  <a:pt x="207998" y="236274"/>
                </a:lnTo>
                <a:lnTo>
                  <a:pt x="267122" y="201208"/>
                </a:lnTo>
                <a:lnTo>
                  <a:pt x="308339" y="177548"/>
                </a:lnTo>
                <a:lnTo>
                  <a:pt x="348705" y="155127"/>
                </a:lnTo>
                <a:lnTo>
                  <a:pt x="407297" y="128952"/>
                </a:lnTo>
                <a:lnTo>
                  <a:pt x="456113" y="113553"/>
                </a:lnTo>
                <a:lnTo>
                  <a:pt x="512220" y="106876"/>
                </a:lnTo>
                <a:lnTo>
                  <a:pt x="518695" y="106519"/>
                </a:lnTo>
                <a:lnTo>
                  <a:pt x="520420" y="107747"/>
                </a:lnTo>
                <a:lnTo>
                  <a:pt x="522340" y="112639"/>
                </a:lnTo>
                <a:lnTo>
                  <a:pt x="520206" y="115795"/>
                </a:lnTo>
                <a:lnTo>
                  <a:pt x="472340" y="147631"/>
                </a:lnTo>
                <a:lnTo>
                  <a:pt x="428936" y="170240"/>
                </a:lnTo>
                <a:lnTo>
                  <a:pt x="374771" y="195019"/>
                </a:lnTo>
                <a:lnTo>
                  <a:pt x="316830" y="225585"/>
                </a:lnTo>
                <a:lnTo>
                  <a:pt x="257770" y="253310"/>
                </a:lnTo>
                <a:lnTo>
                  <a:pt x="201024" y="284749"/>
                </a:lnTo>
                <a:lnTo>
                  <a:pt x="148481" y="316218"/>
                </a:lnTo>
                <a:lnTo>
                  <a:pt x="102548" y="342622"/>
                </a:lnTo>
                <a:lnTo>
                  <a:pt x="102761" y="343201"/>
                </a:lnTo>
                <a:lnTo>
                  <a:pt x="104226" y="343586"/>
                </a:lnTo>
                <a:lnTo>
                  <a:pt x="159752" y="324005"/>
                </a:lnTo>
                <a:lnTo>
                  <a:pt x="210199" y="311134"/>
                </a:lnTo>
                <a:lnTo>
                  <a:pt x="267039" y="292475"/>
                </a:lnTo>
                <a:lnTo>
                  <a:pt x="325773" y="277979"/>
                </a:lnTo>
                <a:lnTo>
                  <a:pt x="383745" y="265306"/>
                </a:lnTo>
                <a:lnTo>
                  <a:pt x="433701" y="254496"/>
                </a:lnTo>
                <a:lnTo>
                  <a:pt x="486522" y="249818"/>
                </a:lnTo>
                <a:lnTo>
                  <a:pt x="491035" y="250904"/>
                </a:lnTo>
                <a:lnTo>
                  <a:pt x="494045" y="252951"/>
                </a:lnTo>
                <a:lnTo>
                  <a:pt x="496050" y="255639"/>
                </a:lnTo>
                <a:lnTo>
                  <a:pt x="496065" y="258754"/>
                </a:lnTo>
                <a:lnTo>
                  <a:pt x="492552" y="265743"/>
                </a:lnTo>
                <a:lnTo>
                  <a:pt x="476818" y="277114"/>
                </a:lnTo>
                <a:lnTo>
                  <a:pt x="428786" y="294132"/>
                </a:lnTo>
                <a:lnTo>
                  <a:pt x="382517" y="312867"/>
                </a:lnTo>
                <a:lnTo>
                  <a:pt x="328827" y="327384"/>
                </a:lnTo>
                <a:lnTo>
                  <a:pt x="280139" y="340064"/>
                </a:lnTo>
                <a:lnTo>
                  <a:pt x="221462" y="353870"/>
                </a:lnTo>
                <a:lnTo>
                  <a:pt x="204079" y="356054"/>
                </a:lnTo>
                <a:lnTo>
                  <a:pt x="224394" y="354900"/>
                </a:lnTo>
                <a:lnTo>
                  <a:pt x="276619" y="343305"/>
                </a:lnTo>
                <a:lnTo>
                  <a:pt x="329346" y="335668"/>
                </a:lnTo>
                <a:lnTo>
                  <a:pt x="372594" y="333881"/>
                </a:lnTo>
                <a:lnTo>
                  <a:pt x="418275" y="333087"/>
                </a:lnTo>
                <a:lnTo>
                  <a:pt x="465035" y="332734"/>
                </a:lnTo>
                <a:lnTo>
                  <a:pt x="510953" y="333900"/>
                </a:lnTo>
                <a:lnTo>
                  <a:pt x="553409" y="338828"/>
                </a:lnTo>
                <a:lnTo>
                  <a:pt x="611582" y="343266"/>
                </a:lnTo>
                <a:lnTo>
                  <a:pt x="631032" y="34435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4" name="SMARTInkShape-Group529"/>
          <p:cNvGrpSpPr/>
          <p:nvPr/>
        </p:nvGrpSpPr>
        <p:grpSpPr>
          <a:xfrm>
            <a:off x="4679156" y="1464542"/>
            <a:ext cx="2226470" cy="869084"/>
            <a:chOff x="4679156" y="1464542"/>
            <a:chExt cx="2226470" cy="869084"/>
          </a:xfrm>
        </p:grpSpPr>
        <p:sp>
          <p:nvSpPr>
            <p:cNvPr id="487" name="SMARTInkShape-3051"/>
            <p:cNvSpPr/>
            <p:nvPr/>
          </p:nvSpPr>
          <p:spPr>
            <a:xfrm>
              <a:off x="5965030" y="1537771"/>
              <a:ext cx="333376" cy="236261"/>
            </a:xfrm>
            <a:custGeom>
              <a:avLst/>
              <a:gdLst/>
              <a:ahLst/>
              <a:cxnLst/>
              <a:rect l="0" t="0" r="0" b="0"/>
              <a:pathLst>
                <a:path w="333376" h="236261">
                  <a:moveTo>
                    <a:pt x="0" y="117198"/>
                  </a:moveTo>
                  <a:lnTo>
                    <a:pt x="6323" y="117198"/>
                  </a:lnTo>
                  <a:lnTo>
                    <a:pt x="63462" y="102499"/>
                  </a:lnTo>
                  <a:lnTo>
                    <a:pt x="118365" y="84762"/>
                  </a:lnTo>
                  <a:lnTo>
                    <a:pt x="133306" y="81615"/>
                  </a:lnTo>
                  <a:lnTo>
                    <a:pt x="144354" y="75807"/>
                  </a:lnTo>
                  <a:lnTo>
                    <a:pt x="185166" y="26214"/>
                  </a:lnTo>
                  <a:lnTo>
                    <a:pt x="189799" y="12432"/>
                  </a:lnTo>
                  <a:lnTo>
                    <a:pt x="190440" y="0"/>
                  </a:lnTo>
                  <a:lnTo>
                    <a:pt x="190500" y="26483"/>
                  </a:lnTo>
                  <a:lnTo>
                    <a:pt x="186973" y="34106"/>
                  </a:lnTo>
                  <a:lnTo>
                    <a:pt x="184180" y="37991"/>
                  </a:lnTo>
                  <a:lnTo>
                    <a:pt x="180250" y="56099"/>
                  </a:lnTo>
                  <a:lnTo>
                    <a:pt x="175285" y="93702"/>
                  </a:lnTo>
                  <a:lnTo>
                    <a:pt x="168387" y="118877"/>
                  </a:lnTo>
                  <a:lnTo>
                    <a:pt x="166733" y="167077"/>
                  </a:lnTo>
                  <a:lnTo>
                    <a:pt x="168041" y="170294"/>
                  </a:lnTo>
                  <a:lnTo>
                    <a:pt x="170236" y="172439"/>
                  </a:lnTo>
                  <a:lnTo>
                    <a:pt x="173022" y="173869"/>
                  </a:lnTo>
                  <a:lnTo>
                    <a:pt x="174880" y="176145"/>
                  </a:lnTo>
                  <a:lnTo>
                    <a:pt x="178450" y="188071"/>
                  </a:lnTo>
                  <a:lnTo>
                    <a:pt x="178552" y="182147"/>
                  </a:lnTo>
                  <a:lnTo>
                    <a:pt x="182104" y="175609"/>
                  </a:lnTo>
                  <a:lnTo>
                    <a:pt x="206582" y="148882"/>
                  </a:lnTo>
                  <a:lnTo>
                    <a:pt x="230474" y="134383"/>
                  </a:lnTo>
                  <a:lnTo>
                    <a:pt x="249305" y="130147"/>
                  </a:lnTo>
                  <a:lnTo>
                    <a:pt x="281702" y="129165"/>
                  </a:lnTo>
                  <a:lnTo>
                    <a:pt x="287479" y="132659"/>
                  </a:lnTo>
                  <a:lnTo>
                    <a:pt x="301968" y="145681"/>
                  </a:lnTo>
                  <a:lnTo>
                    <a:pt x="313634" y="163414"/>
                  </a:lnTo>
                  <a:lnTo>
                    <a:pt x="329194" y="205763"/>
                  </a:lnTo>
                  <a:lnTo>
                    <a:pt x="333375" y="2362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3052"/>
            <p:cNvSpPr/>
            <p:nvPr/>
          </p:nvSpPr>
          <p:spPr>
            <a:xfrm>
              <a:off x="6024563" y="1559719"/>
              <a:ext cx="23813" cy="166688"/>
            </a:xfrm>
            <a:custGeom>
              <a:avLst/>
              <a:gdLst/>
              <a:ahLst/>
              <a:cxnLst/>
              <a:rect l="0" t="0" r="0" b="0"/>
              <a:pathLst>
                <a:path w="23813" h="166688">
                  <a:moveTo>
                    <a:pt x="23812" y="0"/>
                  </a:moveTo>
                  <a:lnTo>
                    <a:pt x="23812" y="16572"/>
                  </a:lnTo>
                  <a:lnTo>
                    <a:pt x="20284" y="24122"/>
                  </a:lnTo>
                  <a:lnTo>
                    <a:pt x="15630" y="31887"/>
                  </a:lnTo>
                  <a:lnTo>
                    <a:pt x="13009" y="45020"/>
                  </a:lnTo>
                  <a:lnTo>
                    <a:pt x="10910" y="65080"/>
                  </a:lnTo>
                  <a:lnTo>
                    <a:pt x="1131" y="109941"/>
                  </a:lnTo>
                  <a:lnTo>
                    <a:pt x="0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3053"/>
            <p:cNvSpPr/>
            <p:nvPr/>
          </p:nvSpPr>
          <p:spPr>
            <a:xfrm>
              <a:off x="5679280" y="1726406"/>
              <a:ext cx="142876" cy="23814"/>
            </a:xfrm>
            <a:custGeom>
              <a:avLst/>
              <a:gdLst/>
              <a:ahLst/>
              <a:cxnLst/>
              <a:rect l="0" t="0" r="0" b="0"/>
              <a:pathLst>
                <a:path w="142876" h="23814">
                  <a:moveTo>
                    <a:pt x="0" y="23813"/>
                  </a:moveTo>
                  <a:lnTo>
                    <a:pt x="6323" y="23813"/>
                  </a:lnTo>
                  <a:lnTo>
                    <a:pt x="12953" y="20285"/>
                  </a:lnTo>
                  <a:lnTo>
                    <a:pt x="16573" y="17492"/>
                  </a:lnTo>
                  <a:lnTo>
                    <a:pt x="27652" y="14389"/>
                  </a:lnTo>
                  <a:lnTo>
                    <a:pt x="84727" y="270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3054"/>
            <p:cNvSpPr/>
            <p:nvPr/>
          </p:nvSpPr>
          <p:spPr>
            <a:xfrm>
              <a:off x="5595938" y="1607345"/>
              <a:ext cx="256521" cy="297656"/>
            </a:xfrm>
            <a:custGeom>
              <a:avLst/>
              <a:gdLst/>
              <a:ahLst/>
              <a:cxnLst/>
              <a:rect l="0" t="0" r="0" b="0"/>
              <a:pathLst>
                <a:path w="256521" h="297656">
                  <a:moveTo>
                    <a:pt x="0" y="47624"/>
                  </a:moveTo>
                  <a:lnTo>
                    <a:pt x="0" y="36208"/>
                  </a:lnTo>
                  <a:lnTo>
                    <a:pt x="10251" y="25509"/>
                  </a:lnTo>
                  <a:lnTo>
                    <a:pt x="64073" y="11715"/>
                  </a:lnTo>
                  <a:lnTo>
                    <a:pt x="103262" y="1803"/>
                  </a:lnTo>
                  <a:lnTo>
                    <a:pt x="158754" y="104"/>
                  </a:lnTo>
                  <a:lnTo>
                    <a:pt x="215929" y="3"/>
                  </a:lnTo>
                  <a:lnTo>
                    <a:pt x="229490" y="0"/>
                  </a:lnTo>
                  <a:lnTo>
                    <a:pt x="232368" y="1323"/>
                  </a:lnTo>
                  <a:lnTo>
                    <a:pt x="234287" y="3527"/>
                  </a:lnTo>
                  <a:lnTo>
                    <a:pt x="237742" y="9504"/>
                  </a:lnTo>
                  <a:lnTo>
                    <a:pt x="243687" y="16571"/>
                  </a:lnTo>
                  <a:lnTo>
                    <a:pt x="247211" y="27649"/>
                  </a:lnTo>
                  <a:lnTo>
                    <a:pt x="250101" y="40069"/>
                  </a:lnTo>
                  <a:lnTo>
                    <a:pt x="255794" y="49999"/>
                  </a:lnTo>
                  <a:lnTo>
                    <a:pt x="256520" y="55822"/>
                  </a:lnTo>
                  <a:lnTo>
                    <a:pt x="250362" y="115257"/>
                  </a:lnTo>
                  <a:lnTo>
                    <a:pt x="240591" y="146875"/>
                  </a:lnTo>
                  <a:lnTo>
                    <a:pt x="229449" y="178599"/>
                  </a:lnTo>
                  <a:lnTo>
                    <a:pt x="223648" y="202407"/>
                  </a:lnTo>
                  <a:lnTo>
                    <a:pt x="217078" y="226218"/>
                  </a:lnTo>
                  <a:lnTo>
                    <a:pt x="213097" y="276269"/>
                  </a:lnTo>
                  <a:lnTo>
                    <a:pt x="210856" y="279429"/>
                  </a:lnTo>
                  <a:lnTo>
                    <a:pt x="208039" y="281535"/>
                  </a:lnTo>
                  <a:lnTo>
                    <a:pt x="204909" y="287404"/>
                  </a:lnTo>
                  <a:lnTo>
                    <a:pt x="202407" y="2976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3055"/>
            <p:cNvSpPr/>
            <p:nvPr/>
          </p:nvSpPr>
          <p:spPr>
            <a:xfrm>
              <a:off x="5417345" y="1624297"/>
              <a:ext cx="23811" cy="268798"/>
            </a:xfrm>
            <a:custGeom>
              <a:avLst/>
              <a:gdLst/>
              <a:ahLst/>
              <a:cxnLst/>
              <a:rect l="0" t="0" r="0" b="0"/>
              <a:pathLst>
                <a:path w="23811" h="268798">
                  <a:moveTo>
                    <a:pt x="23810" y="6859"/>
                  </a:moveTo>
                  <a:lnTo>
                    <a:pt x="23810" y="539"/>
                  </a:lnTo>
                  <a:lnTo>
                    <a:pt x="22488" y="0"/>
                  </a:lnTo>
                  <a:lnTo>
                    <a:pt x="13560" y="5695"/>
                  </a:lnTo>
                  <a:lnTo>
                    <a:pt x="12641" y="9869"/>
                  </a:lnTo>
                  <a:lnTo>
                    <a:pt x="11909" y="64444"/>
                  </a:lnTo>
                  <a:lnTo>
                    <a:pt x="11905" y="118103"/>
                  </a:lnTo>
                  <a:lnTo>
                    <a:pt x="10582" y="165620"/>
                  </a:lnTo>
                  <a:lnTo>
                    <a:pt x="489" y="222789"/>
                  </a:lnTo>
                  <a:lnTo>
                    <a:pt x="0" y="2687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3056"/>
            <p:cNvSpPr/>
            <p:nvPr/>
          </p:nvSpPr>
          <p:spPr>
            <a:xfrm>
              <a:off x="4679156" y="1464542"/>
              <a:ext cx="2155033" cy="428553"/>
            </a:xfrm>
            <a:custGeom>
              <a:avLst/>
              <a:gdLst/>
              <a:ahLst/>
              <a:cxnLst/>
              <a:rect l="0" t="0" r="0" b="0"/>
              <a:pathLst>
                <a:path w="2155033" h="428553">
                  <a:moveTo>
                    <a:pt x="0" y="428552"/>
                  </a:moveTo>
                  <a:lnTo>
                    <a:pt x="0" y="418300"/>
                  </a:lnTo>
                  <a:lnTo>
                    <a:pt x="8183" y="407467"/>
                  </a:lnTo>
                  <a:lnTo>
                    <a:pt x="10252" y="400219"/>
                  </a:lnTo>
                  <a:lnTo>
                    <a:pt x="13449" y="397757"/>
                  </a:lnTo>
                  <a:lnTo>
                    <a:pt x="24057" y="395022"/>
                  </a:lnTo>
                  <a:lnTo>
                    <a:pt x="34064" y="386750"/>
                  </a:lnTo>
                  <a:lnTo>
                    <a:pt x="44244" y="375577"/>
                  </a:lnTo>
                  <a:lnTo>
                    <a:pt x="103365" y="335019"/>
                  </a:lnTo>
                  <a:lnTo>
                    <a:pt x="161080" y="299699"/>
                  </a:lnTo>
                  <a:lnTo>
                    <a:pt x="218670" y="261620"/>
                  </a:lnTo>
                  <a:lnTo>
                    <a:pt x="272353" y="230066"/>
                  </a:lnTo>
                  <a:lnTo>
                    <a:pt x="330680" y="206537"/>
                  </a:lnTo>
                  <a:lnTo>
                    <a:pt x="378732" y="185352"/>
                  </a:lnTo>
                  <a:lnTo>
                    <a:pt x="432951" y="162318"/>
                  </a:lnTo>
                  <a:lnTo>
                    <a:pt x="484440" y="138736"/>
                  </a:lnTo>
                  <a:lnTo>
                    <a:pt x="542324" y="116315"/>
                  </a:lnTo>
                  <a:lnTo>
                    <a:pt x="586314" y="105453"/>
                  </a:lnTo>
                  <a:lnTo>
                    <a:pt x="628796" y="92689"/>
                  </a:lnTo>
                  <a:lnTo>
                    <a:pt x="671048" y="79519"/>
                  </a:lnTo>
                  <a:lnTo>
                    <a:pt x="716286" y="69256"/>
                  </a:lnTo>
                  <a:lnTo>
                    <a:pt x="759321" y="56757"/>
                  </a:lnTo>
                  <a:lnTo>
                    <a:pt x="801820" y="43705"/>
                  </a:lnTo>
                  <a:lnTo>
                    <a:pt x="847167" y="33495"/>
                  </a:lnTo>
                  <a:lnTo>
                    <a:pt x="893779" y="24547"/>
                  </a:lnTo>
                  <a:lnTo>
                    <a:pt x="939630" y="17484"/>
                  </a:lnTo>
                  <a:lnTo>
                    <a:pt x="982058" y="14344"/>
                  </a:lnTo>
                  <a:lnTo>
                    <a:pt x="1026491" y="9422"/>
                  </a:lnTo>
                  <a:lnTo>
                    <a:pt x="1072698" y="4147"/>
                  </a:lnTo>
                  <a:lnTo>
                    <a:pt x="1119692" y="1802"/>
                  </a:lnTo>
                  <a:lnTo>
                    <a:pt x="1167037" y="760"/>
                  </a:lnTo>
                  <a:lnTo>
                    <a:pt x="1214537" y="297"/>
                  </a:lnTo>
                  <a:lnTo>
                    <a:pt x="1262107" y="91"/>
                  </a:lnTo>
                  <a:lnTo>
                    <a:pt x="1309708" y="0"/>
                  </a:lnTo>
                  <a:lnTo>
                    <a:pt x="1357321" y="1282"/>
                  </a:lnTo>
                  <a:lnTo>
                    <a:pt x="1404942" y="6262"/>
                  </a:lnTo>
                  <a:lnTo>
                    <a:pt x="1452564" y="12885"/>
                  </a:lnTo>
                  <a:lnTo>
                    <a:pt x="1500189" y="20238"/>
                  </a:lnTo>
                  <a:lnTo>
                    <a:pt x="1547814" y="27916"/>
                  </a:lnTo>
                  <a:lnTo>
                    <a:pt x="1595439" y="35738"/>
                  </a:lnTo>
                  <a:lnTo>
                    <a:pt x="1641740" y="43624"/>
                  </a:lnTo>
                  <a:lnTo>
                    <a:pt x="1684366" y="51539"/>
                  </a:lnTo>
                  <a:lnTo>
                    <a:pt x="1725361" y="59466"/>
                  </a:lnTo>
                  <a:lnTo>
                    <a:pt x="1782100" y="74894"/>
                  </a:lnTo>
                  <a:lnTo>
                    <a:pt x="1832426" y="96223"/>
                  </a:lnTo>
                  <a:lnTo>
                    <a:pt x="1880851" y="119299"/>
                  </a:lnTo>
                  <a:lnTo>
                    <a:pt x="1928714" y="139366"/>
                  </a:lnTo>
                  <a:lnTo>
                    <a:pt x="1969353" y="157218"/>
                  </a:lnTo>
                  <a:lnTo>
                    <a:pt x="2023375" y="193403"/>
                  </a:lnTo>
                  <a:lnTo>
                    <a:pt x="2049142" y="210124"/>
                  </a:lnTo>
                  <a:lnTo>
                    <a:pt x="2073898" y="235279"/>
                  </a:lnTo>
                  <a:lnTo>
                    <a:pt x="2087222" y="246080"/>
                  </a:lnTo>
                  <a:lnTo>
                    <a:pt x="2110082" y="271045"/>
                  </a:lnTo>
                  <a:lnTo>
                    <a:pt x="2123148" y="281819"/>
                  </a:lnTo>
                  <a:lnTo>
                    <a:pt x="2136618" y="301438"/>
                  </a:lnTo>
                  <a:lnTo>
                    <a:pt x="2140233" y="311643"/>
                  </a:lnTo>
                  <a:lnTo>
                    <a:pt x="2142520" y="314894"/>
                  </a:lnTo>
                  <a:lnTo>
                    <a:pt x="2145368" y="317061"/>
                  </a:lnTo>
                  <a:lnTo>
                    <a:pt x="2148588" y="318506"/>
                  </a:lnTo>
                  <a:lnTo>
                    <a:pt x="2150736" y="320792"/>
                  </a:lnTo>
                  <a:lnTo>
                    <a:pt x="2155032" y="3333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3057"/>
            <p:cNvSpPr/>
            <p:nvPr/>
          </p:nvSpPr>
          <p:spPr>
            <a:xfrm>
              <a:off x="4845844" y="2013156"/>
              <a:ext cx="2059782" cy="320470"/>
            </a:xfrm>
            <a:custGeom>
              <a:avLst/>
              <a:gdLst/>
              <a:ahLst/>
              <a:cxnLst/>
              <a:rect l="0" t="0" r="0" b="0"/>
              <a:pathLst>
                <a:path w="2059782" h="320470">
                  <a:moveTo>
                    <a:pt x="0" y="320469"/>
                  </a:moveTo>
                  <a:lnTo>
                    <a:pt x="10251" y="320469"/>
                  </a:lnTo>
                  <a:lnTo>
                    <a:pt x="32962" y="300707"/>
                  </a:lnTo>
                  <a:lnTo>
                    <a:pt x="44015" y="296534"/>
                  </a:lnTo>
                  <a:lnTo>
                    <a:pt x="99693" y="264800"/>
                  </a:lnTo>
                  <a:lnTo>
                    <a:pt x="158337" y="237119"/>
                  </a:lnTo>
                  <a:lnTo>
                    <a:pt x="209429" y="214929"/>
                  </a:lnTo>
                  <a:lnTo>
                    <a:pt x="262295" y="193249"/>
                  </a:lnTo>
                  <a:lnTo>
                    <a:pt x="306876" y="173707"/>
                  </a:lnTo>
                  <a:lnTo>
                    <a:pt x="353598" y="158950"/>
                  </a:lnTo>
                  <a:lnTo>
                    <a:pt x="402279" y="144877"/>
                  </a:lnTo>
                  <a:lnTo>
                    <a:pt x="458007" y="125861"/>
                  </a:lnTo>
                  <a:lnTo>
                    <a:pt x="516412" y="109937"/>
                  </a:lnTo>
                  <a:lnTo>
                    <a:pt x="575610" y="90373"/>
                  </a:lnTo>
                  <a:lnTo>
                    <a:pt x="635041" y="75609"/>
                  </a:lnTo>
                  <a:lnTo>
                    <a:pt x="674706" y="67004"/>
                  </a:lnTo>
                  <a:lnTo>
                    <a:pt x="717911" y="58769"/>
                  </a:lnTo>
                  <a:lnTo>
                    <a:pt x="762249" y="49377"/>
                  </a:lnTo>
                  <a:lnTo>
                    <a:pt x="804003" y="36383"/>
                  </a:lnTo>
                  <a:lnTo>
                    <a:pt x="848136" y="28844"/>
                  </a:lnTo>
                  <a:lnTo>
                    <a:pt x="892887" y="24170"/>
                  </a:lnTo>
                  <a:lnTo>
                    <a:pt x="934825" y="17683"/>
                  </a:lnTo>
                  <a:lnTo>
                    <a:pt x="979040" y="10391"/>
                  </a:lnTo>
                  <a:lnTo>
                    <a:pt x="1025150" y="4063"/>
                  </a:lnTo>
                  <a:lnTo>
                    <a:pt x="1072101" y="1250"/>
                  </a:lnTo>
                  <a:lnTo>
                    <a:pt x="1115898" y="0"/>
                  </a:lnTo>
                  <a:lnTo>
                    <a:pt x="1158736" y="768"/>
                  </a:lnTo>
                  <a:lnTo>
                    <a:pt x="1204232" y="5518"/>
                  </a:lnTo>
                  <a:lnTo>
                    <a:pt x="1250913" y="12040"/>
                  </a:lnTo>
                  <a:lnTo>
                    <a:pt x="1296794" y="18025"/>
                  </a:lnTo>
                  <a:lnTo>
                    <a:pt x="1339235" y="20685"/>
                  </a:lnTo>
                  <a:lnTo>
                    <a:pt x="1383673" y="25395"/>
                  </a:lnTo>
                  <a:lnTo>
                    <a:pt x="1428560" y="31898"/>
                  </a:lnTo>
                  <a:lnTo>
                    <a:pt x="1470558" y="39198"/>
                  </a:lnTo>
                  <a:lnTo>
                    <a:pt x="1514800" y="46852"/>
                  </a:lnTo>
                  <a:lnTo>
                    <a:pt x="1558276" y="55987"/>
                  </a:lnTo>
                  <a:lnTo>
                    <a:pt x="1613824" y="74681"/>
                  </a:lnTo>
                  <a:lnTo>
                    <a:pt x="1670265" y="90510"/>
                  </a:lnTo>
                  <a:lnTo>
                    <a:pt x="1721090" y="111369"/>
                  </a:lnTo>
                  <a:lnTo>
                    <a:pt x="1769662" y="132983"/>
                  </a:lnTo>
                  <a:lnTo>
                    <a:pt x="1817569" y="149677"/>
                  </a:lnTo>
                  <a:lnTo>
                    <a:pt x="1863954" y="170792"/>
                  </a:lnTo>
                  <a:lnTo>
                    <a:pt x="1915853" y="198103"/>
                  </a:lnTo>
                  <a:lnTo>
                    <a:pt x="1975299" y="224929"/>
                  </a:lnTo>
                  <a:lnTo>
                    <a:pt x="2025613" y="252983"/>
                  </a:lnTo>
                  <a:lnTo>
                    <a:pt x="2043429" y="267549"/>
                  </a:lnTo>
                  <a:lnTo>
                    <a:pt x="2059781" y="2728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SMARTInkShape-Group530"/>
          <p:cNvGrpSpPr/>
          <p:nvPr/>
        </p:nvGrpSpPr>
        <p:grpSpPr>
          <a:xfrm>
            <a:off x="1328465" y="3536493"/>
            <a:ext cx="903146" cy="856151"/>
            <a:chOff x="1328465" y="3536493"/>
            <a:chExt cx="903146" cy="856151"/>
          </a:xfrm>
        </p:grpSpPr>
        <p:sp>
          <p:nvSpPr>
            <p:cNvPr id="495" name="SMARTInkShape-3058"/>
            <p:cNvSpPr/>
            <p:nvPr/>
          </p:nvSpPr>
          <p:spPr>
            <a:xfrm>
              <a:off x="1328465" y="3536493"/>
              <a:ext cx="903146" cy="856151"/>
            </a:xfrm>
            <a:custGeom>
              <a:avLst/>
              <a:gdLst/>
              <a:ahLst/>
              <a:cxnLst/>
              <a:rect l="0" t="0" r="0" b="0"/>
              <a:pathLst>
                <a:path w="903146" h="856151">
                  <a:moveTo>
                    <a:pt x="493191" y="225882"/>
                  </a:moveTo>
                  <a:lnTo>
                    <a:pt x="549614" y="225882"/>
                  </a:lnTo>
                  <a:lnTo>
                    <a:pt x="580674" y="227205"/>
                  </a:lnTo>
                  <a:lnTo>
                    <a:pt x="629467" y="236685"/>
                  </a:lnTo>
                  <a:lnTo>
                    <a:pt x="669306" y="241098"/>
                  </a:lnTo>
                  <a:lnTo>
                    <a:pt x="703045" y="247997"/>
                  </a:lnTo>
                  <a:lnTo>
                    <a:pt x="761368" y="249545"/>
                  </a:lnTo>
                  <a:lnTo>
                    <a:pt x="820794" y="249681"/>
                  </a:lnTo>
                  <a:lnTo>
                    <a:pt x="845876" y="243370"/>
                  </a:lnTo>
                  <a:lnTo>
                    <a:pt x="868549" y="229385"/>
                  </a:lnTo>
                  <a:lnTo>
                    <a:pt x="889846" y="209946"/>
                  </a:lnTo>
                  <a:lnTo>
                    <a:pt x="894378" y="198515"/>
                  </a:lnTo>
                  <a:lnTo>
                    <a:pt x="897288" y="169617"/>
                  </a:lnTo>
                  <a:lnTo>
                    <a:pt x="891471" y="146299"/>
                  </a:lnTo>
                  <a:lnTo>
                    <a:pt x="881369" y="122633"/>
                  </a:lnTo>
                  <a:lnTo>
                    <a:pt x="866798" y="110320"/>
                  </a:lnTo>
                  <a:lnTo>
                    <a:pt x="811528" y="70363"/>
                  </a:lnTo>
                  <a:lnTo>
                    <a:pt x="753393" y="32639"/>
                  </a:lnTo>
                  <a:lnTo>
                    <a:pt x="694471" y="12596"/>
                  </a:lnTo>
                  <a:lnTo>
                    <a:pt x="647639" y="3495"/>
                  </a:lnTo>
                  <a:lnTo>
                    <a:pt x="596721" y="799"/>
                  </a:lnTo>
                  <a:lnTo>
                    <a:pt x="539742" y="0"/>
                  </a:lnTo>
                  <a:lnTo>
                    <a:pt x="501974" y="2458"/>
                  </a:lnTo>
                  <a:lnTo>
                    <a:pt x="449638" y="17396"/>
                  </a:lnTo>
                  <a:lnTo>
                    <a:pt x="392827" y="32110"/>
                  </a:lnTo>
                  <a:lnTo>
                    <a:pt x="335425" y="53962"/>
                  </a:lnTo>
                  <a:lnTo>
                    <a:pt x="284315" y="84984"/>
                  </a:lnTo>
                  <a:lnTo>
                    <a:pt x="235657" y="119312"/>
                  </a:lnTo>
                  <a:lnTo>
                    <a:pt x="189049" y="155941"/>
                  </a:lnTo>
                  <a:lnTo>
                    <a:pt x="133547" y="215056"/>
                  </a:lnTo>
                  <a:lnTo>
                    <a:pt x="94706" y="261921"/>
                  </a:lnTo>
                  <a:lnTo>
                    <a:pt x="62913" y="309321"/>
                  </a:lnTo>
                  <a:lnTo>
                    <a:pt x="42665" y="342341"/>
                  </a:lnTo>
                  <a:lnTo>
                    <a:pt x="23828" y="398119"/>
                  </a:lnTo>
                  <a:lnTo>
                    <a:pt x="9868" y="455215"/>
                  </a:lnTo>
                  <a:lnTo>
                    <a:pt x="0" y="506234"/>
                  </a:lnTo>
                  <a:lnTo>
                    <a:pt x="2955" y="556188"/>
                  </a:lnTo>
                  <a:lnTo>
                    <a:pt x="7065" y="610971"/>
                  </a:lnTo>
                  <a:lnTo>
                    <a:pt x="23863" y="659981"/>
                  </a:lnTo>
                  <a:lnTo>
                    <a:pt x="56771" y="712768"/>
                  </a:lnTo>
                  <a:lnTo>
                    <a:pt x="107418" y="761412"/>
                  </a:lnTo>
                  <a:lnTo>
                    <a:pt x="152816" y="790987"/>
                  </a:lnTo>
                  <a:lnTo>
                    <a:pt x="199782" y="816507"/>
                  </a:lnTo>
                  <a:lnTo>
                    <a:pt x="253532" y="834505"/>
                  </a:lnTo>
                  <a:lnTo>
                    <a:pt x="305029" y="848216"/>
                  </a:lnTo>
                  <a:lnTo>
                    <a:pt x="360122" y="854336"/>
                  </a:lnTo>
                  <a:lnTo>
                    <a:pt x="418339" y="856150"/>
                  </a:lnTo>
                  <a:lnTo>
                    <a:pt x="477480" y="850366"/>
                  </a:lnTo>
                  <a:lnTo>
                    <a:pt x="530575" y="840274"/>
                  </a:lnTo>
                  <a:lnTo>
                    <a:pt x="586142" y="822585"/>
                  </a:lnTo>
                  <a:lnTo>
                    <a:pt x="638178" y="800587"/>
                  </a:lnTo>
                  <a:lnTo>
                    <a:pt x="687110" y="770991"/>
                  </a:lnTo>
                  <a:lnTo>
                    <a:pt x="741546" y="724112"/>
                  </a:lnTo>
                  <a:lnTo>
                    <a:pt x="790516" y="665268"/>
                  </a:lnTo>
                  <a:lnTo>
                    <a:pt x="822940" y="618449"/>
                  </a:lnTo>
                  <a:lnTo>
                    <a:pt x="849304" y="567535"/>
                  </a:lnTo>
                  <a:lnTo>
                    <a:pt x="870345" y="514085"/>
                  </a:lnTo>
                  <a:lnTo>
                    <a:pt x="884958" y="461206"/>
                  </a:lnTo>
                  <a:lnTo>
                    <a:pt x="897666" y="407174"/>
                  </a:lnTo>
                  <a:lnTo>
                    <a:pt x="903145" y="372602"/>
                  </a:lnTo>
                  <a:lnTo>
                    <a:pt x="898792" y="317273"/>
                  </a:lnTo>
                  <a:lnTo>
                    <a:pt x="889124" y="265455"/>
                  </a:lnTo>
                  <a:lnTo>
                    <a:pt x="875235" y="211443"/>
                  </a:lnTo>
                  <a:lnTo>
                    <a:pt x="839855" y="152768"/>
                  </a:lnTo>
                  <a:lnTo>
                    <a:pt x="821889" y="124596"/>
                  </a:lnTo>
                  <a:lnTo>
                    <a:pt x="774490" y="81423"/>
                  </a:lnTo>
                  <a:lnTo>
                    <a:pt x="720882" y="47710"/>
                  </a:lnTo>
                  <a:lnTo>
                    <a:pt x="663600" y="27582"/>
                  </a:lnTo>
                  <a:lnTo>
                    <a:pt x="636066" y="234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3059"/>
            <p:cNvSpPr/>
            <p:nvPr/>
          </p:nvSpPr>
          <p:spPr>
            <a:xfrm>
              <a:off x="1787781" y="3798094"/>
              <a:ext cx="271242" cy="250032"/>
            </a:xfrm>
            <a:custGeom>
              <a:avLst/>
              <a:gdLst/>
              <a:ahLst/>
              <a:cxnLst/>
              <a:rect l="0" t="0" r="0" b="0"/>
              <a:pathLst>
                <a:path w="271242" h="250032">
                  <a:moveTo>
                    <a:pt x="33875" y="0"/>
                  </a:moveTo>
                  <a:lnTo>
                    <a:pt x="4378" y="0"/>
                  </a:lnTo>
                  <a:lnTo>
                    <a:pt x="2304" y="1323"/>
                  </a:lnTo>
                  <a:lnTo>
                    <a:pt x="921" y="3528"/>
                  </a:lnTo>
                  <a:lnTo>
                    <a:pt x="0" y="6320"/>
                  </a:lnTo>
                  <a:lnTo>
                    <a:pt x="708" y="8182"/>
                  </a:lnTo>
                  <a:lnTo>
                    <a:pt x="2504" y="9424"/>
                  </a:lnTo>
                  <a:lnTo>
                    <a:pt x="5023" y="10251"/>
                  </a:lnTo>
                  <a:lnTo>
                    <a:pt x="19895" y="19762"/>
                  </a:lnTo>
                  <a:lnTo>
                    <a:pt x="79361" y="36527"/>
                  </a:lnTo>
                  <a:lnTo>
                    <a:pt x="130411" y="55669"/>
                  </a:lnTo>
                  <a:lnTo>
                    <a:pt x="163902" y="68823"/>
                  </a:lnTo>
                  <a:lnTo>
                    <a:pt x="216007" y="102087"/>
                  </a:lnTo>
                  <a:lnTo>
                    <a:pt x="238800" y="116090"/>
                  </a:lnTo>
                  <a:lnTo>
                    <a:pt x="259024" y="143855"/>
                  </a:lnTo>
                  <a:lnTo>
                    <a:pt x="268156" y="163450"/>
                  </a:lnTo>
                  <a:lnTo>
                    <a:pt x="271241" y="181923"/>
                  </a:lnTo>
                  <a:lnTo>
                    <a:pt x="268135" y="190215"/>
                  </a:lnTo>
                  <a:lnTo>
                    <a:pt x="263668" y="198311"/>
                  </a:lnTo>
                  <a:lnTo>
                    <a:pt x="261682" y="206319"/>
                  </a:lnTo>
                  <a:lnTo>
                    <a:pt x="253744" y="214287"/>
                  </a:lnTo>
                  <a:lnTo>
                    <a:pt x="227090" y="230182"/>
                  </a:lnTo>
                  <a:lnTo>
                    <a:pt x="172708" y="245842"/>
                  </a:lnTo>
                  <a:lnTo>
                    <a:pt x="116967" y="249663"/>
                  </a:lnTo>
                  <a:lnTo>
                    <a:pt x="61433" y="250009"/>
                  </a:lnTo>
                  <a:lnTo>
                    <a:pt x="33875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3060"/>
            <p:cNvSpPr/>
            <p:nvPr/>
          </p:nvSpPr>
          <p:spPr>
            <a:xfrm>
              <a:off x="1666875" y="3702844"/>
              <a:ext cx="83345" cy="464345"/>
            </a:xfrm>
            <a:custGeom>
              <a:avLst/>
              <a:gdLst/>
              <a:ahLst/>
              <a:cxnLst/>
              <a:rect l="0" t="0" r="0" b="0"/>
              <a:pathLst>
                <a:path w="83345" h="464345">
                  <a:moveTo>
                    <a:pt x="83344" y="0"/>
                  </a:moveTo>
                  <a:lnTo>
                    <a:pt x="83344" y="27988"/>
                  </a:lnTo>
                  <a:lnTo>
                    <a:pt x="79816" y="35810"/>
                  </a:lnTo>
                  <a:lnTo>
                    <a:pt x="75161" y="43697"/>
                  </a:lnTo>
                  <a:lnTo>
                    <a:pt x="72541" y="56897"/>
                  </a:lnTo>
                  <a:lnTo>
                    <a:pt x="70441" y="76978"/>
                  </a:lnTo>
                  <a:lnTo>
                    <a:pt x="56758" y="131061"/>
                  </a:lnTo>
                  <a:lnTo>
                    <a:pt x="51684" y="148207"/>
                  </a:lnTo>
                  <a:lnTo>
                    <a:pt x="39799" y="206598"/>
                  </a:lnTo>
                  <a:lnTo>
                    <a:pt x="29935" y="262489"/>
                  </a:lnTo>
                  <a:lnTo>
                    <a:pt x="21091" y="312117"/>
                  </a:lnTo>
                  <a:lnTo>
                    <a:pt x="12713" y="368273"/>
                  </a:lnTo>
                  <a:lnTo>
                    <a:pt x="10942" y="384603"/>
                  </a:lnTo>
                  <a:lnTo>
                    <a:pt x="757" y="436982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2" name="SMARTInkShape-Group531"/>
          <p:cNvGrpSpPr/>
          <p:nvPr/>
        </p:nvGrpSpPr>
        <p:grpSpPr>
          <a:xfrm>
            <a:off x="8584406" y="147922"/>
            <a:ext cx="2405064" cy="537142"/>
            <a:chOff x="8584406" y="147922"/>
            <a:chExt cx="2405064" cy="537142"/>
          </a:xfrm>
        </p:grpSpPr>
        <p:sp>
          <p:nvSpPr>
            <p:cNvPr id="499" name="SMARTInkShape-3061"/>
            <p:cNvSpPr/>
            <p:nvPr/>
          </p:nvSpPr>
          <p:spPr>
            <a:xfrm>
              <a:off x="10632281" y="310956"/>
              <a:ext cx="357189" cy="260545"/>
            </a:xfrm>
            <a:custGeom>
              <a:avLst/>
              <a:gdLst/>
              <a:ahLst/>
              <a:cxnLst/>
              <a:rect l="0" t="0" r="0" b="0"/>
              <a:pathLst>
                <a:path w="357189" h="260545">
                  <a:moveTo>
                    <a:pt x="0" y="93857"/>
                  </a:moveTo>
                  <a:lnTo>
                    <a:pt x="6321" y="93857"/>
                  </a:lnTo>
                  <a:lnTo>
                    <a:pt x="12951" y="97384"/>
                  </a:lnTo>
                  <a:lnTo>
                    <a:pt x="68247" y="150261"/>
                  </a:lnTo>
                  <a:lnTo>
                    <a:pt x="88781" y="170735"/>
                  </a:lnTo>
                  <a:lnTo>
                    <a:pt x="90937" y="171567"/>
                  </a:lnTo>
                  <a:lnTo>
                    <a:pt x="92374" y="170799"/>
                  </a:lnTo>
                  <a:lnTo>
                    <a:pt x="93333" y="168964"/>
                  </a:lnTo>
                  <a:lnTo>
                    <a:pt x="94681" y="160061"/>
                  </a:lnTo>
                  <a:lnTo>
                    <a:pt x="91471" y="152826"/>
                  </a:lnTo>
                  <a:lnTo>
                    <a:pt x="88761" y="149044"/>
                  </a:lnTo>
                  <a:lnTo>
                    <a:pt x="84950" y="131081"/>
                  </a:lnTo>
                  <a:lnTo>
                    <a:pt x="83820" y="109002"/>
                  </a:lnTo>
                  <a:lnTo>
                    <a:pt x="93638" y="62042"/>
                  </a:lnTo>
                  <a:lnTo>
                    <a:pt x="101588" y="46203"/>
                  </a:lnTo>
                  <a:lnTo>
                    <a:pt x="128253" y="14476"/>
                  </a:lnTo>
                  <a:lnTo>
                    <a:pt x="146960" y="5660"/>
                  </a:lnTo>
                  <a:lnTo>
                    <a:pt x="184987" y="0"/>
                  </a:lnTo>
                  <a:lnTo>
                    <a:pt x="238967" y="11742"/>
                  </a:lnTo>
                  <a:lnTo>
                    <a:pt x="260989" y="20319"/>
                  </a:lnTo>
                  <a:lnTo>
                    <a:pt x="288262" y="41347"/>
                  </a:lnTo>
                  <a:lnTo>
                    <a:pt x="322894" y="88461"/>
                  </a:lnTo>
                  <a:lnTo>
                    <a:pt x="344947" y="142339"/>
                  </a:lnTo>
                  <a:lnTo>
                    <a:pt x="353562" y="177454"/>
                  </a:lnTo>
                  <a:lnTo>
                    <a:pt x="356710" y="234119"/>
                  </a:lnTo>
                  <a:lnTo>
                    <a:pt x="357188" y="2605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3062"/>
            <p:cNvSpPr/>
            <p:nvPr/>
          </p:nvSpPr>
          <p:spPr>
            <a:xfrm>
              <a:off x="10490054" y="250031"/>
              <a:ext cx="135105" cy="176796"/>
            </a:xfrm>
            <a:custGeom>
              <a:avLst/>
              <a:gdLst/>
              <a:ahLst/>
              <a:cxnLst/>
              <a:rect l="0" t="0" r="0" b="0"/>
              <a:pathLst>
                <a:path w="135105" h="176796">
                  <a:moveTo>
                    <a:pt x="23165" y="0"/>
                  </a:moveTo>
                  <a:lnTo>
                    <a:pt x="23165" y="6321"/>
                  </a:lnTo>
                  <a:lnTo>
                    <a:pt x="26692" y="12952"/>
                  </a:lnTo>
                  <a:lnTo>
                    <a:pt x="31347" y="20309"/>
                  </a:lnTo>
                  <a:lnTo>
                    <a:pt x="33417" y="27988"/>
                  </a:lnTo>
                  <a:lnTo>
                    <a:pt x="22847" y="74560"/>
                  </a:lnTo>
                  <a:lnTo>
                    <a:pt x="2629" y="119826"/>
                  </a:lnTo>
                  <a:lnTo>
                    <a:pt x="0" y="144643"/>
                  </a:lnTo>
                  <a:lnTo>
                    <a:pt x="3168" y="153803"/>
                  </a:lnTo>
                  <a:lnTo>
                    <a:pt x="15981" y="170463"/>
                  </a:lnTo>
                  <a:lnTo>
                    <a:pt x="34083" y="174980"/>
                  </a:lnTo>
                  <a:lnTo>
                    <a:pt x="84967" y="176795"/>
                  </a:lnTo>
                  <a:lnTo>
                    <a:pt x="101786" y="172062"/>
                  </a:lnTo>
                  <a:lnTo>
                    <a:pt x="114552" y="162021"/>
                  </a:lnTo>
                  <a:lnTo>
                    <a:pt x="133527" y="140336"/>
                  </a:lnTo>
                  <a:lnTo>
                    <a:pt x="135104" y="134568"/>
                  </a:lnTo>
                  <a:lnTo>
                    <a:pt x="133329" y="121103"/>
                  </a:lnTo>
                  <a:lnTo>
                    <a:pt x="114013" y="75237"/>
                  </a:lnTo>
                  <a:lnTo>
                    <a:pt x="89770" y="51544"/>
                  </a:lnTo>
                  <a:lnTo>
                    <a:pt x="72170" y="42752"/>
                  </a:lnTo>
                  <a:lnTo>
                    <a:pt x="26813" y="36337"/>
                  </a:lnTo>
                  <a:lnTo>
                    <a:pt x="1126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3063"/>
            <p:cNvSpPr/>
            <p:nvPr/>
          </p:nvSpPr>
          <p:spPr>
            <a:xfrm>
              <a:off x="10346531" y="178594"/>
              <a:ext cx="47626" cy="35720"/>
            </a:xfrm>
            <a:custGeom>
              <a:avLst/>
              <a:gdLst/>
              <a:ahLst/>
              <a:cxnLst/>
              <a:rect l="0" t="0" r="0" b="0"/>
              <a:pathLst>
                <a:path w="47626" h="35720">
                  <a:moveTo>
                    <a:pt x="47625" y="35719"/>
                  </a:moveTo>
                  <a:lnTo>
                    <a:pt x="41305" y="35719"/>
                  </a:lnTo>
                  <a:lnTo>
                    <a:pt x="34674" y="32191"/>
                  </a:lnTo>
                  <a:lnTo>
                    <a:pt x="31053" y="29398"/>
                  </a:lnTo>
                  <a:lnTo>
                    <a:pt x="27031" y="22767"/>
                  </a:lnTo>
                  <a:lnTo>
                    <a:pt x="23920" y="15410"/>
                  </a:lnTo>
                  <a:lnTo>
                    <a:pt x="18128" y="7731"/>
                  </a:lnTo>
                  <a:lnTo>
                    <a:pt x="11144" y="34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3064"/>
            <p:cNvSpPr/>
            <p:nvPr/>
          </p:nvSpPr>
          <p:spPr>
            <a:xfrm>
              <a:off x="10132364" y="273904"/>
              <a:ext cx="309253" cy="202347"/>
            </a:xfrm>
            <a:custGeom>
              <a:avLst/>
              <a:gdLst/>
              <a:ahLst/>
              <a:cxnLst/>
              <a:rect l="0" t="0" r="0" b="0"/>
              <a:pathLst>
                <a:path w="309253" h="202347">
                  <a:moveTo>
                    <a:pt x="11761" y="71377"/>
                  </a:moveTo>
                  <a:lnTo>
                    <a:pt x="1509" y="61126"/>
                  </a:lnTo>
                  <a:lnTo>
                    <a:pt x="345" y="53641"/>
                  </a:lnTo>
                  <a:lnTo>
                    <a:pt x="0" y="43044"/>
                  </a:lnTo>
                  <a:lnTo>
                    <a:pt x="2597" y="40582"/>
                  </a:lnTo>
                  <a:lnTo>
                    <a:pt x="51309" y="26585"/>
                  </a:lnTo>
                  <a:lnTo>
                    <a:pt x="108549" y="11622"/>
                  </a:lnTo>
                  <a:lnTo>
                    <a:pt x="155092" y="3401"/>
                  </a:lnTo>
                  <a:lnTo>
                    <a:pt x="202396" y="965"/>
                  </a:lnTo>
                  <a:lnTo>
                    <a:pt x="259467" y="142"/>
                  </a:lnTo>
                  <a:lnTo>
                    <a:pt x="284183" y="0"/>
                  </a:lnTo>
                  <a:lnTo>
                    <a:pt x="295114" y="3494"/>
                  </a:lnTo>
                  <a:lnTo>
                    <a:pt x="299881" y="6278"/>
                  </a:lnTo>
                  <a:lnTo>
                    <a:pt x="303061" y="9457"/>
                  </a:lnTo>
                  <a:lnTo>
                    <a:pt x="306592" y="16517"/>
                  </a:lnTo>
                  <a:lnTo>
                    <a:pt x="309252" y="73451"/>
                  </a:lnTo>
                  <a:lnTo>
                    <a:pt x="308045" y="106387"/>
                  </a:lnTo>
                  <a:lnTo>
                    <a:pt x="290428" y="158279"/>
                  </a:lnTo>
                  <a:lnTo>
                    <a:pt x="285710" y="181058"/>
                  </a:lnTo>
                  <a:lnTo>
                    <a:pt x="273700" y="2023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3065"/>
            <p:cNvSpPr/>
            <p:nvPr/>
          </p:nvSpPr>
          <p:spPr>
            <a:xfrm>
              <a:off x="10276775" y="147922"/>
              <a:ext cx="57851" cy="328329"/>
            </a:xfrm>
            <a:custGeom>
              <a:avLst/>
              <a:gdLst/>
              <a:ahLst/>
              <a:cxnLst/>
              <a:rect l="0" t="0" r="0" b="0"/>
              <a:pathLst>
                <a:path w="57851" h="328329">
                  <a:moveTo>
                    <a:pt x="34039" y="6859"/>
                  </a:moveTo>
                  <a:lnTo>
                    <a:pt x="34039" y="0"/>
                  </a:lnTo>
                  <a:lnTo>
                    <a:pt x="34039" y="12835"/>
                  </a:lnTo>
                  <a:lnTo>
                    <a:pt x="19338" y="70306"/>
                  </a:lnTo>
                  <a:lnTo>
                    <a:pt x="10102" y="125115"/>
                  </a:lnTo>
                  <a:lnTo>
                    <a:pt x="131" y="175270"/>
                  </a:lnTo>
                  <a:lnTo>
                    <a:pt x="0" y="221512"/>
                  </a:lnTo>
                  <a:lnTo>
                    <a:pt x="14938" y="274427"/>
                  </a:lnTo>
                  <a:lnTo>
                    <a:pt x="57850" y="328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SMARTInkShape-3066"/>
            <p:cNvSpPr/>
            <p:nvPr/>
          </p:nvSpPr>
          <p:spPr>
            <a:xfrm>
              <a:off x="9882189" y="321487"/>
              <a:ext cx="297656" cy="142858"/>
            </a:xfrm>
            <a:custGeom>
              <a:avLst/>
              <a:gdLst/>
              <a:ahLst/>
              <a:cxnLst/>
              <a:rect l="0" t="0" r="0" b="0"/>
              <a:pathLst>
                <a:path w="297656" h="142858">
                  <a:moveTo>
                    <a:pt x="0" y="142857"/>
                  </a:moveTo>
                  <a:lnTo>
                    <a:pt x="16571" y="142857"/>
                  </a:lnTo>
                  <a:lnTo>
                    <a:pt x="49999" y="132606"/>
                  </a:lnTo>
                  <a:lnTo>
                    <a:pt x="53175" y="130731"/>
                  </a:lnTo>
                  <a:lnTo>
                    <a:pt x="55294" y="128158"/>
                  </a:lnTo>
                  <a:lnTo>
                    <a:pt x="57648" y="121772"/>
                  </a:lnTo>
                  <a:lnTo>
                    <a:pt x="59457" y="84894"/>
                  </a:lnTo>
                  <a:lnTo>
                    <a:pt x="55970" y="73880"/>
                  </a:lnTo>
                  <a:lnTo>
                    <a:pt x="51333" y="63253"/>
                  </a:lnTo>
                  <a:lnTo>
                    <a:pt x="49272" y="49710"/>
                  </a:lnTo>
                  <a:lnTo>
                    <a:pt x="51884" y="38399"/>
                  </a:lnTo>
                  <a:lnTo>
                    <a:pt x="56132" y="28962"/>
                  </a:lnTo>
                  <a:lnTo>
                    <a:pt x="58020" y="20359"/>
                  </a:lnTo>
                  <a:lnTo>
                    <a:pt x="65914" y="12125"/>
                  </a:lnTo>
                  <a:lnTo>
                    <a:pt x="78243" y="5379"/>
                  </a:lnTo>
                  <a:lnTo>
                    <a:pt x="115466" y="692"/>
                  </a:lnTo>
                  <a:lnTo>
                    <a:pt x="173000" y="44"/>
                  </a:lnTo>
                  <a:lnTo>
                    <a:pt x="191635" y="0"/>
                  </a:lnTo>
                  <a:lnTo>
                    <a:pt x="195225" y="1317"/>
                  </a:lnTo>
                  <a:lnTo>
                    <a:pt x="197617" y="3518"/>
                  </a:lnTo>
                  <a:lnTo>
                    <a:pt x="200277" y="9491"/>
                  </a:lnTo>
                  <a:lnTo>
                    <a:pt x="202124" y="21649"/>
                  </a:lnTo>
                  <a:lnTo>
                    <a:pt x="189416" y="36463"/>
                  </a:lnTo>
                  <a:lnTo>
                    <a:pt x="180757" y="43977"/>
                  </a:lnTo>
                  <a:lnTo>
                    <a:pt x="139376" y="75401"/>
                  </a:lnTo>
                  <a:lnTo>
                    <a:pt x="134704" y="83331"/>
                  </a:lnTo>
                  <a:lnTo>
                    <a:pt x="131705" y="92881"/>
                  </a:lnTo>
                  <a:lnTo>
                    <a:pt x="132783" y="93665"/>
                  </a:lnTo>
                  <a:lnTo>
                    <a:pt x="137506" y="94535"/>
                  </a:lnTo>
                  <a:lnTo>
                    <a:pt x="144016" y="91394"/>
                  </a:lnTo>
                  <a:lnTo>
                    <a:pt x="199217" y="59413"/>
                  </a:lnTo>
                  <a:lnTo>
                    <a:pt x="208925" y="52854"/>
                  </a:lnTo>
                  <a:lnTo>
                    <a:pt x="225465" y="47812"/>
                  </a:lnTo>
                  <a:lnTo>
                    <a:pt x="232316" y="53988"/>
                  </a:lnTo>
                  <a:lnTo>
                    <a:pt x="235542" y="60585"/>
                  </a:lnTo>
                  <a:lnTo>
                    <a:pt x="239106" y="79498"/>
                  </a:lnTo>
                  <a:lnTo>
                    <a:pt x="254650" y="99219"/>
                  </a:lnTo>
                  <a:lnTo>
                    <a:pt x="266100" y="111112"/>
                  </a:lnTo>
                  <a:lnTo>
                    <a:pt x="277456" y="115519"/>
                  </a:lnTo>
                  <a:lnTo>
                    <a:pt x="297655" y="119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3067"/>
            <p:cNvSpPr/>
            <p:nvPr/>
          </p:nvSpPr>
          <p:spPr>
            <a:xfrm>
              <a:off x="9739313" y="392906"/>
              <a:ext cx="82605" cy="95190"/>
            </a:xfrm>
            <a:custGeom>
              <a:avLst/>
              <a:gdLst/>
              <a:ahLst/>
              <a:cxnLst/>
              <a:rect l="0" t="0" r="0" b="0"/>
              <a:pathLst>
                <a:path w="82605" h="95190">
                  <a:moveTo>
                    <a:pt x="23812" y="35719"/>
                  </a:moveTo>
                  <a:lnTo>
                    <a:pt x="6075" y="53455"/>
                  </a:lnTo>
                  <a:lnTo>
                    <a:pt x="2699" y="60359"/>
                  </a:lnTo>
                  <a:lnTo>
                    <a:pt x="158" y="87361"/>
                  </a:lnTo>
                  <a:lnTo>
                    <a:pt x="1428" y="89991"/>
                  </a:lnTo>
                  <a:lnTo>
                    <a:pt x="3598" y="91744"/>
                  </a:lnTo>
                  <a:lnTo>
                    <a:pt x="9536" y="93692"/>
                  </a:lnTo>
                  <a:lnTo>
                    <a:pt x="46070" y="95189"/>
                  </a:lnTo>
                  <a:lnTo>
                    <a:pt x="57077" y="91695"/>
                  </a:lnTo>
                  <a:lnTo>
                    <a:pt x="74922" y="78673"/>
                  </a:lnTo>
                  <a:lnTo>
                    <a:pt x="79601" y="67598"/>
                  </a:lnTo>
                  <a:lnTo>
                    <a:pt x="82604" y="45250"/>
                  </a:lnTo>
                  <a:lnTo>
                    <a:pt x="79486" y="36427"/>
                  </a:lnTo>
                  <a:lnTo>
                    <a:pt x="66706" y="19984"/>
                  </a:lnTo>
                  <a:lnTo>
                    <a:pt x="55664" y="154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3068"/>
            <p:cNvSpPr/>
            <p:nvPr/>
          </p:nvSpPr>
          <p:spPr>
            <a:xfrm>
              <a:off x="9525000" y="393489"/>
              <a:ext cx="148810" cy="291575"/>
            </a:xfrm>
            <a:custGeom>
              <a:avLst/>
              <a:gdLst/>
              <a:ahLst/>
              <a:cxnLst/>
              <a:rect l="0" t="0" r="0" b="0"/>
              <a:pathLst>
                <a:path w="148810" h="291575">
                  <a:moveTo>
                    <a:pt x="0" y="249449"/>
                  </a:moveTo>
                  <a:lnTo>
                    <a:pt x="0" y="291574"/>
                  </a:lnTo>
                  <a:lnTo>
                    <a:pt x="0" y="286272"/>
                  </a:lnTo>
                  <a:lnTo>
                    <a:pt x="6321" y="279174"/>
                  </a:lnTo>
                  <a:lnTo>
                    <a:pt x="9424" y="268833"/>
                  </a:lnTo>
                  <a:lnTo>
                    <a:pt x="11761" y="211119"/>
                  </a:lnTo>
                  <a:lnTo>
                    <a:pt x="11878" y="157407"/>
                  </a:lnTo>
                  <a:lnTo>
                    <a:pt x="11900" y="107207"/>
                  </a:lnTo>
                  <a:lnTo>
                    <a:pt x="13229" y="49772"/>
                  </a:lnTo>
                  <a:lnTo>
                    <a:pt x="24032" y="9369"/>
                  </a:lnTo>
                  <a:lnTo>
                    <a:pt x="26605" y="6052"/>
                  </a:lnTo>
                  <a:lnTo>
                    <a:pt x="32991" y="2366"/>
                  </a:lnTo>
                  <a:lnTo>
                    <a:pt x="51398" y="0"/>
                  </a:lnTo>
                  <a:lnTo>
                    <a:pt x="65177" y="999"/>
                  </a:lnTo>
                  <a:lnTo>
                    <a:pt x="119161" y="23555"/>
                  </a:lnTo>
                  <a:lnTo>
                    <a:pt x="127065" y="27415"/>
                  </a:lnTo>
                  <a:lnTo>
                    <a:pt x="132335" y="32635"/>
                  </a:lnTo>
                  <a:lnTo>
                    <a:pt x="147807" y="61281"/>
                  </a:lnTo>
                  <a:lnTo>
                    <a:pt x="148809" y="67118"/>
                  </a:lnTo>
                  <a:lnTo>
                    <a:pt x="143918" y="96837"/>
                  </a:lnTo>
                  <a:lnTo>
                    <a:pt x="130542" y="116330"/>
                  </a:lnTo>
                  <a:lnTo>
                    <a:pt x="107156" y="1422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3069"/>
            <p:cNvSpPr/>
            <p:nvPr/>
          </p:nvSpPr>
          <p:spPr>
            <a:xfrm>
              <a:off x="9310688" y="417854"/>
              <a:ext cx="154782" cy="136694"/>
            </a:xfrm>
            <a:custGeom>
              <a:avLst/>
              <a:gdLst/>
              <a:ahLst/>
              <a:cxnLst/>
              <a:rect l="0" t="0" r="0" b="0"/>
              <a:pathLst>
                <a:path w="154782" h="136694">
                  <a:moveTo>
                    <a:pt x="0" y="129834"/>
                  </a:moveTo>
                  <a:lnTo>
                    <a:pt x="0" y="136693"/>
                  </a:lnTo>
                  <a:lnTo>
                    <a:pt x="0" y="84140"/>
                  </a:lnTo>
                  <a:lnTo>
                    <a:pt x="9504" y="54025"/>
                  </a:lnTo>
                  <a:lnTo>
                    <a:pt x="24121" y="26125"/>
                  </a:lnTo>
                  <a:lnTo>
                    <a:pt x="39748" y="7483"/>
                  </a:lnTo>
                  <a:lnTo>
                    <a:pt x="47652" y="2695"/>
                  </a:lnTo>
                  <a:lnTo>
                    <a:pt x="63067" y="0"/>
                  </a:lnTo>
                  <a:lnTo>
                    <a:pt x="106543" y="337"/>
                  </a:lnTo>
                  <a:lnTo>
                    <a:pt x="154781" y="107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3070"/>
            <p:cNvSpPr/>
            <p:nvPr/>
          </p:nvSpPr>
          <p:spPr>
            <a:xfrm>
              <a:off x="9145804" y="428625"/>
              <a:ext cx="57523" cy="101618"/>
            </a:xfrm>
            <a:custGeom>
              <a:avLst/>
              <a:gdLst/>
              <a:ahLst/>
              <a:cxnLst/>
              <a:rect l="0" t="0" r="0" b="0"/>
              <a:pathLst>
                <a:path w="57523" h="101618">
                  <a:moveTo>
                    <a:pt x="33915" y="11906"/>
                  </a:moveTo>
                  <a:lnTo>
                    <a:pt x="27594" y="11906"/>
                  </a:lnTo>
                  <a:lnTo>
                    <a:pt x="25732" y="13229"/>
                  </a:lnTo>
                  <a:lnTo>
                    <a:pt x="24491" y="15434"/>
                  </a:lnTo>
                  <a:lnTo>
                    <a:pt x="21012" y="32215"/>
                  </a:lnTo>
                  <a:lnTo>
                    <a:pt x="13923" y="45117"/>
                  </a:lnTo>
                  <a:lnTo>
                    <a:pt x="9912" y="63786"/>
                  </a:lnTo>
                  <a:lnTo>
                    <a:pt x="901" y="82616"/>
                  </a:lnTo>
                  <a:lnTo>
                    <a:pt x="0" y="86828"/>
                  </a:lnTo>
                  <a:lnTo>
                    <a:pt x="721" y="89635"/>
                  </a:lnTo>
                  <a:lnTo>
                    <a:pt x="2526" y="91507"/>
                  </a:lnTo>
                  <a:lnTo>
                    <a:pt x="5051" y="92754"/>
                  </a:lnTo>
                  <a:lnTo>
                    <a:pt x="6735" y="94909"/>
                  </a:lnTo>
                  <a:lnTo>
                    <a:pt x="8606" y="100831"/>
                  </a:lnTo>
                  <a:lnTo>
                    <a:pt x="10428" y="101617"/>
                  </a:lnTo>
                  <a:lnTo>
                    <a:pt x="12965" y="100817"/>
                  </a:lnTo>
                  <a:lnTo>
                    <a:pt x="19313" y="97724"/>
                  </a:lnTo>
                  <a:lnTo>
                    <a:pt x="30323" y="94660"/>
                  </a:lnTo>
                  <a:lnTo>
                    <a:pt x="49839" y="78775"/>
                  </a:lnTo>
                  <a:lnTo>
                    <a:pt x="54222" y="71171"/>
                  </a:lnTo>
                  <a:lnTo>
                    <a:pt x="57035" y="55510"/>
                  </a:lnTo>
                  <a:lnTo>
                    <a:pt x="57522" y="37320"/>
                  </a:lnTo>
                  <a:lnTo>
                    <a:pt x="54109" y="26288"/>
                  </a:lnTo>
                  <a:lnTo>
                    <a:pt x="41138" y="8426"/>
                  </a:lnTo>
                  <a:lnTo>
                    <a:pt x="33597" y="3745"/>
                  </a:lnTo>
                  <a:lnTo>
                    <a:pt x="2200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3071"/>
            <p:cNvSpPr/>
            <p:nvPr/>
          </p:nvSpPr>
          <p:spPr>
            <a:xfrm>
              <a:off x="8943958" y="369094"/>
              <a:ext cx="92887" cy="142876"/>
            </a:xfrm>
            <a:custGeom>
              <a:avLst/>
              <a:gdLst/>
              <a:ahLst/>
              <a:cxnLst/>
              <a:rect l="0" t="0" r="0" b="0"/>
              <a:pathLst>
                <a:path w="92887" h="142876">
                  <a:moveTo>
                    <a:pt x="92886" y="0"/>
                  </a:moveTo>
                  <a:lnTo>
                    <a:pt x="92886" y="6320"/>
                  </a:lnTo>
                  <a:lnTo>
                    <a:pt x="89358" y="12951"/>
                  </a:lnTo>
                  <a:lnTo>
                    <a:pt x="38385" y="67700"/>
                  </a:lnTo>
                  <a:lnTo>
                    <a:pt x="2955" y="122921"/>
                  </a:lnTo>
                  <a:lnTo>
                    <a:pt x="0" y="133124"/>
                  </a:lnTo>
                  <a:lnTo>
                    <a:pt x="1857" y="136374"/>
                  </a:lnTo>
                  <a:lnTo>
                    <a:pt x="5741" y="138541"/>
                  </a:lnTo>
                  <a:lnTo>
                    <a:pt x="33021" y="142494"/>
                  </a:lnTo>
                  <a:lnTo>
                    <a:pt x="45261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SMARTInkShape-3072"/>
            <p:cNvSpPr/>
            <p:nvPr/>
          </p:nvSpPr>
          <p:spPr>
            <a:xfrm>
              <a:off x="8703614" y="375873"/>
              <a:ext cx="154637" cy="158062"/>
            </a:xfrm>
            <a:custGeom>
              <a:avLst/>
              <a:gdLst/>
              <a:ahLst/>
              <a:cxnLst/>
              <a:rect l="0" t="0" r="0" b="0"/>
              <a:pathLst>
                <a:path w="154637" h="158062">
                  <a:moveTo>
                    <a:pt x="11761" y="112283"/>
                  </a:moveTo>
                  <a:lnTo>
                    <a:pt x="11761" y="153674"/>
                  </a:lnTo>
                  <a:lnTo>
                    <a:pt x="10438" y="155752"/>
                  </a:lnTo>
                  <a:lnTo>
                    <a:pt x="8233" y="157138"/>
                  </a:lnTo>
                  <a:lnTo>
                    <a:pt x="5440" y="158061"/>
                  </a:lnTo>
                  <a:lnTo>
                    <a:pt x="3579" y="157354"/>
                  </a:lnTo>
                  <a:lnTo>
                    <a:pt x="2337" y="155560"/>
                  </a:lnTo>
                  <a:lnTo>
                    <a:pt x="591" y="146714"/>
                  </a:lnTo>
                  <a:lnTo>
                    <a:pt x="0" y="125552"/>
                  </a:lnTo>
                  <a:lnTo>
                    <a:pt x="10118" y="73984"/>
                  </a:lnTo>
                  <a:lnTo>
                    <a:pt x="17595" y="46402"/>
                  </a:lnTo>
                  <a:lnTo>
                    <a:pt x="31973" y="22883"/>
                  </a:lnTo>
                  <a:lnTo>
                    <a:pt x="51497" y="1406"/>
                  </a:lnTo>
                  <a:lnTo>
                    <a:pt x="55450" y="0"/>
                  </a:lnTo>
                  <a:lnTo>
                    <a:pt x="59408" y="386"/>
                  </a:lnTo>
                  <a:lnTo>
                    <a:pt x="68656" y="3020"/>
                  </a:lnTo>
                  <a:lnTo>
                    <a:pt x="87415" y="5826"/>
                  </a:lnTo>
                  <a:lnTo>
                    <a:pt x="101940" y="14447"/>
                  </a:lnTo>
                  <a:lnTo>
                    <a:pt x="114621" y="26703"/>
                  </a:lnTo>
                  <a:lnTo>
                    <a:pt x="122741" y="39411"/>
                  </a:lnTo>
                  <a:lnTo>
                    <a:pt x="139932" y="91052"/>
                  </a:lnTo>
                  <a:lnTo>
                    <a:pt x="143944" y="131763"/>
                  </a:lnTo>
                  <a:lnTo>
                    <a:pt x="154636" y="1480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SMARTInkShape-3073"/>
            <p:cNvSpPr/>
            <p:nvPr/>
          </p:nvSpPr>
          <p:spPr>
            <a:xfrm>
              <a:off x="8584406" y="202406"/>
              <a:ext cx="1" cy="357189"/>
            </a:xfrm>
            <a:custGeom>
              <a:avLst/>
              <a:gdLst/>
              <a:ahLst/>
              <a:cxnLst/>
              <a:rect l="0" t="0" r="0" b="0"/>
              <a:pathLst>
                <a:path w="1" h="357189">
                  <a:moveTo>
                    <a:pt x="0" y="0"/>
                  </a:moveTo>
                  <a:lnTo>
                    <a:pt x="0" y="54526"/>
                  </a:lnTo>
                  <a:lnTo>
                    <a:pt x="0" y="111486"/>
                  </a:lnTo>
                  <a:lnTo>
                    <a:pt x="0" y="170792"/>
                  </a:lnTo>
                  <a:lnTo>
                    <a:pt x="0" y="222179"/>
                  </a:lnTo>
                  <a:lnTo>
                    <a:pt x="0" y="276280"/>
                  </a:lnTo>
                  <a:lnTo>
                    <a:pt x="0" y="335699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3" name="SMARTInkShape-Group532"/>
          <p:cNvGrpSpPr/>
          <p:nvPr/>
        </p:nvGrpSpPr>
        <p:grpSpPr>
          <a:xfrm>
            <a:off x="4822031" y="178608"/>
            <a:ext cx="2393158" cy="500049"/>
            <a:chOff x="4822031" y="178608"/>
            <a:chExt cx="2393158" cy="500049"/>
          </a:xfrm>
        </p:grpSpPr>
        <p:sp>
          <p:nvSpPr>
            <p:cNvPr id="513" name="SMARTInkShape-3074"/>
            <p:cNvSpPr/>
            <p:nvPr/>
          </p:nvSpPr>
          <p:spPr>
            <a:xfrm>
              <a:off x="6905625" y="489209"/>
              <a:ext cx="309564" cy="129917"/>
            </a:xfrm>
            <a:custGeom>
              <a:avLst/>
              <a:gdLst/>
              <a:ahLst/>
              <a:cxnLst/>
              <a:rect l="0" t="0" r="0" b="0"/>
              <a:pathLst>
                <a:path w="309564" h="129917">
                  <a:moveTo>
                    <a:pt x="0" y="70385"/>
                  </a:moveTo>
                  <a:lnTo>
                    <a:pt x="6321" y="70385"/>
                  </a:lnTo>
                  <a:lnTo>
                    <a:pt x="12951" y="73912"/>
                  </a:lnTo>
                  <a:lnTo>
                    <a:pt x="59368" y="117847"/>
                  </a:lnTo>
                  <a:lnTo>
                    <a:pt x="49265" y="117995"/>
                  </a:lnTo>
                  <a:lnTo>
                    <a:pt x="48719" y="116677"/>
                  </a:lnTo>
                  <a:lnTo>
                    <a:pt x="47637" y="61689"/>
                  </a:lnTo>
                  <a:lnTo>
                    <a:pt x="47629" y="44731"/>
                  </a:lnTo>
                  <a:lnTo>
                    <a:pt x="50274" y="40053"/>
                  </a:lnTo>
                  <a:lnTo>
                    <a:pt x="74448" y="18978"/>
                  </a:lnTo>
                  <a:lnTo>
                    <a:pt x="99670" y="6940"/>
                  </a:lnTo>
                  <a:lnTo>
                    <a:pt x="142411" y="0"/>
                  </a:lnTo>
                  <a:lnTo>
                    <a:pt x="159867" y="738"/>
                  </a:lnTo>
                  <a:lnTo>
                    <a:pt x="217160" y="11114"/>
                  </a:lnTo>
                  <a:lnTo>
                    <a:pt x="240439" y="20044"/>
                  </a:lnTo>
                  <a:lnTo>
                    <a:pt x="277593" y="50590"/>
                  </a:lnTo>
                  <a:lnTo>
                    <a:pt x="289654" y="68782"/>
                  </a:lnTo>
                  <a:lnTo>
                    <a:pt x="306767" y="109414"/>
                  </a:lnTo>
                  <a:lnTo>
                    <a:pt x="309563" y="1299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3075"/>
            <p:cNvSpPr/>
            <p:nvPr/>
          </p:nvSpPr>
          <p:spPr>
            <a:xfrm>
              <a:off x="6681061" y="440531"/>
              <a:ext cx="175534" cy="154068"/>
            </a:xfrm>
            <a:custGeom>
              <a:avLst/>
              <a:gdLst/>
              <a:ahLst/>
              <a:cxnLst/>
              <a:rect l="0" t="0" r="0" b="0"/>
              <a:pathLst>
                <a:path w="175534" h="154068">
                  <a:moveTo>
                    <a:pt x="10252" y="0"/>
                  </a:moveTo>
                  <a:lnTo>
                    <a:pt x="10252" y="56321"/>
                  </a:lnTo>
                  <a:lnTo>
                    <a:pt x="0" y="103254"/>
                  </a:lnTo>
                  <a:lnTo>
                    <a:pt x="2609" y="115565"/>
                  </a:lnTo>
                  <a:lnTo>
                    <a:pt x="7987" y="129933"/>
                  </a:lnTo>
                  <a:lnTo>
                    <a:pt x="8742" y="134247"/>
                  </a:lnTo>
                  <a:lnTo>
                    <a:pt x="13109" y="142568"/>
                  </a:lnTo>
                  <a:lnTo>
                    <a:pt x="16125" y="146639"/>
                  </a:lnTo>
                  <a:lnTo>
                    <a:pt x="26532" y="151163"/>
                  </a:lnTo>
                  <a:lnTo>
                    <a:pt x="54772" y="154067"/>
                  </a:lnTo>
                  <a:lnTo>
                    <a:pt x="94011" y="145135"/>
                  </a:lnTo>
                  <a:lnTo>
                    <a:pt x="152919" y="118963"/>
                  </a:lnTo>
                  <a:lnTo>
                    <a:pt x="166264" y="111081"/>
                  </a:lnTo>
                  <a:lnTo>
                    <a:pt x="172194" y="103168"/>
                  </a:lnTo>
                  <a:lnTo>
                    <a:pt x="175533" y="84955"/>
                  </a:lnTo>
                  <a:lnTo>
                    <a:pt x="172787" y="73918"/>
                  </a:lnTo>
                  <a:lnTo>
                    <a:pt x="160244" y="56053"/>
                  </a:lnTo>
                  <a:lnTo>
                    <a:pt x="110356" y="31793"/>
                  </a:lnTo>
                  <a:lnTo>
                    <a:pt x="77895" y="25389"/>
                  </a:lnTo>
                  <a:lnTo>
                    <a:pt x="45970" y="23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3076"/>
            <p:cNvSpPr/>
            <p:nvPr/>
          </p:nvSpPr>
          <p:spPr>
            <a:xfrm>
              <a:off x="6512719" y="333375"/>
              <a:ext cx="23813" cy="23814"/>
            </a:xfrm>
            <a:custGeom>
              <a:avLst/>
              <a:gdLst/>
              <a:ahLst/>
              <a:cxnLst/>
              <a:rect l="0" t="0" r="0" b="0"/>
              <a:pathLst>
                <a:path w="23813" h="23814">
                  <a:moveTo>
                    <a:pt x="23812" y="23813"/>
                  </a:moveTo>
                  <a:lnTo>
                    <a:pt x="23812" y="17492"/>
                  </a:lnTo>
                  <a:lnTo>
                    <a:pt x="22489" y="15630"/>
                  </a:lnTo>
                  <a:lnTo>
                    <a:pt x="20285" y="14389"/>
                  </a:lnTo>
                  <a:lnTo>
                    <a:pt x="17492" y="13561"/>
                  </a:lnTo>
                  <a:lnTo>
                    <a:pt x="15630" y="11687"/>
                  </a:lnTo>
                  <a:lnTo>
                    <a:pt x="13561" y="6076"/>
                  </a:lnTo>
                  <a:lnTo>
                    <a:pt x="11686" y="405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3077"/>
            <p:cNvSpPr/>
            <p:nvPr/>
          </p:nvSpPr>
          <p:spPr>
            <a:xfrm>
              <a:off x="6288198" y="440573"/>
              <a:ext cx="272147" cy="130928"/>
            </a:xfrm>
            <a:custGeom>
              <a:avLst/>
              <a:gdLst/>
              <a:ahLst/>
              <a:cxnLst/>
              <a:rect l="0" t="0" r="0" b="0"/>
              <a:pathLst>
                <a:path w="272147" h="130928">
                  <a:moveTo>
                    <a:pt x="22115" y="11865"/>
                  </a:moveTo>
                  <a:lnTo>
                    <a:pt x="11863" y="11865"/>
                  </a:lnTo>
                  <a:lnTo>
                    <a:pt x="11312" y="10542"/>
                  </a:lnTo>
                  <a:lnTo>
                    <a:pt x="10699" y="5544"/>
                  </a:lnTo>
                  <a:lnTo>
                    <a:pt x="9212" y="3682"/>
                  </a:lnTo>
                  <a:lnTo>
                    <a:pt x="0" y="449"/>
                  </a:lnTo>
                  <a:lnTo>
                    <a:pt x="48523" y="1310"/>
                  </a:lnTo>
                  <a:lnTo>
                    <a:pt x="97592" y="9388"/>
                  </a:lnTo>
                  <a:lnTo>
                    <a:pt x="151529" y="11375"/>
                  </a:lnTo>
                  <a:lnTo>
                    <a:pt x="200401" y="3585"/>
                  </a:lnTo>
                  <a:lnTo>
                    <a:pt x="258131" y="171"/>
                  </a:lnTo>
                  <a:lnTo>
                    <a:pt x="269378" y="0"/>
                  </a:lnTo>
                  <a:lnTo>
                    <a:pt x="270301" y="1309"/>
                  </a:lnTo>
                  <a:lnTo>
                    <a:pt x="271781" y="12915"/>
                  </a:lnTo>
                  <a:lnTo>
                    <a:pt x="272142" y="65038"/>
                  </a:lnTo>
                  <a:lnTo>
                    <a:pt x="272146" y="122801"/>
                  </a:lnTo>
                  <a:lnTo>
                    <a:pt x="272146" y="1309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3078"/>
            <p:cNvSpPr/>
            <p:nvPr/>
          </p:nvSpPr>
          <p:spPr>
            <a:xfrm>
              <a:off x="6322220" y="238125"/>
              <a:ext cx="190500" cy="440532"/>
            </a:xfrm>
            <a:custGeom>
              <a:avLst/>
              <a:gdLst/>
              <a:ahLst/>
              <a:cxnLst/>
              <a:rect l="0" t="0" r="0" b="0"/>
              <a:pathLst>
                <a:path w="190500" h="440532">
                  <a:moveTo>
                    <a:pt x="0" y="0"/>
                  </a:moveTo>
                  <a:lnTo>
                    <a:pt x="6319" y="0"/>
                  </a:lnTo>
                  <a:lnTo>
                    <a:pt x="12950" y="3528"/>
                  </a:lnTo>
                  <a:lnTo>
                    <a:pt x="49999" y="27988"/>
                  </a:lnTo>
                  <a:lnTo>
                    <a:pt x="55294" y="39338"/>
                  </a:lnTo>
                  <a:lnTo>
                    <a:pt x="69533" y="97814"/>
                  </a:lnTo>
                  <a:lnTo>
                    <a:pt x="71270" y="156661"/>
                  </a:lnTo>
                  <a:lnTo>
                    <a:pt x="71414" y="211032"/>
                  </a:lnTo>
                  <a:lnTo>
                    <a:pt x="71433" y="263073"/>
                  </a:lnTo>
                  <a:lnTo>
                    <a:pt x="71435" y="315298"/>
                  </a:lnTo>
                  <a:lnTo>
                    <a:pt x="84388" y="366321"/>
                  </a:lnTo>
                  <a:lnTo>
                    <a:pt x="93067" y="382414"/>
                  </a:lnTo>
                  <a:lnTo>
                    <a:pt x="127757" y="414243"/>
                  </a:lnTo>
                  <a:lnTo>
                    <a:pt x="143210" y="422233"/>
                  </a:lnTo>
                  <a:lnTo>
                    <a:pt x="190499" y="440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3079"/>
            <p:cNvSpPr/>
            <p:nvPr/>
          </p:nvSpPr>
          <p:spPr>
            <a:xfrm>
              <a:off x="6191250" y="452438"/>
              <a:ext cx="1" cy="95251"/>
            </a:xfrm>
            <a:custGeom>
              <a:avLst/>
              <a:gdLst/>
              <a:ahLst/>
              <a:cxnLst/>
              <a:rect l="0" t="0" r="0" b="0"/>
              <a:pathLst>
                <a:path w="1" h="95251">
                  <a:moveTo>
                    <a:pt x="0" y="0"/>
                  </a:moveTo>
                  <a:lnTo>
                    <a:pt x="0" y="57932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3080"/>
            <p:cNvSpPr/>
            <p:nvPr/>
          </p:nvSpPr>
          <p:spPr>
            <a:xfrm>
              <a:off x="5929313" y="404816"/>
              <a:ext cx="153924" cy="142629"/>
            </a:xfrm>
            <a:custGeom>
              <a:avLst/>
              <a:gdLst/>
              <a:ahLst/>
              <a:cxnLst/>
              <a:rect l="0" t="0" r="0" b="0"/>
              <a:pathLst>
                <a:path w="153924" h="142629">
                  <a:moveTo>
                    <a:pt x="119062" y="11903"/>
                  </a:moveTo>
                  <a:lnTo>
                    <a:pt x="119062" y="487"/>
                  </a:lnTo>
                  <a:lnTo>
                    <a:pt x="72993" y="0"/>
                  </a:lnTo>
                  <a:lnTo>
                    <a:pt x="68506" y="1322"/>
                  </a:lnTo>
                  <a:lnTo>
                    <a:pt x="65514" y="3526"/>
                  </a:lnTo>
                  <a:lnTo>
                    <a:pt x="54392" y="16569"/>
                  </a:lnTo>
                  <a:lnTo>
                    <a:pt x="53459" y="20305"/>
                  </a:lnTo>
                  <a:lnTo>
                    <a:pt x="54160" y="24119"/>
                  </a:lnTo>
                  <a:lnTo>
                    <a:pt x="57144" y="31884"/>
                  </a:lnTo>
                  <a:lnTo>
                    <a:pt x="58470" y="39745"/>
                  </a:lnTo>
                  <a:lnTo>
                    <a:pt x="66115" y="47649"/>
                  </a:lnTo>
                  <a:lnTo>
                    <a:pt x="121715" y="83341"/>
                  </a:lnTo>
                  <a:lnTo>
                    <a:pt x="151887" y="104801"/>
                  </a:lnTo>
                  <a:lnTo>
                    <a:pt x="153496" y="109635"/>
                  </a:lnTo>
                  <a:lnTo>
                    <a:pt x="153923" y="112777"/>
                  </a:lnTo>
                  <a:lnTo>
                    <a:pt x="150872" y="119795"/>
                  </a:lnTo>
                  <a:lnTo>
                    <a:pt x="148206" y="123518"/>
                  </a:lnTo>
                  <a:lnTo>
                    <a:pt x="141716" y="127655"/>
                  </a:lnTo>
                  <a:lnTo>
                    <a:pt x="134422" y="130817"/>
                  </a:lnTo>
                  <a:lnTo>
                    <a:pt x="126771" y="136632"/>
                  </a:lnTo>
                  <a:lnTo>
                    <a:pt x="115433" y="140098"/>
                  </a:lnTo>
                  <a:lnTo>
                    <a:pt x="61695" y="142628"/>
                  </a:lnTo>
                  <a:lnTo>
                    <a:pt x="21451" y="141516"/>
                  </a:lnTo>
                  <a:lnTo>
                    <a:pt x="0" y="1309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3081"/>
            <p:cNvSpPr/>
            <p:nvPr/>
          </p:nvSpPr>
          <p:spPr>
            <a:xfrm>
              <a:off x="5310188" y="381553"/>
              <a:ext cx="570743" cy="220034"/>
            </a:xfrm>
            <a:custGeom>
              <a:avLst/>
              <a:gdLst/>
              <a:ahLst/>
              <a:cxnLst/>
              <a:rect l="0" t="0" r="0" b="0"/>
              <a:pathLst>
                <a:path w="570743" h="220034">
                  <a:moveTo>
                    <a:pt x="0" y="142322"/>
                  </a:moveTo>
                  <a:lnTo>
                    <a:pt x="1323" y="172136"/>
                  </a:lnTo>
                  <a:lnTo>
                    <a:pt x="9505" y="193195"/>
                  </a:lnTo>
                  <a:lnTo>
                    <a:pt x="16571" y="203738"/>
                  </a:lnTo>
                  <a:lnTo>
                    <a:pt x="24122" y="209306"/>
                  </a:lnTo>
                  <a:lnTo>
                    <a:pt x="27987" y="210790"/>
                  </a:lnTo>
                  <a:lnTo>
                    <a:pt x="30564" y="213103"/>
                  </a:lnTo>
                  <a:lnTo>
                    <a:pt x="34191" y="220033"/>
                  </a:lnTo>
                  <a:lnTo>
                    <a:pt x="34700" y="219264"/>
                  </a:lnTo>
                  <a:lnTo>
                    <a:pt x="35713" y="169228"/>
                  </a:lnTo>
                  <a:lnTo>
                    <a:pt x="25467" y="128722"/>
                  </a:lnTo>
                  <a:lnTo>
                    <a:pt x="38575" y="70664"/>
                  </a:lnTo>
                  <a:lnTo>
                    <a:pt x="41592" y="62800"/>
                  </a:lnTo>
                  <a:lnTo>
                    <a:pt x="51999" y="50534"/>
                  </a:lnTo>
                  <a:lnTo>
                    <a:pt x="66766" y="40673"/>
                  </a:lnTo>
                  <a:lnTo>
                    <a:pt x="120015" y="19493"/>
                  </a:lnTo>
                  <a:lnTo>
                    <a:pt x="175058" y="11638"/>
                  </a:lnTo>
                  <a:lnTo>
                    <a:pt x="231338" y="1314"/>
                  </a:lnTo>
                  <a:lnTo>
                    <a:pt x="250813" y="0"/>
                  </a:lnTo>
                  <a:lnTo>
                    <a:pt x="260520" y="3221"/>
                  </a:lnTo>
                  <a:lnTo>
                    <a:pt x="271212" y="9747"/>
                  </a:lnTo>
                  <a:lnTo>
                    <a:pt x="273063" y="23519"/>
                  </a:lnTo>
                  <a:lnTo>
                    <a:pt x="269969" y="33517"/>
                  </a:lnTo>
                  <a:lnTo>
                    <a:pt x="234496" y="85540"/>
                  </a:lnTo>
                  <a:lnTo>
                    <a:pt x="190715" y="141348"/>
                  </a:lnTo>
                  <a:lnTo>
                    <a:pt x="183981" y="149827"/>
                  </a:lnTo>
                  <a:lnTo>
                    <a:pt x="180988" y="158005"/>
                  </a:lnTo>
                  <a:lnTo>
                    <a:pt x="182836" y="158069"/>
                  </a:lnTo>
                  <a:lnTo>
                    <a:pt x="205626" y="138598"/>
                  </a:lnTo>
                  <a:lnTo>
                    <a:pt x="242074" y="80974"/>
                  </a:lnTo>
                  <a:lnTo>
                    <a:pt x="259584" y="51268"/>
                  </a:lnTo>
                  <a:lnTo>
                    <a:pt x="261691" y="49869"/>
                  </a:lnTo>
                  <a:lnTo>
                    <a:pt x="271982" y="47440"/>
                  </a:lnTo>
                  <a:lnTo>
                    <a:pt x="272602" y="48641"/>
                  </a:lnTo>
                  <a:lnTo>
                    <a:pt x="275156" y="107136"/>
                  </a:lnTo>
                  <a:lnTo>
                    <a:pt x="291579" y="156253"/>
                  </a:lnTo>
                  <a:lnTo>
                    <a:pt x="302176" y="169527"/>
                  </a:lnTo>
                  <a:lnTo>
                    <a:pt x="309807" y="174257"/>
                  </a:lnTo>
                  <a:lnTo>
                    <a:pt x="325485" y="177293"/>
                  </a:lnTo>
                  <a:lnTo>
                    <a:pt x="333396" y="174181"/>
                  </a:lnTo>
                  <a:lnTo>
                    <a:pt x="349254" y="161403"/>
                  </a:lnTo>
                  <a:lnTo>
                    <a:pt x="373062" y="128035"/>
                  </a:lnTo>
                  <a:lnTo>
                    <a:pt x="377472" y="115687"/>
                  </a:lnTo>
                  <a:lnTo>
                    <a:pt x="389044" y="56222"/>
                  </a:lnTo>
                  <a:lnTo>
                    <a:pt x="393085" y="40670"/>
                  </a:lnTo>
                  <a:lnTo>
                    <a:pt x="398718" y="31879"/>
                  </a:lnTo>
                  <a:lnTo>
                    <a:pt x="405631" y="27091"/>
                  </a:lnTo>
                  <a:lnTo>
                    <a:pt x="414436" y="24962"/>
                  </a:lnTo>
                  <a:lnTo>
                    <a:pt x="427170" y="24016"/>
                  </a:lnTo>
                  <a:lnTo>
                    <a:pt x="438120" y="27124"/>
                  </a:lnTo>
                  <a:lnTo>
                    <a:pt x="492495" y="63343"/>
                  </a:lnTo>
                  <a:lnTo>
                    <a:pt x="549318" y="108778"/>
                  </a:lnTo>
                  <a:lnTo>
                    <a:pt x="562871" y="128267"/>
                  </a:lnTo>
                  <a:lnTo>
                    <a:pt x="568942" y="144478"/>
                  </a:lnTo>
                  <a:lnTo>
                    <a:pt x="570742" y="157660"/>
                  </a:lnTo>
                  <a:lnTo>
                    <a:pt x="567635" y="165896"/>
                  </a:lnTo>
                  <a:lnTo>
                    <a:pt x="547687" y="1899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3082"/>
            <p:cNvSpPr/>
            <p:nvPr/>
          </p:nvSpPr>
          <p:spPr>
            <a:xfrm>
              <a:off x="4822031" y="178608"/>
              <a:ext cx="571500" cy="71424"/>
            </a:xfrm>
            <a:custGeom>
              <a:avLst/>
              <a:gdLst/>
              <a:ahLst/>
              <a:cxnLst/>
              <a:rect l="0" t="0" r="0" b="0"/>
              <a:pathLst>
                <a:path w="571500" h="71424">
                  <a:moveTo>
                    <a:pt x="0" y="71423"/>
                  </a:moveTo>
                  <a:lnTo>
                    <a:pt x="0" y="65103"/>
                  </a:lnTo>
                  <a:lnTo>
                    <a:pt x="1323" y="63241"/>
                  </a:lnTo>
                  <a:lnTo>
                    <a:pt x="3528" y="62000"/>
                  </a:lnTo>
                  <a:lnTo>
                    <a:pt x="6321" y="61172"/>
                  </a:lnTo>
                  <a:lnTo>
                    <a:pt x="52221" y="39306"/>
                  </a:lnTo>
                  <a:lnTo>
                    <a:pt x="108848" y="23726"/>
                  </a:lnTo>
                  <a:lnTo>
                    <a:pt x="155283" y="15398"/>
                  </a:lnTo>
                  <a:lnTo>
                    <a:pt x="206083" y="9403"/>
                  </a:lnTo>
                  <a:lnTo>
                    <a:pt x="263027" y="2776"/>
                  </a:lnTo>
                  <a:lnTo>
                    <a:pt x="318264" y="812"/>
                  </a:lnTo>
                  <a:lnTo>
                    <a:pt x="368144" y="231"/>
                  </a:lnTo>
                  <a:lnTo>
                    <a:pt x="416438" y="58"/>
                  </a:lnTo>
                  <a:lnTo>
                    <a:pt x="473843" y="0"/>
                  </a:lnTo>
                  <a:lnTo>
                    <a:pt x="523400" y="1312"/>
                  </a:lnTo>
                  <a:lnTo>
                    <a:pt x="571499" y="118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3083"/>
            <p:cNvSpPr/>
            <p:nvPr/>
          </p:nvSpPr>
          <p:spPr>
            <a:xfrm>
              <a:off x="5179220" y="214313"/>
              <a:ext cx="33264" cy="369094"/>
            </a:xfrm>
            <a:custGeom>
              <a:avLst/>
              <a:gdLst/>
              <a:ahLst/>
              <a:cxnLst/>
              <a:rect l="0" t="0" r="0" b="0"/>
              <a:pathLst>
                <a:path w="33264" h="369094">
                  <a:moveTo>
                    <a:pt x="11905" y="0"/>
                  </a:moveTo>
                  <a:lnTo>
                    <a:pt x="21329" y="22375"/>
                  </a:lnTo>
                  <a:lnTo>
                    <a:pt x="31898" y="77137"/>
                  </a:lnTo>
                  <a:lnTo>
                    <a:pt x="33263" y="107522"/>
                  </a:lnTo>
                  <a:lnTo>
                    <a:pt x="25317" y="156658"/>
                  </a:lnTo>
                  <a:lnTo>
                    <a:pt x="20482" y="214559"/>
                  </a:lnTo>
                  <a:lnTo>
                    <a:pt x="13034" y="272553"/>
                  </a:lnTo>
                  <a:lnTo>
                    <a:pt x="10917" y="298743"/>
                  </a:lnTo>
                  <a:lnTo>
                    <a:pt x="2547" y="323643"/>
                  </a:lnTo>
                  <a:lnTo>
                    <a:pt x="0" y="3690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SMARTInkShape-Group533"/>
          <p:cNvGrpSpPr/>
          <p:nvPr/>
        </p:nvGrpSpPr>
        <p:grpSpPr>
          <a:xfrm>
            <a:off x="789018" y="130969"/>
            <a:ext cx="2628077" cy="521807"/>
            <a:chOff x="789018" y="130969"/>
            <a:chExt cx="2628077" cy="521807"/>
          </a:xfrm>
        </p:grpSpPr>
        <p:sp>
          <p:nvSpPr>
            <p:cNvPr id="524" name="SMARTInkShape-3084"/>
            <p:cNvSpPr/>
            <p:nvPr/>
          </p:nvSpPr>
          <p:spPr>
            <a:xfrm>
              <a:off x="3143250" y="381225"/>
              <a:ext cx="273845" cy="166464"/>
            </a:xfrm>
            <a:custGeom>
              <a:avLst/>
              <a:gdLst/>
              <a:ahLst/>
              <a:cxnLst/>
              <a:rect l="0" t="0" r="0" b="0"/>
              <a:pathLst>
                <a:path w="273845" h="166464">
                  <a:moveTo>
                    <a:pt x="0" y="106931"/>
                  </a:moveTo>
                  <a:lnTo>
                    <a:pt x="30795" y="139049"/>
                  </a:lnTo>
                  <a:lnTo>
                    <a:pt x="33530" y="146782"/>
                  </a:lnTo>
                  <a:lnTo>
                    <a:pt x="35583" y="149374"/>
                  </a:lnTo>
                  <a:lnTo>
                    <a:pt x="43469" y="154344"/>
                  </a:lnTo>
                  <a:lnTo>
                    <a:pt x="47078" y="164605"/>
                  </a:lnTo>
                  <a:lnTo>
                    <a:pt x="47577" y="156048"/>
                  </a:lnTo>
                  <a:lnTo>
                    <a:pt x="47611" y="148678"/>
                  </a:lnTo>
                  <a:lnTo>
                    <a:pt x="27030" y="94641"/>
                  </a:lnTo>
                  <a:lnTo>
                    <a:pt x="24001" y="39440"/>
                  </a:lnTo>
                  <a:lnTo>
                    <a:pt x="27424" y="27105"/>
                  </a:lnTo>
                  <a:lnTo>
                    <a:pt x="30189" y="21964"/>
                  </a:lnTo>
                  <a:lnTo>
                    <a:pt x="46722" y="8407"/>
                  </a:lnTo>
                  <a:lnTo>
                    <a:pt x="62056" y="2333"/>
                  </a:lnTo>
                  <a:lnTo>
                    <a:pt x="103758" y="0"/>
                  </a:lnTo>
                  <a:lnTo>
                    <a:pt x="152374" y="12756"/>
                  </a:lnTo>
                  <a:lnTo>
                    <a:pt x="174353" y="23906"/>
                  </a:lnTo>
                  <a:lnTo>
                    <a:pt x="229164" y="64855"/>
                  </a:lnTo>
                  <a:lnTo>
                    <a:pt x="256208" y="102856"/>
                  </a:lnTo>
                  <a:lnTo>
                    <a:pt x="265130" y="141831"/>
                  </a:lnTo>
                  <a:lnTo>
                    <a:pt x="269971" y="150223"/>
                  </a:lnTo>
                  <a:lnTo>
                    <a:pt x="273844" y="1664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3085"/>
            <p:cNvSpPr/>
            <p:nvPr/>
          </p:nvSpPr>
          <p:spPr>
            <a:xfrm>
              <a:off x="2869555" y="357188"/>
              <a:ext cx="177527" cy="165943"/>
            </a:xfrm>
            <a:custGeom>
              <a:avLst/>
              <a:gdLst/>
              <a:ahLst/>
              <a:cxnLst/>
              <a:rect l="0" t="0" r="0" b="0"/>
              <a:pathLst>
                <a:path w="177527" h="165943">
                  <a:moveTo>
                    <a:pt x="23664" y="0"/>
                  </a:moveTo>
                  <a:lnTo>
                    <a:pt x="17343" y="6320"/>
                  </a:lnTo>
                  <a:lnTo>
                    <a:pt x="14240" y="16479"/>
                  </a:lnTo>
                  <a:lnTo>
                    <a:pt x="3672" y="75584"/>
                  </a:lnTo>
                  <a:lnTo>
                    <a:pt x="0" y="128661"/>
                  </a:lnTo>
                  <a:lnTo>
                    <a:pt x="3445" y="140085"/>
                  </a:lnTo>
                  <a:lnTo>
                    <a:pt x="16436" y="158199"/>
                  </a:lnTo>
                  <a:lnTo>
                    <a:pt x="27507" y="162914"/>
                  </a:lnTo>
                  <a:lnTo>
                    <a:pt x="62494" y="165942"/>
                  </a:lnTo>
                  <a:lnTo>
                    <a:pt x="106299" y="157034"/>
                  </a:lnTo>
                  <a:lnTo>
                    <a:pt x="150048" y="138680"/>
                  </a:lnTo>
                  <a:lnTo>
                    <a:pt x="162737" y="127340"/>
                  </a:lnTo>
                  <a:lnTo>
                    <a:pt x="171464" y="114804"/>
                  </a:lnTo>
                  <a:lnTo>
                    <a:pt x="175342" y="104822"/>
                  </a:lnTo>
                  <a:lnTo>
                    <a:pt x="177526" y="85445"/>
                  </a:lnTo>
                  <a:lnTo>
                    <a:pt x="171852" y="62946"/>
                  </a:lnTo>
                  <a:lnTo>
                    <a:pt x="161844" y="50906"/>
                  </a:lnTo>
                  <a:lnTo>
                    <a:pt x="104179" y="16003"/>
                  </a:lnTo>
                  <a:lnTo>
                    <a:pt x="8319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3086"/>
            <p:cNvSpPr/>
            <p:nvPr/>
          </p:nvSpPr>
          <p:spPr>
            <a:xfrm>
              <a:off x="2702719" y="226219"/>
              <a:ext cx="23813" cy="47626"/>
            </a:xfrm>
            <a:custGeom>
              <a:avLst/>
              <a:gdLst/>
              <a:ahLst/>
              <a:cxnLst/>
              <a:rect l="0" t="0" r="0" b="0"/>
              <a:pathLst>
                <a:path w="23813" h="47626">
                  <a:moveTo>
                    <a:pt x="23812" y="47625"/>
                  </a:moveTo>
                  <a:lnTo>
                    <a:pt x="23812" y="41304"/>
                  </a:lnTo>
                  <a:lnTo>
                    <a:pt x="20284" y="34673"/>
                  </a:lnTo>
                  <a:lnTo>
                    <a:pt x="4827" y="157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3087"/>
            <p:cNvSpPr/>
            <p:nvPr/>
          </p:nvSpPr>
          <p:spPr>
            <a:xfrm>
              <a:off x="2357583" y="309563"/>
              <a:ext cx="332986" cy="190501"/>
            </a:xfrm>
            <a:custGeom>
              <a:avLst/>
              <a:gdLst/>
              <a:ahLst/>
              <a:cxnLst/>
              <a:rect l="0" t="0" r="0" b="0"/>
              <a:pathLst>
                <a:path w="332986" h="190501">
                  <a:moveTo>
                    <a:pt x="11761" y="0"/>
                  </a:moveTo>
                  <a:lnTo>
                    <a:pt x="1509" y="0"/>
                  </a:lnTo>
                  <a:lnTo>
                    <a:pt x="958" y="1322"/>
                  </a:lnTo>
                  <a:lnTo>
                    <a:pt x="0" y="10251"/>
                  </a:lnTo>
                  <a:lnTo>
                    <a:pt x="1274" y="10802"/>
                  </a:lnTo>
                  <a:lnTo>
                    <a:pt x="57059" y="11863"/>
                  </a:lnTo>
                  <a:lnTo>
                    <a:pt x="100736" y="11893"/>
                  </a:lnTo>
                  <a:lnTo>
                    <a:pt x="153511" y="11902"/>
                  </a:lnTo>
                  <a:lnTo>
                    <a:pt x="204720" y="11905"/>
                  </a:lnTo>
                  <a:lnTo>
                    <a:pt x="259926" y="11906"/>
                  </a:lnTo>
                  <a:lnTo>
                    <a:pt x="319123" y="11906"/>
                  </a:lnTo>
                  <a:lnTo>
                    <a:pt x="323825" y="11906"/>
                  </a:lnTo>
                  <a:lnTo>
                    <a:pt x="326960" y="13229"/>
                  </a:lnTo>
                  <a:lnTo>
                    <a:pt x="329050" y="15433"/>
                  </a:lnTo>
                  <a:lnTo>
                    <a:pt x="330443" y="18226"/>
                  </a:lnTo>
                  <a:lnTo>
                    <a:pt x="332985" y="56465"/>
                  </a:lnTo>
                  <a:lnTo>
                    <a:pt x="322412" y="111177"/>
                  </a:lnTo>
                  <a:lnTo>
                    <a:pt x="320323" y="134953"/>
                  </a:lnTo>
                  <a:lnTo>
                    <a:pt x="310172" y="177549"/>
                  </a:lnTo>
                  <a:lnTo>
                    <a:pt x="309417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3088"/>
            <p:cNvSpPr/>
            <p:nvPr/>
          </p:nvSpPr>
          <p:spPr>
            <a:xfrm>
              <a:off x="2464739" y="154781"/>
              <a:ext cx="118918" cy="367956"/>
            </a:xfrm>
            <a:custGeom>
              <a:avLst/>
              <a:gdLst/>
              <a:ahLst/>
              <a:cxnLst/>
              <a:rect l="0" t="0" r="0" b="0"/>
              <a:pathLst>
                <a:path w="118918" h="367956">
                  <a:moveTo>
                    <a:pt x="23667" y="0"/>
                  </a:moveTo>
                  <a:lnTo>
                    <a:pt x="17347" y="6321"/>
                  </a:lnTo>
                  <a:lnTo>
                    <a:pt x="14244" y="16480"/>
                  </a:lnTo>
                  <a:lnTo>
                    <a:pt x="11906" y="74057"/>
                  </a:lnTo>
                  <a:lnTo>
                    <a:pt x="8252" y="131314"/>
                  </a:lnTo>
                  <a:lnTo>
                    <a:pt x="960" y="190546"/>
                  </a:lnTo>
                  <a:lnTo>
                    <a:pt x="0" y="250038"/>
                  </a:lnTo>
                  <a:lnTo>
                    <a:pt x="10119" y="304898"/>
                  </a:lnTo>
                  <a:lnTo>
                    <a:pt x="17595" y="329200"/>
                  </a:lnTo>
                  <a:lnTo>
                    <a:pt x="28024" y="341662"/>
                  </a:lnTo>
                  <a:lnTo>
                    <a:pt x="55746" y="363326"/>
                  </a:lnTo>
                  <a:lnTo>
                    <a:pt x="84048" y="367955"/>
                  </a:lnTo>
                  <a:lnTo>
                    <a:pt x="98128" y="367265"/>
                  </a:lnTo>
                  <a:lnTo>
                    <a:pt x="118917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3089"/>
            <p:cNvSpPr/>
            <p:nvPr/>
          </p:nvSpPr>
          <p:spPr>
            <a:xfrm>
              <a:off x="1846370" y="263208"/>
              <a:ext cx="558694" cy="212822"/>
            </a:xfrm>
            <a:custGeom>
              <a:avLst/>
              <a:gdLst/>
              <a:ahLst/>
              <a:cxnLst/>
              <a:rect l="0" t="0" r="0" b="0"/>
              <a:pathLst>
                <a:path w="558694" h="212822">
                  <a:moveTo>
                    <a:pt x="94349" y="46355"/>
                  </a:moveTo>
                  <a:lnTo>
                    <a:pt x="94349" y="40034"/>
                  </a:lnTo>
                  <a:lnTo>
                    <a:pt x="95672" y="38172"/>
                  </a:lnTo>
                  <a:lnTo>
                    <a:pt x="97876" y="36931"/>
                  </a:lnTo>
                  <a:lnTo>
                    <a:pt x="100669" y="36103"/>
                  </a:lnTo>
                  <a:lnTo>
                    <a:pt x="118471" y="25242"/>
                  </a:lnTo>
                  <a:lnTo>
                    <a:pt x="129389" y="22700"/>
                  </a:lnTo>
                  <a:lnTo>
                    <a:pt x="123546" y="22589"/>
                  </a:lnTo>
                  <a:lnTo>
                    <a:pt x="117027" y="29618"/>
                  </a:lnTo>
                  <a:lnTo>
                    <a:pt x="108397" y="40239"/>
                  </a:lnTo>
                  <a:lnTo>
                    <a:pt x="50466" y="90624"/>
                  </a:lnTo>
                  <a:lnTo>
                    <a:pt x="9368" y="147941"/>
                  </a:lnTo>
                  <a:lnTo>
                    <a:pt x="2142" y="166559"/>
                  </a:lnTo>
                  <a:lnTo>
                    <a:pt x="0" y="186775"/>
                  </a:lnTo>
                  <a:lnTo>
                    <a:pt x="1023" y="191562"/>
                  </a:lnTo>
                  <a:lnTo>
                    <a:pt x="3027" y="194753"/>
                  </a:lnTo>
                  <a:lnTo>
                    <a:pt x="5687" y="196881"/>
                  </a:lnTo>
                  <a:lnTo>
                    <a:pt x="12169" y="199245"/>
                  </a:lnTo>
                  <a:lnTo>
                    <a:pt x="55426" y="201025"/>
                  </a:lnTo>
                  <a:lnTo>
                    <a:pt x="112605" y="174303"/>
                  </a:lnTo>
                  <a:lnTo>
                    <a:pt x="125834" y="162311"/>
                  </a:lnTo>
                  <a:lnTo>
                    <a:pt x="145106" y="133053"/>
                  </a:lnTo>
                  <a:lnTo>
                    <a:pt x="151280" y="115993"/>
                  </a:lnTo>
                  <a:lnTo>
                    <a:pt x="153860" y="82787"/>
                  </a:lnTo>
                  <a:lnTo>
                    <a:pt x="153880" y="138399"/>
                  </a:lnTo>
                  <a:lnTo>
                    <a:pt x="157408" y="150322"/>
                  </a:lnTo>
                  <a:lnTo>
                    <a:pt x="181868" y="191357"/>
                  </a:lnTo>
                  <a:lnTo>
                    <a:pt x="199949" y="204559"/>
                  </a:lnTo>
                  <a:lnTo>
                    <a:pt x="222481" y="212297"/>
                  </a:lnTo>
                  <a:lnTo>
                    <a:pt x="230798" y="212821"/>
                  </a:lnTo>
                  <a:lnTo>
                    <a:pt x="232940" y="211572"/>
                  </a:lnTo>
                  <a:lnTo>
                    <a:pt x="234368" y="209416"/>
                  </a:lnTo>
                  <a:lnTo>
                    <a:pt x="236378" y="200061"/>
                  </a:lnTo>
                  <a:lnTo>
                    <a:pt x="237202" y="141267"/>
                  </a:lnTo>
                  <a:lnTo>
                    <a:pt x="235891" y="125579"/>
                  </a:lnTo>
                  <a:lnTo>
                    <a:pt x="226971" y="86022"/>
                  </a:lnTo>
                  <a:lnTo>
                    <a:pt x="229580" y="73686"/>
                  </a:lnTo>
                  <a:lnTo>
                    <a:pt x="238487" y="59303"/>
                  </a:lnTo>
                  <a:lnTo>
                    <a:pt x="264675" y="25116"/>
                  </a:lnTo>
                  <a:lnTo>
                    <a:pt x="271400" y="20289"/>
                  </a:lnTo>
                  <a:lnTo>
                    <a:pt x="289455" y="14926"/>
                  </a:lnTo>
                  <a:lnTo>
                    <a:pt x="339704" y="5163"/>
                  </a:lnTo>
                  <a:lnTo>
                    <a:pt x="391081" y="0"/>
                  </a:lnTo>
                  <a:lnTo>
                    <a:pt x="424804" y="429"/>
                  </a:lnTo>
                  <a:lnTo>
                    <a:pt x="454075" y="9030"/>
                  </a:lnTo>
                  <a:lnTo>
                    <a:pt x="457198" y="10888"/>
                  </a:lnTo>
                  <a:lnTo>
                    <a:pt x="459279" y="13450"/>
                  </a:lnTo>
                  <a:lnTo>
                    <a:pt x="461592" y="19824"/>
                  </a:lnTo>
                  <a:lnTo>
                    <a:pt x="463199" y="44902"/>
                  </a:lnTo>
                  <a:lnTo>
                    <a:pt x="460634" y="50678"/>
                  </a:lnTo>
                  <a:lnTo>
                    <a:pt x="424612" y="91286"/>
                  </a:lnTo>
                  <a:lnTo>
                    <a:pt x="411789" y="102043"/>
                  </a:lnTo>
                  <a:lnTo>
                    <a:pt x="370590" y="161251"/>
                  </a:lnTo>
                  <a:lnTo>
                    <a:pt x="368903" y="164183"/>
                  </a:lnTo>
                  <a:lnTo>
                    <a:pt x="369989" y="164594"/>
                  </a:lnTo>
                  <a:lnTo>
                    <a:pt x="384827" y="165309"/>
                  </a:lnTo>
                  <a:lnTo>
                    <a:pt x="402519" y="152744"/>
                  </a:lnTo>
                  <a:lnTo>
                    <a:pt x="422696" y="132977"/>
                  </a:lnTo>
                  <a:lnTo>
                    <a:pt x="447947" y="94752"/>
                  </a:lnTo>
                  <a:lnTo>
                    <a:pt x="449143" y="90526"/>
                  </a:lnTo>
                  <a:lnTo>
                    <a:pt x="451264" y="87708"/>
                  </a:lnTo>
                  <a:lnTo>
                    <a:pt x="462890" y="82293"/>
                  </a:lnTo>
                  <a:lnTo>
                    <a:pt x="469599" y="88459"/>
                  </a:lnTo>
                  <a:lnTo>
                    <a:pt x="472793" y="95054"/>
                  </a:lnTo>
                  <a:lnTo>
                    <a:pt x="473645" y="98664"/>
                  </a:lnTo>
                  <a:lnTo>
                    <a:pt x="481165" y="110067"/>
                  </a:lnTo>
                  <a:lnTo>
                    <a:pt x="511140" y="147509"/>
                  </a:lnTo>
                  <a:lnTo>
                    <a:pt x="522995" y="155260"/>
                  </a:lnTo>
                  <a:lnTo>
                    <a:pt x="530921" y="160903"/>
                  </a:lnTo>
                  <a:lnTo>
                    <a:pt x="542820" y="164079"/>
                  </a:lnTo>
                  <a:lnTo>
                    <a:pt x="558693" y="1654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3090"/>
            <p:cNvSpPr/>
            <p:nvPr/>
          </p:nvSpPr>
          <p:spPr>
            <a:xfrm>
              <a:off x="1512846" y="276262"/>
              <a:ext cx="306230" cy="376514"/>
            </a:xfrm>
            <a:custGeom>
              <a:avLst/>
              <a:gdLst/>
              <a:ahLst/>
              <a:cxnLst/>
              <a:rect l="0" t="0" r="0" b="0"/>
              <a:pathLst>
                <a:path w="306230" h="376514">
                  <a:moveTo>
                    <a:pt x="94498" y="211894"/>
                  </a:moveTo>
                  <a:lnTo>
                    <a:pt x="88177" y="218215"/>
                  </a:lnTo>
                  <a:lnTo>
                    <a:pt x="85074" y="224846"/>
                  </a:lnTo>
                  <a:lnTo>
                    <a:pt x="82737" y="278466"/>
                  </a:lnTo>
                  <a:lnTo>
                    <a:pt x="83943" y="310936"/>
                  </a:lnTo>
                  <a:lnTo>
                    <a:pt x="94172" y="364858"/>
                  </a:lnTo>
                  <a:lnTo>
                    <a:pt x="94455" y="376513"/>
                  </a:lnTo>
                  <a:lnTo>
                    <a:pt x="94497" y="326268"/>
                  </a:lnTo>
                  <a:lnTo>
                    <a:pt x="93175" y="306383"/>
                  </a:lnTo>
                  <a:lnTo>
                    <a:pt x="77926" y="251269"/>
                  </a:lnTo>
                  <a:lnTo>
                    <a:pt x="53105" y="200710"/>
                  </a:lnTo>
                  <a:lnTo>
                    <a:pt x="26251" y="152506"/>
                  </a:lnTo>
                  <a:lnTo>
                    <a:pt x="4960" y="94173"/>
                  </a:lnTo>
                  <a:lnTo>
                    <a:pt x="0" y="49875"/>
                  </a:lnTo>
                  <a:lnTo>
                    <a:pt x="3110" y="37139"/>
                  </a:lnTo>
                  <a:lnTo>
                    <a:pt x="5791" y="31891"/>
                  </a:lnTo>
                  <a:lnTo>
                    <a:pt x="15826" y="22532"/>
                  </a:lnTo>
                  <a:lnTo>
                    <a:pt x="50148" y="5744"/>
                  </a:lnTo>
                  <a:lnTo>
                    <a:pt x="83562" y="0"/>
                  </a:lnTo>
                  <a:lnTo>
                    <a:pt x="139914" y="7565"/>
                  </a:lnTo>
                  <a:lnTo>
                    <a:pt x="198474" y="21798"/>
                  </a:lnTo>
                  <a:lnTo>
                    <a:pt x="242330" y="37349"/>
                  </a:lnTo>
                  <a:lnTo>
                    <a:pt x="268240" y="55520"/>
                  </a:lnTo>
                  <a:lnTo>
                    <a:pt x="291193" y="85364"/>
                  </a:lnTo>
                  <a:lnTo>
                    <a:pt x="303002" y="108846"/>
                  </a:lnTo>
                  <a:lnTo>
                    <a:pt x="306229" y="124644"/>
                  </a:lnTo>
                  <a:lnTo>
                    <a:pt x="304135" y="136956"/>
                  </a:lnTo>
                  <a:lnTo>
                    <a:pt x="287028" y="169345"/>
                  </a:lnTo>
                  <a:lnTo>
                    <a:pt x="267372" y="191056"/>
                  </a:lnTo>
                  <a:lnTo>
                    <a:pt x="211839" y="227578"/>
                  </a:lnTo>
                  <a:lnTo>
                    <a:pt x="152800" y="255185"/>
                  </a:lnTo>
                  <a:lnTo>
                    <a:pt x="130217" y="2714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3091"/>
            <p:cNvSpPr/>
            <p:nvPr/>
          </p:nvSpPr>
          <p:spPr>
            <a:xfrm>
              <a:off x="1136140" y="286461"/>
              <a:ext cx="221174" cy="225509"/>
            </a:xfrm>
            <a:custGeom>
              <a:avLst/>
              <a:gdLst/>
              <a:ahLst/>
              <a:cxnLst/>
              <a:rect l="0" t="0" r="0" b="0"/>
              <a:pathLst>
                <a:path w="221174" h="225509">
                  <a:moveTo>
                    <a:pt x="6860" y="142164"/>
                  </a:moveTo>
                  <a:lnTo>
                    <a:pt x="0" y="142164"/>
                  </a:lnTo>
                  <a:lnTo>
                    <a:pt x="25094" y="140841"/>
                  </a:lnTo>
                  <a:lnTo>
                    <a:pt x="78750" y="130038"/>
                  </a:lnTo>
                  <a:lnTo>
                    <a:pt x="137765" y="110046"/>
                  </a:lnTo>
                  <a:lnTo>
                    <a:pt x="155880" y="102313"/>
                  </a:lnTo>
                  <a:lnTo>
                    <a:pt x="169223" y="90939"/>
                  </a:lnTo>
                  <a:lnTo>
                    <a:pt x="213160" y="32838"/>
                  </a:lnTo>
                  <a:lnTo>
                    <a:pt x="217611" y="23901"/>
                  </a:lnTo>
                  <a:lnTo>
                    <a:pt x="218799" y="19666"/>
                  </a:lnTo>
                  <a:lnTo>
                    <a:pt x="218267" y="15519"/>
                  </a:lnTo>
                  <a:lnTo>
                    <a:pt x="214149" y="7384"/>
                  </a:lnTo>
                  <a:lnTo>
                    <a:pt x="211198" y="4686"/>
                  </a:lnTo>
                  <a:lnTo>
                    <a:pt x="204392" y="1688"/>
                  </a:lnTo>
                  <a:lnTo>
                    <a:pt x="193123" y="0"/>
                  </a:lnTo>
                  <a:lnTo>
                    <a:pt x="167958" y="8935"/>
                  </a:lnTo>
                  <a:lnTo>
                    <a:pt x="145286" y="20962"/>
                  </a:lnTo>
                  <a:lnTo>
                    <a:pt x="123134" y="40694"/>
                  </a:lnTo>
                  <a:lnTo>
                    <a:pt x="90505" y="94640"/>
                  </a:lnTo>
                  <a:lnTo>
                    <a:pt x="71723" y="142422"/>
                  </a:lnTo>
                  <a:lnTo>
                    <a:pt x="68761" y="160359"/>
                  </a:lnTo>
                  <a:lnTo>
                    <a:pt x="70972" y="177150"/>
                  </a:lnTo>
                  <a:lnTo>
                    <a:pt x="73414" y="185332"/>
                  </a:lnTo>
                  <a:lnTo>
                    <a:pt x="90238" y="201478"/>
                  </a:lnTo>
                  <a:lnTo>
                    <a:pt x="115354" y="214828"/>
                  </a:lnTo>
                  <a:lnTo>
                    <a:pt x="167540" y="223398"/>
                  </a:lnTo>
                  <a:lnTo>
                    <a:pt x="221173" y="225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3092"/>
            <p:cNvSpPr/>
            <p:nvPr/>
          </p:nvSpPr>
          <p:spPr>
            <a:xfrm>
              <a:off x="789018" y="130969"/>
              <a:ext cx="303297" cy="392341"/>
            </a:xfrm>
            <a:custGeom>
              <a:avLst/>
              <a:gdLst/>
              <a:ahLst/>
              <a:cxnLst/>
              <a:rect l="0" t="0" r="0" b="0"/>
              <a:pathLst>
                <a:path w="303297" h="392341">
                  <a:moveTo>
                    <a:pt x="175388" y="0"/>
                  </a:moveTo>
                  <a:lnTo>
                    <a:pt x="123616" y="3528"/>
                  </a:lnTo>
                  <a:lnTo>
                    <a:pt x="65385" y="14698"/>
                  </a:lnTo>
                  <a:lnTo>
                    <a:pt x="19154" y="32117"/>
                  </a:lnTo>
                  <a:lnTo>
                    <a:pt x="0" y="45321"/>
                  </a:lnTo>
                  <a:lnTo>
                    <a:pt x="255" y="47412"/>
                  </a:lnTo>
                  <a:lnTo>
                    <a:pt x="6933" y="56675"/>
                  </a:lnTo>
                  <a:lnTo>
                    <a:pt x="13648" y="63994"/>
                  </a:lnTo>
                  <a:lnTo>
                    <a:pt x="37507" y="75553"/>
                  </a:lnTo>
                  <a:lnTo>
                    <a:pt x="94138" y="95301"/>
                  </a:lnTo>
                  <a:lnTo>
                    <a:pt x="148265" y="114320"/>
                  </a:lnTo>
                  <a:lnTo>
                    <a:pt x="184991" y="128093"/>
                  </a:lnTo>
                  <a:lnTo>
                    <a:pt x="236445" y="163385"/>
                  </a:lnTo>
                  <a:lnTo>
                    <a:pt x="272018" y="194600"/>
                  </a:lnTo>
                  <a:lnTo>
                    <a:pt x="288539" y="219643"/>
                  </a:lnTo>
                  <a:lnTo>
                    <a:pt x="302445" y="259462"/>
                  </a:lnTo>
                  <a:lnTo>
                    <a:pt x="303296" y="276712"/>
                  </a:lnTo>
                  <a:lnTo>
                    <a:pt x="289556" y="317355"/>
                  </a:lnTo>
                  <a:lnTo>
                    <a:pt x="278605" y="329783"/>
                  </a:lnTo>
                  <a:lnTo>
                    <a:pt x="221622" y="366296"/>
                  </a:lnTo>
                  <a:lnTo>
                    <a:pt x="186882" y="376643"/>
                  </a:lnTo>
                  <a:lnTo>
                    <a:pt x="127709" y="388608"/>
                  </a:lnTo>
                  <a:lnTo>
                    <a:pt x="68225" y="392340"/>
                  </a:lnTo>
                  <a:lnTo>
                    <a:pt x="51472" y="389127"/>
                  </a:lnTo>
                  <a:lnTo>
                    <a:pt x="34603" y="383408"/>
                  </a:lnTo>
                  <a:lnTo>
                    <a:pt x="20607" y="3810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96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graphic organizer and then accompanying writing assignment.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writing assignment does count as a writing category grade.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27" y="2180015"/>
            <a:ext cx="9617903" cy="364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SMARTInkShape-Group537"/>
          <p:cNvGrpSpPr/>
          <p:nvPr/>
        </p:nvGrpSpPr>
        <p:grpSpPr>
          <a:xfrm>
            <a:off x="1893094" y="2238375"/>
            <a:ext cx="1107282" cy="297451"/>
            <a:chOff x="1893094" y="2238375"/>
            <a:chExt cx="1107282" cy="297451"/>
          </a:xfrm>
        </p:grpSpPr>
        <p:sp>
          <p:nvSpPr>
            <p:cNvPr id="4" name="SMARTInkShape-3093"/>
            <p:cNvSpPr/>
            <p:nvPr/>
          </p:nvSpPr>
          <p:spPr>
            <a:xfrm>
              <a:off x="2321719" y="2286000"/>
              <a:ext cx="47626" cy="214314"/>
            </a:xfrm>
            <a:custGeom>
              <a:avLst/>
              <a:gdLst/>
              <a:ahLst/>
              <a:cxnLst/>
              <a:rect l="0" t="0" r="0" b="0"/>
              <a:pathLst>
                <a:path w="47626" h="214314">
                  <a:moveTo>
                    <a:pt x="0" y="0"/>
                  </a:moveTo>
                  <a:lnTo>
                    <a:pt x="0" y="57076"/>
                  </a:lnTo>
                  <a:lnTo>
                    <a:pt x="1323" y="67700"/>
                  </a:lnTo>
                  <a:lnTo>
                    <a:pt x="19762" y="124244"/>
                  </a:lnTo>
                  <a:lnTo>
                    <a:pt x="24779" y="161257"/>
                  </a:lnTo>
                  <a:lnTo>
                    <a:pt x="31889" y="175515"/>
                  </a:lnTo>
                  <a:lnTo>
                    <a:pt x="35907" y="194585"/>
                  </a:lnTo>
                  <a:lnTo>
                    <a:pt x="47625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094"/>
            <p:cNvSpPr/>
            <p:nvPr/>
          </p:nvSpPr>
          <p:spPr>
            <a:xfrm>
              <a:off x="1893094" y="2286000"/>
              <a:ext cx="142876" cy="71439"/>
            </a:xfrm>
            <a:custGeom>
              <a:avLst/>
              <a:gdLst/>
              <a:ahLst/>
              <a:cxnLst/>
              <a:rect l="0" t="0" r="0" b="0"/>
              <a:pathLst>
                <a:path w="142876" h="71439">
                  <a:moveTo>
                    <a:pt x="0" y="0"/>
                  </a:moveTo>
                  <a:lnTo>
                    <a:pt x="6320" y="0"/>
                  </a:lnTo>
                  <a:lnTo>
                    <a:pt x="8182" y="1323"/>
                  </a:lnTo>
                  <a:lnTo>
                    <a:pt x="9423" y="3528"/>
                  </a:lnTo>
                  <a:lnTo>
                    <a:pt x="10251" y="6321"/>
                  </a:lnTo>
                  <a:lnTo>
                    <a:pt x="12126" y="8182"/>
                  </a:lnTo>
                  <a:lnTo>
                    <a:pt x="17736" y="10251"/>
                  </a:lnTo>
                  <a:lnTo>
                    <a:pt x="19762" y="12126"/>
                  </a:lnTo>
                  <a:lnTo>
                    <a:pt x="22012" y="17737"/>
                  </a:lnTo>
                  <a:lnTo>
                    <a:pt x="30068" y="24640"/>
                  </a:lnTo>
                  <a:lnTo>
                    <a:pt x="59035" y="44170"/>
                  </a:lnTo>
                  <a:lnTo>
                    <a:pt x="102065" y="59616"/>
                  </a:lnTo>
                  <a:lnTo>
                    <a:pt x="118841" y="68710"/>
                  </a:lnTo>
                  <a:lnTo>
                    <a:pt x="142875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095"/>
            <p:cNvSpPr/>
            <p:nvPr/>
          </p:nvSpPr>
          <p:spPr>
            <a:xfrm>
              <a:off x="2512237" y="2274094"/>
              <a:ext cx="238108" cy="261732"/>
            </a:xfrm>
            <a:custGeom>
              <a:avLst/>
              <a:gdLst/>
              <a:ahLst/>
              <a:cxnLst/>
              <a:rect l="0" t="0" r="0" b="0"/>
              <a:pathLst>
                <a:path w="238108" h="261732">
                  <a:moveTo>
                    <a:pt x="11888" y="190500"/>
                  </a:moveTo>
                  <a:lnTo>
                    <a:pt x="11888" y="218488"/>
                  </a:lnTo>
                  <a:lnTo>
                    <a:pt x="15416" y="226310"/>
                  </a:lnTo>
                  <a:lnTo>
                    <a:pt x="20070" y="234197"/>
                  </a:lnTo>
                  <a:lnTo>
                    <a:pt x="24014" y="246074"/>
                  </a:lnTo>
                  <a:lnTo>
                    <a:pt x="33900" y="259587"/>
                  </a:lnTo>
                  <a:lnTo>
                    <a:pt x="38428" y="260893"/>
                  </a:lnTo>
                  <a:lnTo>
                    <a:pt x="45794" y="261731"/>
                  </a:lnTo>
                  <a:lnTo>
                    <a:pt x="46398" y="260477"/>
                  </a:lnTo>
                  <a:lnTo>
                    <a:pt x="47070" y="255555"/>
                  </a:lnTo>
                  <a:lnTo>
                    <a:pt x="43840" y="248958"/>
                  </a:lnTo>
                  <a:lnTo>
                    <a:pt x="41127" y="245347"/>
                  </a:lnTo>
                  <a:lnTo>
                    <a:pt x="37308" y="227623"/>
                  </a:lnTo>
                  <a:lnTo>
                    <a:pt x="34695" y="199254"/>
                  </a:lnTo>
                  <a:lnTo>
                    <a:pt x="5144" y="139889"/>
                  </a:lnTo>
                  <a:lnTo>
                    <a:pt x="1001" y="116513"/>
                  </a:lnTo>
                  <a:lnTo>
                    <a:pt x="0" y="67631"/>
                  </a:lnTo>
                  <a:lnTo>
                    <a:pt x="3517" y="59603"/>
                  </a:lnTo>
                  <a:lnTo>
                    <a:pt x="27970" y="31754"/>
                  </a:lnTo>
                  <a:lnTo>
                    <a:pt x="52372" y="19845"/>
                  </a:lnTo>
                  <a:lnTo>
                    <a:pt x="87991" y="13474"/>
                  </a:lnTo>
                  <a:lnTo>
                    <a:pt x="143471" y="5792"/>
                  </a:lnTo>
                  <a:lnTo>
                    <a:pt x="198941" y="762"/>
                  </a:lnTo>
                  <a:lnTo>
                    <a:pt x="2381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096"/>
            <p:cNvSpPr/>
            <p:nvPr/>
          </p:nvSpPr>
          <p:spPr>
            <a:xfrm>
              <a:off x="2524125" y="2381250"/>
              <a:ext cx="130970" cy="11907"/>
            </a:xfrm>
            <a:custGeom>
              <a:avLst/>
              <a:gdLst/>
              <a:ahLst/>
              <a:cxnLst/>
              <a:rect l="0" t="0" r="0" b="0"/>
              <a:pathLst>
                <a:path w="130970" h="11907">
                  <a:moveTo>
                    <a:pt x="0" y="11906"/>
                  </a:moveTo>
                  <a:lnTo>
                    <a:pt x="52196" y="11906"/>
                  </a:lnTo>
                  <a:lnTo>
                    <a:pt x="106131" y="10583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097"/>
            <p:cNvSpPr/>
            <p:nvPr/>
          </p:nvSpPr>
          <p:spPr>
            <a:xfrm>
              <a:off x="2083594" y="2274094"/>
              <a:ext cx="95251" cy="47626"/>
            </a:xfrm>
            <a:custGeom>
              <a:avLst/>
              <a:gdLst/>
              <a:ahLst/>
              <a:cxnLst/>
              <a:rect l="0" t="0" r="0" b="0"/>
              <a:pathLst>
                <a:path w="95251" h="47626">
                  <a:moveTo>
                    <a:pt x="0" y="0"/>
                  </a:moveTo>
                  <a:lnTo>
                    <a:pt x="0" y="6320"/>
                  </a:lnTo>
                  <a:lnTo>
                    <a:pt x="1323" y="8182"/>
                  </a:lnTo>
                  <a:lnTo>
                    <a:pt x="3527" y="9424"/>
                  </a:lnTo>
                  <a:lnTo>
                    <a:pt x="6320" y="10251"/>
                  </a:lnTo>
                  <a:lnTo>
                    <a:pt x="24122" y="24639"/>
                  </a:lnTo>
                  <a:lnTo>
                    <a:pt x="31887" y="30794"/>
                  </a:lnTo>
                  <a:lnTo>
                    <a:pt x="72491" y="44854"/>
                  </a:lnTo>
                  <a:lnTo>
                    <a:pt x="9525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098"/>
            <p:cNvSpPr/>
            <p:nvPr/>
          </p:nvSpPr>
          <p:spPr>
            <a:xfrm>
              <a:off x="2881313" y="2238375"/>
              <a:ext cx="35719" cy="107157"/>
            </a:xfrm>
            <a:custGeom>
              <a:avLst/>
              <a:gdLst/>
              <a:ahLst/>
              <a:cxnLst/>
              <a:rect l="0" t="0" r="0" b="0"/>
              <a:pathLst>
                <a:path w="35719" h="107157">
                  <a:moveTo>
                    <a:pt x="35718" y="0"/>
                  </a:moveTo>
                  <a:lnTo>
                    <a:pt x="35718" y="6321"/>
                  </a:lnTo>
                  <a:lnTo>
                    <a:pt x="34395" y="8182"/>
                  </a:lnTo>
                  <a:lnTo>
                    <a:pt x="32190" y="9424"/>
                  </a:lnTo>
                  <a:lnTo>
                    <a:pt x="29398" y="10251"/>
                  </a:lnTo>
                  <a:lnTo>
                    <a:pt x="27536" y="12126"/>
                  </a:lnTo>
                  <a:lnTo>
                    <a:pt x="25467" y="17737"/>
                  </a:lnTo>
                  <a:lnTo>
                    <a:pt x="22586" y="54568"/>
                  </a:lnTo>
                  <a:lnTo>
                    <a:pt x="14407" y="71241"/>
                  </a:lnTo>
                  <a:lnTo>
                    <a:pt x="13573" y="75275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099"/>
            <p:cNvSpPr/>
            <p:nvPr/>
          </p:nvSpPr>
          <p:spPr>
            <a:xfrm>
              <a:off x="2988469" y="2238375"/>
              <a:ext cx="11907" cy="47626"/>
            </a:xfrm>
            <a:custGeom>
              <a:avLst/>
              <a:gdLst/>
              <a:ahLst/>
              <a:cxnLst/>
              <a:rect l="0" t="0" r="0" b="0"/>
              <a:pathLst>
                <a:path w="11907" h="47626">
                  <a:moveTo>
                    <a:pt x="11906" y="0"/>
                  </a:moveTo>
                  <a:lnTo>
                    <a:pt x="11906" y="17737"/>
                  </a:lnTo>
                  <a:lnTo>
                    <a:pt x="8378" y="24640"/>
                  </a:lnTo>
                  <a:lnTo>
                    <a:pt x="3723" y="32118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538"/>
          <p:cNvGrpSpPr/>
          <p:nvPr/>
        </p:nvGrpSpPr>
        <p:grpSpPr>
          <a:xfrm>
            <a:off x="8334375" y="2202766"/>
            <a:ext cx="1583532" cy="285641"/>
            <a:chOff x="8334375" y="2202766"/>
            <a:chExt cx="1583532" cy="285641"/>
          </a:xfrm>
        </p:grpSpPr>
        <p:sp>
          <p:nvSpPr>
            <p:cNvPr id="12" name="SMARTInkShape-3100"/>
            <p:cNvSpPr/>
            <p:nvPr/>
          </p:nvSpPr>
          <p:spPr>
            <a:xfrm>
              <a:off x="8334375" y="2238375"/>
              <a:ext cx="83345" cy="95251"/>
            </a:xfrm>
            <a:custGeom>
              <a:avLst/>
              <a:gdLst/>
              <a:ahLst/>
              <a:cxnLst/>
              <a:rect l="0" t="0" r="0" b="0"/>
              <a:pathLst>
                <a:path w="83345" h="95251">
                  <a:moveTo>
                    <a:pt x="0" y="0"/>
                  </a:moveTo>
                  <a:lnTo>
                    <a:pt x="0" y="11416"/>
                  </a:lnTo>
                  <a:lnTo>
                    <a:pt x="18986" y="32186"/>
                  </a:lnTo>
                  <a:lnTo>
                    <a:pt x="26387" y="47711"/>
                  </a:lnTo>
                  <a:lnTo>
                    <a:pt x="34217" y="55601"/>
                  </a:lnTo>
                  <a:lnTo>
                    <a:pt x="83344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101"/>
            <p:cNvSpPr/>
            <p:nvPr/>
          </p:nvSpPr>
          <p:spPr>
            <a:xfrm>
              <a:off x="8548700" y="2238375"/>
              <a:ext cx="23801" cy="107157"/>
            </a:xfrm>
            <a:custGeom>
              <a:avLst/>
              <a:gdLst/>
              <a:ahLst/>
              <a:cxnLst/>
              <a:rect l="0" t="0" r="0" b="0"/>
              <a:pathLst>
                <a:path w="23801" h="107157">
                  <a:moveTo>
                    <a:pt x="11894" y="0"/>
                  </a:moveTo>
                  <a:lnTo>
                    <a:pt x="5573" y="0"/>
                  </a:lnTo>
                  <a:lnTo>
                    <a:pt x="3711" y="1323"/>
                  </a:lnTo>
                  <a:lnTo>
                    <a:pt x="2470" y="3528"/>
                  </a:lnTo>
                  <a:lnTo>
                    <a:pt x="315" y="12126"/>
                  </a:lnTo>
                  <a:lnTo>
                    <a:pt x="0" y="46171"/>
                  </a:lnTo>
                  <a:lnTo>
                    <a:pt x="3521" y="57121"/>
                  </a:lnTo>
                  <a:lnTo>
                    <a:pt x="8172" y="66397"/>
                  </a:lnTo>
                  <a:lnTo>
                    <a:pt x="12114" y="79058"/>
                  </a:lnTo>
                  <a:lnTo>
                    <a:pt x="19750" y="91187"/>
                  </a:lnTo>
                  <a:lnTo>
                    <a:pt x="2380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102"/>
            <p:cNvSpPr/>
            <p:nvPr/>
          </p:nvSpPr>
          <p:spPr>
            <a:xfrm>
              <a:off x="8715377" y="2202766"/>
              <a:ext cx="202405" cy="271365"/>
            </a:xfrm>
            <a:custGeom>
              <a:avLst/>
              <a:gdLst/>
              <a:ahLst/>
              <a:cxnLst/>
              <a:rect l="0" t="0" r="0" b="0"/>
              <a:pathLst>
                <a:path w="202405" h="271365">
                  <a:moveTo>
                    <a:pt x="23811" y="83234"/>
                  </a:moveTo>
                  <a:lnTo>
                    <a:pt x="23811" y="89555"/>
                  </a:lnTo>
                  <a:lnTo>
                    <a:pt x="20283" y="96185"/>
                  </a:lnTo>
                  <a:lnTo>
                    <a:pt x="17490" y="99806"/>
                  </a:lnTo>
                  <a:lnTo>
                    <a:pt x="14386" y="110884"/>
                  </a:lnTo>
                  <a:lnTo>
                    <a:pt x="9112" y="131996"/>
                  </a:lnTo>
                  <a:lnTo>
                    <a:pt x="2698" y="155008"/>
                  </a:lnTo>
                  <a:lnTo>
                    <a:pt x="156" y="210254"/>
                  </a:lnTo>
                  <a:lnTo>
                    <a:pt x="0" y="265736"/>
                  </a:lnTo>
                  <a:lnTo>
                    <a:pt x="1322" y="268402"/>
                  </a:lnTo>
                  <a:lnTo>
                    <a:pt x="3526" y="270179"/>
                  </a:lnTo>
                  <a:lnTo>
                    <a:pt x="6319" y="271364"/>
                  </a:lnTo>
                  <a:lnTo>
                    <a:pt x="8180" y="270831"/>
                  </a:lnTo>
                  <a:lnTo>
                    <a:pt x="9422" y="269153"/>
                  </a:lnTo>
                  <a:lnTo>
                    <a:pt x="11168" y="260470"/>
                  </a:lnTo>
                  <a:lnTo>
                    <a:pt x="15413" y="213122"/>
                  </a:lnTo>
                  <a:lnTo>
                    <a:pt x="20078" y="196524"/>
                  </a:lnTo>
                  <a:lnTo>
                    <a:pt x="31665" y="139858"/>
                  </a:lnTo>
                  <a:lnTo>
                    <a:pt x="35559" y="81659"/>
                  </a:lnTo>
                  <a:lnTo>
                    <a:pt x="35703" y="45412"/>
                  </a:lnTo>
                  <a:lnTo>
                    <a:pt x="39239" y="36438"/>
                  </a:lnTo>
                  <a:lnTo>
                    <a:pt x="43896" y="28040"/>
                  </a:lnTo>
                  <a:lnTo>
                    <a:pt x="45967" y="19898"/>
                  </a:lnTo>
                  <a:lnTo>
                    <a:pt x="47842" y="17197"/>
                  </a:lnTo>
                  <a:lnTo>
                    <a:pt x="50415" y="15397"/>
                  </a:lnTo>
                  <a:lnTo>
                    <a:pt x="56802" y="12074"/>
                  </a:lnTo>
                  <a:lnTo>
                    <a:pt x="64050" y="6187"/>
                  </a:lnTo>
                  <a:lnTo>
                    <a:pt x="75209" y="2689"/>
                  </a:lnTo>
                  <a:lnTo>
                    <a:pt x="125603" y="0"/>
                  </a:lnTo>
                  <a:lnTo>
                    <a:pt x="154072" y="1245"/>
                  </a:lnTo>
                  <a:lnTo>
                    <a:pt x="202404" y="117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103"/>
            <p:cNvSpPr/>
            <p:nvPr/>
          </p:nvSpPr>
          <p:spPr>
            <a:xfrm>
              <a:off x="8685030" y="2309813"/>
              <a:ext cx="244638" cy="130969"/>
            </a:xfrm>
            <a:custGeom>
              <a:avLst/>
              <a:gdLst/>
              <a:ahLst/>
              <a:cxnLst/>
              <a:rect l="0" t="0" r="0" b="0"/>
              <a:pathLst>
                <a:path w="244638" h="130969">
                  <a:moveTo>
                    <a:pt x="18439" y="0"/>
                  </a:moveTo>
                  <a:lnTo>
                    <a:pt x="8187" y="0"/>
                  </a:lnTo>
                  <a:lnTo>
                    <a:pt x="702" y="6320"/>
                  </a:lnTo>
                  <a:lnTo>
                    <a:pt x="0" y="8182"/>
                  </a:lnTo>
                  <a:lnTo>
                    <a:pt x="855" y="9423"/>
                  </a:lnTo>
                  <a:lnTo>
                    <a:pt x="5332" y="10803"/>
                  </a:lnTo>
                  <a:lnTo>
                    <a:pt x="57314" y="18183"/>
                  </a:lnTo>
                  <a:lnTo>
                    <a:pt x="114105" y="23071"/>
                  </a:lnTo>
                  <a:lnTo>
                    <a:pt x="173274" y="23714"/>
                  </a:lnTo>
                  <a:lnTo>
                    <a:pt x="230665" y="23806"/>
                  </a:lnTo>
                  <a:lnTo>
                    <a:pt x="243838" y="23812"/>
                  </a:lnTo>
                  <a:lnTo>
                    <a:pt x="244637" y="51800"/>
                  </a:lnTo>
                  <a:lnTo>
                    <a:pt x="229958" y="103946"/>
                  </a:lnTo>
                  <a:lnTo>
                    <a:pt x="224895" y="113667"/>
                  </a:lnTo>
                  <a:lnTo>
                    <a:pt x="220845" y="1309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104"/>
            <p:cNvSpPr/>
            <p:nvPr/>
          </p:nvSpPr>
          <p:spPr>
            <a:xfrm>
              <a:off x="9001125" y="2238928"/>
              <a:ext cx="166689" cy="249479"/>
            </a:xfrm>
            <a:custGeom>
              <a:avLst/>
              <a:gdLst/>
              <a:ahLst/>
              <a:cxnLst/>
              <a:rect l="0" t="0" r="0" b="0"/>
              <a:pathLst>
                <a:path w="166689" h="249479">
                  <a:moveTo>
                    <a:pt x="0" y="249478"/>
                  </a:moveTo>
                  <a:lnTo>
                    <a:pt x="9424" y="227103"/>
                  </a:lnTo>
                  <a:lnTo>
                    <a:pt x="14698" y="210658"/>
                  </a:lnTo>
                  <a:lnTo>
                    <a:pt x="32436" y="165862"/>
                  </a:lnTo>
                  <a:lnTo>
                    <a:pt x="38958" y="109062"/>
                  </a:lnTo>
                  <a:lnTo>
                    <a:pt x="45913" y="81659"/>
                  </a:lnTo>
                  <a:lnTo>
                    <a:pt x="47605" y="23510"/>
                  </a:lnTo>
                  <a:lnTo>
                    <a:pt x="47612" y="19458"/>
                  </a:lnTo>
                  <a:lnTo>
                    <a:pt x="48939" y="16756"/>
                  </a:lnTo>
                  <a:lnTo>
                    <a:pt x="51147" y="14955"/>
                  </a:lnTo>
                  <a:lnTo>
                    <a:pt x="57128" y="11631"/>
                  </a:lnTo>
                  <a:lnTo>
                    <a:pt x="67932" y="3645"/>
                  </a:lnTo>
                  <a:lnTo>
                    <a:pt x="79513" y="691"/>
                  </a:lnTo>
                  <a:lnTo>
                    <a:pt x="87374" y="0"/>
                  </a:lnTo>
                  <a:lnTo>
                    <a:pt x="141884" y="19998"/>
                  </a:lnTo>
                  <a:lnTo>
                    <a:pt x="166688" y="351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105"/>
            <p:cNvSpPr/>
            <p:nvPr/>
          </p:nvSpPr>
          <p:spPr>
            <a:xfrm>
              <a:off x="8965940" y="2357438"/>
              <a:ext cx="106624" cy="1"/>
            </a:xfrm>
            <a:custGeom>
              <a:avLst/>
              <a:gdLst/>
              <a:ahLst/>
              <a:cxnLst/>
              <a:rect l="0" t="0" r="0" b="0"/>
              <a:pathLst>
                <a:path w="106624" h="1">
                  <a:moveTo>
                    <a:pt x="23279" y="0"/>
                  </a:moveTo>
                  <a:lnTo>
                    <a:pt x="0" y="0"/>
                  </a:lnTo>
                  <a:lnTo>
                    <a:pt x="57659" y="0"/>
                  </a:lnTo>
                  <a:lnTo>
                    <a:pt x="10662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106"/>
            <p:cNvSpPr/>
            <p:nvPr/>
          </p:nvSpPr>
          <p:spPr>
            <a:xfrm>
              <a:off x="9203531" y="2226469"/>
              <a:ext cx="71439" cy="238126"/>
            </a:xfrm>
            <a:custGeom>
              <a:avLst/>
              <a:gdLst/>
              <a:ahLst/>
              <a:cxnLst/>
              <a:rect l="0" t="0" r="0" b="0"/>
              <a:pathLst>
                <a:path w="71439" h="238126">
                  <a:moveTo>
                    <a:pt x="71438" y="0"/>
                  </a:moveTo>
                  <a:lnTo>
                    <a:pt x="65117" y="0"/>
                  </a:lnTo>
                  <a:lnTo>
                    <a:pt x="63255" y="1323"/>
                  </a:lnTo>
                  <a:lnTo>
                    <a:pt x="62014" y="3528"/>
                  </a:lnTo>
                  <a:lnTo>
                    <a:pt x="61186" y="6320"/>
                  </a:lnTo>
                  <a:lnTo>
                    <a:pt x="51675" y="21631"/>
                  </a:lnTo>
                  <a:lnTo>
                    <a:pt x="31212" y="79599"/>
                  </a:lnTo>
                  <a:lnTo>
                    <a:pt x="16063" y="134950"/>
                  </a:lnTo>
                  <a:lnTo>
                    <a:pt x="8621" y="190500"/>
                  </a:lnTo>
                  <a:lnTo>
                    <a:pt x="1704" y="215929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107"/>
            <p:cNvSpPr/>
            <p:nvPr/>
          </p:nvSpPr>
          <p:spPr>
            <a:xfrm>
              <a:off x="9132094" y="2357439"/>
              <a:ext cx="285586" cy="119062"/>
            </a:xfrm>
            <a:custGeom>
              <a:avLst/>
              <a:gdLst/>
              <a:ahLst/>
              <a:cxnLst/>
              <a:rect l="0" t="0" r="0" b="0"/>
              <a:pathLst>
                <a:path w="285586" h="119062">
                  <a:moveTo>
                    <a:pt x="0" y="59530"/>
                  </a:moveTo>
                  <a:lnTo>
                    <a:pt x="0" y="53209"/>
                  </a:lnTo>
                  <a:lnTo>
                    <a:pt x="1323" y="51347"/>
                  </a:lnTo>
                  <a:lnTo>
                    <a:pt x="3527" y="50106"/>
                  </a:lnTo>
                  <a:lnTo>
                    <a:pt x="16572" y="48114"/>
                  </a:lnTo>
                  <a:lnTo>
                    <a:pt x="41393" y="46397"/>
                  </a:lnTo>
                  <a:lnTo>
                    <a:pt x="79599" y="37385"/>
                  </a:lnTo>
                  <a:lnTo>
                    <a:pt x="137271" y="35864"/>
                  </a:lnTo>
                  <a:lnTo>
                    <a:pt x="196638" y="35730"/>
                  </a:lnTo>
                  <a:lnTo>
                    <a:pt x="209985" y="32195"/>
                  </a:lnTo>
                  <a:lnTo>
                    <a:pt x="221650" y="27537"/>
                  </a:lnTo>
                  <a:lnTo>
                    <a:pt x="241769" y="23592"/>
                  </a:lnTo>
                  <a:lnTo>
                    <a:pt x="261089" y="14605"/>
                  </a:lnTo>
                  <a:lnTo>
                    <a:pt x="265340" y="13705"/>
                  </a:lnTo>
                  <a:lnTo>
                    <a:pt x="268175" y="11782"/>
                  </a:lnTo>
                  <a:lnTo>
                    <a:pt x="270065" y="9177"/>
                  </a:lnTo>
                  <a:lnTo>
                    <a:pt x="271324" y="6118"/>
                  </a:lnTo>
                  <a:lnTo>
                    <a:pt x="273487" y="4078"/>
                  </a:lnTo>
                  <a:lnTo>
                    <a:pt x="285585" y="46"/>
                  </a:lnTo>
                  <a:lnTo>
                    <a:pt x="268009" y="0"/>
                  </a:lnTo>
                  <a:lnTo>
                    <a:pt x="261108" y="3527"/>
                  </a:lnTo>
                  <a:lnTo>
                    <a:pt x="253632" y="8181"/>
                  </a:lnTo>
                  <a:lnTo>
                    <a:pt x="241984" y="12124"/>
                  </a:lnTo>
                  <a:lnTo>
                    <a:pt x="222236" y="28331"/>
                  </a:lnTo>
                  <a:lnTo>
                    <a:pt x="217835" y="35962"/>
                  </a:lnTo>
                  <a:lnTo>
                    <a:pt x="215008" y="51641"/>
                  </a:lnTo>
                  <a:lnTo>
                    <a:pt x="214373" y="75409"/>
                  </a:lnTo>
                  <a:lnTo>
                    <a:pt x="221395" y="86872"/>
                  </a:lnTo>
                  <a:lnTo>
                    <a:pt x="232012" y="98140"/>
                  </a:lnTo>
                  <a:lnTo>
                    <a:pt x="261937" y="1190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108"/>
            <p:cNvSpPr/>
            <p:nvPr/>
          </p:nvSpPr>
          <p:spPr>
            <a:xfrm>
              <a:off x="9477583" y="2345578"/>
              <a:ext cx="212434" cy="83298"/>
            </a:xfrm>
            <a:custGeom>
              <a:avLst/>
              <a:gdLst/>
              <a:ahLst/>
              <a:cxnLst/>
              <a:rect l="0" t="0" r="0" b="0"/>
              <a:pathLst>
                <a:path w="212434" h="83298">
                  <a:moveTo>
                    <a:pt x="11698" y="59485"/>
                  </a:moveTo>
                  <a:lnTo>
                    <a:pt x="23114" y="59485"/>
                  </a:lnTo>
                  <a:lnTo>
                    <a:pt x="23459" y="53164"/>
                  </a:lnTo>
                  <a:lnTo>
                    <a:pt x="24831" y="51302"/>
                  </a:lnTo>
                  <a:lnTo>
                    <a:pt x="47721" y="38372"/>
                  </a:lnTo>
                  <a:lnTo>
                    <a:pt x="51589" y="37472"/>
                  </a:lnTo>
                  <a:lnTo>
                    <a:pt x="68896" y="25579"/>
                  </a:lnTo>
                  <a:lnTo>
                    <a:pt x="81276" y="13674"/>
                  </a:lnTo>
                  <a:lnTo>
                    <a:pt x="83088" y="491"/>
                  </a:lnTo>
                  <a:lnTo>
                    <a:pt x="60239" y="0"/>
                  </a:lnTo>
                  <a:lnTo>
                    <a:pt x="49587" y="3502"/>
                  </a:lnTo>
                  <a:lnTo>
                    <a:pt x="23795" y="24077"/>
                  </a:lnTo>
                  <a:lnTo>
                    <a:pt x="15751" y="30519"/>
                  </a:lnTo>
                  <a:lnTo>
                    <a:pt x="7767" y="33382"/>
                  </a:lnTo>
                  <a:lnTo>
                    <a:pt x="5109" y="35468"/>
                  </a:lnTo>
                  <a:lnTo>
                    <a:pt x="2155" y="41314"/>
                  </a:lnTo>
                  <a:lnTo>
                    <a:pt x="0" y="63600"/>
                  </a:lnTo>
                  <a:lnTo>
                    <a:pt x="1254" y="66197"/>
                  </a:lnTo>
                  <a:lnTo>
                    <a:pt x="3412" y="67928"/>
                  </a:lnTo>
                  <a:lnTo>
                    <a:pt x="9339" y="71175"/>
                  </a:lnTo>
                  <a:lnTo>
                    <a:pt x="20112" y="79117"/>
                  </a:lnTo>
                  <a:lnTo>
                    <a:pt x="27785" y="81439"/>
                  </a:lnTo>
                  <a:lnTo>
                    <a:pt x="84965" y="83249"/>
                  </a:lnTo>
                  <a:lnTo>
                    <a:pt x="94091" y="79748"/>
                  </a:lnTo>
                  <a:lnTo>
                    <a:pt x="142660" y="39172"/>
                  </a:lnTo>
                  <a:lnTo>
                    <a:pt x="146631" y="38006"/>
                  </a:lnTo>
                  <a:lnTo>
                    <a:pt x="149278" y="35905"/>
                  </a:lnTo>
                  <a:lnTo>
                    <a:pt x="154328" y="27951"/>
                  </a:lnTo>
                  <a:lnTo>
                    <a:pt x="165928" y="23929"/>
                  </a:lnTo>
                  <a:lnTo>
                    <a:pt x="172636" y="23814"/>
                  </a:lnTo>
                  <a:lnTo>
                    <a:pt x="174553" y="25121"/>
                  </a:lnTo>
                  <a:lnTo>
                    <a:pt x="175830" y="27315"/>
                  </a:lnTo>
                  <a:lnTo>
                    <a:pt x="176682" y="30101"/>
                  </a:lnTo>
                  <a:lnTo>
                    <a:pt x="184202" y="40342"/>
                  </a:lnTo>
                  <a:lnTo>
                    <a:pt x="191113" y="44362"/>
                  </a:lnTo>
                  <a:lnTo>
                    <a:pt x="194808" y="45434"/>
                  </a:lnTo>
                  <a:lnTo>
                    <a:pt x="197271" y="47472"/>
                  </a:lnTo>
                  <a:lnTo>
                    <a:pt x="200008" y="53264"/>
                  </a:lnTo>
                  <a:lnTo>
                    <a:pt x="202006" y="75510"/>
                  </a:lnTo>
                  <a:lnTo>
                    <a:pt x="203393" y="78106"/>
                  </a:lnTo>
                  <a:lnTo>
                    <a:pt x="205641" y="79836"/>
                  </a:lnTo>
                  <a:lnTo>
                    <a:pt x="212433" y="82613"/>
                  </a:lnTo>
                  <a:lnTo>
                    <a:pt x="209833" y="82993"/>
                  </a:lnTo>
                  <a:lnTo>
                    <a:pt x="202198" y="83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109"/>
            <p:cNvSpPr/>
            <p:nvPr/>
          </p:nvSpPr>
          <p:spPr>
            <a:xfrm>
              <a:off x="9798844" y="2238375"/>
              <a:ext cx="47626" cy="71439"/>
            </a:xfrm>
            <a:custGeom>
              <a:avLst/>
              <a:gdLst/>
              <a:ahLst/>
              <a:cxnLst/>
              <a:rect l="0" t="0" r="0" b="0"/>
              <a:pathLst>
                <a:path w="47626" h="71439">
                  <a:moveTo>
                    <a:pt x="47625" y="0"/>
                  </a:moveTo>
                  <a:lnTo>
                    <a:pt x="5251" y="43697"/>
                  </a:lnTo>
                  <a:lnTo>
                    <a:pt x="1555" y="55575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110"/>
            <p:cNvSpPr/>
            <p:nvPr/>
          </p:nvSpPr>
          <p:spPr>
            <a:xfrm>
              <a:off x="9870281" y="2250281"/>
              <a:ext cx="47626" cy="47626"/>
            </a:xfrm>
            <a:custGeom>
              <a:avLst/>
              <a:gdLst/>
              <a:ahLst/>
              <a:cxnLst/>
              <a:rect l="0" t="0" r="0" b="0"/>
              <a:pathLst>
                <a:path w="47626" h="47626">
                  <a:moveTo>
                    <a:pt x="47625" y="0"/>
                  </a:moveTo>
                  <a:lnTo>
                    <a:pt x="47625" y="6321"/>
                  </a:lnTo>
                  <a:lnTo>
                    <a:pt x="46302" y="8183"/>
                  </a:lnTo>
                  <a:lnTo>
                    <a:pt x="44098" y="9424"/>
                  </a:lnTo>
                  <a:lnTo>
                    <a:pt x="41305" y="10252"/>
                  </a:lnTo>
                  <a:lnTo>
                    <a:pt x="34674" y="18226"/>
                  </a:lnTo>
                  <a:lnTo>
                    <a:pt x="19638" y="38584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7" name="SMARTInkShape-Group539"/>
          <p:cNvGrpSpPr/>
          <p:nvPr/>
        </p:nvGrpSpPr>
        <p:grpSpPr>
          <a:xfrm>
            <a:off x="454093" y="2536584"/>
            <a:ext cx="3463064" cy="1321019"/>
            <a:chOff x="454093" y="2536584"/>
            <a:chExt cx="3463064" cy="1321019"/>
          </a:xfrm>
        </p:grpSpPr>
        <p:sp>
          <p:nvSpPr>
            <p:cNvPr id="24" name="SMARTInkShape-3111"/>
            <p:cNvSpPr/>
            <p:nvPr/>
          </p:nvSpPr>
          <p:spPr>
            <a:xfrm>
              <a:off x="2690869" y="3595736"/>
              <a:ext cx="83287" cy="106915"/>
            </a:xfrm>
            <a:custGeom>
              <a:avLst/>
              <a:gdLst/>
              <a:ahLst/>
              <a:cxnLst/>
              <a:rect l="0" t="0" r="0" b="0"/>
              <a:pathLst>
                <a:path w="83287" h="106915">
                  <a:moveTo>
                    <a:pt x="35662" y="35670"/>
                  </a:moveTo>
                  <a:lnTo>
                    <a:pt x="29342" y="35670"/>
                  </a:lnTo>
                  <a:lnTo>
                    <a:pt x="27480" y="36993"/>
                  </a:lnTo>
                  <a:lnTo>
                    <a:pt x="26238" y="39198"/>
                  </a:lnTo>
                  <a:lnTo>
                    <a:pt x="25411" y="41991"/>
                  </a:lnTo>
                  <a:lnTo>
                    <a:pt x="23536" y="43853"/>
                  </a:lnTo>
                  <a:lnTo>
                    <a:pt x="11022" y="50369"/>
                  </a:lnTo>
                  <a:lnTo>
                    <a:pt x="7329" y="53407"/>
                  </a:lnTo>
                  <a:lnTo>
                    <a:pt x="3226" y="60310"/>
                  </a:lnTo>
                  <a:lnTo>
                    <a:pt x="136" y="80992"/>
                  </a:lnTo>
                  <a:lnTo>
                    <a:pt x="0" y="88933"/>
                  </a:lnTo>
                  <a:lnTo>
                    <a:pt x="3496" y="95943"/>
                  </a:lnTo>
                  <a:lnTo>
                    <a:pt x="6281" y="99665"/>
                  </a:lnTo>
                  <a:lnTo>
                    <a:pt x="12903" y="103800"/>
                  </a:lnTo>
                  <a:lnTo>
                    <a:pt x="21612" y="106454"/>
                  </a:lnTo>
                  <a:lnTo>
                    <a:pt x="35762" y="106914"/>
                  </a:lnTo>
                  <a:lnTo>
                    <a:pt x="45849" y="103494"/>
                  </a:lnTo>
                  <a:lnTo>
                    <a:pt x="63104" y="90519"/>
                  </a:lnTo>
                  <a:lnTo>
                    <a:pt x="67702" y="82978"/>
                  </a:lnTo>
                  <a:lnTo>
                    <a:pt x="71069" y="75217"/>
                  </a:lnTo>
                  <a:lnTo>
                    <a:pt x="79079" y="63410"/>
                  </a:lnTo>
                  <a:lnTo>
                    <a:pt x="82040" y="51533"/>
                  </a:lnTo>
                  <a:lnTo>
                    <a:pt x="83286" y="1813"/>
                  </a:lnTo>
                  <a:lnTo>
                    <a:pt x="81963" y="1193"/>
                  </a:lnTo>
                  <a:lnTo>
                    <a:pt x="61620" y="0"/>
                  </a:lnTo>
                  <a:lnTo>
                    <a:pt x="49412" y="10207"/>
                  </a:lnTo>
                  <a:lnTo>
                    <a:pt x="35662" y="118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112"/>
            <p:cNvSpPr/>
            <p:nvPr/>
          </p:nvSpPr>
          <p:spPr>
            <a:xfrm>
              <a:off x="2512219" y="3572080"/>
              <a:ext cx="142669" cy="130765"/>
            </a:xfrm>
            <a:custGeom>
              <a:avLst/>
              <a:gdLst/>
              <a:ahLst/>
              <a:cxnLst/>
              <a:rect l="0" t="0" r="0" b="0"/>
              <a:pathLst>
                <a:path w="142669" h="130765">
                  <a:moveTo>
                    <a:pt x="0" y="47420"/>
                  </a:moveTo>
                  <a:lnTo>
                    <a:pt x="6320" y="41099"/>
                  </a:lnTo>
                  <a:lnTo>
                    <a:pt x="9423" y="34468"/>
                  </a:lnTo>
                  <a:lnTo>
                    <a:pt x="10251" y="30848"/>
                  </a:lnTo>
                  <a:lnTo>
                    <a:pt x="17736" y="19432"/>
                  </a:lnTo>
                  <a:lnTo>
                    <a:pt x="28333" y="7671"/>
                  </a:lnTo>
                  <a:lnTo>
                    <a:pt x="35963" y="3296"/>
                  </a:lnTo>
                  <a:lnTo>
                    <a:pt x="51642" y="486"/>
                  </a:lnTo>
                  <a:lnTo>
                    <a:pt x="69835" y="0"/>
                  </a:lnTo>
                  <a:lnTo>
                    <a:pt x="80867" y="3414"/>
                  </a:lnTo>
                  <a:lnTo>
                    <a:pt x="106939" y="20398"/>
                  </a:lnTo>
                  <a:lnTo>
                    <a:pt x="114997" y="23504"/>
                  </a:lnTo>
                  <a:lnTo>
                    <a:pt x="134925" y="39991"/>
                  </a:lnTo>
                  <a:lnTo>
                    <a:pt x="139341" y="51174"/>
                  </a:lnTo>
                  <a:lnTo>
                    <a:pt x="142668" y="76379"/>
                  </a:lnTo>
                  <a:lnTo>
                    <a:pt x="139255" y="83662"/>
                  </a:lnTo>
                  <a:lnTo>
                    <a:pt x="126285" y="99117"/>
                  </a:lnTo>
                  <a:lnTo>
                    <a:pt x="118744" y="103469"/>
                  </a:lnTo>
                  <a:lnTo>
                    <a:pt x="110983" y="106727"/>
                  </a:lnTo>
                  <a:lnTo>
                    <a:pt x="99177" y="114675"/>
                  </a:lnTo>
                  <a:lnTo>
                    <a:pt x="85977" y="117618"/>
                  </a:lnTo>
                  <a:lnTo>
                    <a:pt x="73048" y="118307"/>
                  </a:lnTo>
                  <a:lnTo>
                    <a:pt x="68543" y="119813"/>
                  </a:lnTo>
                  <a:lnTo>
                    <a:pt x="65539" y="122140"/>
                  </a:lnTo>
                  <a:lnTo>
                    <a:pt x="63536" y="125015"/>
                  </a:lnTo>
                  <a:lnTo>
                    <a:pt x="60878" y="126931"/>
                  </a:lnTo>
                  <a:lnTo>
                    <a:pt x="47625" y="1307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113"/>
            <p:cNvSpPr/>
            <p:nvPr/>
          </p:nvSpPr>
          <p:spPr>
            <a:xfrm>
              <a:off x="2488406" y="3607594"/>
              <a:ext cx="47626" cy="190501"/>
            </a:xfrm>
            <a:custGeom>
              <a:avLst/>
              <a:gdLst/>
              <a:ahLst/>
              <a:cxnLst/>
              <a:rect l="0" t="0" r="0" b="0"/>
              <a:pathLst>
                <a:path w="47626" h="190501">
                  <a:moveTo>
                    <a:pt x="47625" y="0"/>
                  </a:moveTo>
                  <a:lnTo>
                    <a:pt x="46302" y="41393"/>
                  </a:lnTo>
                  <a:lnTo>
                    <a:pt x="26540" y="100366"/>
                  </a:lnTo>
                  <a:lnTo>
                    <a:pt x="15189" y="127667"/>
                  </a:lnTo>
                  <a:lnTo>
                    <a:pt x="8667" y="163915"/>
                  </a:lnTo>
                  <a:lnTo>
                    <a:pt x="1712" y="175694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114"/>
            <p:cNvSpPr/>
            <p:nvPr/>
          </p:nvSpPr>
          <p:spPr>
            <a:xfrm>
              <a:off x="2287655" y="3607594"/>
              <a:ext cx="34065" cy="11907"/>
            </a:xfrm>
            <a:custGeom>
              <a:avLst/>
              <a:gdLst/>
              <a:ahLst/>
              <a:cxnLst/>
              <a:rect l="0" t="0" r="0" b="0"/>
              <a:pathLst>
                <a:path w="34065" h="11907">
                  <a:moveTo>
                    <a:pt x="10251" y="0"/>
                  </a:moveTo>
                  <a:lnTo>
                    <a:pt x="3931" y="0"/>
                  </a:lnTo>
                  <a:lnTo>
                    <a:pt x="2069" y="1323"/>
                  </a:lnTo>
                  <a:lnTo>
                    <a:pt x="828" y="3528"/>
                  </a:lnTo>
                  <a:lnTo>
                    <a:pt x="0" y="6320"/>
                  </a:lnTo>
                  <a:lnTo>
                    <a:pt x="771" y="8182"/>
                  </a:lnTo>
                  <a:lnTo>
                    <a:pt x="2608" y="9424"/>
                  </a:lnTo>
                  <a:lnTo>
                    <a:pt x="11514" y="11170"/>
                  </a:lnTo>
                  <a:lnTo>
                    <a:pt x="34064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115"/>
            <p:cNvSpPr/>
            <p:nvPr/>
          </p:nvSpPr>
          <p:spPr>
            <a:xfrm>
              <a:off x="2274094" y="3536411"/>
              <a:ext cx="202407" cy="165943"/>
            </a:xfrm>
            <a:custGeom>
              <a:avLst/>
              <a:gdLst/>
              <a:ahLst/>
              <a:cxnLst/>
              <a:rect l="0" t="0" r="0" b="0"/>
              <a:pathLst>
                <a:path w="202407" h="165943">
                  <a:moveTo>
                    <a:pt x="0" y="154527"/>
                  </a:moveTo>
                  <a:lnTo>
                    <a:pt x="6320" y="154527"/>
                  </a:lnTo>
                  <a:lnTo>
                    <a:pt x="12951" y="158055"/>
                  </a:lnTo>
                  <a:lnTo>
                    <a:pt x="21667" y="164778"/>
                  </a:lnTo>
                  <a:lnTo>
                    <a:pt x="29497" y="165942"/>
                  </a:lnTo>
                  <a:lnTo>
                    <a:pt x="31571" y="164783"/>
                  </a:lnTo>
                  <a:lnTo>
                    <a:pt x="32954" y="162687"/>
                  </a:lnTo>
                  <a:lnTo>
                    <a:pt x="33875" y="159967"/>
                  </a:lnTo>
                  <a:lnTo>
                    <a:pt x="35812" y="158153"/>
                  </a:lnTo>
                  <a:lnTo>
                    <a:pt x="41493" y="156139"/>
                  </a:lnTo>
                  <a:lnTo>
                    <a:pt x="43537" y="154278"/>
                  </a:lnTo>
                  <a:lnTo>
                    <a:pt x="56809" y="130467"/>
                  </a:lnTo>
                  <a:lnTo>
                    <a:pt x="71551" y="78646"/>
                  </a:lnTo>
                  <a:lnTo>
                    <a:pt x="92490" y="19796"/>
                  </a:lnTo>
                  <a:lnTo>
                    <a:pt x="99756" y="9539"/>
                  </a:lnTo>
                  <a:lnTo>
                    <a:pt x="107395" y="4098"/>
                  </a:lnTo>
                  <a:lnTo>
                    <a:pt x="119133" y="1035"/>
                  </a:lnTo>
                  <a:lnTo>
                    <a:pt x="141272" y="0"/>
                  </a:lnTo>
                  <a:lnTo>
                    <a:pt x="152305" y="3386"/>
                  </a:lnTo>
                  <a:lnTo>
                    <a:pt x="182481" y="18746"/>
                  </a:lnTo>
                  <a:lnTo>
                    <a:pt x="202406" y="235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116"/>
            <p:cNvSpPr/>
            <p:nvPr/>
          </p:nvSpPr>
          <p:spPr>
            <a:xfrm>
              <a:off x="2238376" y="3655219"/>
              <a:ext cx="35719" cy="69578"/>
            </a:xfrm>
            <a:custGeom>
              <a:avLst/>
              <a:gdLst/>
              <a:ahLst/>
              <a:cxnLst/>
              <a:rect l="0" t="0" r="0" b="0"/>
              <a:pathLst>
                <a:path w="35719" h="69578">
                  <a:moveTo>
                    <a:pt x="11905" y="11906"/>
                  </a:moveTo>
                  <a:lnTo>
                    <a:pt x="1654" y="11906"/>
                  </a:lnTo>
                  <a:lnTo>
                    <a:pt x="1102" y="13229"/>
                  </a:lnTo>
                  <a:lnTo>
                    <a:pt x="0" y="65160"/>
                  </a:lnTo>
                  <a:lnTo>
                    <a:pt x="1323" y="67252"/>
                  </a:lnTo>
                  <a:lnTo>
                    <a:pt x="3527" y="68647"/>
                  </a:lnTo>
                  <a:lnTo>
                    <a:pt x="6320" y="69577"/>
                  </a:lnTo>
                  <a:lnTo>
                    <a:pt x="8182" y="68874"/>
                  </a:lnTo>
                  <a:lnTo>
                    <a:pt x="9423" y="67083"/>
                  </a:lnTo>
                  <a:lnTo>
                    <a:pt x="10250" y="64566"/>
                  </a:lnTo>
                  <a:lnTo>
                    <a:pt x="12125" y="62887"/>
                  </a:lnTo>
                  <a:lnTo>
                    <a:pt x="17736" y="61023"/>
                  </a:lnTo>
                  <a:lnTo>
                    <a:pt x="19761" y="59202"/>
                  </a:lnTo>
                  <a:lnTo>
                    <a:pt x="31638" y="31127"/>
                  </a:lnTo>
                  <a:lnTo>
                    <a:pt x="357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117"/>
            <p:cNvSpPr/>
            <p:nvPr/>
          </p:nvSpPr>
          <p:spPr>
            <a:xfrm>
              <a:off x="1940719" y="3655954"/>
              <a:ext cx="165033" cy="130235"/>
            </a:xfrm>
            <a:custGeom>
              <a:avLst/>
              <a:gdLst/>
              <a:ahLst/>
              <a:cxnLst/>
              <a:rect l="0" t="0" r="0" b="0"/>
              <a:pathLst>
                <a:path w="165033" h="130235">
                  <a:moveTo>
                    <a:pt x="0" y="58796"/>
                  </a:moveTo>
                  <a:lnTo>
                    <a:pt x="0" y="70557"/>
                  </a:lnTo>
                  <a:lnTo>
                    <a:pt x="0" y="52962"/>
                  </a:lnTo>
                  <a:lnTo>
                    <a:pt x="6320" y="36048"/>
                  </a:lnTo>
                  <a:lnTo>
                    <a:pt x="20594" y="11834"/>
                  </a:lnTo>
                  <a:lnTo>
                    <a:pt x="21667" y="7644"/>
                  </a:lnTo>
                  <a:lnTo>
                    <a:pt x="25028" y="4851"/>
                  </a:lnTo>
                  <a:lnTo>
                    <a:pt x="44127" y="0"/>
                  </a:lnTo>
                  <a:lnTo>
                    <a:pt x="49597" y="3120"/>
                  </a:lnTo>
                  <a:lnTo>
                    <a:pt x="91304" y="41643"/>
                  </a:lnTo>
                  <a:lnTo>
                    <a:pt x="103194" y="45335"/>
                  </a:lnTo>
                  <a:lnTo>
                    <a:pt x="128617" y="46829"/>
                  </a:lnTo>
                  <a:lnTo>
                    <a:pt x="136592" y="40551"/>
                  </a:lnTo>
                  <a:lnTo>
                    <a:pt x="140083" y="33930"/>
                  </a:lnTo>
                  <a:lnTo>
                    <a:pt x="141013" y="30312"/>
                  </a:lnTo>
                  <a:lnTo>
                    <a:pt x="142957" y="27901"/>
                  </a:lnTo>
                  <a:lnTo>
                    <a:pt x="148644" y="25221"/>
                  </a:lnTo>
                  <a:lnTo>
                    <a:pt x="150690" y="23183"/>
                  </a:lnTo>
                  <a:lnTo>
                    <a:pt x="154621" y="11717"/>
                  </a:lnTo>
                  <a:lnTo>
                    <a:pt x="154781" y="68760"/>
                  </a:lnTo>
                  <a:lnTo>
                    <a:pt x="154781" y="84825"/>
                  </a:lnTo>
                  <a:lnTo>
                    <a:pt x="158309" y="93737"/>
                  </a:lnTo>
                  <a:lnTo>
                    <a:pt x="162963" y="102107"/>
                  </a:lnTo>
                  <a:lnTo>
                    <a:pt x="165032" y="110236"/>
                  </a:lnTo>
                  <a:lnTo>
                    <a:pt x="164261" y="112933"/>
                  </a:lnTo>
                  <a:lnTo>
                    <a:pt x="162424" y="114731"/>
                  </a:lnTo>
                  <a:lnTo>
                    <a:pt x="159876" y="115930"/>
                  </a:lnTo>
                  <a:lnTo>
                    <a:pt x="158178" y="118052"/>
                  </a:lnTo>
                  <a:lnTo>
                    <a:pt x="154914" y="129681"/>
                  </a:lnTo>
                  <a:lnTo>
                    <a:pt x="142875" y="1302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118"/>
            <p:cNvSpPr/>
            <p:nvPr/>
          </p:nvSpPr>
          <p:spPr>
            <a:xfrm>
              <a:off x="1893094" y="3607594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SMARTInkShape-3119"/>
            <p:cNvSpPr/>
            <p:nvPr/>
          </p:nvSpPr>
          <p:spPr>
            <a:xfrm>
              <a:off x="1893094" y="3690938"/>
              <a:ext cx="11907" cy="47626"/>
            </a:xfrm>
            <a:custGeom>
              <a:avLst/>
              <a:gdLst/>
              <a:ahLst/>
              <a:cxnLst/>
              <a:rect l="0" t="0" r="0" b="0"/>
              <a:pathLst>
                <a:path w="11907" h="47626">
                  <a:moveTo>
                    <a:pt x="11906" y="0"/>
                  </a:moveTo>
                  <a:lnTo>
                    <a:pt x="11906" y="16571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3120"/>
            <p:cNvSpPr/>
            <p:nvPr/>
          </p:nvSpPr>
          <p:spPr>
            <a:xfrm>
              <a:off x="1702607" y="3655771"/>
              <a:ext cx="107144" cy="117768"/>
            </a:xfrm>
            <a:custGeom>
              <a:avLst/>
              <a:gdLst/>
              <a:ahLst/>
              <a:cxnLst/>
              <a:rect l="0" t="0" r="0" b="0"/>
              <a:pathLst>
                <a:path w="107144" h="117768">
                  <a:moveTo>
                    <a:pt x="11893" y="23260"/>
                  </a:moveTo>
                  <a:lnTo>
                    <a:pt x="5572" y="23260"/>
                  </a:lnTo>
                  <a:lnTo>
                    <a:pt x="3711" y="24583"/>
                  </a:lnTo>
                  <a:lnTo>
                    <a:pt x="2469" y="26788"/>
                  </a:lnTo>
                  <a:lnTo>
                    <a:pt x="722" y="39739"/>
                  </a:lnTo>
                  <a:lnTo>
                    <a:pt x="0" y="96884"/>
                  </a:lnTo>
                  <a:lnTo>
                    <a:pt x="3520" y="105812"/>
                  </a:lnTo>
                  <a:lnTo>
                    <a:pt x="11403" y="117767"/>
                  </a:lnTo>
                  <a:lnTo>
                    <a:pt x="13187" y="98159"/>
                  </a:lnTo>
                  <a:lnTo>
                    <a:pt x="21311" y="82691"/>
                  </a:lnTo>
                  <a:lnTo>
                    <a:pt x="27109" y="49546"/>
                  </a:lnTo>
                  <a:lnTo>
                    <a:pt x="31885" y="40235"/>
                  </a:lnTo>
                  <a:lnTo>
                    <a:pt x="35896" y="27555"/>
                  </a:lnTo>
                  <a:lnTo>
                    <a:pt x="57705" y="1313"/>
                  </a:lnTo>
                  <a:lnTo>
                    <a:pt x="65301" y="0"/>
                  </a:lnTo>
                  <a:lnTo>
                    <a:pt x="67342" y="1139"/>
                  </a:lnTo>
                  <a:lnTo>
                    <a:pt x="68703" y="3221"/>
                  </a:lnTo>
                  <a:lnTo>
                    <a:pt x="69610" y="5932"/>
                  </a:lnTo>
                  <a:lnTo>
                    <a:pt x="80609" y="23592"/>
                  </a:lnTo>
                  <a:lnTo>
                    <a:pt x="95425" y="79046"/>
                  </a:lnTo>
                  <a:lnTo>
                    <a:pt x="107143" y="1066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3121"/>
            <p:cNvSpPr/>
            <p:nvPr/>
          </p:nvSpPr>
          <p:spPr>
            <a:xfrm>
              <a:off x="1512107" y="3607594"/>
              <a:ext cx="142863" cy="152874"/>
            </a:xfrm>
            <a:custGeom>
              <a:avLst/>
              <a:gdLst/>
              <a:ahLst/>
              <a:cxnLst/>
              <a:rect l="0" t="0" r="0" b="0"/>
              <a:pathLst>
                <a:path w="142863" h="152874">
                  <a:moveTo>
                    <a:pt x="11893" y="0"/>
                  </a:moveTo>
                  <a:lnTo>
                    <a:pt x="477" y="0"/>
                  </a:lnTo>
                  <a:lnTo>
                    <a:pt x="0" y="27988"/>
                  </a:lnTo>
                  <a:lnTo>
                    <a:pt x="19749" y="87234"/>
                  </a:lnTo>
                  <a:lnTo>
                    <a:pt x="27090" y="128249"/>
                  </a:lnTo>
                  <a:lnTo>
                    <a:pt x="34004" y="139986"/>
                  </a:lnTo>
                  <a:lnTo>
                    <a:pt x="35556" y="152873"/>
                  </a:lnTo>
                  <a:lnTo>
                    <a:pt x="35704" y="126434"/>
                  </a:lnTo>
                  <a:lnTo>
                    <a:pt x="39233" y="118810"/>
                  </a:lnTo>
                  <a:lnTo>
                    <a:pt x="42026" y="114926"/>
                  </a:lnTo>
                  <a:lnTo>
                    <a:pt x="45957" y="96817"/>
                  </a:lnTo>
                  <a:lnTo>
                    <a:pt x="48608" y="76499"/>
                  </a:lnTo>
                  <a:lnTo>
                    <a:pt x="60499" y="59747"/>
                  </a:lnTo>
                  <a:lnTo>
                    <a:pt x="69266" y="50019"/>
                  </a:lnTo>
                  <a:lnTo>
                    <a:pt x="73993" y="48689"/>
                  </a:lnTo>
                  <a:lnTo>
                    <a:pt x="87807" y="47835"/>
                  </a:lnTo>
                  <a:lnTo>
                    <a:pt x="90283" y="49088"/>
                  </a:lnTo>
                  <a:lnTo>
                    <a:pt x="91934" y="51246"/>
                  </a:lnTo>
                  <a:lnTo>
                    <a:pt x="95092" y="57171"/>
                  </a:lnTo>
                  <a:lnTo>
                    <a:pt x="100905" y="64215"/>
                  </a:lnTo>
                  <a:lnTo>
                    <a:pt x="107898" y="68227"/>
                  </a:lnTo>
                  <a:lnTo>
                    <a:pt x="111615" y="69297"/>
                  </a:lnTo>
                  <a:lnTo>
                    <a:pt x="114093" y="72657"/>
                  </a:lnTo>
                  <a:lnTo>
                    <a:pt x="121598" y="93531"/>
                  </a:lnTo>
                  <a:lnTo>
                    <a:pt x="131711" y="113702"/>
                  </a:lnTo>
                  <a:lnTo>
                    <a:pt x="14286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3122"/>
            <p:cNvSpPr/>
            <p:nvPr/>
          </p:nvSpPr>
          <p:spPr>
            <a:xfrm>
              <a:off x="1476375" y="3667125"/>
              <a:ext cx="23814" cy="83345"/>
            </a:xfrm>
            <a:custGeom>
              <a:avLst/>
              <a:gdLst/>
              <a:ahLst/>
              <a:cxnLst/>
              <a:rect l="0" t="0" r="0" b="0"/>
              <a:pathLst>
                <a:path w="23814" h="83345">
                  <a:moveTo>
                    <a:pt x="0" y="0"/>
                  </a:moveTo>
                  <a:lnTo>
                    <a:pt x="10251" y="10251"/>
                  </a:lnTo>
                  <a:lnTo>
                    <a:pt x="11416" y="17737"/>
                  </a:lnTo>
                  <a:lnTo>
                    <a:pt x="12902" y="19762"/>
                  </a:lnTo>
                  <a:lnTo>
                    <a:pt x="18082" y="22012"/>
                  </a:lnTo>
                  <a:lnTo>
                    <a:pt x="19992" y="25258"/>
                  </a:lnTo>
                  <a:lnTo>
                    <a:pt x="23477" y="54818"/>
                  </a:lnTo>
                  <a:lnTo>
                    <a:pt x="23813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3123"/>
            <p:cNvSpPr/>
            <p:nvPr/>
          </p:nvSpPr>
          <p:spPr>
            <a:xfrm>
              <a:off x="1333548" y="3619990"/>
              <a:ext cx="83207" cy="237613"/>
            </a:xfrm>
            <a:custGeom>
              <a:avLst/>
              <a:gdLst/>
              <a:ahLst/>
              <a:cxnLst/>
              <a:rect l="0" t="0" r="0" b="0"/>
              <a:pathLst>
                <a:path w="83207" h="237613">
                  <a:moveTo>
                    <a:pt x="59483" y="11416"/>
                  </a:moveTo>
                  <a:lnTo>
                    <a:pt x="49232" y="1165"/>
                  </a:lnTo>
                  <a:lnTo>
                    <a:pt x="41747" y="0"/>
                  </a:lnTo>
                  <a:lnTo>
                    <a:pt x="39721" y="1160"/>
                  </a:lnTo>
                  <a:lnTo>
                    <a:pt x="38371" y="3256"/>
                  </a:lnTo>
                  <a:lnTo>
                    <a:pt x="37471" y="5976"/>
                  </a:lnTo>
                  <a:lnTo>
                    <a:pt x="35548" y="7789"/>
                  </a:lnTo>
                  <a:lnTo>
                    <a:pt x="22956" y="14227"/>
                  </a:lnTo>
                  <a:lnTo>
                    <a:pt x="19257" y="17259"/>
                  </a:lnTo>
                  <a:lnTo>
                    <a:pt x="15147" y="24156"/>
                  </a:lnTo>
                  <a:lnTo>
                    <a:pt x="11997" y="31630"/>
                  </a:lnTo>
                  <a:lnTo>
                    <a:pt x="4109" y="43276"/>
                  </a:lnTo>
                  <a:lnTo>
                    <a:pt x="0" y="58836"/>
                  </a:lnTo>
                  <a:lnTo>
                    <a:pt x="39803" y="59041"/>
                  </a:lnTo>
                  <a:lnTo>
                    <a:pt x="42394" y="60364"/>
                  </a:lnTo>
                  <a:lnTo>
                    <a:pt x="44122" y="62569"/>
                  </a:lnTo>
                  <a:lnTo>
                    <a:pt x="47364" y="68546"/>
                  </a:lnTo>
                  <a:lnTo>
                    <a:pt x="75505" y="109041"/>
                  </a:lnTo>
                  <a:lnTo>
                    <a:pt x="79833" y="121392"/>
                  </a:lnTo>
                  <a:lnTo>
                    <a:pt x="83206" y="180659"/>
                  </a:lnTo>
                  <a:lnTo>
                    <a:pt x="81933" y="195115"/>
                  </a:lnTo>
                  <a:lnTo>
                    <a:pt x="71166" y="230875"/>
                  </a:lnTo>
                  <a:lnTo>
                    <a:pt x="68595" y="233129"/>
                  </a:lnTo>
                  <a:lnTo>
                    <a:pt x="60017" y="237371"/>
                  </a:lnTo>
                  <a:lnTo>
                    <a:pt x="49279" y="237612"/>
                  </a:lnTo>
                  <a:lnTo>
                    <a:pt x="41761" y="231307"/>
                  </a:lnTo>
                  <a:lnTo>
                    <a:pt x="38377" y="224680"/>
                  </a:lnTo>
                  <a:lnTo>
                    <a:pt x="37475" y="221061"/>
                  </a:lnTo>
                  <a:lnTo>
                    <a:pt x="35551" y="218648"/>
                  </a:lnTo>
                  <a:lnTo>
                    <a:pt x="23765" y="2138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3124"/>
            <p:cNvSpPr/>
            <p:nvPr/>
          </p:nvSpPr>
          <p:spPr>
            <a:xfrm>
              <a:off x="1059803" y="3536156"/>
              <a:ext cx="201560" cy="237415"/>
            </a:xfrm>
            <a:custGeom>
              <a:avLst/>
              <a:gdLst/>
              <a:ahLst/>
              <a:cxnLst/>
              <a:rect l="0" t="0" r="0" b="0"/>
              <a:pathLst>
                <a:path w="201560" h="237415">
                  <a:moveTo>
                    <a:pt x="35572" y="0"/>
                  </a:moveTo>
                  <a:lnTo>
                    <a:pt x="25321" y="10252"/>
                  </a:lnTo>
                  <a:lnTo>
                    <a:pt x="24156" y="17737"/>
                  </a:lnTo>
                  <a:lnTo>
                    <a:pt x="23811" y="28333"/>
                  </a:lnTo>
                  <a:lnTo>
                    <a:pt x="20202" y="35964"/>
                  </a:lnTo>
                  <a:lnTo>
                    <a:pt x="17388" y="39851"/>
                  </a:lnTo>
                  <a:lnTo>
                    <a:pt x="13427" y="57963"/>
                  </a:lnTo>
                  <a:lnTo>
                    <a:pt x="10534" y="111266"/>
                  </a:lnTo>
                  <a:lnTo>
                    <a:pt x="594" y="163168"/>
                  </a:lnTo>
                  <a:lnTo>
                    <a:pt x="0" y="188188"/>
                  </a:lnTo>
                  <a:lnTo>
                    <a:pt x="3446" y="199615"/>
                  </a:lnTo>
                  <a:lnTo>
                    <a:pt x="8065" y="209103"/>
                  </a:lnTo>
                  <a:lnTo>
                    <a:pt x="11615" y="235725"/>
                  </a:lnTo>
                  <a:lnTo>
                    <a:pt x="12986" y="236525"/>
                  </a:lnTo>
                  <a:lnTo>
                    <a:pt x="18037" y="237414"/>
                  </a:lnTo>
                  <a:lnTo>
                    <a:pt x="19913" y="236328"/>
                  </a:lnTo>
                  <a:lnTo>
                    <a:pt x="21164" y="234282"/>
                  </a:lnTo>
                  <a:lnTo>
                    <a:pt x="21998" y="231594"/>
                  </a:lnTo>
                  <a:lnTo>
                    <a:pt x="54202" y="182299"/>
                  </a:lnTo>
                  <a:lnTo>
                    <a:pt x="59182" y="145759"/>
                  </a:lnTo>
                  <a:lnTo>
                    <a:pt x="59367" y="132877"/>
                  </a:lnTo>
                  <a:lnTo>
                    <a:pt x="58050" y="132241"/>
                  </a:lnTo>
                  <a:lnTo>
                    <a:pt x="53059" y="131534"/>
                  </a:lnTo>
                  <a:lnTo>
                    <a:pt x="51199" y="130023"/>
                  </a:lnTo>
                  <a:lnTo>
                    <a:pt x="49132" y="124816"/>
                  </a:lnTo>
                  <a:lnTo>
                    <a:pt x="48581" y="124221"/>
                  </a:lnTo>
                  <a:lnTo>
                    <a:pt x="48213" y="125147"/>
                  </a:lnTo>
                  <a:lnTo>
                    <a:pt x="47491" y="141119"/>
                  </a:lnTo>
                  <a:lnTo>
                    <a:pt x="57731" y="152972"/>
                  </a:lnTo>
                  <a:lnTo>
                    <a:pt x="65215" y="154245"/>
                  </a:lnTo>
                  <a:lnTo>
                    <a:pt x="103901" y="154735"/>
                  </a:lnTo>
                  <a:lnTo>
                    <a:pt x="115770" y="151233"/>
                  </a:lnTo>
                  <a:lnTo>
                    <a:pt x="126778" y="146590"/>
                  </a:lnTo>
                  <a:lnTo>
                    <a:pt x="146528" y="142653"/>
                  </a:lnTo>
                  <a:lnTo>
                    <a:pt x="161346" y="133696"/>
                  </a:lnTo>
                  <a:lnTo>
                    <a:pt x="186277" y="112339"/>
                  </a:lnTo>
                  <a:lnTo>
                    <a:pt x="194274" y="109460"/>
                  </a:lnTo>
                  <a:lnTo>
                    <a:pt x="196936" y="107369"/>
                  </a:lnTo>
                  <a:lnTo>
                    <a:pt x="199894" y="101518"/>
                  </a:lnTo>
                  <a:lnTo>
                    <a:pt x="201559" y="90787"/>
                  </a:lnTo>
                  <a:lnTo>
                    <a:pt x="200469" y="88306"/>
                  </a:lnTo>
                  <a:lnTo>
                    <a:pt x="198420" y="86652"/>
                  </a:lnTo>
                  <a:lnTo>
                    <a:pt x="191947" y="83997"/>
                  </a:lnTo>
                  <a:lnTo>
                    <a:pt x="184505" y="83538"/>
                  </a:lnTo>
                  <a:lnTo>
                    <a:pt x="177612" y="86958"/>
                  </a:lnTo>
                  <a:lnTo>
                    <a:pt x="148996" y="112843"/>
                  </a:lnTo>
                  <a:lnTo>
                    <a:pt x="145514" y="119826"/>
                  </a:lnTo>
                  <a:lnTo>
                    <a:pt x="143279" y="135089"/>
                  </a:lnTo>
                  <a:lnTo>
                    <a:pt x="146501" y="142942"/>
                  </a:lnTo>
                  <a:lnTo>
                    <a:pt x="151019" y="150843"/>
                  </a:lnTo>
                  <a:lnTo>
                    <a:pt x="154886" y="162728"/>
                  </a:lnTo>
                  <a:lnTo>
                    <a:pt x="160479" y="170660"/>
                  </a:lnTo>
                  <a:lnTo>
                    <a:pt x="167374" y="175068"/>
                  </a:lnTo>
                  <a:lnTo>
                    <a:pt x="178447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3125"/>
            <p:cNvSpPr/>
            <p:nvPr/>
          </p:nvSpPr>
          <p:spPr>
            <a:xfrm>
              <a:off x="2952750" y="3190894"/>
              <a:ext cx="452414" cy="309545"/>
            </a:xfrm>
            <a:custGeom>
              <a:avLst/>
              <a:gdLst/>
              <a:ahLst/>
              <a:cxnLst/>
              <a:rect l="0" t="0" r="0" b="0"/>
              <a:pathLst>
                <a:path w="452414" h="309545">
                  <a:moveTo>
                    <a:pt x="0" y="130950"/>
                  </a:moveTo>
                  <a:lnTo>
                    <a:pt x="10251" y="130950"/>
                  </a:lnTo>
                  <a:lnTo>
                    <a:pt x="24057" y="137270"/>
                  </a:lnTo>
                  <a:lnTo>
                    <a:pt x="37591" y="136846"/>
                  </a:lnTo>
                  <a:lnTo>
                    <a:pt x="44905" y="134881"/>
                  </a:lnTo>
                  <a:lnTo>
                    <a:pt x="60086" y="136225"/>
                  </a:lnTo>
                  <a:lnTo>
                    <a:pt x="91391" y="141546"/>
                  </a:lnTo>
                  <a:lnTo>
                    <a:pt x="145236" y="132490"/>
                  </a:lnTo>
                  <a:lnTo>
                    <a:pt x="160681" y="128107"/>
                  </a:lnTo>
                  <a:lnTo>
                    <a:pt x="180342" y="114673"/>
                  </a:lnTo>
                  <a:lnTo>
                    <a:pt x="209006" y="86963"/>
                  </a:lnTo>
                  <a:lnTo>
                    <a:pt x="246028" y="31839"/>
                  </a:lnTo>
                  <a:lnTo>
                    <a:pt x="256635" y="17064"/>
                  </a:lnTo>
                  <a:lnTo>
                    <a:pt x="261932" y="0"/>
                  </a:lnTo>
                  <a:lnTo>
                    <a:pt x="260614" y="29796"/>
                  </a:lnTo>
                  <a:lnTo>
                    <a:pt x="241343" y="83444"/>
                  </a:lnTo>
                  <a:lnTo>
                    <a:pt x="235551" y="107173"/>
                  </a:lnTo>
                  <a:lnTo>
                    <a:pt x="216514" y="156382"/>
                  </a:lnTo>
                  <a:lnTo>
                    <a:pt x="213425" y="182324"/>
                  </a:lnTo>
                  <a:lnTo>
                    <a:pt x="202914" y="211778"/>
                  </a:lnTo>
                  <a:lnTo>
                    <a:pt x="202410" y="226035"/>
                  </a:lnTo>
                  <a:lnTo>
                    <a:pt x="202407" y="219830"/>
                  </a:lnTo>
                  <a:lnTo>
                    <a:pt x="205935" y="213227"/>
                  </a:lnTo>
                  <a:lnTo>
                    <a:pt x="213235" y="205882"/>
                  </a:lnTo>
                  <a:lnTo>
                    <a:pt x="271170" y="166660"/>
                  </a:lnTo>
                  <a:lnTo>
                    <a:pt x="282870" y="157112"/>
                  </a:lnTo>
                  <a:lnTo>
                    <a:pt x="297091" y="154823"/>
                  </a:lnTo>
                  <a:lnTo>
                    <a:pt x="298976" y="198460"/>
                  </a:lnTo>
                  <a:lnTo>
                    <a:pt x="307080" y="214302"/>
                  </a:lnTo>
                  <a:lnTo>
                    <a:pt x="309072" y="223850"/>
                  </a:lnTo>
                  <a:lnTo>
                    <a:pt x="286241" y="235241"/>
                  </a:lnTo>
                  <a:lnTo>
                    <a:pt x="284755" y="238842"/>
                  </a:lnTo>
                  <a:lnTo>
                    <a:pt x="285554" y="247806"/>
                  </a:lnTo>
                  <a:lnTo>
                    <a:pt x="286942" y="248541"/>
                  </a:lnTo>
                  <a:lnTo>
                    <a:pt x="323984" y="249955"/>
                  </a:lnTo>
                  <a:lnTo>
                    <a:pt x="372152" y="237053"/>
                  </a:lnTo>
                  <a:lnTo>
                    <a:pt x="404849" y="228378"/>
                  </a:lnTo>
                  <a:lnTo>
                    <a:pt x="441892" y="200012"/>
                  </a:lnTo>
                  <a:lnTo>
                    <a:pt x="447751" y="191189"/>
                  </a:lnTo>
                  <a:lnTo>
                    <a:pt x="451048" y="178785"/>
                  </a:lnTo>
                  <a:lnTo>
                    <a:pt x="452413" y="156627"/>
                  </a:lnTo>
                  <a:lnTo>
                    <a:pt x="451099" y="156006"/>
                  </a:lnTo>
                  <a:lnTo>
                    <a:pt x="422940" y="154777"/>
                  </a:lnTo>
                  <a:lnTo>
                    <a:pt x="415956" y="158297"/>
                  </a:lnTo>
                  <a:lnTo>
                    <a:pt x="388893" y="182750"/>
                  </a:lnTo>
                  <a:lnTo>
                    <a:pt x="384508" y="194101"/>
                  </a:lnTo>
                  <a:lnTo>
                    <a:pt x="381693" y="216625"/>
                  </a:lnTo>
                  <a:lnTo>
                    <a:pt x="376170" y="221140"/>
                  </a:lnTo>
                  <a:lnTo>
                    <a:pt x="355923" y="229684"/>
                  </a:lnTo>
                  <a:lnTo>
                    <a:pt x="349730" y="235137"/>
                  </a:lnTo>
                  <a:lnTo>
                    <a:pt x="346924" y="241418"/>
                  </a:lnTo>
                  <a:lnTo>
                    <a:pt x="346377" y="248252"/>
                  </a:lnTo>
                  <a:lnTo>
                    <a:pt x="349296" y="259372"/>
                  </a:lnTo>
                  <a:lnTo>
                    <a:pt x="381000" y="3095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3126"/>
            <p:cNvSpPr/>
            <p:nvPr/>
          </p:nvSpPr>
          <p:spPr>
            <a:xfrm>
              <a:off x="3000375" y="3167063"/>
              <a:ext cx="71439" cy="297657"/>
            </a:xfrm>
            <a:custGeom>
              <a:avLst/>
              <a:gdLst/>
              <a:ahLst/>
              <a:cxnLst/>
              <a:rect l="0" t="0" r="0" b="0"/>
              <a:pathLst>
                <a:path w="71439" h="297657">
                  <a:moveTo>
                    <a:pt x="71438" y="0"/>
                  </a:moveTo>
                  <a:lnTo>
                    <a:pt x="70115" y="41623"/>
                  </a:lnTo>
                  <a:lnTo>
                    <a:pt x="61186" y="79630"/>
                  </a:lnTo>
                  <a:lnTo>
                    <a:pt x="56221" y="128519"/>
                  </a:lnTo>
                  <a:lnTo>
                    <a:pt x="50172" y="157583"/>
                  </a:lnTo>
                  <a:lnTo>
                    <a:pt x="47960" y="213358"/>
                  </a:lnTo>
                  <a:lnTo>
                    <a:pt x="47774" y="231968"/>
                  </a:lnTo>
                  <a:lnTo>
                    <a:pt x="42433" y="240635"/>
                  </a:lnTo>
                  <a:lnTo>
                    <a:pt x="14924" y="265473"/>
                  </a:lnTo>
                  <a:lnTo>
                    <a:pt x="0" y="29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3127"/>
            <p:cNvSpPr/>
            <p:nvPr/>
          </p:nvSpPr>
          <p:spPr>
            <a:xfrm>
              <a:off x="1952625" y="3250406"/>
              <a:ext cx="47626" cy="226220"/>
            </a:xfrm>
            <a:custGeom>
              <a:avLst/>
              <a:gdLst/>
              <a:ahLst/>
              <a:cxnLst/>
              <a:rect l="0" t="0" r="0" b="0"/>
              <a:pathLst>
                <a:path w="47626" h="226220">
                  <a:moveTo>
                    <a:pt x="47625" y="0"/>
                  </a:moveTo>
                  <a:lnTo>
                    <a:pt x="41304" y="6321"/>
                  </a:lnTo>
                  <a:lnTo>
                    <a:pt x="38201" y="12952"/>
                  </a:lnTo>
                  <a:lnTo>
                    <a:pt x="35747" y="67701"/>
                  </a:lnTo>
                  <a:lnTo>
                    <a:pt x="35720" y="127164"/>
                  </a:lnTo>
                  <a:lnTo>
                    <a:pt x="35719" y="150861"/>
                  </a:lnTo>
                  <a:lnTo>
                    <a:pt x="31750" y="157460"/>
                  </a:lnTo>
                  <a:lnTo>
                    <a:pt x="11171" y="174390"/>
                  </a:lnTo>
                  <a:lnTo>
                    <a:pt x="4965" y="188191"/>
                  </a:lnTo>
                  <a:lnTo>
                    <a:pt x="0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3128"/>
            <p:cNvSpPr/>
            <p:nvPr/>
          </p:nvSpPr>
          <p:spPr>
            <a:xfrm>
              <a:off x="1916906" y="3369902"/>
              <a:ext cx="166511" cy="94818"/>
            </a:xfrm>
            <a:custGeom>
              <a:avLst/>
              <a:gdLst/>
              <a:ahLst/>
              <a:cxnLst/>
              <a:rect l="0" t="0" r="0" b="0"/>
              <a:pathLst>
                <a:path w="166511" h="94818">
                  <a:moveTo>
                    <a:pt x="0" y="47192"/>
                  </a:moveTo>
                  <a:lnTo>
                    <a:pt x="0" y="29455"/>
                  </a:lnTo>
                  <a:lnTo>
                    <a:pt x="1323" y="27430"/>
                  </a:lnTo>
                  <a:lnTo>
                    <a:pt x="3528" y="26080"/>
                  </a:lnTo>
                  <a:lnTo>
                    <a:pt x="53519" y="4499"/>
                  </a:lnTo>
                  <a:lnTo>
                    <a:pt x="108752" y="0"/>
                  </a:lnTo>
                  <a:lnTo>
                    <a:pt x="126444" y="1018"/>
                  </a:lnTo>
                  <a:lnTo>
                    <a:pt x="156418" y="10745"/>
                  </a:lnTo>
                  <a:lnTo>
                    <a:pt x="159842" y="10988"/>
                  </a:lnTo>
                  <a:lnTo>
                    <a:pt x="162124" y="12472"/>
                  </a:lnTo>
                  <a:lnTo>
                    <a:pt x="163645" y="14785"/>
                  </a:lnTo>
                  <a:lnTo>
                    <a:pt x="165786" y="24361"/>
                  </a:lnTo>
                  <a:lnTo>
                    <a:pt x="166510" y="39448"/>
                  </a:lnTo>
                  <a:lnTo>
                    <a:pt x="163923" y="43352"/>
                  </a:lnTo>
                  <a:lnTo>
                    <a:pt x="136889" y="67047"/>
                  </a:lnTo>
                  <a:lnTo>
                    <a:pt x="119063" y="94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3129"/>
            <p:cNvSpPr/>
            <p:nvPr/>
          </p:nvSpPr>
          <p:spPr>
            <a:xfrm>
              <a:off x="2107406" y="3298031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1190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3130"/>
            <p:cNvSpPr/>
            <p:nvPr/>
          </p:nvSpPr>
          <p:spPr>
            <a:xfrm>
              <a:off x="1714500" y="3274219"/>
              <a:ext cx="47626" cy="214313"/>
            </a:xfrm>
            <a:custGeom>
              <a:avLst/>
              <a:gdLst/>
              <a:ahLst/>
              <a:cxnLst/>
              <a:rect l="0" t="0" r="0" b="0"/>
              <a:pathLst>
                <a:path w="47626" h="214313">
                  <a:moveTo>
                    <a:pt x="47625" y="0"/>
                  </a:moveTo>
                  <a:lnTo>
                    <a:pt x="47625" y="17736"/>
                  </a:lnTo>
                  <a:lnTo>
                    <a:pt x="36454" y="68292"/>
                  </a:lnTo>
                  <a:lnTo>
                    <a:pt x="32256" y="117349"/>
                  </a:lnTo>
                  <a:lnTo>
                    <a:pt x="29441" y="125858"/>
                  </a:lnTo>
                  <a:lnTo>
                    <a:pt x="19259" y="138839"/>
                  </a:lnTo>
                  <a:lnTo>
                    <a:pt x="12839" y="144153"/>
                  </a:lnTo>
                  <a:lnTo>
                    <a:pt x="5706" y="157113"/>
                  </a:lnTo>
                  <a:lnTo>
                    <a:pt x="501" y="193187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3131"/>
            <p:cNvSpPr/>
            <p:nvPr/>
          </p:nvSpPr>
          <p:spPr>
            <a:xfrm>
              <a:off x="1119200" y="3310101"/>
              <a:ext cx="390526" cy="237901"/>
            </a:xfrm>
            <a:custGeom>
              <a:avLst/>
              <a:gdLst/>
              <a:ahLst/>
              <a:cxnLst/>
              <a:rect l="0" t="0" r="0" b="0"/>
              <a:pathLst>
                <a:path w="390526" h="237901">
                  <a:moveTo>
                    <a:pt x="11894" y="95087"/>
                  </a:moveTo>
                  <a:lnTo>
                    <a:pt x="5573" y="101407"/>
                  </a:lnTo>
                  <a:lnTo>
                    <a:pt x="2470" y="108038"/>
                  </a:lnTo>
                  <a:lnTo>
                    <a:pt x="7" y="166314"/>
                  </a:lnTo>
                  <a:lnTo>
                    <a:pt x="0" y="170353"/>
                  </a:lnTo>
                  <a:lnTo>
                    <a:pt x="3521" y="178368"/>
                  </a:lnTo>
                  <a:lnTo>
                    <a:pt x="11404" y="189636"/>
                  </a:lnTo>
                  <a:lnTo>
                    <a:pt x="11892" y="133258"/>
                  </a:lnTo>
                  <a:lnTo>
                    <a:pt x="11894" y="74556"/>
                  </a:lnTo>
                  <a:lnTo>
                    <a:pt x="11894" y="29446"/>
                  </a:lnTo>
                  <a:lnTo>
                    <a:pt x="13217" y="28837"/>
                  </a:lnTo>
                  <a:lnTo>
                    <a:pt x="24020" y="34791"/>
                  </a:lnTo>
                  <a:lnTo>
                    <a:pt x="29630" y="35216"/>
                  </a:lnTo>
                  <a:lnTo>
                    <a:pt x="36534" y="38932"/>
                  </a:lnTo>
                  <a:lnTo>
                    <a:pt x="44011" y="43671"/>
                  </a:lnTo>
                  <a:lnTo>
                    <a:pt x="55659" y="47661"/>
                  </a:lnTo>
                  <a:lnTo>
                    <a:pt x="67489" y="55311"/>
                  </a:lnTo>
                  <a:lnTo>
                    <a:pt x="79372" y="59489"/>
                  </a:lnTo>
                  <a:lnTo>
                    <a:pt x="91272" y="67194"/>
                  </a:lnTo>
                  <a:lnTo>
                    <a:pt x="103176" y="70065"/>
                  </a:lnTo>
                  <a:lnTo>
                    <a:pt x="153152" y="71260"/>
                  </a:lnTo>
                  <a:lnTo>
                    <a:pt x="164192" y="67740"/>
                  </a:lnTo>
                  <a:lnTo>
                    <a:pt x="173509" y="63089"/>
                  </a:lnTo>
                  <a:lnTo>
                    <a:pt x="186192" y="59148"/>
                  </a:lnTo>
                  <a:lnTo>
                    <a:pt x="198328" y="51512"/>
                  </a:lnTo>
                  <a:lnTo>
                    <a:pt x="206319" y="49262"/>
                  </a:lnTo>
                  <a:lnTo>
                    <a:pt x="208980" y="47339"/>
                  </a:lnTo>
                  <a:lnTo>
                    <a:pt x="210753" y="44734"/>
                  </a:lnTo>
                  <a:lnTo>
                    <a:pt x="213249" y="34747"/>
                  </a:lnTo>
                  <a:lnTo>
                    <a:pt x="214239" y="14047"/>
                  </a:lnTo>
                  <a:lnTo>
                    <a:pt x="207961" y="6105"/>
                  </a:lnTo>
                  <a:lnTo>
                    <a:pt x="201340" y="2622"/>
                  </a:lnTo>
                  <a:lnTo>
                    <a:pt x="178489" y="81"/>
                  </a:lnTo>
                  <a:lnTo>
                    <a:pt x="174551" y="0"/>
                  </a:lnTo>
                  <a:lnTo>
                    <a:pt x="156367" y="6205"/>
                  </a:lnTo>
                  <a:lnTo>
                    <a:pt x="131689" y="23965"/>
                  </a:lnTo>
                  <a:lnTo>
                    <a:pt x="111209" y="44857"/>
                  </a:lnTo>
                  <a:lnTo>
                    <a:pt x="88631" y="79435"/>
                  </a:lnTo>
                  <a:lnTo>
                    <a:pt x="85687" y="92981"/>
                  </a:lnTo>
                  <a:lnTo>
                    <a:pt x="87906" y="107821"/>
                  </a:lnTo>
                  <a:lnTo>
                    <a:pt x="96918" y="145466"/>
                  </a:lnTo>
                  <a:lnTo>
                    <a:pt x="134002" y="187551"/>
                  </a:lnTo>
                  <a:lnTo>
                    <a:pt x="193049" y="225983"/>
                  </a:lnTo>
                  <a:lnTo>
                    <a:pt x="211531" y="234412"/>
                  </a:lnTo>
                  <a:lnTo>
                    <a:pt x="240523" y="237869"/>
                  </a:lnTo>
                  <a:lnTo>
                    <a:pt x="243688" y="237900"/>
                  </a:lnTo>
                  <a:lnTo>
                    <a:pt x="245798" y="236598"/>
                  </a:lnTo>
                  <a:lnTo>
                    <a:pt x="247205" y="234407"/>
                  </a:lnTo>
                  <a:lnTo>
                    <a:pt x="249185" y="225002"/>
                  </a:lnTo>
                  <a:lnTo>
                    <a:pt x="250004" y="176098"/>
                  </a:lnTo>
                  <a:lnTo>
                    <a:pt x="239766" y="134221"/>
                  </a:lnTo>
                  <a:lnTo>
                    <a:pt x="242375" y="122181"/>
                  </a:lnTo>
                  <a:lnTo>
                    <a:pt x="246622" y="111097"/>
                  </a:lnTo>
                  <a:lnTo>
                    <a:pt x="250335" y="91305"/>
                  </a:lnTo>
                  <a:lnTo>
                    <a:pt x="259226" y="76474"/>
                  </a:lnTo>
                  <a:lnTo>
                    <a:pt x="277967" y="55561"/>
                  </a:lnTo>
                  <a:lnTo>
                    <a:pt x="285812" y="51061"/>
                  </a:lnTo>
                  <a:lnTo>
                    <a:pt x="301194" y="48528"/>
                  </a:lnTo>
                  <a:lnTo>
                    <a:pt x="360509" y="47480"/>
                  </a:lnTo>
                  <a:lnTo>
                    <a:pt x="368799" y="50997"/>
                  </a:lnTo>
                  <a:lnTo>
                    <a:pt x="390525" y="69129"/>
                  </a:lnTo>
                  <a:lnTo>
                    <a:pt x="389992" y="71167"/>
                  </a:lnTo>
                  <a:lnTo>
                    <a:pt x="382435" y="81337"/>
                  </a:lnTo>
                  <a:lnTo>
                    <a:pt x="378103" y="82361"/>
                  </a:lnTo>
                  <a:lnTo>
                    <a:pt x="375096" y="82634"/>
                  </a:lnTo>
                  <a:lnTo>
                    <a:pt x="368226" y="86465"/>
                  </a:lnTo>
                  <a:lnTo>
                    <a:pt x="353037" y="99704"/>
                  </a:lnTo>
                  <a:lnTo>
                    <a:pt x="341666" y="103753"/>
                  </a:lnTo>
                  <a:lnTo>
                    <a:pt x="306751" y="110236"/>
                  </a:lnTo>
                  <a:lnTo>
                    <a:pt x="273831" y="1188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3132"/>
            <p:cNvSpPr/>
            <p:nvPr/>
          </p:nvSpPr>
          <p:spPr>
            <a:xfrm>
              <a:off x="2131304" y="3357578"/>
              <a:ext cx="118934" cy="118496"/>
            </a:xfrm>
            <a:custGeom>
              <a:avLst/>
              <a:gdLst/>
              <a:ahLst/>
              <a:cxnLst/>
              <a:rect l="0" t="0" r="0" b="0"/>
              <a:pathLst>
                <a:path w="118934" h="118496">
                  <a:moveTo>
                    <a:pt x="59446" y="11891"/>
                  </a:moveTo>
                  <a:lnTo>
                    <a:pt x="59446" y="40223"/>
                  </a:lnTo>
                  <a:lnTo>
                    <a:pt x="55918" y="47854"/>
                  </a:lnTo>
                  <a:lnTo>
                    <a:pt x="53125" y="51742"/>
                  </a:lnTo>
                  <a:lnTo>
                    <a:pt x="10956" y="75405"/>
                  </a:lnTo>
                  <a:lnTo>
                    <a:pt x="4822" y="83334"/>
                  </a:lnTo>
                  <a:lnTo>
                    <a:pt x="1369" y="95236"/>
                  </a:lnTo>
                  <a:lnTo>
                    <a:pt x="0" y="112764"/>
                  </a:lnTo>
                  <a:lnTo>
                    <a:pt x="1295" y="114859"/>
                  </a:lnTo>
                  <a:lnTo>
                    <a:pt x="3480" y="116255"/>
                  </a:lnTo>
                  <a:lnTo>
                    <a:pt x="12878" y="118220"/>
                  </a:lnTo>
                  <a:lnTo>
                    <a:pt x="16494" y="118495"/>
                  </a:lnTo>
                  <a:lnTo>
                    <a:pt x="24040" y="115274"/>
                  </a:lnTo>
                  <a:lnTo>
                    <a:pt x="81612" y="74024"/>
                  </a:lnTo>
                  <a:lnTo>
                    <a:pt x="106142" y="55289"/>
                  </a:lnTo>
                  <a:lnTo>
                    <a:pt x="113273" y="45290"/>
                  </a:lnTo>
                  <a:lnTo>
                    <a:pt x="118477" y="16042"/>
                  </a:lnTo>
                  <a:lnTo>
                    <a:pt x="118933" y="2004"/>
                  </a:lnTo>
                  <a:lnTo>
                    <a:pt x="117625" y="1331"/>
                  </a:lnTo>
                  <a:lnTo>
                    <a:pt x="107216" y="0"/>
                  </a:lnTo>
                  <a:lnTo>
                    <a:pt x="100793" y="6310"/>
                  </a:lnTo>
                  <a:lnTo>
                    <a:pt x="97666" y="12938"/>
                  </a:lnTo>
                  <a:lnTo>
                    <a:pt x="95165" y="357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3133"/>
            <p:cNvSpPr/>
            <p:nvPr/>
          </p:nvSpPr>
          <p:spPr>
            <a:xfrm>
              <a:off x="2262188" y="3357769"/>
              <a:ext cx="130465" cy="95045"/>
            </a:xfrm>
            <a:custGeom>
              <a:avLst/>
              <a:gdLst/>
              <a:ahLst/>
              <a:cxnLst/>
              <a:rect l="0" t="0" r="0" b="0"/>
              <a:pathLst>
                <a:path w="130465" h="95045">
                  <a:moveTo>
                    <a:pt x="47625" y="47419"/>
                  </a:moveTo>
                  <a:lnTo>
                    <a:pt x="41304" y="47419"/>
                  </a:lnTo>
                  <a:lnTo>
                    <a:pt x="39442" y="48741"/>
                  </a:lnTo>
                  <a:lnTo>
                    <a:pt x="38201" y="50947"/>
                  </a:lnTo>
                  <a:lnTo>
                    <a:pt x="36209" y="57670"/>
                  </a:lnTo>
                  <a:lnTo>
                    <a:pt x="11268" y="68503"/>
                  </a:lnTo>
                  <a:lnTo>
                    <a:pt x="1484" y="80949"/>
                  </a:lnTo>
                  <a:lnTo>
                    <a:pt x="3" y="94995"/>
                  </a:lnTo>
                  <a:lnTo>
                    <a:pt x="0" y="88709"/>
                  </a:lnTo>
                  <a:lnTo>
                    <a:pt x="3528" y="82085"/>
                  </a:lnTo>
                  <a:lnTo>
                    <a:pt x="6320" y="78467"/>
                  </a:lnTo>
                  <a:lnTo>
                    <a:pt x="48490" y="55294"/>
                  </a:lnTo>
                  <a:lnTo>
                    <a:pt x="54624" y="47391"/>
                  </a:lnTo>
                  <a:lnTo>
                    <a:pt x="58673" y="39469"/>
                  </a:lnTo>
                  <a:lnTo>
                    <a:pt x="78325" y="15668"/>
                  </a:lnTo>
                  <a:lnTo>
                    <a:pt x="81113" y="7731"/>
                  </a:lnTo>
                  <a:lnTo>
                    <a:pt x="83179" y="5085"/>
                  </a:lnTo>
                  <a:lnTo>
                    <a:pt x="89003" y="2145"/>
                  </a:lnTo>
                  <a:lnTo>
                    <a:pt x="104952" y="0"/>
                  </a:lnTo>
                  <a:lnTo>
                    <a:pt x="117214" y="10063"/>
                  </a:lnTo>
                  <a:lnTo>
                    <a:pt x="118241" y="14500"/>
                  </a:lnTo>
                  <a:lnTo>
                    <a:pt x="118514" y="17535"/>
                  </a:lnTo>
                  <a:lnTo>
                    <a:pt x="122346" y="24435"/>
                  </a:lnTo>
                  <a:lnTo>
                    <a:pt x="127136" y="31912"/>
                  </a:lnTo>
                  <a:lnTo>
                    <a:pt x="129833" y="43559"/>
                  </a:lnTo>
                  <a:lnTo>
                    <a:pt x="130464" y="51436"/>
                  </a:lnTo>
                  <a:lnTo>
                    <a:pt x="127986" y="55389"/>
                  </a:lnTo>
                  <a:lnTo>
                    <a:pt x="114504" y="67272"/>
                  </a:lnTo>
                  <a:lnTo>
                    <a:pt x="108124" y="80787"/>
                  </a:lnTo>
                  <a:lnTo>
                    <a:pt x="107156" y="95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3134"/>
            <p:cNvSpPr/>
            <p:nvPr/>
          </p:nvSpPr>
          <p:spPr>
            <a:xfrm>
              <a:off x="1643063" y="3417107"/>
              <a:ext cx="211717" cy="83332"/>
            </a:xfrm>
            <a:custGeom>
              <a:avLst/>
              <a:gdLst/>
              <a:ahLst/>
              <a:cxnLst/>
              <a:rect l="0" t="0" r="0" b="0"/>
              <a:pathLst>
                <a:path w="211717" h="83332">
                  <a:moveTo>
                    <a:pt x="0" y="35706"/>
                  </a:moveTo>
                  <a:lnTo>
                    <a:pt x="0" y="29385"/>
                  </a:lnTo>
                  <a:lnTo>
                    <a:pt x="3527" y="22754"/>
                  </a:lnTo>
                  <a:lnTo>
                    <a:pt x="6320" y="19134"/>
                  </a:lnTo>
                  <a:lnTo>
                    <a:pt x="16479" y="15111"/>
                  </a:lnTo>
                  <a:lnTo>
                    <a:pt x="67736" y="12081"/>
                  </a:lnTo>
                  <a:lnTo>
                    <a:pt x="123818" y="3748"/>
                  </a:lnTo>
                  <a:lnTo>
                    <a:pt x="180263" y="317"/>
                  </a:lnTo>
                  <a:lnTo>
                    <a:pt x="211716" y="0"/>
                  </a:lnTo>
                  <a:lnTo>
                    <a:pt x="211258" y="1318"/>
                  </a:lnTo>
                  <a:lnTo>
                    <a:pt x="203833" y="10239"/>
                  </a:lnTo>
                  <a:lnTo>
                    <a:pt x="202594" y="24627"/>
                  </a:lnTo>
                  <a:lnTo>
                    <a:pt x="202531" y="28320"/>
                  </a:lnTo>
                  <a:lnTo>
                    <a:pt x="198934" y="35950"/>
                  </a:lnTo>
                  <a:lnTo>
                    <a:pt x="194248" y="43752"/>
                  </a:lnTo>
                  <a:lnTo>
                    <a:pt x="191240" y="59540"/>
                  </a:lnTo>
                  <a:lnTo>
                    <a:pt x="190500" y="83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3135"/>
            <p:cNvSpPr/>
            <p:nvPr/>
          </p:nvSpPr>
          <p:spPr>
            <a:xfrm>
              <a:off x="1476375" y="3345704"/>
              <a:ext cx="130970" cy="130922"/>
            </a:xfrm>
            <a:custGeom>
              <a:avLst/>
              <a:gdLst/>
              <a:ahLst/>
              <a:cxnLst/>
              <a:rect l="0" t="0" r="0" b="0"/>
              <a:pathLst>
                <a:path w="130970" h="130922">
                  <a:moveTo>
                    <a:pt x="0" y="71390"/>
                  </a:moveTo>
                  <a:lnTo>
                    <a:pt x="51880" y="70067"/>
                  </a:lnTo>
                  <a:lnTo>
                    <a:pt x="83128" y="56691"/>
                  </a:lnTo>
                  <a:lnTo>
                    <a:pt x="91185" y="51628"/>
                  </a:lnTo>
                  <a:lnTo>
                    <a:pt x="103159" y="47455"/>
                  </a:lnTo>
                  <a:lnTo>
                    <a:pt x="115085" y="39751"/>
                  </a:lnTo>
                  <a:lnTo>
                    <a:pt x="123028" y="37484"/>
                  </a:lnTo>
                  <a:lnTo>
                    <a:pt x="125675" y="35557"/>
                  </a:lnTo>
                  <a:lnTo>
                    <a:pt x="127439" y="32949"/>
                  </a:lnTo>
                  <a:lnTo>
                    <a:pt x="129923" y="22959"/>
                  </a:lnTo>
                  <a:lnTo>
                    <a:pt x="130908" y="6188"/>
                  </a:lnTo>
                  <a:lnTo>
                    <a:pt x="129605" y="4109"/>
                  </a:lnTo>
                  <a:lnTo>
                    <a:pt x="127414" y="2723"/>
                  </a:lnTo>
                  <a:lnTo>
                    <a:pt x="118009" y="773"/>
                  </a:lnTo>
                  <a:lnTo>
                    <a:pt x="91220" y="0"/>
                  </a:lnTo>
                  <a:lnTo>
                    <a:pt x="52693" y="12081"/>
                  </a:lnTo>
                  <a:lnTo>
                    <a:pt x="44145" y="17690"/>
                  </a:lnTo>
                  <a:lnTo>
                    <a:pt x="39464" y="24593"/>
                  </a:lnTo>
                  <a:lnTo>
                    <a:pt x="36060" y="32070"/>
                  </a:lnTo>
                  <a:lnTo>
                    <a:pt x="28029" y="43717"/>
                  </a:lnTo>
                  <a:lnTo>
                    <a:pt x="25062" y="55547"/>
                  </a:lnTo>
                  <a:lnTo>
                    <a:pt x="24368" y="63467"/>
                  </a:lnTo>
                  <a:lnTo>
                    <a:pt x="20532" y="71396"/>
                  </a:lnTo>
                  <a:lnTo>
                    <a:pt x="17656" y="75363"/>
                  </a:lnTo>
                  <a:lnTo>
                    <a:pt x="17063" y="79330"/>
                  </a:lnTo>
                  <a:lnTo>
                    <a:pt x="17990" y="83298"/>
                  </a:lnTo>
                  <a:lnTo>
                    <a:pt x="25615" y="95203"/>
                  </a:lnTo>
                  <a:lnTo>
                    <a:pt x="40043" y="111077"/>
                  </a:lnTo>
                  <a:lnTo>
                    <a:pt x="51311" y="115487"/>
                  </a:lnTo>
                  <a:lnTo>
                    <a:pt x="109946" y="129680"/>
                  </a:lnTo>
                  <a:lnTo>
                    <a:pt x="130969" y="1309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3136"/>
            <p:cNvSpPr/>
            <p:nvPr/>
          </p:nvSpPr>
          <p:spPr>
            <a:xfrm>
              <a:off x="2526160" y="3333750"/>
              <a:ext cx="147157" cy="107157"/>
            </a:xfrm>
            <a:custGeom>
              <a:avLst/>
              <a:gdLst/>
              <a:ahLst/>
              <a:cxnLst/>
              <a:rect l="0" t="0" r="0" b="0"/>
              <a:pathLst>
                <a:path w="147157" h="107157">
                  <a:moveTo>
                    <a:pt x="128934" y="0"/>
                  </a:moveTo>
                  <a:lnTo>
                    <a:pt x="117173" y="0"/>
                  </a:lnTo>
                  <a:lnTo>
                    <a:pt x="59952" y="57076"/>
                  </a:lnTo>
                  <a:lnTo>
                    <a:pt x="51973" y="66378"/>
                  </a:lnTo>
                  <a:lnTo>
                    <a:pt x="48427" y="74921"/>
                  </a:lnTo>
                  <a:lnTo>
                    <a:pt x="32740" y="83128"/>
                  </a:lnTo>
                  <a:lnTo>
                    <a:pt x="4834" y="92856"/>
                  </a:lnTo>
                  <a:lnTo>
                    <a:pt x="2544" y="94977"/>
                  </a:lnTo>
                  <a:lnTo>
                    <a:pt x="0" y="100861"/>
                  </a:lnTo>
                  <a:lnTo>
                    <a:pt x="645" y="102960"/>
                  </a:lnTo>
                  <a:lnTo>
                    <a:pt x="2397" y="104358"/>
                  </a:lnTo>
                  <a:lnTo>
                    <a:pt x="7873" y="105913"/>
                  </a:lnTo>
                  <a:lnTo>
                    <a:pt x="14716" y="106604"/>
                  </a:lnTo>
                  <a:lnTo>
                    <a:pt x="22166" y="103383"/>
                  </a:lnTo>
                  <a:lnTo>
                    <a:pt x="26006" y="100672"/>
                  </a:lnTo>
                  <a:lnTo>
                    <a:pt x="83319" y="83012"/>
                  </a:lnTo>
                  <a:lnTo>
                    <a:pt x="111755" y="63456"/>
                  </a:lnTo>
                  <a:lnTo>
                    <a:pt x="123256" y="51581"/>
                  </a:lnTo>
                  <a:lnTo>
                    <a:pt x="126410" y="43650"/>
                  </a:lnTo>
                  <a:lnTo>
                    <a:pt x="128574" y="41006"/>
                  </a:lnTo>
                  <a:lnTo>
                    <a:pt x="140675" y="35780"/>
                  </a:lnTo>
                  <a:lnTo>
                    <a:pt x="142153" y="57353"/>
                  </a:lnTo>
                  <a:lnTo>
                    <a:pt x="147156" y="70029"/>
                  </a:lnTo>
                  <a:lnTo>
                    <a:pt x="143728" y="75790"/>
                  </a:lnTo>
                  <a:lnTo>
                    <a:pt x="111251" y="92426"/>
                  </a:lnTo>
                  <a:lnTo>
                    <a:pt x="110530" y="94690"/>
                  </a:lnTo>
                  <a:lnTo>
                    <a:pt x="111373" y="97523"/>
                  </a:lnTo>
                  <a:lnTo>
                    <a:pt x="117028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3137"/>
            <p:cNvSpPr/>
            <p:nvPr/>
          </p:nvSpPr>
          <p:spPr>
            <a:xfrm>
              <a:off x="2797969" y="3214688"/>
              <a:ext cx="11907" cy="202407"/>
            </a:xfrm>
            <a:custGeom>
              <a:avLst/>
              <a:gdLst/>
              <a:ahLst/>
              <a:cxnLst/>
              <a:rect l="0" t="0" r="0" b="0"/>
              <a:pathLst>
                <a:path w="11907" h="202407">
                  <a:moveTo>
                    <a:pt x="11906" y="0"/>
                  </a:moveTo>
                  <a:lnTo>
                    <a:pt x="11906" y="27987"/>
                  </a:lnTo>
                  <a:lnTo>
                    <a:pt x="8378" y="35810"/>
                  </a:lnTo>
                  <a:lnTo>
                    <a:pt x="5585" y="39748"/>
                  </a:lnTo>
                  <a:lnTo>
                    <a:pt x="1655" y="57932"/>
                  </a:lnTo>
                  <a:lnTo>
                    <a:pt x="43" y="116810"/>
                  </a:lnTo>
                  <a:lnTo>
                    <a:pt x="1" y="175132"/>
                  </a:lnTo>
                  <a:lnTo>
                    <a:pt x="0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3138"/>
            <p:cNvSpPr/>
            <p:nvPr/>
          </p:nvSpPr>
          <p:spPr>
            <a:xfrm>
              <a:off x="1536118" y="2536584"/>
              <a:ext cx="922962" cy="463792"/>
            </a:xfrm>
            <a:custGeom>
              <a:avLst/>
              <a:gdLst/>
              <a:ahLst/>
              <a:cxnLst/>
              <a:rect l="0" t="0" r="0" b="0"/>
              <a:pathLst>
                <a:path w="922962" h="463792">
                  <a:moveTo>
                    <a:pt x="47413" y="332822"/>
                  </a:moveTo>
                  <a:lnTo>
                    <a:pt x="100616" y="332822"/>
                  </a:lnTo>
                  <a:lnTo>
                    <a:pt x="146773" y="334145"/>
                  </a:lnTo>
                  <a:lnTo>
                    <a:pt x="195592" y="343625"/>
                  </a:lnTo>
                  <a:lnTo>
                    <a:pt x="250518" y="344583"/>
                  </a:lnTo>
                  <a:lnTo>
                    <a:pt x="309443" y="348237"/>
                  </a:lnTo>
                  <a:lnTo>
                    <a:pt x="356994" y="354976"/>
                  </a:lnTo>
                  <a:lnTo>
                    <a:pt x="412787" y="356307"/>
                  </a:lnTo>
                  <a:lnTo>
                    <a:pt x="466925" y="360098"/>
                  </a:lnTo>
                  <a:lnTo>
                    <a:pt x="521863" y="366873"/>
                  </a:lnTo>
                  <a:lnTo>
                    <a:pt x="579115" y="366889"/>
                  </a:lnTo>
                  <a:lnTo>
                    <a:pt x="635868" y="358246"/>
                  </a:lnTo>
                  <a:lnTo>
                    <a:pt x="691015" y="353319"/>
                  </a:lnTo>
                  <a:lnTo>
                    <a:pt x="748647" y="337677"/>
                  </a:lnTo>
                  <a:lnTo>
                    <a:pt x="799174" y="327141"/>
                  </a:lnTo>
                  <a:lnTo>
                    <a:pt x="835956" y="311317"/>
                  </a:lnTo>
                  <a:lnTo>
                    <a:pt x="884074" y="269799"/>
                  </a:lnTo>
                  <a:lnTo>
                    <a:pt x="908567" y="235300"/>
                  </a:lnTo>
                  <a:lnTo>
                    <a:pt x="913013" y="222892"/>
                  </a:lnTo>
                  <a:lnTo>
                    <a:pt x="922961" y="186936"/>
                  </a:lnTo>
                  <a:lnTo>
                    <a:pt x="920292" y="176262"/>
                  </a:lnTo>
                  <a:lnTo>
                    <a:pt x="892593" y="121813"/>
                  </a:lnTo>
                  <a:lnTo>
                    <a:pt x="863386" y="90918"/>
                  </a:lnTo>
                  <a:lnTo>
                    <a:pt x="805793" y="49798"/>
                  </a:lnTo>
                  <a:lnTo>
                    <a:pt x="754752" y="31736"/>
                  </a:lnTo>
                  <a:lnTo>
                    <a:pt x="701896" y="16751"/>
                  </a:lnTo>
                  <a:lnTo>
                    <a:pt x="645398" y="8892"/>
                  </a:lnTo>
                  <a:lnTo>
                    <a:pt x="589308" y="1313"/>
                  </a:lnTo>
                  <a:lnTo>
                    <a:pt x="542967" y="0"/>
                  </a:lnTo>
                  <a:lnTo>
                    <a:pt x="495722" y="5931"/>
                  </a:lnTo>
                  <a:lnTo>
                    <a:pt x="440533" y="11605"/>
                  </a:lnTo>
                  <a:lnTo>
                    <a:pt x="396874" y="21864"/>
                  </a:lnTo>
                  <a:lnTo>
                    <a:pt x="345895" y="44837"/>
                  </a:lnTo>
                  <a:lnTo>
                    <a:pt x="297608" y="62506"/>
                  </a:lnTo>
                  <a:lnTo>
                    <a:pt x="242992" y="88240"/>
                  </a:lnTo>
                  <a:lnTo>
                    <a:pt x="189128" y="120322"/>
                  </a:lnTo>
                  <a:lnTo>
                    <a:pt x="140028" y="154990"/>
                  </a:lnTo>
                  <a:lnTo>
                    <a:pt x="83946" y="192497"/>
                  </a:lnTo>
                  <a:lnTo>
                    <a:pt x="39106" y="237796"/>
                  </a:lnTo>
                  <a:lnTo>
                    <a:pt x="7936" y="293148"/>
                  </a:lnTo>
                  <a:lnTo>
                    <a:pt x="2202" y="310631"/>
                  </a:lnTo>
                  <a:lnTo>
                    <a:pt x="0" y="353157"/>
                  </a:lnTo>
                  <a:lnTo>
                    <a:pt x="3410" y="365231"/>
                  </a:lnTo>
                  <a:lnTo>
                    <a:pt x="21432" y="396132"/>
                  </a:lnTo>
                  <a:lnTo>
                    <a:pt x="56110" y="419587"/>
                  </a:lnTo>
                  <a:lnTo>
                    <a:pt x="113604" y="447884"/>
                  </a:lnTo>
                  <a:lnTo>
                    <a:pt x="166476" y="4637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3139"/>
            <p:cNvSpPr/>
            <p:nvPr/>
          </p:nvSpPr>
          <p:spPr>
            <a:xfrm>
              <a:off x="1619251" y="2942499"/>
              <a:ext cx="273844" cy="391085"/>
            </a:xfrm>
            <a:custGeom>
              <a:avLst/>
              <a:gdLst/>
              <a:ahLst/>
              <a:cxnLst/>
              <a:rect l="0" t="0" r="0" b="0"/>
              <a:pathLst>
                <a:path w="273844" h="391085">
                  <a:moveTo>
                    <a:pt x="273843" y="10251"/>
                  </a:moveTo>
                  <a:lnTo>
                    <a:pt x="273843" y="0"/>
                  </a:lnTo>
                  <a:lnTo>
                    <a:pt x="273843" y="9804"/>
                  </a:lnTo>
                  <a:lnTo>
                    <a:pt x="261717" y="23673"/>
                  </a:lnTo>
                  <a:lnTo>
                    <a:pt x="245510" y="48832"/>
                  </a:lnTo>
                  <a:lnTo>
                    <a:pt x="218248" y="87160"/>
                  </a:lnTo>
                  <a:lnTo>
                    <a:pt x="182561" y="146331"/>
                  </a:lnTo>
                  <a:lnTo>
                    <a:pt x="154780" y="200818"/>
                  </a:lnTo>
                  <a:lnTo>
                    <a:pt x="139346" y="224583"/>
                  </a:lnTo>
                  <a:lnTo>
                    <a:pt x="128077" y="240447"/>
                  </a:lnTo>
                  <a:lnTo>
                    <a:pt x="119087" y="264254"/>
                  </a:lnTo>
                  <a:lnTo>
                    <a:pt x="100742" y="292474"/>
                  </a:lnTo>
                  <a:lnTo>
                    <a:pt x="96367" y="302371"/>
                  </a:lnTo>
                  <a:lnTo>
                    <a:pt x="87790" y="315380"/>
                  </a:lnTo>
                  <a:lnTo>
                    <a:pt x="83338" y="327613"/>
                  </a:lnTo>
                  <a:lnTo>
                    <a:pt x="73265" y="341256"/>
                  </a:lnTo>
                  <a:lnTo>
                    <a:pt x="71484" y="354980"/>
                  </a:lnTo>
                  <a:lnTo>
                    <a:pt x="61189" y="345232"/>
                  </a:lnTo>
                  <a:lnTo>
                    <a:pt x="60022" y="337781"/>
                  </a:lnTo>
                  <a:lnTo>
                    <a:pt x="59543" y="303890"/>
                  </a:lnTo>
                  <a:lnTo>
                    <a:pt x="56008" y="295979"/>
                  </a:lnTo>
                  <a:lnTo>
                    <a:pt x="51350" y="288054"/>
                  </a:lnTo>
                  <a:lnTo>
                    <a:pt x="35595" y="241542"/>
                  </a:lnTo>
                  <a:lnTo>
                    <a:pt x="29931" y="232991"/>
                  </a:lnTo>
                  <a:lnTo>
                    <a:pt x="23003" y="228309"/>
                  </a:lnTo>
                  <a:lnTo>
                    <a:pt x="19304" y="227060"/>
                  </a:lnTo>
                  <a:lnTo>
                    <a:pt x="16838" y="224905"/>
                  </a:lnTo>
                  <a:lnTo>
                    <a:pt x="12098" y="213212"/>
                  </a:lnTo>
                  <a:lnTo>
                    <a:pt x="1671" y="212706"/>
                  </a:lnTo>
                  <a:lnTo>
                    <a:pt x="1114" y="214013"/>
                  </a:lnTo>
                  <a:lnTo>
                    <a:pt x="5" y="269733"/>
                  </a:lnTo>
                  <a:lnTo>
                    <a:pt x="0" y="287579"/>
                  </a:lnTo>
                  <a:lnTo>
                    <a:pt x="12125" y="326619"/>
                  </a:lnTo>
                  <a:lnTo>
                    <a:pt x="39850" y="369708"/>
                  </a:lnTo>
                  <a:lnTo>
                    <a:pt x="47697" y="375062"/>
                  </a:lnTo>
                  <a:lnTo>
                    <a:pt x="55594" y="378764"/>
                  </a:lnTo>
                  <a:lnTo>
                    <a:pt x="67477" y="386963"/>
                  </a:lnTo>
                  <a:lnTo>
                    <a:pt x="75410" y="389345"/>
                  </a:lnTo>
                  <a:lnTo>
                    <a:pt x="115790" y="391084"/>
                  </a:lnTo>
                  <a:lnTo>
                    <a:pt x="170696" y="379115"/>
                  </a:lnTo>
                  <a:lnTo>
                    <a:pt x="202405" y="3674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3140"/>
            <p:cNvSpPr/>
            <p:nvPr/>
          </p:nvSpPr>
          <p:spPr>
            <a:xfrm>
              <a:off x="2738438" y="3309981"/>
              <a:ext cx="142876" cy="23770"/>
            </a:xfrm>
            <a:custGeom>
              <a:avLst/>
              <a:gdLst/>
              <a:ahLst/>
              <a:cxnLst/>
              <a:rect l="0" t="0" r="0" b="0"/>
              <a:pathLst>
                <a:path w="142876" h="23770">
                  <a:moveTo>
                    <a:pt x="0" y="11863"/>
                  </a:moveTo>
                  <a:lnTo>
                    <a:pt x="0" y="1611"/>
                  </a:lnTo>
                  <a:lnTo>
                    <a:pt x="1322" y="1060"/>
                  </a:lnTo>
                  <a:lnTo>
                    <a:pt x="24057" y="0"/>
                  </a:lnTo>
                  <a:lnTo>
                    <a:pt x="74159" y="10211"/>
                  </a:lnTo>
                  <a:lnTo>
                    <a:pt x="131986" y="22569"/>
                  </a:lnTo>
                  <a:lnTo>
                    <a:pt x="142875" y="23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SMARTInkShape-3141"/>
            <p:cNvSpPr/>
            <p:nvPr/>
          </p:nvSpPr>
          <p:spPr>
            <a:xfrm>
              <a:off x="2833688" y="3607753"/>
              <a:ext cx="82793" cy="106998"/>
            </a:xfrm>
            <a:custGeom>
              <a:avLst/>
              <a:gdLst/>
              <a:ahLst/>
              <a:cxnLst/>
              <a:rect l="0" t="0" r="0" b="0"/>
              <a:pathLst>
                <a:path w="82793" h="106998">
                  <a:moveTo>
                    <a:pt x="0" y="47466"/>
                  </a:moveTo>
                  <a:lnTo>
                    <a:pt x="39748" y="47466"/>
                  </a:lnTo>
                  <a:lnTo>
                    <a:pt x="47652" y="43938"/>
                  </a:lnTo>
                  <a:lnTo>
                    <a:pt x="81482" y="13590"/>
                  </a:lnTo>
                  <a:lnTo>
                    <a:pt x="82792" y="5973"/>
                  </a:lnTo>
                  <a:lnTo>
                    <a:pt x="81653" y="3928"/>
                  </a:lnTo>
                  <a:lnTo>
                    <a:pt x="79571" y="2566"/>
                  </a:lnTo>
                  <a:lnTo>
                    <a:pt x="73043" y="379"/>
                  </a:lnTo>
                  <a:lnTo>
                    <a:pt x="65592" y="0"/>
                  </a:lnTo>
                  <a:lnTo>
                    <a:pt x="48685" y="6209"/>
                  </a:lnTo>
                  <a:lnTo>
                    <a:pt x="24351" y="23549"/>
                  </a:lnTo>
                  <a:lnTo>
                    <a:pt x="7485" y="40037"/>
                  </a:lnTo>
                  <a:lnTo>
                    <a:pt x="3327" y="51220"/>
                  </a:lnTo>
                  <a:lnTo>
                    <a:pt x="2217" y="57906"/>
                  </a:lnTo>
                  <a:lnTo>
                    <a:pt x="4513" y="68863"/>
                  </a:lnTo>
                  <a:lnTo>
                    <a:pt x="16766" y="86676"/>
                  </a:lnTo>
                  <a:lnTo>
                    <a:pt x="35718" y="1069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3142"/>
            <p:cNvSpPr/>
            <p:nvPr/>
          </p:nvSpPr>
          <p:spPr>
            <a:xfrm>
              <a:off x="3000375" y="3536156"/>
              <a:ext cx="11907" cy="166689"/>
            </a:xfrm>
            <a:custGeom>
              <a:avLst/>
              <a:gdLst/>
              <a:ahLst/>
              <a:cxnLst/>
              <a:rect l="0" t="0" r="0" b="0"/>
              <a:pathLst>
                <a:path w="11907" h="166689">
                  <a:moveTo>
                    <a:pt x="11906" y="0"/>
                  </a:moveTo>
                  <a:lnTo>
                    <a:pt x="1655" y="0"/>
                  </a:lnTo>
                  <a:lnTo>
                    <a:pt x="1103" y="1323"/>
                  </a:lnTo>
                  <a:lnTo>
                    <a:pt x="5" y="57076"/>
                  </a:lnTo>
                  <a:lnTo>
                    <a:pt x="0" y="111494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3143"/>
            <p:cNvSpPr/>
            <p:nvPr/>
          </p:nvSpPr>
          <p:spPr>
            <a:xfrm>
              <a:off x="2917031" y="3596178"/>
              <a:ext cx="285703" cy="213823"/>
            </a:xfrm>
            <a:custGeom>
              <a:avLst/>
              <a:gdLst/>
              <a:ahLst/>
              <a:cxnLst/>
              <a:rect l="0" t="0" r="0" b="0"/>
              <a:pathLst>
                <a:path w="285703" h="213823">
                  <a:moveTo>
                    <a:pt x="0" y="11416"/>
                  </a:moveTo>
                  <a:lnTo>
                    <a:pt x="6321" y="11416"/>
                  </a:lnTo>
                  <a:lnTo>
                    <a:pt x="8183" y="10093"/>
                  </a:lnTo>
                  <a:lnTo>
                    <a:pt x="9424" y="7888"/>
                  </a:lnTo>
                  <a:lnTo>
                    <a:pt x="10252" y="5095"/>
                  </a:lnTo>
                  <a:lnTo>
                    <a:pt x="12126" y="3233"/>
                  </a:lnTo>
                  <a:lnTo>
                    <a:pt x="17737" y="1164"/>
                  </a:lnTo>
                  <a:lnTo>
                    <a:pt x="28333" y="0"/>
                  </a:lnTo>
                  <a:lnTo>
                    <a:pt x="86660" y="14731"/>
                  </a:lnTo>
                  <a:lnTo>
                    <a:pt x="104611" y="24304"/>
                  </a:lnTo>
                  <a:lnTo>
                    <a:pt x="112640" y="31696"/>
                  </a:lnTo>
                  <a:lnTo>
                    <a:pt x="118483" y="41972"/>
                  </a:lnTo>
                  <a:lnTo>
                    <a:pt x="124538" y="44840"/>
                  </a:lnTo>
                  <a:lnTo>
                    <a:pt x="126681" y="46928"/>
                  </a:lnTo>
                  <a:lnTo>
                    <a:pt x="130404" y="57184"/>
                  </a:lnTo>
                  <a:lnTo>
                    <a:pt x="130965" y="70787"/>
                  </a:lnTo>
                  <a:lnTo>
                    <a:pt x="141220" y="70933"/>
                  </a:lnTo>
                  <a:lnTo>
                    <a:pt x="141771" y="69615"/>
                  </a:lnTo>
                  <a:lnTo>
                    <a:pt x="144169" y="49862"/>
                  </a:lnTo>
                  <a:lnTo>
                    <a:pt x="160611" y="29556"/>
                  </a:lnTo>
                  <a:lnTo>
                    <a:pt x="167514" y="26093"/>
                  </a:lnTo>
                  <a:lnTo>
                    <a:pt x="187964" y="23687"/>
                  </a:lnTo>
                  <a:lnTo>
                    <a:pt x="200838" y="23484"/>
                  </a:lnTo>
                  <a:lnTo>
                    <a:pt x="211852" y="26922"/>
                  </a:lnTo>
                  <a:lnTo>
                    <a:pt x="221157" y="31537"/>
                  </a:lnTo>
                  <a:lnTo>
                    <a:pt x="229702" y="33588"/>
                  </a:lnTo>
                  <a:lnTo>
                    <a:pt x="232509" y="35457"/>
                  </a:lnTo>
                  <a:lnTo>
                    <a:pt x="234381" y="38027"/>
                  </a:lnTo>
                  <a:lnTo>
                    <a:pt x="237386" y="45335"/>
                  </a:lnTo>
                  <a:lnTo>
                    <a:pt x="238106" y="64824"/>
                  </a:lnTo>
                  <a:lnTo>
                    <a:pt x="234589" y="71753"/>
                  </a:lnTo>
                  <a:lnTo>
                    <a:pt x="226709" y="82204"/>
                  </a:lnTo>
                  <a:lnTo>
                    <a:pt x="226232" y="94252"/>
                  </a:lnTo>
                  <a:lnTo>
                    <a:pt x="243956" y="94746"/>
                  </a:lnTo>
                  <a:lnTo>
                    <a:pt x="250859" y="91226"/>
                  </a:lnTo>
                  <a:lnTo>
                    <a:pt x="258337" y="86574"/>
                  </a:lnTo>
                  <a:lnTo>
                    <a:pt x="271541" y="83343"/>
                  </a:lnTo>
                  <a:lnTo>
                    <a:pt x="285200" y="82866"/>
                  </a:lnTo>
                  <a:lnTo>
                    <a:pt x="285702" y="99426"/>
                  </a:lnTo>
                  <a:lnTo>
                    <a:pt x="282201" y="106976"/>
                  </a:lnTo>
                  <a:lnTo>
                    <a:pt x="279415" y="110841"/>
                  </a:lnTo>
                  <a:lnTo>
                    <a:pt x="263738" y="168026"/>
                  </a:lnTo>
                  <a:lnTo>
                    <a:pt x="260970" y="185618"/>
                  </a:lnTo>
                  <a:lnTo>
                    <a:pt x="252584" y="201832"/>
                  </a:lnTo>
                  <a:lnTo>
                    <a:pt x="250032" y="2138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3144"/>
            <p:cNvSpPr/>
            <p:nvPr/>
          </p:nvSpPr>
          <p:spPr>
            <a:xfrm>
              <a:off x="3333750" y="3559969"/>
              <a:ext cx="47626" cy="154782"/>
            </a:xfrm>
            <a:custGeom>
              <a:avLst/>
              <a:gdLst/>
              <a:ahLst/>
              <a:cxnLst/>
              <a:rect l="0" t="0" r="0" b="0"/>
              <a:pathLst>
                <a:path w="47626" h="154782">
                  <a:moveTo>
                    <a:pt x="47625" y="0"/>
                  </a:moveTo>
                  <a:lnTo>
                    <a:pt x="47625" y="38584"/>
                  </a:lnTo>
                  <a:lnTo>
                    <a:pt x="29888" y="93114"/>
                  </a:lnTo>
                  <a:lnTo>
                    <a:pt x="16830" y="115211"/>
                  </a:lnTo>
                  <a:lnTo>
                    <a:pt x="9351" y="140154"/>
                  </a:lnTo>
                  <a:lnTo>
                    <a:pt x="0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3145"/>
            <p:cNvSpPr/>
            <p:nvPr/>
          </p:nvSpPr>
          <p:spPr>
            <a:xfrm>
              <a:off x="3429000" y="3655219"/>
              <a:ext cx="35720" cy="59532"/>
            </a:xfrm>
            <a:custGeom>
              <a:avLst/>
              <a:gdLst/>
              <a:ahLst/>
              <a:cxnLst/>
              <a:rect l="0" t="0" r="0" b="0"/>
              <a:pathLst>
                <a:path w="35720" h="59532">
                  <a:moveTo>
                    <a:pt x="35719" y="0"/>
                  </a:moveTo>
                  <a:lnTo>
                    <a:pt x="29398" y="6320"/>
                  </a:lnTo>
                  <a:lnTo>
                    <a:pt x="26295" y="12951"/>
                  </a:lnTo>
                  <a:lnTo>
                    <a:pt x="24303" y="21667"/>
                  </a:lnTo>
                  <a:lnTo>
                    <a:pt x="15727" y="32894"/>
                  </a:lnTo>
                  <a:lnTo>
                    <a:pt x="11715" y="43995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3146"/>
            <p:cNvSpPr/>
            <p:nvPr/>
          </p:nvSpPr>
          <p:spPr>
            <a:xfrm>
              <a:off x="3464719" y="3536156"/>
              <a:ext cx="11907" cy="11908"/>
            </a:xfrm>
            <a:custGeom>
              <a:avLst/>
              <a:gdLst/>
              <a:ahLst/>
              <a:cxnLst/>
              <a:rect l="0" t="0" r="0" b="0"/>
              <a:pathLst>
                <a:path w="11907" h="11908">
                  <a:moveTo>
                    <a:pt x="0" y="11907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SMARTInkShape-3147"/>
            <p:cNvSpPr/>
            <p:nvPr/>
          </p:nvSpPr>
          <p:spPr>
            <a:xfrm>
              <a:off x="3488531" y="3583830"/>
              <a:ext cx="271492" cy="130921"/>
            </a:xfrm>
            <a:custGeom>
              <a:avLst/>
              <a:gdLst/>
              <a:ahLst/>
              <a:cxnLst/>
              <a:rect l="0" t="0" r="0" b="0"/>
              <a:pathLst>
                <a:path w="271492" h="130921">
                  <a:moveTo>
                    <a:pt x="0" y="59483"/>
                  </a:moveTo>
                  <a:lnTo>
                    <a:pt x="0" y="71243"/>
                  </a:lnTo>
                  <a:lnTo>
                    <a:pt x="0" y="65025"/>
                  </a:lnTo>
                  <a:lnTo>
                    <a:pt x="1323" y="63178"/>
                  </a:lnTo>
                  <a:lnTo>
                    <a:pt x="6321" y="61125"/>
                  </a:lnTo>
                  <a:lnTo>
                    <a:pt x="8183" y="59254"/>
                  </a:lnTo>
                  <a:lnTo>
                    <a:pt x="10252" y="53649"/>
                  </a:lnTo>
                  <a:lnTo>
                    <a:pt x="12903" y="39271"/>
                  </a:lnTo>
                  <a:lnTo>
                    <a:pt x="18082" y="31537"/>
                  </a:lnTo>
                  <a:lnTo>
                    <a:pt x="24793" y="27219"/>
                  </a:lnTo>
                  <a:lnTo>
                    <a:pt x="43786" y="22896"/>
                  </a:lnTo>
                  <a:lnTo>
                    <a:pt x="55601" y="15716"/>
                  </a:lnTo>
                  <a:lnTo>
                    <a:pt x="63517" y="13572"/>
                  </a:lnTo>
                  <a:lnTo>
                    <a:pt x="67481" y="14324"/>
                  </a:lnTo>
                  <a:lnTo>
                    <a:pt x="83346" y="21507"/>
                  </a:lnTo>
                  <a:lnTo>
                    <a:pt x="87314" y="22259"/>
                  </a:lnTo>
                  <a:lnTo>
                    <a:pt x="89959" y="24084"/>
                  </a:lnTo>
                  <a:lnTo>
                    <a:pt x="91723" y="26623"/>
                  </a:lnTo>
                  <a:lnTo>
                    <a:pt x="95005" y="32972"/>
                  </a:lnTo>
                  <a:lnTo>
                    <a:pt x="105295" y="45392"/>
                  </a:lnTo>
                  <a:lnTo>
                    <a:pt x="106993" y="57636"/>
                  </a:lnTo>
                  <a:lnTo>
                    <a:pt x="107152" y="81101"/>
                  </a:lnTo>
                  <a:lnTo>
                    <a:pt x="108477" y="81833"/>
                  </a:lnTo>
                  <a:lnTo>
                    <a:pt x="153328" y="83290"/>
                  </a:lnTo>
                  <a:lnTo>
                    <a:pt x="164278" y="79765"/>
                  </a:lnTo>
                  <a:lnTo>
                    <a:pt x="194397" y="64309"/>
                  </a:lnTo>
                  <a:lnTo>
                    <a:pt x="209147" y="59590"/>
                  </a:lnTo>
                  <a:lnTo>
                    <a:pt x="242047" y="31550"/>
                  </a:lnTo>
                  <a:lnTo>
                    <a:pt x="257960" y="17119"/>
                  </a:lnTo>
                  <a:lnTo>
                    <a:pt x="265902" y="14196"/>
                  </a:lnTo>
                  <a:lnTo>
                    <a:pt x="268550" y="12094"/>
                  </a:lnTo>
                  <a:lnTo>
                    <a:pt x="271491" y="6230"/>
                  </a:lnTo>
                  <a:lnTo>
                    <a:pt x="270952" y="4137"/>
                  </a:lnTo>
                  <a:lnTo>
                    <a:pt x="269271" y="2742"/>
                  </a:lnTo>
                  <a:lnTo>
                    <a:pt x="263386" y="502"/>
                  </a:lnTo>
                  <a:lnTo>
                    <a:pt x="245493" y="0"/>
                  </a:lnTo>
                  <a:lnTo>
                    <a:pt x="237872" y="3501"/>
                  </a:lnTo>
                  <a:lnTo>
                    <a:pt x="230075" y="8143"/>
                  </a:lnTo>
                  <a:lnTo>
                    <a:pt x="222200" y="10207"/>
                  </a:lnTo>
                  <a:lnTo>
                    <a:pt x="219571" y="12080"/>
                  </a:lnTo>
                  <a:lnTo>
                    <a:pt x="217818" y="14652"/>
                  </a:lnTo>
                  <a:lnTo>
                    <a:pt x="205197" y="48867"/>
                  </a:lnTo>
                  <a:lnTo>
                    <a:pt x="202570" y="103214"/>
                  </a:lnTo>
                  <a:lnTo>
                    <a:pt x="202407" y="130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SMARTInkShape-3148"/>
            <p:cNvSpPr/>
            <p:nvPr/>
          </p:nvSpPr>
          <p:spPr>
            <a:xfrm>
              <a:off x="3750469" y="3560118"/>
              <a:ext cx="166688" cy="118914"/>
            </a:xfrm>
            <a:custGeom>
              <a:avLst/>
              <a:gdLst/>
              <a:ahLst/>
              <a:cxnLst/>
              <a:rect l="0" t="0" r="0" b="0"/>
              <a:pathLst>
                <a:path w="166688" h="118914">
                  <a:moveTo>
                    <a:pt x="166687" y="23663"/>
                  </a:moveTo>
                  <a:lnTo>
                    <a:pt x="156436" y="13412"/>
                  </a:lnTo>
                  <a:lnTo>
                    <a:pt x="145602" y="10761"/>
                  </a:lnTo>
                  <a:lnTo>
                    <a:pt x="133247" y="3671"/>
                  </a:lnTo>
                  <a:lnTo>
                    <a:pt x="91757" y="0"/>
                  </a:lnTo>
                  <a:lnTo>
                    <a:pt x="83555" y="3445"/>
                  </a:lnTo>
                  <a:lnTo>
                    <a:pt x="75500" y="8063"/>
                  </a:lnTo>
                  <a:lnTo>
                    <a:pt x="61895" y="11271"/>
                  </a:lnTo>
                  <a:lnTo>
                    <a:pt x="53911" y="17933"/>
                  </a:lnTo>
                  <a:lnTo>
                    <a:pt x="50418" y="24645"/>
                  </a:lnTo>
                  <a:lnTo>
                    <a:pt x="49487" y="28286"/>
                  </a:lnTo>
                  <a:lnTo>
                    <a:pt x="50189" y="32037"/>
                  </a:lnTo>
                  <a:lnTo>
                    <a:pt x="57294" y="47562"/>
                  </a:lnTo>
                  <a:lnTo>
                    <a:pt x="60560" y="67331"/>
                  </a:lnTo>
                  <a:lnTo>
                    <a:pt x="69744" y="80844"/>
                  </a:lnTo>
                  <a:lnTo>
                    <a:pt x="71103" y="92235"/>
                  </a:lnTo>
                  <a:lnTo>
                    <a:pt x="71424" y="112674"/>
                  </a:lnTo>
                  <a:lnTo>
                    <a:pt x="70106" y="114754"/>
                  </a:lnTo>
                  <a:lnTo>
                    <a:pt x="67903" y="116140"/>
                  </a:lnTo>
                  <a:lnTo>
                    <a:pt x="59311" y="118548"/>
                  </a:lnTo>
                  <a:lnTo>
                    <a:pt x="0" y="1189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3149"/>
            <p:cNvSpPr/>
            <p:nvPr/>
          </p:nvSpPr>
          <p:spPr>
            <a:xfrm>
              <a:off x="2690813" y="2821781"/>
              <a:ext cx="750094" cy="47626"/>
            </a:xfrm>
            <a:custGeom>
              <a:avLst/>
              <a:gdLst/>
              <a:ahLst/>
              <a:cxnLst/>
              <a:rect l="0" t="0" r="0" b="0"/>
              <a:pathLst>
                <a:path w="750094" h="47626">
                  <a:moveTo>
                    <a:pt x="0" y="23813"/>
                  </a:moveTo>
                  <a:lnTo>
                    <a:pt x="0" y="30133"/>
                  </a:lnTo>
                  <a:lnTo>
                    <a:pt x="1322" y="31995"/>
                  </a:lnTo>
                  <a:lnTo>
                    <a:pt x="3527" y="33237"/>
                  </a:lnTo>
                  <a:lnTo>
                    <a:pt x="12125" y="35392"/>
                  </a:lnTo>
                  <a:lnTo>
                    <a:pt x="69489" y="35718"/>
                  </a:lnTo>
                  <a:lnTo>
                    <a:pt x="80714" y="39246"/>
                  </a:lnTo>
                  <a:lnTo>
                    <a:pt x="91435" y="43901"/>
                  </a:lnTo>
                  <a:lnTo>
                    <a:pt x="143116" y="47407"/>
                  </a:lnTo>
                  <a:lnTo>
                    <a:pt x="195581" y="47617"/>
                  </a:lnTo>
                  <a:lnTo>
                    <a:pt x="250096" y="47625"/>
                  </a:lnTo>
                  <a:lnTo>
                    <a:pt x="305597" y="47625"/>
                  </a:lnTo>
                  <a:lnTo>
                    <a:pt x="363197" y="36454"/>
                  </a:lnTo>
                  <a:lnTo>
                    <a:pt x="421560" y="35748"/>
                  </a:lnTo>
                  <a:lnTo>
                    <a:pt x="479828" y="35721"/>
                  </a:lnTo>
                  <a:lnTo>
                    <a:pt x="535050" y="35719"/>
                  </a:lnTo>
                  <a:lnTo>
                    <a:pt x="588449" y="35719"/>
                  </a:lnTo>
                  <a:lnTo>
                    <a:pt x="646174" y="35719"/>
                  </a:lnTo>
                  <a:lnTo>
                    <a:pt x="682117" y="35719"/>
                  </a:lnTo>
                  <a:lnTo>
                    <a:pt x="690336" y="32191"/>
                  </a:lnTo>
                  <a:lnTo>
                    <a:pt x="698400" y="27536"/>
                  </a:lnTo>
                  <a:lnTo>
                    <a:pt x="714121" y="24139"/>
                  </a:lnTo>
                  <a:lnTo>
                    <a:pt x="724418" y="23856"/>
                  </a:lnTo>
                  <a:lnTo>
                    <a:pt x="725039" y="22519"/>
                  </a:lnTo>
                  <a:lnTo>
                    <a:pt x="725729" y="17505"/>
                  </a:lnTo>
                  <a:lnTo>
                    <a:pt x="727236" y="15639"/>
                  </a:lnTo>
                  <a:lnTo>
                    <a:pt x="738142" y="11919"/>
                  </a:lnTo>
                  <a:lnTo>
                    <a:pt x="750093" y="0"/>
                  </a:lnTo>
                  <a:lnTo>
                    <a:pt x="7381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SMARTInkShape-3150"/>
            <p:cNvSpPr/>
            <p:nvPr/>
          </p:nvSpPr>
          <p:spPr>
            <a:xfrm>
              <a:off x="454093" y="2976563"/>
              <a:ext cx="355533" cy="35719"/>
            </a:xfrm>
            <a:custGeom>
              <a:avLst/>
              <a:gdLst/>
              <a:ahLst/>
              <a:cxnLst/>
              <a:rect l="0" t="0" r="0" b="0"/>
              <a:pathLst>
                <a:path w="355533" h="35719">
                  <a:moveTo>
                    <a:pt x="10251" y="35718"/>
                  </a:moveTo>
                  <a:lnTo>
                    <a:pt x="0" y="35718"/>
                  </a:lnTo>
                  <a:lnTo>
                    <a:pt x="8741" y="35718"/>
                  </a:lnTo>
                  <a:lnTo>
                    <a:pt x="19458" y="27536"/>
                  </a:lnTo>
                  <a:lnTo>
                    <a:pt x="30471" y="24915"/>
                  </a:lnTo>
                  <a:lnTo>
                    <a:pt x="86131" y="23841"/>
                  </a:lnTo>
                  <a:lnTo>
                    <a:pt x="141247" y="23814"/>
                  </a:lnTo>
                  <a:lnTo>
                    <a:pt x="192375" y="23812"/>
                  </a:lnTo>
                  <a:lnTo>
                    <a:pt x="251168" y="20284"/>
                  </a:lnTo>
                  <a:lnTo>
                    <a:pt x="306952" y="13009"/>
                  </a:lnTo>
                  <a:lnTo>
                    <a:pt x="332906" y="10910"/>
                  </a:lnTo>
                  <a:lnTo>
                    <a:pt x="3555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SMARTInkShape-3151"/>
            <p:cNvSpPr/>
            <p:nvPr/>
          </p:nvSpPr>
          <p:spPr>
            <a:xfrm>
              <a:off x="690764" y="2893219"/>
              <a:ext cx="202041" cy="226220"/>
            </a:xfrm>
            <a:custGeom>
              <a:avLst/>
              <a:gdLst/>
              <a:ahLst/>
              <a:cxnLst/>
              <a:rect l="0" t="0" r="0" b="0"/>
              <a:pathLst>
                <a:path w="202041" h="226220">
                  <a:moveTo>
                    <a:pt x="35517" y="0"/>
                  </a:moveTo>
                  <a:lnTo>
                    <a:pt x="477" y="0"/>
                  </a:lnTo>
                  <a:lnTo>
                    <a:pt x="0" y="6320"/>
                  </a:lnTo>
                  <a:lnTo>
                    <a:pt x="1255" y="8182"/>
                  </a:lnTo>
                  <a:lnTo>
                    <a:pt x="3416" y="9424"/>
                  </a:lnTo>
                  <a:lnTo>
                    <a:pt x="6179" y="10251"/>
                  </a:lnTo>
                  <a:lnTo>
                    <a:pt x="62150" y="47697"/>
                  </a:lnTo>
                  <a:lnTo>
                    <a:pt x="76458" y="54272"/>
                  </a:lnTo>
                  <a:lnTo>
                    <a:pt x="115057" y="65159"/>
                  </a:lnTo>
                  <a:lnTo>
                    <a:pt x="138492" y="78379"/>
                  </a:lnTo>
                  <a:lnTo>
                    <a:pt x="163700" y="85891"/>
                  </a:lnTo>
                  <a:lnTo>
                    <a:pt x="195874" y="112824"/>
                  </a:lnTo>
                  <a:lnTo>
                    <a:pt x="199391" y="119817"/>
                  </a:lnTo>
                  <a:lnTo>
                    <a:pt x="202040" y="136636"/>
                  </a:lnTo>
                  <a:lnTo>
                    <a:pt x="200772" y="138716"/>
                  </a:lnTo>
                  <a:lnTo>
                    <a:pt x="198604" y="140102"/>
                  </a:lnTo>
                  <a:lnTo>
                    <a:pt x="195835" y="141026"/>
                  </a:lnTo>
                  <a:lnTo>
                    <a:pt x="193990" y="142965"/>
                  </a:lnTo>
                  <a:lnTo>
                    <a:pt x="187500" y="155583"/>
                  </a:lnTo>
                  <a:lnTo>
                    <a:pt x="173871" y="170815"/>
                  </a:lnTo>
                  <a:lnTo>
                    <a:pt x="118530" y="205940"/>
                  </a:lnTo>
                  <a:lnTo>
                    <a:pt x="95049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0" name="SMARTInkShape-Group540"/>
          <p:cNvGrpSpPr/>
          <p:nvPr/>
        </p:nvGrpSpPr>
        <p:grpSpPr>
          <a:xfrm>
            <a:off x="8227378" y="3095776"/>
            <a:ext cx="357029" cy="154617"/>
            <a:chOff x="8227378" y="3095776"/>
            <a:chExt cx="357029" cy="154617"/>
          </a:xfrm>
        </p:grpSpPr>
        <p:sp>
          <p:nvSpPr>
            <p:cNvPr id="1028" name="SMARTInkShape-3152"/>
            <p:cNvSpPr/>
            <p:nvPr/>
          </p:nvSpPr>
          <p:spPr>
            <a:xfrm>
              <a:off x="8227378" y="3143250"/>
              <a:ext cx="226012" cy="83345"/>
            </a:xfrm>
            <a:custGeom>
              <a:avLst/>
              <a:gdLst/>
              <a:ahLst/>
              <a:cxnLst/>
              <a:rect l="0" t="0" r="0" b="0"/>
              <a:pathLst>
                <a:path w="226012" h="83345">
                  <a:moveTo>
                    <a:pt x="47466" y="0"/>
                  </a:moveTo>
                  <a:lnTo>
                    <a:pt x="29729" y="0"/>
                  </a:lnTo>
                  <a:lnTo>
                    <a:pt x="27703" y="1323"/>
                  </a:lnTo>
                  <a:lnTo>
                    <a:pt x="26353" y="3528"/>
                  </a:lnTo>
                  <a:lnTo>
                    <a:pt x="25453" y="6321"/>
                  </a:lnTo>
                  <a:lnTo>
                    <a:pt x="11632" y="23705"/>
                  </a:lnTo>
                  <a:lnTo>
                    <a:pt x="5964" y="29497"/>
                  </a:lnTo>
                  <a:lnTo>
                    <a:pt x="2562" y="36481"/>
                  </a:lnTo>
                  <a:lnTo>
                    <a:pt x="0" y="63545"/>
                  </a:lnTo>
                  <a:lnTo>
                    <a:pt x="1270" y="66176"/>
                  </a:lnTo>
                  <a:lnTo>
                    <a:pt x="3439" y="67930"/>
                  </a:lnTo>
                  <a:lnTo>
                    <a:pt x="6209" y="69099"/>
                  </a:lnTo>
                  <a:lnTo>
                    <a:pt x="8055" y="71201"/>
                  </a:lnTo>
                  <a:lnTo>
                    <a:pt x="10106" y="77065"/>
                  </a:lnTo>
                  <a:lnTo>
                    <a:pt x="11976" y="79158"/>
                  </a:lnTo>
                  <a:lnTo>
                    <a:pt x="21854" y="82793"/>
                  </a:lnTo>
                  <a:lnTo>
                    <a:pt x="51594" y="83329"/>
                  </a:lnTo>
                  <a:lnTo>
                    <a:pt x="54187" y="82011"/>
                  </a:lnTo>
                  <a:lnTo>
                    <a:pt x="55915" y="79809"/>
                  </a:lnTo>
                  <a:lnTo>
                    <a:pt x="59159" y="73835"/>
                  </a:lnTo>
                  <a:lnTo>
                    <a:pt x="65010" y="66771"/>
                  </a:lnTo>
                  <a:lnTo>
                    <a:pt x="72020" y="62749"/>
                  </a:lnTo>
                  <a:lnTo>
                    <a:pt x="75742" y="61676"/>
                  </a:lnTo>
                  <a:lnTo>
                    <a:pt x="78223" y="59638"/>
                  </a:lnTo>
                  <a:lnTo>
                    <a:pt x="80979" y="53846"/>
                  </a:lnTo>
                  <a:lnTo>
                    <a:pt x="83167" y="7924"/>
                  </a:lnTo>
                  <a:lnTo>
                    <a:pt x="81850" y="5283"/>
                  </a:lnTo>
                  <a:lnTo>
                    <a:pt x="79649" y="3522"/>
                  </a:lnTo>
                  <a:lnTo>
                    <a:pt x="71322" y="18"/>
                  </a:lnTo>
                  <a:lnTo>
                    <a:pt x="71279" y="28333"/>
                  </a:lnTo>
                  <a:lnTo>
                    <a:pt x="74807" y="35964"/>
                  </a:lnTo>
                  <a:lnTo>
                    <a:pt x="79461" y="43765"/>
                  </a:lnTo>
                  <a:lnTo>
                    <a:pt x="83405" y="55595"/>
                  </a:lnTo>
                  <a:lnTo>
                    <a:pt x="100878" y="77062"/>
                  </a:lnTo>
                  <a:lnTo>
                    <a:pt x="107805" y="80552"/>
                  </a:lnTo>
                  <a:lnTo>
                    <a:pt x="118846" y="83329"/>
                  </a:lnTo>
                  <a:lnTo>
                    <a:pt x="118886" y="77019"/>
                  </a:lnTo>
                  <a:lnTo>
                    <a:pt x="120215" y="75158"/>
                  </a:lnTo>
                  <a:lnTo>
                    <a:pt x="122424" y="73918"/>
                  </a:lnTo>
                  <a:lnTo>
                    <a:pt x="125219" y="73091"/>
                  </a:lnTo>
                  <a:lnTo>
                    <a:pt x="127083" y="71217"/>
                  </a:lnTo>
                  <a:lnTo>
                    <a:pt x="129152" y="65607"/>
                  </a:lnTo>
                  <a:lnTo>
                    <a:pt x="132124" y="26669"/>
                  </a:lnTo>
                  <a:lnTo>
                    <a:pt x="141059" y="14112"/>
                  </a:lnTo>
                  <a:lnTo>
                    <a:pt x="142225" y="6239"/>
                  </a:lnTo>
                  <a:lnTo>
                    <a:pt x="143712" y="4159"/>
                  </a:lnTo>
                  <a:lnTo>
                    <a:pt x="146026" y="2773"/>
                  </a:lnTo>
                  <a:lnTo>
                    <a:pt x="155603" y="822"/>
                  </a:lnTo>
                  <a:lnTo>
                    <a:pt x="172209" y="48"/>
                  </a:lnTo>
                  <a:lnTo>
                    <a:pt x="179196" y="3549"/>
                  </a:lnTo>
                  <a:lnTo>
                    <a:pt x="186710" y="8192"/>
                  </a:lnTo>
                  <a:lnTo>
                    <a:pt x="198379" y="12129"/>
                  </a:lnTo>
                  <a:lnTo>
                    <a:pt x="224199" y="33906"/>
                  </a:lnTo>
                  <a:lnTo>
                    <a:pt x="225508" y="41502"/>
                  </a:lnTo>
                  <a:lnTo>
                    <a:pt x="226011" y="57339"/>
                  </a:lnTo>
                  <a:lnTo>
                    <a:pt x="215804" y="69590"/>
                  </a:lnTo>
                  <a:lnTo>
                    <a:pt x="214153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SMARTInkShape-3153"/>
            <p:cNvSpPr/>
            <p:nvPr/>
          </p:nvSpPr>
          <p:spPr>
            <a:xfrm>
              <a:off x="8501613" y="3095776"/>
              <a:ext cx="82794" cy="154617"/>
            </a:xfrm>
            <a:custGeom>
              <a:avLst/>
              <a:gdLst/>
              <a:ahLst/>
              <a:cxnLst/>
              <a:rect l="0" t="0" r="0" b="0"/>
              <a:pathLst>
                <a:path w="82794" h="154617">
                  <a:moveTo>
                    <a:pt x="58981" y="71287"/>
                  </a:moveTo>
                  <a:lnTo>
                    <a:pt x="52660" y="71287"/>
                  </a:lnTo>
                  <a:lnTo>
                    <a:pt x="50798" y="72609"/>
                  </a:lnTo>
                  <a:lnTo>
                    <a:pt x="49557" y="74815"/>
                  </a:lnTo>
                  <a:lnTo>
                    <a:pt x="47565" y="81538"/>
                  </a:lnTo>
                  <a:lnTo>
                    <a:pt x="43765" y="82457"/>
                  </a:lnTo>
                  <a:lnTo>
                    <a:pt x="40900" y="82702"/>
                  </a:lnTo>
                  <a:lnTo>
                    <a:pt x="34188" y="86503"/>
                  </a:lnTo>
                  <a:lnTo>
                    <a:pt x="19099" y="99721"/>
                  </a:lnTo>
                  <a:lnTo>
                    <a:pt x="14797" y="107296"/>
                  </a:lnTo>
                  <a:lnTo>
                    <a:pt x="13650" y="111168"/>
                  </a:lnTo>
                  <a:lnTo>
                    <a:pt x="11563" y="113749"/>
                  </a:lnTo>
                  <a:lnTo>
                    <a:pt x="3627" y="118705"/>
                  </a:lnTo>
                  <a:lnTo>
                    <a:pt x="1306" y="124552"/>
                  </a:lnTo>
                  <a:lnTo>
                    <a:pt x="0" y="135282"/>
                  </a:lnTo>
                  <a:lnTo>
                    <a:pt x="1139" y="137763"/>
                  </a:lnTo>
                  <a:lnTo>
                    <a:pt x="3222" y="139416"/>
                  </a:lnTo>
                  <a:lnTo>
                    <a:pt x="5934" y="140519"/>
                  </a:lnTo>
                  <a:lnTo>
                    <a:pt x="7740" y="142577"/>
                  </a:lnTo>
                  <a:lnTo>
                    <a:pt x="10880" y="152782"/>
                  </a:lnTo>
                  <a:lnTo>
                    <a:pt x="14672" y="153809"/>
                  </a:lnTo>
                  <a:lnTo>
                    <a:pt x="40850" y="154616"/>
                  </a:lnTo>
                  <a:lnTo>
                    <a:pt x="47836" y="151096"/>
                  </a:lnTo>
                  <a:lnTo>
                    <a:pt x="63100" y="138057"/>
                  </a:lnTo>
                  <a:lnTo>
                    <a:pt x="67426" y="130507"/>
                  </a:lnTo>
                  <a:lnTo>
                    <a:pt x="68579" y="126642"/>
                  </a:lnTo>
                  <a:lnTo>
                    <a:pt x="70672" y="124065"/>
                  </a:lnTo>
                  <a:lnTo>
                    <a:pt x="78614" y="119116"/>
                  </a:lnTo>
                  <a:lnTo>
                    <a:pt x="80936" y="113269"/>
                  </a:lnTo>
                  <a:lnTo>
                    <a:pt x="82784" y="56481"/>
                  </a:lnTo>
                  <a:lnTo>
                    <a:pt x="82793" y="0"/>
                  </a:lnTo>
                  <a:lnTo>
                    <a:pt x="82793" y="236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6" name="SMARTInkShape-Group541"/>
          <p:cNvGrpSpPr/>
          <p:nvPr/>
        </p:nvGrpSpPr>
        <p:grpSpPr>
          <a:xfrm>
            <a:off x="8669405" y="3084270"/>
            <a:ext cx="1724752" cy="261387"/>
            <a:chOff x="8669405" y="3084270"/>
            <a:chExt cx="1724752" cy="261387"/>
          </a:xfrm>
        </p:grpSpPr>
        <p:sp>
          <p:nvSpPr>
            <p:cNvPr id="1031" name="SMARTInkShape-3154"/>
            <p:cNvSpPr/>
            <p:nvPr/>
          </p:nvSpPr>
          <p:spPr>
            <a:xfrm>
              <a:off x="8751094" y="3107531"/>
              <a:ext cx="23813" cy="178595"/>
            </a:xfrm>
            <a:custGeom>
              <a:avLst/>
              <a:gdLst/>
              <a:ahLst/>
              <a:cxnLst/>
              <a:rect l="0" t="0" r="0" b="0"/>
              <a:pathLst>
                <a:path w="23813" h="178595">
                  <a:moveTo>
                    <a:pt x="23812" y="0"/>
                  </a:moveTo>
                  <a:lnTo>
                    <a:pt x="23812" y="10252"/>
                  </a:lnTo>
                  <a:lnTo>
                    <a:pt x="15630" y="21085"/>
                  </a:lnTo>
                  <a:lnTo>
                    <a:pt x="13561" y="28333"/>
                  </a:lnTo>
                  <a:lnTo>
                    <a:pt x="8443" y="74252"/>
                  </a:lnTo>
                  <a:lnTo>
                    <a:pt x="1668" y="97423"/>
                  </a:lnTo>
                  <a:lnTo>
                    <a:pt x="43" y="156558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SMARTInkShape-3155"/>
            <p:cNvSpPr/>
            <p:nvPr/>
          </p:nvSpPr>
          <p:spPr>
            <a:xfrm>
              <a:off x="10108406" y="3143250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SMARTInkShape-3156"/>
            <p:cNvSpPr/>
            <p:nvPr/>
          </p:nvSpPr>
          <p:spPr>
            <a:xfrm>
              <a:off x="8669405" y="3084270"/>
              <a:ext cx="415065" cy="189950"/>
            </a:xfrm>
            <a:custGeom>
              <a:avLst/>
              <a:gdLst/>
              <a:ahLst/>
              <a:cxnLst/>
              <a:rect l="0" t="0" r="0" b="0"/>
              <a:pathLst>
                <a:path w="415065" h="189950">
                  <a:moveTo>
                    <a:pt x="10251" y="130418"/>
                  </a:moveTo>
                  <a:lnTo>
                    <a:pt x="3931" y="130418"/>
                  </a:lnTo>
                  <a:lnTo>
                    <a:pt x="2069" y="129095"/>
                  </a:lnTo>
                  <a:lnTo>
                    <a:pt x="827" y="126889"/>
                  </a:lnTo>
                  <a:lnTo>
                    <a:pt x="0" y="124097"/>
                  </a:lnTo>
                  <a:lnTo>
                    <a:pt x="771" y="122235"/>
                  </a:lnTo>
                  <a:lnTo>
                    <a:pt x="2608" y="120994"/>
                  </a:lnTo>
                  <a:lnTo>
                    <a:pt x="5156" y="120166"/>
                  </a:lnTo>
                  <a:lnTo>
                    <a:pt x="22532" y="109305"/>
                  </a:lnTo>
                  <a:lnTo>
                    <a:pt x="82008" y="91977"/>
                  </a:lnTo>
                  <a:lnTo>
                    <a:pt x="137270" y="66758"/>
                  </a:lnTo>
                  <a:lnTo>
                    <a:pt x="173414" y="56477"/>
                  </a:lnTo>
                  <a:lnTo>
                    <a:pt x="204514" y="31052"/>
                  </a:lnTo>
                  <a:lnTo>
                    <a:pt x="209038" y="23196"/>
                  </a:lnTo>
                  <a:lnTo>
                    <a:pt x="210245" y="19249"/>
                  </a:lnTo>
                  <a:lnTo>
                    <a:pt x="212372" y="16618"/>
                  </a:lnTo>
                  <a:lnTo>
                    <a:pt x="220363" y="11591"/>
                  </a:lnTo>
                  <a:lnTo>
                    <a:pt x="224400" y="0"/>
                  </a:lnTo>
                  <a:lnTo>
                    <a:pt x="218194" y="5933"/>
                  </a:lnTo>
                  <a:lnTo>
                    <a:pt x="215119" y="12473"/>
                  </a:lnTo>
                  <a:lnTo>
                    <a:pt x="214298" y="16069"/>
                  </a:lnTo>
                  <a:lnTo>
                    <a:pt x="212428" y="18467"/>
                  </a:lnTo>
                  <a:lnTo>
                    <a:pt x="206823" y="21130"/>
                  </a:lnTo>
                  <a:lnTo>
                    <a:pt x="199922" y="29370"/>
                  </a:lnTo>
                  <a:lnTo>
                    <a:pt x="193768" y="40528"/>
                  </a:lnTo>
                  <a:lnTo>
                    <a:pt x="179772" y="74874"/>
                  </a:lnTo>
                  <a:lnTo>
                    <a:pt x="169987" y="90883"/>
                  </a:lnTo>
                  <a:lnTo>
                    <a:pt x="154359" y="148800"/>
                  </a:lnTo>
                  <a:lnTo>
                    <a:pt x="153130" y="177486"/>
                  </a:lnTo>
                  <a:lnTo>
                    <a:pt x="153127" y="161422"/>
                  </a:lnTo>
                  <a:lnTo>
                    <a:pt x="156655" y="153899"/>
                  </a:lnTo>
                  <a:lnTo>
                    <a:pt x="169698" y="138290"/>
                  </a:lnTo>
                  <a:lnTo>
                    <a:pt x="177248" y="133917"/>
                  </a:lnTo>
                  <a:lnTo>
                    <a:pt x="185014" y="130650"/>
                  </a:lnTo>
                  <a:lnTo>
                    <a:pt x="196823" y="122696"/>
                  </a:lnTo>
                  <a:lnTo>
                    <a:pt x="210311" y="119062"/>
                  </a:lnTo>
                  <a:lnTo>
                    <a:pt x="222703" y="118560"/>
                  </a:lnTo>
                  <a:lnTo>
                    <a:pt x="223324" y="119866"/>
                  </a:lnTo>
                  <a:lnTo>
                    <a:pt x="224400" y="128767"/>
                  </a:lnTo>
                  <a:lnTo>
                    <a:pt x="244323" y="151474"/>
                  </a:lnTo>
                  <a:lnTo>
                    <a:pt x="246575" y="158737"/>
                  </a:lnTo>
                  <a:lnTo>
                    <a:pt x="248499" y="161204"/>
                  </a:lnTo>
                  <a:lnTo>
                    <a:pt x="272428" y="175271"/>
                  </a:lnTo>
                  <a:lnTo>
                    <a:pt x="288111" y="177495"/>
                  </a:lnTo>
                  <a:lnTo>
                    <a:pt x="296023" y="174271"/>
                  </a:lnTo>
                  <a:lnTo>
                    <a:pt x="303948" y="169752"/>
                  </a:lnTo>
                  <a:lnTo>
                    <a:pt x="315848" y="165885"/>
                  </a:lnTo>
                  <a:lnTo>
                    <a:pt x="347595" y="138190"/>
                  </a:lnTo>
                  <a:lnTo>
                    <a:pt x="352005" y="130344"/>
                  </a:lnTo>
                  <a:lnTo>
                    <a:pt x="355326" y="108953"/>
                  </a:lnTo>
                  <a:lnTo>
                    <a:pt x="355527" y="95250"/>
                  </a:lnTo>
                  <a:lnTo>
                    <a:pt x="349210" y="94862"/>
                  </a:lnTo>
                  <a:lnTo>
                    <a:pt x="342581" y="98299"/>
                  </a:lnTo>
                  <a:lnTo>
                    <a:pt x="338960" y="101068"/>
                  </a:lnTo>
                  <a:lnTo>
                    <a:pt x="334938" y="107672"/>
                  </a:lnTo>
                  <a:lnTo>
                    <a:pt x="331828" y="115017"/>
                  </a:lnTo>
                  <a:lnTo>
                    <a:pt x="321657" y="128128"/>
                  </a:lnTo>
                  <a:lnTo>
                    <a:pt x="320359" y="136060"/>
                  </a:lnTo>
                  <a:lnTo>
                    <a:pt x="323584" y="143068"/>
                  </a:lnTo>
                  <a:lnTo>
                    <a:pt x="328104" y="150592"/>
                  </a:lnTo>
                  <a:lnTo>
                    <a:pt x="331972" y="162265"/>
                  </a:lnTo>
                  <a:lnTo>
                    <a:pt x="337565" y="170148"/>
                  </a:lnTo>
                  <a:lnTo>
                    <a:pt x="347987" y="174534"/>
                  </a:lnTo>
                  <a:lnTo>
                    <a:pt x="404650" y="188709"/>
                  </a:lnTo>
                  <a:lnTo>
                    <a:pt x="415064" y="1899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SMARTInkShape-3157"/>
            <p:cNvSpPr/>
            <p:nvPr/>
          </p:nvSpPr>
          <p:spPr>
            <a:xfrm>
              <a:off x="9203531" y="3131344"/>
              <a:ext cx="95045" cy="154574"/>
            </a:xfrm>
            <a:custGeom>
              <a:avLst/>
              <a:gdLst/>
              <a:ahLst/>
              <a:cxnLst/>
              <a:rect l="0" t="0" r="0" b="0"/>
              <a:pathLst>
                <a:path w="95045" h="154574">
                  <a:moveTo>
                    <a:pt x="47625" y="0"/>
                  </a:moveTo>
                  <a:lnTo>
                    <a:pt x="37374" y="0"/>
                  </a:lnTo>
                  <a:lnTo>
                    <a:pt x="36823" y="1323"/>
                  </a:lnTo>
                  <a:lnTo>
                    <a:pt x="36210" y="6320"/>
                  </a:lnTo>
                  <a:lnTo>
                    <a:pt x="34723" y="8182"/>
                  </a:lnTo>
                  <a:lnTo>
                    <a:pt x="29544" y="10251"/>
                  </a:lnTo>
                  <a:lnTo>
                    <a:pt x="27633" y="13449"/>
                  </a:lnTo>
                  <a:lnTo>
                    <a:pt x="14455" y="68810"/>
                  </a:lnTo>
                  <a:lnTo>
                    <a:pt x="12055" y="109316"/>
                  </a:lnTo>
                  <a:lnTo>
                    <a:pt x="15500" y="118258"/>
                  </a:lnTo>
                  <a:lnTo>
                    <a:pt x="20118" y="126642"/>
                  </a:lnTo>
                  <a:lnTo>
                    <a:pt x="24041" y="138800"/>
                  </a:lnTo>
                  <a:lnTo>
                    <a:pt x="29647" y="146797"/>
                  </a:lnTo>
                  <a:lnTo>
                    <a:pt x="36548" y="151232"/>
                  </a:lnTo>
                  <a:lnTo>
                    <a:pt x="51758" y="154080"/>
                  </a:lnTo>
                  <a:lnTo>
                    <a:pt x="63548" y="154573"/>
                  </a:lnTo>
                  <a:lnTo>
                    <a:pt x="71459" y="151161"/>
                  </a:lnTo>
                  <a:lnTo>
                    <a:pt x="87317" y="138191"/>
                  </a:lnTo>
                  <a:lnTo>
                    <a:pt x="91725" y="130651"/>
                  </a:lnTo>
                  <a:lnTo>
                    <a:pt x="94554" y="115031"/>
                  </a:lnTo>
                  <a:lnTo>
                    <a:pt x="95044" y="103168"/>
                  </a:lnTo>
                  <a:lnTo>
                    <a:pt x="93790" y="100529"/>
                  </a:lnTo>
                  <a:lnTo>
                    <a:pt x="91630" y="98769"/>
                  </a:lnTo>
                  <a:lnTo>
                    <a:pt x="85704" y="95491"/>
                  </a:lnTo>
                  <a:lnTo>
                    <a:pt x="74930" y="87531"/>
                  </a:lnTo>
                  <a:lnTo>
                    <a:pt x="67257" y="85204"/>
                  </a:lnTo>
                  <a:lnTo>
                    <a:pt x="9488" y="83350"/>
                  </a:lnTo>
                  <a:lnTo>
                    <a:pt x="0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SMARTInkShape-3158"/>
            <p:cNvSpPr/>
            <p:nvPr/>
          </p:nvSpPr>
          <p:spPr>
            <a:xfrm>
              <a:off x="9322753" y="3202781"/>
              <a:ext cx="93217" cy="81629"/>
            </a:xfrm>
            <a:custGeom>
              <a:avLst/>
              <a:gdLst/>
              <a:ahLst/>
              <a:cxnLst/>
              <a:rect l="0" t="0" r="0" b="0"/>
              <a:pathLst>
                <a:path w="93217" h="81629">
                  <a:moveTo>
                    <a:pt x="35560" y="11907"/>
                  </a:moveTo>
                  <a:lnTo>
                    <a:pt x="25308" y="11907"/>
                  </a:lnTo>
                  <a:lnTo>
                    <a:pt x="5960" y="29643"/>
                  </a:lnTo>
                  <a:lnTo>
                    <a:pt x="2560" y="36546"/>
                  </a:lnTo>
                  <a:lnTo>
                    <a:pt x="0" y="63549"/>
                  </a:lnTo>
                  <a:lnTo>
                    <a:pt x="1270" y="66178"/>
                  </a:lnTo>
                  <a:lnTo>
                    <a:pt x="3439" y="67932"/>
                  </a:lnTo>
                  <a:lnTo>
                    <a:pt x="9377" y="69879"/>
                  </a:lnTo>
                  <a:lnTo>
                    <a:pt x="16427" y="70745"/>
                  </a:lnTo>
                  <a:lnTo>
                    <a:pt x="23969" y="74658"/>
                  </a:lnTo>
                  <a:lnTo>
                    <a:pt x="27833" y="77553"/>
                  </a:lnTo>
                  <a:lnTo>
                    <a:pt x="39181" y="80771"/>
                  </a:lnTo>
                  <a:lnTo>
                    <a:pt x="45911" y="81628"/>
                  </a:lnTo>
                  <a:lnTo>
                    <a:pt x="56918" y="79054"/>
                  </a:lnTo>
                  <a:lnTo>
                    <a:pt x="66219" y="74822"/>
                  </a:lnTo>
                  <a:lnTo>
                    <a:pt x="74763" y="72942"/>
                  </a:lnTo>
                  <a:lnTo>
                    <a:pt x="77569" y="71118"/>
                  </a:lnTo>
                  <a:lnTo>
                    <a:pt x="79441" y="68579"/>
                  </a:lnTo>
                  <a:lnTo>
                    <a:pt x="82843" y="62230"/>
                  </a:lnTo>
                  <a:lnTo>
                    <a:pt x="90874" y="51217"/>
                  </a:lnTo>
                  <a:lnTo>
                    <a:pt x="93216" y="43489"/>
                  </a:lnTo>
                  <a:lnTo>
                    <a:pt x="92518" y="39576"/>
                  </a:lnTo>
                  <a:lnTo>
                    <a:pt x="85420" y="23791"/>
                  </a:lnTo>
                  <a:lnTo>
                    <a:pt x="84675" y="19829"/>
                  </a:lnTo>
                  <a:lnTo>
                    <a:pt x="82856" y="17188"/>
                  </a:lnTo>
                  <a:lnTo>
                    <a:pt x="80319" y="15428"/>
                  </a:lnTo>
                  <a:lnTo>
                    <a:pt x="73973" y="12149"/>
                  </a:lnTo>
                  <a:lnTo>
                    <a:pt x="62964" y="4188"/>
                  </a:lnTo>
                  <a:lnTo>
                    <a:pt x="4746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SMARTInkShape-3159"/>
            <p:cNvSpPr/>
            <p:nvPr/>
          </p:nvSpPr>
          <p:spPr>
            <a:xfrm>
              <a:off x="9417844" y="3190875"/>
              <a:ext cx="95251" cy="154782"/>
            </a:xfrm>
            <a:custGeom>
              <a:avLst/>
              <a:gdLst/>
              <a:ahLst/>
              <a:cxnLst/>
              <a:rect l="0" t="0" r="0" b="0"/>
              <a:pathLst>
                <a:path w="95251" h="154782">
                  <a:moveTo>
                    <a:pt x="0" y="0"/>
                  </a:moveTo>
                  <a:lnTo>
                    <a:pt x="6320" y="0"/>
                  </a:lnTo>
                  <a:lnTo>
                    <a:pt x="8182" y="1323"/>
                  </a:lnTo>
                  <a:lnTo>
                    <a:pt x="9424" y="3528"/>
                  </a:lnTo>
                  <a:lnTo>
                    <a:pt x="11579" y="12126"/>
                  </a:lnTo>
                  <a:lnTo>
                    <a:pt x="11904" y="52099"/>
                  </a:lnTo>
                  <a:lnTo>
                    <a:pt x="13228" y="54576"/>
                  </a:lnTo>
                  <a:lnTo>
                    <a:pt x="15433" y="56228"/>
                  </a:lnTo>
                  <a:lnTo>
                    <a:pt x="22157" y="58879"/>
                  </a:lnTo>
                  <a:lnTo>
                    <a:pt x="45437" y="59514"/>
                  </a:lnTo>
                  <a:lnTo>
                    <a:pt x="56698" y="51345"/>
                  </a:lnTo>
                  <a:lnTo>
                    <a:pt x="64004" y="49278"/>
                  </a:lnTo>
                  <a:lnTo>
                    <a:pt x="66483" y="47404"/>
                  </a:lnTo>
                  <a:lnTo>
                    <a:pt x="77105" y="31198"/>
                  </a:lnTo>
                  <a:lnTo>
                    <a:pt x="84098" y="27095"/>
                  </a:lnTo>
                  <a:lnTo>
                    <a:pt x="95192" y="23829"/>
                  </a:lnTo>
                  <a:lnTo>
                    <a:pt x="88912" y="30138"/>
                  </a:lnTo>
                  <a:lnTo>
                    <a:pt x="85819" y="36766"/>
                  </a:lnTo>
                  <a:lnTo>
                    <a:pt x="71793" y="92289"/>
                  </a:lnTo>
                  <a:lnTo>
                    <a:pt x="71451" y="134435"/>
                  </a:lnTo>
                  <a:lnTo>
                    <a:pt x="72769" y="137248"/>
                  </a:lnTo>
                  <a:lnTo>
                    <a:pt x="74971" y="139123"/>
                  </a:lnTo>
                  <a:lnTo>
                    <a:pt x="77762" y="140374"/>
                  </a:lnTo>
                  <a:lnTo>
                    <a:pt x="79623" y="142530"/>
                  </a:lnTo>
                  <a:lnTo>
                    <a:pt x="81690" y="148455"/>
                  </a:lnTo>
                  <a:lnTo>
                    <a:pt x="83564" y="150564"/>
                  </a:lnTo>
                  <a:lnTo>
                    <a:pt x="95250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SMARTInkShape-3160"/>
            <p:cNvSpPr/>
            <p:nvPr/>
          </p:nvSpPr>
          <p:spPr>
            <a:xfrm>
              <a:off x="9584531" y="3155647"/>
              <a:ext cx="59515" cy="94760"/>
            </a:xfrm>
            <a:custGeom>
              <a:avLst/>
              <a:gdLst/>
              <a:ahLst/>
              <a:cxnLst/>
              <a:rect l="0" t="0" r="0" b="0"/>
              <a:pathLst>
                <a:path w="59515" h="94760">
                  <a:moveTo>
                    <a:pt x="47625" y="11416"/>
                  </a:moveTo>
                  <a:lnTo>
                    <a:pt x="37374" y="1164"/>
                  </a:lnTo>
                  <a:lnTo>
                    <a:pt x="29888" y="0"/>
                  </a:lnTo>
                  <a:lnTo>
                    <a:pt x="27863" y="1159"/>
                  </a:lnTo>
                  <a:lnTo>
                    <a:pt x="26513" y="3255"/>
                  </a:lnTo>
                  <a:lnTo>
                    <a:pt x="24346" y="9803"/>
                  </a:lnTo>
                  <a:lnTo>
                    <a:pt x="23860" y="27846"/>
                  </a:lnTo>
                  <a:lnTo>
                    <a:pt x="27361" y="35475"/>
                  </a:lnTo>
                  <a:lnTo>
                    <a:pt x="57241" y="68599"/>
                  </a:lnTo>
                  <a:lnTo>
                    <a:pt x="58514" y="73431"/>
                  </a:lnTo>
                  <a:lnTo>
                    <a:pt x="59514" y="92941"/>
                  </a:lnTo>
                  <a:lnTo>
                    <a:pt x="58197" y="93547"/>
                  </a:lnTo>
                  <a:lnTo>
                    <a:pt x="0" y="947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SMARTInkShape-3161"/>
            <p:cNvSpPr/>
            <p:nvPr/>
          </p:nvSpPr>
          <p:spPr>
            <a:xfrm>
              <a:off x="9525000" y="3095625"/>
              <a:ext cx="35720" cy="59532"/>
            </a:xfrm>
            <a:custGeom>
              <a:avLst/>
              <a:gdLst/>
              <a:ahLst/>
              <a:cxnLst/>
              <a:rect l="0" t="0" r="0" b="0"/>
              <a:pathLst>
                <a:path w="35720" h="59532">
                  <a:moveTo>
                    <a:pt x="35719" y="0"/>
                  </a:moveTo>
                  <a:lnTo>
                    <a:pt x="29398" y="0"/>
                  </a:lnTo>
                  <a:lnTo>
                    <a:pt x="27536" y="1323"/>
                  </a:lnTo>
                  <a:lnTo>
                    <a:pt x="26295" y="3528"/>
                  </a:lnTo>
                  <a:lnTo>
                    <a:pt x="25467" y="6321"/>
                  </a:lnTo>
                  <a:lnTo>
                    <a:pt x="11079" y="24122"/>
                  </a:lnTo>
                  <a:lnTo>
                    <a:pt x="4924" y="31888"/>
                  </a:lnTo>
                  <a:lnTo>
                    <a:pt x="649" y="45291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SMARTInkShape-3162"/>
            <p:cNvSpPr/>
            <p:nvPr/>
          </p:nvSpPr>
          <p:spPr>
            <a:xfrm>
              <a:off x="9703757" y="3179472"/>
              <a:ext cx="106994" cy="94748"/>
            </a:xfrm>
            <a:custGeom>
              <a:avLst/>
              <a:gdLst/>
              <a:ahLst/>
              <a:cxnLst/>
              <a:rect l="0" t="0" r="0" b="0"/>
              <a:pathLst>
                <a:path w="106994" h="94748">
                  <a:moveTo>
                    <a:pt x="95087" y="23309"/>
                  </a:moveTo>
                  <a:lnTo>
                    <a:pt x="77006" y="5228"/>
                  </a:lnTo>
                  <a:lnTo>
                    <a:pt x="70294" y="2044"/>
                  </a:lnTo>
                  <a:lnTo>
                    <a:pt x="55205" y="0"/>
                  </a:lnTo>
                  <a:lnTo>
                    <a:pt x="47376" y="3248"/>
                  </a:lnTo>
                  <a:lnTo>
                    <a:pt x="39486" y="7778"/>
                  </a:lnTo>
                  <a:lnTo>
                    <a:pt x="27606" y="11652"/>
                  </a:lnTo>
                  <a:lnTo>
                    <a:pt x="6119" y="29098"/>
                  </a:lnTo>
                  <a:lnTo>
                    <a:pt x="2629" y="36024"/>
                  </a:lnTo>
                  <a:lnTo>
                    <a:pt x="0" y="52793"/>
                  </a:lnTo>
                  <a:lnTo>
                    <a:pt x="1268" y="54871"/>
                  </a:lnTo>
                  <a:lnTo>
                    <a:pt x="3437" y="56257"/>
                  </a:lnTo>
                  <a:lnTo>
                    <a:pt x="12810" y="58207"/>
                  </a:lnTo>
                  <a:lnTo>
                    <a:pt x="45129" y="59014"/>
                  </a:lnTo>
                  <a:lnTo>
                    <a:pt x="56506" y="50843"/>
                  </a:lnTo>
                  <a:lnTo>
                    <a:pt x="69068" y="47612"/>
                  </a:lnTo>
                  <a:lnTo>
                    <a:pt x="69803" y="46126"/>
                  </a:lnTo>
                  <a:lnTo>
                    <a:pt x="71080" y="36913"/>
                  </a:lnTo>
                  <a:lnTo>
                    <a:pt x="71274" y="75070"/>
                  </a:lnTo>
                  <a:lnTo>
                    <a:pt x="72597" y="77660"/>
                  </a:lnTo>
                  <a:lnTo>
                    <a:pt x="74802" y="79387"/>
                  </a:lnTo>
                  <a:lnTo>
                    <a:pt x="77595" y="80538"/>
                  </a:lnTo>
                  <a:lnTo>
                    <a:pt x="79457" y="82628"/>
                  </a:lnTo>
                  <a:lnTo>
                    <a:pt x="81526" y="88479"/>
                  </a:lnTo>
                  <a:lnTo>
                    <a:pt x="83401" y="90568"/>
                  </a:lnTo>
                  <a:lnTo>
                    <a:pt x="89010" y="92889"/>
                  </a:lnTo>
                  <a:lnTo>
                    <a:pt x="106993" y="947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SMARTInkShape-3163"/>
            <p:cNvSpPr/>
            <p:nvPr/>
          </p:nvSpPr>
          <p:spPr>
            <a:xfrm>
              <a:off x="9839974" y="3192573"/>
              <a:ext cx="54121" cy="93553"/>
            </a:xfrm>
            <a:custGeom>
              <a:avLst/>
              <a:gdLst/>
              <a:ahLst/>
              <a:cxnLst/>
              <a:rect l="0" t="0" r="0" b="0"/>
              <a:pathLst>
                <a:path w="54121" h="93553">
                  <a:moveTo>
                    <a:pt x="54120" y="22115"/>
                  </a:moveTo>
                  <a:lnTo>
                    <a:pt x="54120" y="10699"/>
                  </a:lnTo>
                  <a:lnTo>
                    <a:pt x="43868" y="0"/>
                  </a:lnTo>
                  <a:lnTo>
                    <a:pt x="41993" y="757"/>
                  </a:lnTo>
                  <a:lnTo>
                    <a:pt x="33035" y="6820"/>
                  </a:lnTo>
                  <a:lnTo>
                    <a:pt x="25787" y="8702"/>
                  </a:lnTo>
                  <a:lnTo>
                    <a:pt x="23325" y="10527"/>
                  </a:lnTo>
                  <a:lnTo>
                    <a:pt x="21683" y="13067"/>
                  </a:lnTo>
                  <a:lnTo>
                    <a:pt x="20589" y="16083"/>
                  </a:lnTo>
                  <a:lnTo>
                    <a:pt x="18537" y="18093"/>
                  </a:lnTo>
                  <a:lnTo>
                    <a:pt x="12728" y="20327"/>
                  </a:lnTo>
                  <a:lnTo>
                    <a:pt x="10650" y="22246"/>
                  </a:lnTo>
                  <a:lnTo>
                    <a:pt x="721" y="38529"/>
                  </a:lnTo>
                  <a:lnTo>
                    <a:pt x="0" y="42318"/>
                  </a:lnTo>
                  <a:lnTo>
                    <a:pt x="842" y="46167"/>
                  </a:lnTo>
                  <a:lnTo>
                    <a:pt x="3982" y="53971"/>
                  </a:lnTo>
                  <a:lnTo>
                    <a:pt x="7074" y="65802"/>
                  </a:lnTo>
                  <a:lnTo>
                    <a:pt x="12484" y="73722"/>
                  </a:lnTo>
                  <a:lnTo>
                    <a:pt x="19300" y="78124"/>
                  </a:lnTo>
                  <a:lnTo>
                    <a:pt x="26738" y="81404"/>
                  </a:lnTo>
                  <a:lnTo>
                    <a:pt x="42214" y="935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SMARTInkShape-3164"/>
            <p:cNvSpPr/>
            <p:nvPr/>
          </p:nvSpPr>
          <p:spPr>
            <a:xfrm>
              <a:off x="9977438" y="3107531"/>
              <a:ext cx="59532" cy="178595"/>
            </a:xfrm>
            <a:custGeom>
              <a:avLst/>
              <a:gdLst/>
              <a:ahLst/>
              <a:cxnLst/>
              <a:rect l="0" t="0" r="0" b="0"/>
              <a:pathLst>
                <a:path w="59532" h="178595">
                  <a:moveTo>
                    <a:pt x="59531" y="0"/>
                  </a:moveTo>
                  <a:lnTo>
                    <a:pt x="49279" y="10252"/>
                  </a:lnTo>
                  <a:lnTo>
                    <a:pt x="46628" y="21085"/>
                  </a:lnTo>
                  <a:lnTo>
                    <a:pt x="39539" y="32118"/>
                  </a:lnTo>
                  <a:lnTo>
                    <a:pt x="21087" y="86143"/>
                  </a:lnTo>
                  <a:lnTo>
                    <a:pt x="15986" y="100463"/>
                  </a:lnTo>
                  <a:lnTo>
                    <a:pt x="11792" y="122077"/>
                  </a:lnTo>
                  <a:lnTo>
                    <a:pt x="2722" y="141903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SMARTInkShape-3165"/>
            <p:cNvSpPr/>
            <p:nvPr/>
          </p:nvSpPr>
          <p:spPr>
            <a:xfrm>
              <a:off x="9906000" y="3190875"/>
              <a:ext cx="188828" cy="95251"/>
            </a:xfrm>
            <a:custGeom>
              <a:avLst/>
              <a:gdLst/>
              <a:ahLst/>
              <a:cxnLst/>
              <a:rect l="0" t="0" r="0" b="0"/>
              <a:pathLst>
                <a:path w="188828" h="95251">
                  <a:moveTo>
                    <a:pt x="0" y="0"/>
                  </a:moveTo>
                  <a:lnTo>
                    <a:pt x="57485" y="0"/>
                  </a:lnTo>
                  <a:lnTo>
                    <a:pt x="111237" y="1323"/>
                  </a:lnTo>
                  <a:lnTo>
                    <a:pt x="162258" y="12902"/>
                  </a:lnTo>
                  <a:lnTo>
                    <a:pt x="176181" y="22115"/>
                  </a:lnTo>
                  <a:lnTo>
                    <a:pt x="177522" y="26586"/>
                  </a:lnTo>
                  <a:lnTo>
                    <a:pt x="178382" y="40235"/>
                  </a:lnTo>
                  <a:lnTo>
                    <a:pt x="182028" y="47869"/>
                  </a:lnTo>
                  <a:lnTo>
                    <a:pt x="186734" y="55671"/>
                  </a:lnTo>
                  <a:lnTo>
                    <a:pt x="188827" y="63548"/>
                  </a:lnTo>
                  <a:lnTo>
                    <a:pt x="188061" y="67501"/>
                  </a:lnTo>
                  <a:lnTo>
                    <a:pt x="179600" y="83102"/>
                  </a:lnTo>
                  <a:lnTo>
                    <a:pt x="178594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SMARTInkShape-3166"/>
            <p:cNvSpPr/>
            <p:nvPr/>
          </p:nvSpPr>
          <p:spPr>
            <a:xfrm>
              <a:off x="10134067" y="3190875"/>
              <a:ext cx="67730" cy="71424"/>
            </a:xfrm>
            <a:custGeom>
              <a:avLst/>
              <a:gdLst/>
              <a:ahLst/>
              <a:cxnLst/>
              <a:rect l="0" t="0" r="0" b="0"/>
              <a:pathLst>
                <a:path w="67730" h="71424">
                  <a:moveTo>
                    <a:pt x="45777" y="0"/>
                  </a:moveTo>
                  <a:lnTo>
                    <a:pt x="45777" y="10251"/>
                  </a:lnTo>
                  <a:lnTo>
                    <a:pt x="44454" y="10803"/>
                  </a:lnTo>
                  <a:lnTo>
                    <a:pt x="39456" y="11416"/>
                  </a:lnTo>
                  <a:lnTo>
                    <a:pt x="37594" y="12902"/>
                  </a:lnTo>
                  <a:lnTo>
                    <a:pt x="35525" y="18081"/>
                  </a:lnTo>
                  <a:lnTo>
                    <a:pt x="33650" y="19992"/>
                  </a:lnTo>
                  <a:lnTo>
                    <a:pt x="21136" y="26586"/>
                  </a:lnTo>
                  <a:lnTo>
                    <a:pt x="17444" y="29630"/>
                  </a:lnTo>
                  <a:lnTo>
                    <a:pt x="13340" y="36540"/>
                  </a:lnTo>
                  <a:lnTo>
                    <a:pt x="10194" y="44021"/>
                  </a:lnTo>
                  <a:lnTo>
                    <a:pt x="0" y="57228"/>
                  </a:lnTo>
                  <a:lnTo>
                    <a:pt x="707" y="59318"/>
                  </a:lnTo>
                  <a:lnTo>
                    <a:pt x="8565" y="69580"/>
                  </a:lnTo>
                  <a:lnTo>
                    <a:pt x="12921" y="70612"/>
                  </a:lnTo>
                  <a:lnTo>
                    <a:pt x="49795" y="71423"/>
                  </a:lnTo>
                  <a:lnTo>
                    <a:pt x="52424" y="70105"/>
                  </a:lnTo>
                  <a:lnTo>
                    <a:pt x="54178" y="67904"/>
                  </a:lnTo>
                  <a:lnTo>
                    <a:pt x="55346" y="65113"/>
                  </a:lnTo>
                  <a:lnTo>
                    <a:pt x="57448" y="63252"/>
                  </a:lnTo>
                  <a:lnTo>
                    <a:pt x="63311" y="61185"/>
                  </a:lnTo>
                  <a:lnTo>
                    <a:pt x="65403" y="59311"/>
                  </a:lnTo>
                  <a:lnTo>
                    <a:pt x="67729" y="53701"/>
                  </a:lnTo>
                  <a:lnTo>
                    <a:pt x="67027" y="50352"/>
                  </a:lnTo>
                  <a:lnTo>
                    <a:pt x="59920" y="35474"/>
                  </a:lnTo>
                  <a:lnTo>
                    <a:pt x="59174" y="31586"/>
                  </a:lnTo>
                  <a:lnTo>
                    <a:pt x="45644" y="5282"/>
                  </a:lnTo>
                  <a:lnTo>
                    <a:pt x="3387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SMARTInkShape-3167"/>
            <p:cNvSpPr/>
            <p:nvPr/>
          </p:nvSpPr>
          <p:spPr>
            <a:xfrm>
              <a:off x="10215563" y="3203289"/>
              <a:ext cx="83344" cy="70931"/>
            </a:xfrm>
            <a:custGeom>
              <a:avLst/>
              <a:gdLst/>
              <a:ahLst/>
              <a:cxnLst/>
              <a:rect l="0" t="0" r="0" b="0"/>
              <a:pathLst>
                <a:path w="83344" h="70931">
                  <a:moveTo>
                    <a:pt x="0" y="23305"/>
                  </a:moveTo>
                  <a:lnTo>
                    <a:pt x="0" y="59020"/>
                  </a:lnTo>
                  <a:lnTo>
                    <a:pt x="0" y="48772"/>
                  </a:lnTo>
                  <a:lnTo>
                    <a:pt x="8182" y="37939"/>
                  </a:lnTo>
                  <a:lnTo>
                    <a:pt x="10802" y="26906"/>
                  </a:lnTo>
                  <a:lnTo>
                    <a:pt x="11415" y="19172"/>
                  </a:lnTo>
                  <a:lnTo>
                    <a:pt x="12903" y="16581"/>
                  </a:lnTo>
                  <a:lnTo>
                    <a:pt x="15216" y="14854"/>
                  </a:lnTo>
                  <a:lnTo>
                    <a:pt x="21314" y="12934"/>
                  </a:lnTo>
                  <a:lnTo>
                    <a:pt x="28435" y="12081"/>
                  </a:lnTo>
                  <a:lnTo>
                    <a:pt x="36009" y="8174"/>
                  </a:lnTo>
                  <a:lnTo>
                    <a:pt x="43785" y="3351"/>
                  </a:lnTo>
                  <a:lnTo>
                    <a:pt x="57196" y="0"/>
                  </a:lnTo>
                  <a:lnTo>
                    <a:pt x="69577" y="9788"/>
                  </a:lnTo>
                  <a:lnTo>
                    <a:pt x="77206" y="10921"/>
                  </a:lnTo>
                  <a:lnTo>
                    <a:pt x="79252" y="12403"/>
                  </a:lnTo>
                  <a:lnTo>
                    <a:pt x="80616" y="14714"/>
                  </a:lnTo>
                  <a:lnTo>
                    <a:pt x="82536" y="24287"/>
                  </a:lnTo>
                  <a:lnTo>
                    <a:pt x="83343" y="70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SMARTInkShape-3168"/>
            <p:cNvSpPr/>
            <p:nvPr/>
          </p:nvSpPr>
          <p:spPr>
            <a:xfrm>
              <a:off x="10298906" y="3167596"/>
              <a:ext cx="95251" cy="130436"/>
            </a:xfrm>
            <a:custGeom>
              <a:avLst/>
              <a:gdLst/>
              <a:ahLst/>
              <a:cxnLst/>
              <a:rect l="0" t="0" r="0" b="0"/>
              <a:pathLst>
                <a:path w="95251" h="130436">
                  <a:moveTo>
                    <a:pt x="95250" y="23279"/>
                  </a:moveTo>
                  <a:lnTo>
                    <a:pt x="95250" y="13028"/>
                  </a:lnTo>
                  <a:lnTo>
                    <a:pt x="84998" y="1267"/>
                  </a:lnTo>
                  <a:lnTo>
                    <a:pt x="71194" y="0"/>
                  </a:lnTo>
                  <a:lnTo>
                    <a:pt x="61186" y="3231"/>
                  </a:lnTo>
                  <a:lnTo>
                    <a:pt x="50304" y="9764"/>
                  </a:lnTo>
                  <a:lnTo>
                    <a:pt x="48816" y="14186"/>
                  </a:lnTo>
                  <a:lnTo>
                    <a:pt x="47695" y="49570"/>
                  </a:lnTo>
                  <a:lnTo>
                    <a:pt x="51185" y="58335"/>
                  </a:lnTo>
                  <a:lnTo>
                    <a:pt x="55822" y="66641"/>
                  </a:lnTo>
                  <a:lnTo>
                    <a:pt x="71082" y="117955"/>
                  </a:lnTo>
                  <a:lnTo>
                    <a:pt x="71280" y="124007"/>
                  </a:lnTo>
                  <a:lnTo>
                    <a:pt x="70010" y="126149"/>
                  </a:lnTo>
                  <a:lnTo>
                    <a:pt x="67840" y="127578"/>
                  </a:lnTo>
                  <a:lnTo>
                    <a:pt x="58465" y="129589"/>
                  </a:lnTo>
                  <a:lnTo>
                    <a:pt x="0" y="130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1" name="SMARTInkShape-Group542"/>
          <p:cNvGrpSpPr/>
          <p:nvPr/>
        </p:nvGrpSpPr>
        <p:grpSpPr>
          <a:xfrm>
            <a:off x="1012031" y="4012406"/>
            <a:ext cx="1654970" cy="416720"/>
            <a:chOff x="1012031" y="4012406"/>
            <a:chExt cx="1654970" cy="416720"/>
          </a:xfrm>
        </p:grpSpPr>
        <p:sp>
          <p:nvSpPr>
            <p:cNvPr id="1047" name="SMARTInkShape-3169"/>
            <p:cNvSpPr/>
            <p:nvPr/>
          </p:nvSpPr>
          <p:spPr>
            <a:xfrm>
              <a:off x="1012031" y="4131469"/>
              <a:ext cx="71439" cy="59532"/>
            </a:xfrm>
            <a:custGeom>
              <a:avLst/>
              <a:gdLst/>
              <a:ahLst/>
              <a:cxnLst/>
              <a:rect l="0" t="0" r="0" b="0"/>
              <a:pathLst>
                <a:path w="71439" h="59532">
                  <a:moveTo>
                    <a:pt x="0" y="0"/>
                  </a:moveTo>
                  <a:lnTo>
                    <a:pt x="6321" y="0"/>
                  </a:lnTo>
                  <a:lnTo>
                    <a:pt x="8183" y="1323"/>
                  </a:lnTo>
                  <a:lnTo>
                    <a:pt x="9424" y="3528"/>
                  </a:lnTo>
                  <a:lnTo>
                    <a:pt x="12903" y="20308"/>
                  </a:lnTo>
                  <a:lnTo>
                    <a:pt x="18082" y="27988"/>
                  </a:lnTo>
                  <a:lnTo>
                    <a:pt x="28321" y="32282"/>
                  </a:lnTo>
                  <a:lnTo>
                    <a:pt x="40369" y="35514"/>
                  </a:lnTo>
                  <a:lnTo>
                    <a:pt x="58882" y="48368"/>
                  </a:lnTo>
                  <a:lnTo>
                    <a:pt x="71438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SMARTInkShape-3170"/>
            <p:cNvSpPr/>
            <p:nvPr/>
          </p:nvSpPr>
          <p:spPr>
            <a:xfrm>
              <a:off x="2631281" y="4095750"/>
              <a:ext cx="35720" cy="71439"/>
            </a:xfrm>
            <a:custGeom>
              <a:avLst/>
              <a:gdLst/>
              <a:ahLst/>
              <a:cxnLst/>
              <a:rect l="0" t="0" r="0" b="0"/>
              <a:pathLst>
                <a:path w="35720" h="71439">
                  <a:moveTo>
                    <a:pt x="35719" y="0"/>
                  </a:moveTo>
                  <a:lnTo>
                    <a:pt x="35719" y="10251"/>
                  </a:lnTo>
                  <a:lnTo>
                    <a:pt x="27537" y="21085"/>
                  </a:lnTo>
                  <a:lnTo>
                    <a:pt x="23593" y="32117"/>
                  </a:lnTo>
                  <a:lnTo>
                    <a:pt x="3283" y="59553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SMARTInkShape-3171"/>
            <p:cNvSpPr/>
            <p:nvPr/>
          </p:nvSpPr>
          <p:spPr>
            <a:xfrm>
              <a:off x="2536031" y="4071938"/>
              <a:ext cx="35720" cy="95251"/>
            </a:xfrm>
            <a:custGeom>
              <a:avLst/>
              <a:gdLst/>
              <a:ahLst/>
              <a:cxnLst/>
              <a:rect l="0" t="0" r="0" b="0"/>
              <a:pathLst>
                <a:path w="35720" h="95251">
                  <a:moveTo>
                    <a:pt x="35719" y="0"/>
                  </a:moveTo>
                  <a:lnTo>
                    <a:pt x="29398" y="0"/>
                  </a:lnTo>
                  <a:lnTo>
                    <a:pt x="27537" y="1322"/>
                  </a:lnTo>
                  <a:lnTo>
                    <a:pt x="26296" y="3528"/>
                  </a:lnTo>
                  <a:lnTo>
                    <a:pt x="24303" y="10251"/>
                  </a:lnTo>
                  <a:lnTo>
                    <a:pt x="15727" y="21084"/>
                  </a:lnTo>
                  <a:lnTo>
                    <a:pt x="13038" y="32117"/>
                  </a:lnTo>
                  <a:lnTo>
                    <a:pt x="12410" y="39851"/>
                  </a:lnTo>
                  <a:lnTo>
                    <a:pt x="8602" y="47697"/>
                  </a:lnTo>
                  <a:lnTo>
                    <a:pt x="3823" y="55595"/>
                  </a:lnTo>
                  <a:lnTo>
                    <a:pt x="755" y="71443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SMARTInkShape-3172"/>
            <p:cNvSpPr/>
            <p:nvPr/>
          </p:nvSpPr>
          <p:spPr>
            <a:xfrm>
              <a:off x="2333625" y="4214861"/>
              <a:ext cx="130970" cy="214265"/>
            </a:xfrm>
            <a:custGeom>
              <a:avLst/>
              <a:gdLst/>
              <a:ahLst/>
              <a:cxnLst/>
              <a:rect l="0" t="0" r="0" b="0"/>
              <a:pathLst>
                <a:path w="130970" h="214265">
                  <a:moveTo>
                    <a:pt x="0" y="214264"/>
                  </a:moveTo>
                  <a:lnTo>
                    <a:pt x="17737" y="196527"/>
                  </a:lnTo>
                  <a:lnTo>
                    <a:pt x="21112" y="189624"/>
                  </a:lnTo>
                  <a:lnTo>
                    <a:pt x="23575" y="163038"/>
                  </a:lnTo>
                  <a:lnTo>
                    <a:pt x="25030" y="150487"/>
                  </a:lnTo>
                  <a:lnTo>
                    <a:pt x="30086" y="140498"/>
                  </a:lnTo>
                  <a:lnTo>
                    <a:pt x="30641" y="134660"/>
                  </a:lnTo>
                  <a:lnTo>
                    <a:pt x="24156" y="75194"/>
                  </a:lnTo>
                  <a:lnTo>
                    <a:pt x="23821" y="20488"/>
                  </a:lnTo>
                  <a:lnTo>
                    <a:pt x="25141" y="17611"/>
                  </a:lnTo>
                  <a:lnTo>
                    <a:pt x="27344" y="15694"/>
                  </a:lnTo>
                  <a:lnTo>
                    <a:pt x="30136" y="14415"/>
                  </a:lnTo>
                  <a:lnTo>
                    <a:pt x="31997" y="12240"/>
                  </a:lnTo>
                  <a:lnTo>
                    <a:pt x="35228" y="1831"/>
                  </a:lnTo>
                  <a:lnTo>
                    <a:pt x="39029" y="787"/>
                  </a:lnTo>
                  <a:lnTo>
                    <a:pt x="73945" y="0"/>
                  </a:lnTo>
                  <a:lnTo>
                    <a:pt x="82694" y="3501"/>
                  </a:lnTo>
                  <a:lnTo>
                    <a:pt x="86879" y="6287"/>
                  </a:lnTo>
                  <a:lnTo>
                    <a:pt x="105411" y="10207"/>
                  </a:lnTo>
                  <a:lnTo>
                    <a:pt x="121338" y="11369"/>
                  </a:lnTo>
                  <a:lnTo>
                    <a:pt x="124549" y="12855"/>
                  </a:lnTo>
                  <a:lnTo>
                    <a:pt x="126688" y="15168"/>
                  </a:lnTo>
                  <a:lnTo>
                    <a:pt x="130969" y="237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SMARTInkShape-3173"/>
            <p:cNvSpPr/>
            <p:nvPr/>
          </p:nvSpPr>
          <p:spPr>
            <a:xfrm>
              <a:off x="2121178" y="4060031"/>
              <a:ext cx="200230" cy="332662"/>
            </a:xfrm>
            <a:custGeom>
              <a:avLst/>
              <a:gdLst/>
              <a:ahLst/>
              <a:cxnLst/>
              <a:rect l="0" t="0" r="0" b="0"/>
              <a:pathLst>
                <a:path w="200230" h="332662">
                  <a:moveTo>
                    <a:pt x="117197" y="0"/>
                  </a:moveTo>
                  <a:lnTo>
                    <a:pt x="110876" y="6321"/>
                  </a:lnTo>
                  <a:lnTo>
                    <a:pt x="107773" y="12952"/>
                  </a:lnTo>
                  <a:lnTo>
                    <a:pt x="106946" y="16572"/>
                  </a:lnTo>
                  <a:lnTo>
                    <a:pt x="77346" y="61863"/>
                  </a:lnTo>
                  <a:lnTo>
                    <a:pt x="43431" y="103741"/>
                  </a:lnTo>
                  <a:lnTo>
                    <a:pt x="18122" y="161113"/>
                  </a:lnTo>
                  <a:lnTo>
                    <a:pt x="2331" y="218188"/>
                  </a:lnTo>
                  <a:lnTo>
                    <a:pt x="0" y="234115"/>
                  </a:lnTo>
                  <a:lnTo>
                    <a:pt x="10369" y="288393"/>
                  </a:lnTo>
                  <a:lnTo>
                    <a:pt x="19251" y="304025"/>
                  </a:lnTo>
                  <a:lnTo>
                    <a:pt x="37990" y="325231"/>
                  </a:lnTo>
                  <a:lnTo>
                    <a:pt x="49362" y="329755"/>
                  </a:lnTo>
                  <a:lnTo>
                    <a:pt x="71901" y="332661"/>
                  </a:lnTo>
                  <a:lnTo>
                    <a:pt x="98597" y="323729"/>
                  </a:lnTo>
                  <a:lnTo>
                    <a:pt x="137204" y="305369"/>
                  </a:lnTo>
                  <a:lnTo>
                    <a:pt x="149461" y="294029"/>
                  </a:lnTo>
                  <a:lnTo>
                    <a:pt x="180495" y="241882"/>
                  </a:lnTo>
                  <a:lnTo>
                    <a:pt x="195209" y="210302"/>
                  </a:lnTo>
                  <a:lnTo>
                    <a:pt x="200229" y="154779"/>
                  </a:lnTo>
                  <a:lnTo>
                    <a:pt x="199177" y="115094"/>
                  </a:lnTo>
                  <a:lnTo>
                    <a:pt x="191023" y="92604"/>
                  </a:lnTo>
                  <a:lnTo>
                    <a:pt x="164729" y="59842"/>
                  </a:lnTo>
                  <a:lnTo>
                    <a:pt x="152916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SMARTInkShape-3174"/>
            <p:cNvSpPr/>
            <p:nvPr/>
          </p:nvSpPr>
          <p:spPr>
            <a:xfrm>
              <a:off x="2131219" y="4083844"/>
              <a:ext cx="1" cy="59532"/>
            </a:xfrm>
            <a:custGeom>
              <a:avLst/>
              <a:gdLst/>
              <a:ahLst/>
              <a:cxnLst/>
              <a:rect l="0" t="0" r="0" b="0"/>
              <a:pathLst>
                <a:path w="1" h="59532">
                  <a:moveTo>
                    <a:pt x="0" y="0"/>
                  </a:moveTo>
                  <a:lnTo>
                    <a:pt x="0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SMARTInkShape-3175"/>
            <p:cNvSpPr/>
            <p:nvPr/>
          </p:nvSpPr>
          <p:spPr>
            <a:xfrm>
              <a:off x="2035969" y="4071938"/>
              <a:ext cx="11907" cy="71438"/>
            </a:xfrm>
            <a:custGeom>
              <a:avLst/>
              <a:gdLst/>
              <a:ahLst/>
              <a:cxnLst/>
              <a:rect l="0" t="0" r="0" b="0"/>
              <a:pathLst>
                <a:path w="11907" h="71438">
                  <a:moveTo>
                    <a:pt x="0" y="0"/>
                  </a:moveTo>
                  <a:lnTo>
                    <a:pt x="0" y="27987"/>
                  </a:lnTo>
                  <a:lnTo>
                    <a:pt x="11906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3176"/>
            <p:cNvSpPr/>
            <p:nvPr/>
          </p:nvSpPr>
          <p:spPr>
            <a:xfrm>
              <a:off x="1893094" y="4060031"/>
              <a:ext cx="35720" cy="95251"/>
            </a:xfrm>
            <a:custGeom>
              <a:avLst/>
              <a:gdLst/>
              <a:ahLst/>
              <a:cxnLst/>
              <a:rect l="0" t="0" r="0" b="0"/>
              <a:pathLst>
                <a:path w="35720" h="95251">
                  <a:moveTo>
                    <a:pt x="35719" y="0"/>
                  </a:moveTo>
                  <a:lnTo>
                    <a:pt x="35719" y="10252"/>
                  </a:lnTo>
                  <a:lnTo>
                    <a:pt x="27536" y="21085"/>
                  </a:lnTo>
                  <a:lnTo>
                    <a:pt x="24916" y="32118"/>
                  </a:lnTo>
                  <a:lnTo>
                    <a:pt x="24303" y="39851"/>
                  </a:lnTo>
                  <a:lnTo>
                    <a:pt x="20502" y="47698"/>
                  </a:lnTo>
                  <a:lnTo>
                    <a:pt x="7283" y="69835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SMARTInkShape-3177"/>
            <p:cNvSpPr/>
            <p:nvPr/>
          </p:nvSpPr>
          <p:spPr>
            <a:xfrm>
              <a:off x="1821656" y="4012406"/>
              <a:ext cx="23814" cy="107158"/>
            </a:xfrm>
            <a:custGeom>
              <a:avLst/>
              <a:gdLst/>
              <a:ahLst/>
              <a:cxnLst/>
              <a:rect l="0" t="0" r="0" b="0"/>
              <a:pathLst>
                <a:path w="23814" h="107158">
                  <a:moveTo>
                    <a:pt x="23813" y="0"/>
                  </a:moveTo>
                  <a:lnTo>
                    <a:pt x="23813" y="28333"/>
                  </a:lnTo>
                  <a:lnTo>
                    <a:pt x="20285" y="35964"/>
                  </a:lnTo>
                  <a:lnTo>
                    <a:pt x="15630" y="43765"/>
                  </a:lnTo>
                  <a:lnTo>
                    <a:pt x="13010" y="56918"/>
                  </a:lnTo>
                  <a:lnTo>
                    <a:pt x="10910" y="75661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3178"/>
            <p:cNvSpPr/>
            <p:nvPr/>
          </p:nvSpPr>
          <p:spPr>
            <a:xfrm>
              <a:off x="1679333" y="4179094"/>
              <a:ext cx="94626" cy="225521"/>
            </a:xfrm>
            <a:custGeom>
              <a:avLst/>
              <a:gdLst/>
              <a:ahLst/>
              <a:cxnLst/>
              <a:rect l="0" t="0" r="0" b="0"/>
              <a:pathLst>
                <a:path w="94626" h="225521">
                  <a:moveTo>
                    <a:pt x="82792" y="107156"/>
                  </a:moveTo>
                  <a:lnTo>
                    <a:pt x="82792" y="96905"/>
                  </a:lnTo>
                  <a:lnTo>
                    <a:pt x="81469" y="96353"/>
                  </a:lnTo>
                  <a:lnTo>
                    <a:pt x="65055" y="95293"/>
                  </a:lnTo>
                  <a:lnTo>
                    <a:pt x="58152" y="98797"/>
                  </a:lnTo>
                  <a:lnTo>
                    <a:pt x="19278" y="134999"/>
                  </a:lnTo>
                  <a:lnTo>
                    <a:pt x="14876" y="146430"/>
                  </a:lnTo>
                  <a:lnTo>
                    <a:pt x="11597" y="159007"/>
                  </a:lnTo>
                  <a:lnTo>
                    <a:pt x="2240" y="177860"/>
                  </a:lnTo>
                  <a:lnTo>
                    <a:pt x="0" y="194324"/>
                  </a:lnTo>
                  <a:lnTo>
                    <a:pt x="3221" y="202342"/>
                  </a:lnTo>
                  <a:lnTo>
                    <a:pt x="7740" y="210315"/>
                  </a:lnTo>
                  <a:lnTo>
                    <a:pt x="9748" y="218268"/>
                  </a:lnTo>
                  <a:lnTo>
                    <a:pt x="11606" y="220918"/>
                  </a:lnTo>
                  <a:lnTo>
                    <a:pt x="14168" y="222685"/>
                  </a:lnTo>
                  <a:lnTo>
                    <a:pt x="20543" y="224648"/>
                  </a:lnTo>
                  <a:lnTo>
                    <a:pt x="27785" y="225520"/>
                  </a:lnTo>
                  <a:lnTo>
                    <a:pt x="45621" y="219691"/>
                  </a:lnTo>
                  <a:lnTo>
                    <a:pt x="65846" y="205869"/>
                  </a:lnTo>
                  <a:lnTo>
                    <a:pt x="74379" y="198212"/>
                  </a:lnTo>
                  <a:lnTo>
                    <a:pt x="79053" y="190400"/>
                  </a:lnTo>
                  <a:lnTo>
                    <a:pt x="92824" y="146141"/>
                  </a:lnTo>
                  <a:lnTo>
                    <a:pt x="94625" y="86844"/>
                  </a:lnTo>
                  <a:lnTo>
                    <a:pt x="93343" y="74316"/>
                  </a:lnTo>
                  <a:lnTo>
                    <a:pt x="85183" y="47596"/>
                  </a:lnTo>
                  <a:lnTo>
                    <a:pt x="74102" y="25374"/>
                  </a:lnTo>
                  <a:lnTo>
                    <a:pt x="70992" y="16569"/>
                  </a:lnTo>
                  <a:lnTo>
                    <a:pt x="589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3179"/>
            <p:cNvSpPr/>
            <p:nvPr/>
          </p:nvSpPr>
          <p:spPr>
            <a:xfrm>
              <a:off x="1488282" y="4202906"/>
              <a:ext cx="142875" cy="154783"/>
            </a:xfrm>
            <a:custGeom>
              <a:avLst/>
              <a:gdLst/>
              <a:ahLst/>
              <a:cxnLst/>
              <a:rect l="0" t="0" r="0" b="0"/>
              <a:pathLst>
                <a:path w="142875" h="154783">
                  <a:moveTo>
                    <a:pt x="11906" y="0"/>
                  </a:moveTo>
                  <a:lnTo>
                    <a:pt x="11906" y="6321"/>
                  </a:lnTo>
                  <a:lnTo>
                    <a:pt x="10583" y="8183"/>
                  </a:lnTo>
                  <a:lnTo>
                    <a:pt x="8378" y="9424"/>
                  </a:lnTo>
                  <a:lnTo>
                    <a:pt x="5585" y="10252"/>
                  </a:lnTo>
                  <a:lnTo>
                    <a:pt x="3723" y="13449"/>
                  </a:lnTo>
                  <a:lnTo>
                    <a:pt x="490" y="38584"/>
                  </a:lnTo>
                  <a:lnTo>
                    <a:pt x="12" y="93114"/>
                  </a:lnTo>
                  <a:lnTo>
                    <a:pt x="0" y="122496"/>
                  </a:lnTo>
                  <a:lnTo>
                    <a:pt x="1323" y="125320"/>
                  </a:lnTo>
                  <a:lnTo>
                    <a:pt x="3528" y="127203"/>
                  </a:lnTo>
                  <a:lnTo>
                    <a:pt x="11862" y="130950"/>
                  </a:lnTo>
                  <a:lnTo>
                    <a:pt x="11905" y="91220"/>
                  </a:lnTo>
                  <a:lnTo>
                    <a:pt x="15433" y="83317"/>
                  </a:lnTo>
                  <a:lnTo>
                    <a:pt x="20088" y="75394"/>
                  </a:lnTo>
                  <a:lnTo>
                    <a:pt x="24031" y="63497"/>
                  </a:lnTo>
                  <a:lnTo>
                    <a:pt x="31667" y="51593"/>
                  </a:lnTo>
                  <a:lnTo>
                    <a:pt x="35841" y="39687"/>
                  </a:lnTo>
                  <a:lnTo>
                    <a:pt x="41505" y="31750"/>
                  </a:lnTo>
                  <a:lnTo>
                    <a:pt x="48433" y="27340"/>
                  </a:lnTo>
                  <a:lnTo>
                    <a:pt x="63659" y="24510"/>
                  </a:lnTo>
                  <a:lnTo>
                    <a:pt x="71508" y="27650"/>
                  </a:lnTo>
                  <a:lnTo>
                    <a:pt x="79406" y="32133"/>
                  </a:lnTo>
                  <a:lnTo>
                    <a:pt x="91290" y="35979"/>
                  </a:lnTo>
                  <a:lnTo>
                    <a:pt x="123031" y="63665"/>
                  </a:lnTo>
                  <a:lnTo>
                    <a:pt x="127441" y="71511"/>
                  </a:lnTo>
                  <a:lnTo>
                    <a:pt x="130723" y="79408"/>
                  </a:lnTo>
                  <a:lnTo>
                    <a:pt x="136592" y="87327"/>
                  </a:lnTo>
                  <a:lnTo>
                    <a:pt x="140082" y="98784"/>
                  </a:lnTo>
                  <a:lnTo>
                    <a:pt x="142874" y="154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3180"/>
            <p:cNvSpPr/>
            <p:nvPr/>
          </p:nvSpPr>
          <p:spPr>
            <a:xfrm>
              <a:off x="1285875" y="4214813"/>
              <a:ext cx="71439" cy="23813"/>
            </a:xfrm>
            <a:custGeom>
              <a:avLst/>
              <a:gdLst/>
              <a:ahLst/>
              <a:cxnLst/>
              <a:rect l="0" t="0" r="0" b="0"/>
              <a:pathLst>
                <a:path w="71439" h="23813">
                  <a:moveTo>
                    <a:pt x="0" y="23812"/>
                  </a:moveTo>
                  <a:lnTo>
                    <a:pt x="0" y="6075"/>
                  </a:lnTo>
                  <a:lnTo>
                    <a:pt x="1323" y="4050"/>
                  </a:lnTo>
                  <a:lnTo>
                    <a:pt x="3528" y="2700"/>
                  </a:lnTo>
                  <a:lnTo>
                    <a:pt x="12952" y="799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3181"/>
            <p:cNvSpPr/>
            <p:nvPr/>
          </p:nvSpPr>
          <p:spPr>
            <a:xfrm>
              <a:off x="1273969" y="4072193"/>
              <a:ext cx="166688" cy="285496"/>
            </a:xfrm>
            <a:custGeom>
              <a:avLst/>
              <a:gdLst/>
              <a:ahLst/>
              <a:cxnLst/>
              <a:rect l="0" t="0" r="0" b="0"/>
              <a:pathLst>
                <a:path w="166688" h="285496">
                  <a:moveTo>
                    <a:pt x="35719" y="106901"/>
                  </a:moveTo>
                  <a:lnTo>
                    <a:pt x="29398" y="113221"/>
                  </a:lnTo>
                  <a:lnTo>
                    <a:pt x="26295" y="119852"/>
                  </a:lnTo>
                  <a:lnTo>
                    <a:pt x="13604" y="175085"/>
                  </a:lnTo>
                  <a:lnTo>
                    <a:pt x="10919" y="204938"/>
                  </a:lnTo>
                  <a:lnTo>
                    <a:pt x="2549" y="228474"/>
                  </a:lnTo>
                  <a:lnTo>
                    <a:pt x="4" y="283619"/>
                  </a:lnTo>
                  <a:lnTo>
                    <a:pt x="0" y="268758"/>
                  </a:lnTo>
                  <a:lnTo>
                    <a:pt x="14698" y="213714"/>
                  </a:lnTo>
                  <a:lnTo>
                    <a:pt x="19762" y="196706"/>
                  </a:lnTo>
                  <a:lnTo>
                    <a:pt x="32962" y="138418"/>
                  </a:lnTo>
                  <a:lnTo>
                    <a:pt x="55669" y="80319"/>
                  </a:lnTo>
                  <a:lnTo>
                    <a:pt x="77065" y="25918"/>
                  </a:lnTo>
                  <a:lnTo>
                    <a:pt x="83426" y="6287"/>
                  </a:lnTo>
                  <a:lnTo>
                    <a:pt x="86044" y="4105"/>
                  </a:lnTo>
                  <a:lnTo>
                    <a:pt x="94711" y="0"/>
                  </a:lnTo>
                  <a:lnTo>
                    <a:pt x="105454" y="10018"/>
                  </a:lnTo>
                  <a:lnTo>
                    <a:pt x="115002" y="29016"/>
                  </a:lnTo>
                  <a:lnTo>
                    <a:pt x="129760" y="87457"/>
                  </a:lnTo>
                  <a:lnTo>
                    <a:pt x="139045" y="142899"/>
                  </a:lnTo>
                  <a:lnTo>
                    <a:pt x="150721" y="202072"/>
                  </a:lnTo>
                  <a:lnTo>
                    <a:pt x="154901" y="227410"/>
                  </a:lnTo>
                  <a:lnTo>
                    <a:pt x="163967" y="252021"/>
                  </a:lnTo>
                  <a:lnTo>
                    <a:pt x="166687" y="2854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3182"/>
            <p:cNvSpPr/>
            <p:nvPr/>
          </p:nvSpPr>
          <p:spPr>
            <a:xfrm>
              <a:off x="1131584" y="4119563"/>
              <a:ext cx="47136" cy="83344"/>
            </a:xfrm>
            <a:custGeom>
              <a:avLst/>
              <a:gdLst/>
              <a:ahLst/>
              <a:cxnLst/>
              <a:rect l="0" t="0" r="0" b="0"/>
              <a:pathLst>
                <a:path w="47136" h="83344">
                  <a:moveTo>
                    <a:pt x="11416" y="0"/>
                  </a:moveTo>
                  <a:lnTo>
                    <a:pt x="1165" y="0"/>
                  </a:lnTo>
                  <a:lnTo>
                    <a:pt x="613" y="1322"/>
                  </a:lnTo>
                  <a:lnTo>
                    <a:pt x="0" y="6320"/>
                  </a:lnTo>
                  <a:lnTo>
                    <a:pt x="1160" y="8182"/>
                  </a:lnTo>
                  <a:lnTo>
                    <a:pt x="3255" y="9423"/>
                  </a:lnTo>
                  <a:lnTo>
                    <a:pt x="5976" y="10251"/>
                  </a:lnTo>
                  <a:lnTo>
                    <a:pt x="7789" y="12126"/>
                  </a:lnTo>
                  <a:lnTo>
                    <a:pt x="24155" y="45387"/>
                  </a:lnTo>
                  <a:lnTo>
                    <a:pt x="47135" y="83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SMARTInkShape-Group543"/>
          <p:cNvGrpSpPr/>
          <p:nvPr/>
        </p:nvGrpSpPr>
        <p:grpSpPr>
          <a:xfrm>
            <a:off x="2726531" y="4036219"/>
            <a:ext cx="1012033" cy="321470"/>
            <a:chOff x="2726531" y="4036219"/>
            <a:chExt cx="1012033" cy="321470"/>
          </a:xfrm>
        </p:grpSpPr>
        <p:sp>
          <p:nvSpPr>
            <p:cNvPr id="422" name="SMARTInkShape-3183"/>
            <p:cNvSpPr/>
            <p:nvPr/>
          </p:nvSpPr>
          <p:spPr>
            <a:xfrm>
              <a:off x="3726656" y="4036219"/>
              <a:ext cx="11908" cy="178595"/>
            </a:xfrm>
            <a:custGeom>
              <a:avLst/>
              <a:gdLst/>
              <a:ahLst/>
              <a:cxnLst/>
              <a:rect l="0" t="0" r="0" b="0"/>
              <a:pathLst>
                <a:path w="11908" h="178595">
                  <a:moveTo>
                    <a:pt x="11907" y="0"/>
                  </a:moveTo>
                  <a:lnTo>
                    <a:pt x="11907" y="10251"/>
                  </a:lnTo>
                  <a:lnTo>
                    <a:pt x="3724" y="21085"/>
                  </a:lnTo>
                  <a:lnTo>
                    <a:pt x="491" y="33530"/>
                  </a:lnTo>
                  <a:lnTo>
                    <a:pt x="3" y="92307"/>
                  </a:lnTo>
                  <a:lnTo>
                    <a:pt x="0" y="149374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3184"/>
            <p:cNvSpPr/>
            <p:nvPr/>
          </p:nvSpPr>
          <p:spPr>
            <a:xfrm>
              <a:off x="3529434" y="4131469"/>
              <a:ext cx="113880" cy="95251"/>
            </a:xfrm>
            <a:custGeom>
              <a:avLst/>
              <a:gdLst/>
              <a:ahLst/>
              <a:cxnLst/>
              <a:rect l="0" t="0" r="0" b="0"/>
              <a:pathLst>
                <a:path w="113880" h="95251">
                  <a:moveTo>
                    <a:pt x="113879" y="0"/>
                  </a:moveTo>
                  <a:lnTo>
                    <a:pt x="58209" y="0"/>
                  </a:lnTo>
                  <a:lnTo>
                    <a:pt x="50331" y="0"/>
                  </a:lnTo>
                  <a:lnTo>
                    <a:pt x="42420" y="3528"/>
                  </a:lnTo>
                  <a:lnTo>
                    <a:pt x="22595" y="18985"/>
                  </a:lnTo>
                  <a:lnTo>
                    <a:pt x="14658" y="21667"/>
                  </a:lnTo>
                  <a:lnTo>
                    <a:pt x="12013" y="23705"/>
                  </a:lnTo>
                  <a:lnTo>
                    <a:pt x="9074" y="29497"/>
                  </a:lnTo>
                  <a:lnTo>
                    <a:pt x="7419" y="40196"/>
                  </a:lnTo>
                  <a:lnTo>
                    <a:pt x="5864" y="42672"/>
                  </a:lnTo>
                  <a:lnTo>
                    <a:pt x="3504" y="44323"/>
                  </a:lnTo>
                  <a:lnTo>
                    <a:pt x="608" y="45423"/>
                  </a:lnTo>
                  <a:lnTo>
                    <a:pt x="0" y="46157"/>
                  </a:lnTo>
                  <a:lnTo>
                    <a:pt x="918" y="46647"/>
                  </a:lnTo>
                  <a:lnTo>
                    <a:pt x="57878" y="47623"/>
                  </a:lnTo>
                  <a:lnTo>
                    <a:pt x="90051" y="47625"/>
                  </a:lnTo>
                  <a:lnTo>
                    <a:pt x="90066" y="65361"/>
                  </a:lnTo>
                  <a:lnTo>
                    <a:pt x="93594" y="72264"/>
                  </a:lnTo>
                  <a:lnTo>
                    <a:pt x="98248" y="79742"/>
                  </a:lnTo>
                  <a:lnTo>
                    <a:pt x="101972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3185"/>
            <p:cNvSpPr/>
            <p:nvPr/>
          </p:nvSpPr>
          <p:spPr>
            <a:xfrm>
              <a:off x="3393284" y="4143375"/>
              <a:ext cx="130967" cy="71434"/>
            </a:xfrm>
            <a:custGeom>
              <a:avLst/>
              <a:gdLst/>
              <a:ahLst/>
              <a:cxnLst/>
              <a:rect l="0" t="0" r="0" b="0"/>
              <a:pathLst>
                <a:path w="130967" h="71434">
                  <a:moveTo>
                    <a:pt x="11904" y="0"/>
                  </a:moveTo>
                  <a:lnTo>
                    <a:pt x="5583" y="0"/>
                  </a:lnTo>
                  <a:lnTo>
                    <a:pt x="5044" y="1323"/>
                  </a:lnTo>
                  <a:lnTo>
                    <a:pt x="7973" y="6321"/>
                  </a:lnTo>
                  <a:lnTo>
                    <a:pt x="7960" y="8182"/>
                  </a:lnTo>
                  <a:lnTo>
                    <a:pt x="6629" y="9424"/>
                  </a:lnTo>
                  <a:lnTo>
                    <a:pt x="4418" y="10251"/>
                  </a:lnTo>
                  <a:lnTo>
                    <a:pt x="2944" y="12126"/>
                  </a:lnTo>
                  <a:lnTo>
                    <a:pt x="1307" y="17737"/>
                  </a:lnTo>
                  <a:lnTo>
                    <a:pt x="0" y="65159"/>
                  </a:lnTo>
                  <a:lnTo>
                    <a:pt x="1322" y="67252"/>
                  </a:lnTo>
                  <a:lnTo>
                    <a:pt x="3526" y="68647"/>
                  </a:lnTo>
                  <a:lnTo>
                    <a:pt x="12123" y="71070"/>
                  </a:lnTo>
                  <a:lnTo>
                    <a:pt x="57960" y="71433"/>
                  </a:lnTo>
                  <a:lnTo>
                    <a:pt x="68974" y="67908"/>
                  </a:lnTo>
                  <a:lnTo>
                    <a:pt x="109948" y="39550"/>
                  </a:lnTo>
                  <a:lnTo>
                    <a:pt x="126442" y="15863"/>
                  </a:lnTo>
                  <a:lnTo>
                    <a:pt x="13096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3186"/>
            <p:cNvSpPr/>
            <p:nvPr/>
          </p:nvSpPr>
          <p:spPr>
            <a:xfrm>
              <a:off x="3202988" y="4143376"/>
              <a:ext cx="118857" cy="142875"/>
            </a:xfrm>
            <a:custGeom>
              <a:avLst/>
              <a:gdLst/>
              <a:ahLst/>
              <a:cxnLst/>
              <a:rect l="0" t="0" r="0" b="0"/>
              <a:pathLst>
                <a:path w="118857" h="142875">
                  <a:moveTo>
                    <a:pt x="118856" y="23812"/>
                  </a:moveTo>
                  <a:lnTo>
                    <a:pt x="118856" y="13560"/>
                  </a:lnTo>
                  <a:lnTo>
                    <a:pt x="108604" y="1799"/>
                  </a:lnTo>
                  <a:lnTo>
                    <a:pt x="101119" y="532"/>
                  </a:lnTo>
                  <a:lnTo>
                    <a:pt x="43445" y="0"/>
                  </a:lnTo>
                  <a:lnTo>
                    <a:pt x="35510" y="3527"/>
                  </a:lnTo>
                  <a:lnTo>
                    <a:pt x="27574" y="8181"/>
                  </a:lnTo>
                  <a:lnTo>
                    <a:pt x="15668" y="12125"/>
                  </a:lnTo>
                  <a:lnTo>
                    <a:pt x="7731" y="17736"/>
                  </a:lnTo>
                  <a:lnTo>
                    <a:pt x="3321" y="24639"/>
                  </a:lnTo>
                  <a:lnTo>
                    <a:pt x="0" y="45321"/>
                  </a:lnTo>
                  <a:lnTo>
                    <a:pt x="10063" y="57673"/>
                  </a:lnTo>
                  <a:lnTo>
                    <a:pt x="17535" y="65300"/>
                  </a:lnTo>
                  <a:lnTo>
                    <a:pt x="24435" y="68710"/>
                  </a:lnTo>
                  <a:lnTo>
                    <a:pt x="45965" y="70898"/>
                  </a:lnTo>
                  <a:lnTo>
                    <a:pt x="56915" y="67669"/>
                  </a:lnTo>
                  <a:lnTo>
                    <a:pt x="66191" y="63147"/>
                  </a:lnTo>
                  <a:lnTo>
                    <a:pt x="78851" y="59279"/>
                  </a:lnTo>
                  <a:lnTo>
                    <a:pt x="90980" y="51665"/>
                  </a:lnTo>
                  <a:lnTo>
                    <a:pt x="102953" y="47498"/>
                  </a:lnTo>
                  <a:lnTo>
                    <a:pt x="118854" y="35719"/>
                  </a:lnTo>
                  <a:lnTo>
                    <a:pt x="118855" y="42039"/>
                  </a:lnTo>
                  <a:lnTo>
                    <a:pt x="117533" y="43900"/>
                  </a:lnTo>
                  <a:lnTo>
                    <a:pt x="115328" y="45142"/>
                  </a:lnTo>
                  <a:lnTo>
                    <a:pt x="112535" y="45969"/>
                  </a:lnTo>
                  <a:lnTo>
                    <a:pt x="110673" y="47844"/>
                  </a:lnTo>
                  <a:lnTo>
                    <a:pt x="108604" y="53454"/>
                  </a:lnTo>
                  <a:lnTo>
                    <a:pt x="106953" y="111128"/>
                  </a:lnTo>
                  <a:lnTo>
                    <a:pt x="106950" y="142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3187"/>
            <p:cNvSpPr/>
            <p:nvPr/>
          </p:nvSpPr>
          <p:spPr>
            <a:xfrm>
              <a:off x="3024236" y="4107704"/>
              <a:ext cx="142668" cy="142828"/>
            </a:xfrm>
            <a:custGeom>
              <a:avLst/>
              <a:gdLst/>
              <a:ahLst/>
              <a:cxnLst/>
              <a:rect l="0" t="0" r="0" b="0"/>
              <a:pathLst>
                <a:path w="142668" h="142828">
                  <a:moveTo>
                    <a:pt x="35670" y="71390"/>
                  </a:moveTo>
                  <a:lnTo>
                    <a:pt x="94539" y="71390"/>
                  </a:lnTo>
                  <a:lnTo>
                    <a:pt x="98728" y="71390"/>
                  </a:lnTo>
                  <a:lnTo>
                    <a:pt x="106911" y="67862"/>
                  </a:lnTo>
                  <a:lnTo>
                    <a:pt x="141008" y="37484"/>
                  </a:lnTo>
                  <a:lnTo>
                    <a:pt x="142667" y="25579"/>
                  </a:lnTo>
                  <a:lnTo>
                    <a:pt x="120813" y="1766"/>
                  </a:lnTo>
                  <a:lnTo>
                    <a:pt x="113227" y="490"/>
                  </a:lnTo>
                  <a:lnTo>
                    <a:pt x="84753" y="0"/>
                  </a:lnTo>
                  <a:lnTo>
                    <a:pt x="73801" y="3501"/>
                  </a:lnTo>
                  <a:lnTo>
                    <a:pt x="64524" y="8144"/>
                  </a:lnTo>
                  <a:lnTo>
                    <a:pt x="51863" y="12081"/>
                  </a:lnTo>
                  <a:lnTo>
                    <a:pt x="6191" y="53248"/>
                  </a:lnTo>
                  <a:lnTo>
                    <a:pt x="2725" y="60240"/>
                  </a:lnTo>
                  <a:lnTo>
                    <a:pt x="114" y="77058"/>
                  </a:lnTo>
                  <a:lnTo>
                    <a:pt x="0" y="87768"/>
                  </a:lnTo>
                  <a:lnTo>
                    <a:pt x="1306" y="90246"/>
                  </a:lnTo>
                  <a:lnTo>
                    <a:pt x="3501" y="91898"/>
                  </a:lnTo>
                  <a:lnTo>
                    <a:pt x="9466" y="95057"/>
                  </a:lnTo>
                  <a:lnTo>
                    <a:pt x="16528" y="100870"/>
                  </a:lnTo>
                  <a:lnTo>
                    <a:pt x="20548" y="107863"/>
                  </a:lnTo>
                  <a:lnTo>
                    <a:pt x="23658" y="115382"/>
                  </a:lnTo>
                  <a:lnTo>
                    <a:pt x="29449" y="123133"/>
                  </a:lnTo>
                  <a:lnTo>
                    <a:pt x="36433" y="127460"/>
                  </a:lnTo>
                  <a:lnTo>
                    <a:pt x="83295" y="1428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3188"/>
            <p:cNvSpPr/>
            <p:nvPr/>
          </p:nvSpPr>
          <p:spPr>
            <a:xfrm>
              <a:off x="2774156" y="4155281"/>
              <a:ext cx="164985" cy="202408"/>
            </a:xfrm>
            <a:custGeom>
              <a:avLst/>
              <a:gdLst/>
              <a:ahLst/>
              <a:cxnLst/>
              <a:rect l="0" t="0" r="0" b="0"/>
              <a:pathLst>
                <a:path w="164985" h="202408">
                  <a:moveTo>
                    <a:pt x="0" y="0"/>
                  </a:moveTo>
                  <a:lnTo>
                    <a:pt x="0" y="6321"/>
                  </a:lnTo>
                  <a:lnTo>
                    <a:pt x="1323" y="8183"/>
                  </a:lnTo>
                  <a:lnTo>
                    <a:pt x="3528" y="9424"/>
                  </a:lnTo>
                  <a:lnTo>
                    <a:pt x="6321" y="10252"/>
                  </a:lnTo>
                  <a:lnTo>
                    <a:pt x="24123" y="21112"/>
                  </a:lnTo>
                  <a:lnTo>
                    <a:pt x="27988" y="22012"/>
                  </a:lnTo>
                  <a:lnTo>
                    <a:pt x="39749" y="29600"/>
                  </a:lnTo>
                  <a:lnTo>
                    <a:pt x="55575" y="42693"/>
                  </a:lnTo>
                  <a:lnTo>
                    <a:pt x="71440" y="50179"/>
                  </a:lnTo>
                  <a:lnTo>
                    <a:pt x="79376" y="55375"/>
                  </a:lnTo>
                  <a:lnTo>
                    <a:pt x="91282" y="58300"/>
                  </a:lnTo>
                  <a:lnTo>
                    <a:pt x="150593" y="59531"/>
                  </a:lnTo>
                  <a:lnTo>
                    <a:pt x="164984" y="59532"/>
                  </a:lnTo>
                  <a:lnTo>
                    <a:pt x="156287" y="59532"/>
                  </a:lnTo>
                  <a:lnTo>
                    <a:pt x="155451" y="63060"/>
                  </a:lnTo>
                  <a:lnTo>
                    <a:pt x="154821" y="77268"/>
                  </a:lnTo>
                  <a:lnTo>
                    <a:pt x="153485" y="79293"/>
                  </a:lnTo>
                  <a:lnTo>
                    <a:pt x="151271" y="80643"/>
                  </a:lnTo>
                  <a:lnTo>
                    <a:pt x="148473" y="81544"/>
                  </a:lnTo>
                  <a:lnTo>
                    <a:pt x="146607" y="83466"/>
                  </a:lnTo>
                  <a:lnTo>
                    <a:pt x="144534" y="89131"/>
                  </a:lnTo>
                  <a:lnTo>
                    <a:pt x="142658" y="91171"/>
                  </a:lnTo>
                  <a:lnTo>
                    <a:pt x="137046" y="93437"/>
                  </a:lnTo>
                  <a:lnTo>
                    <a:pt x="135020" y="95365"/>
                  </a:lnTo>
                  <a:lnTo>
                    <a:pt x="121782" y="119301"/>
                  </a:lnTo>
                  <a:lnTo>
                    <a:pt x="120876" y="123191"/>
                  </a:lnTo>
                  <a:lnTo>
                    <a:pt x="118948" y="125784"/>
                  </a:lnTo>
                  <a:lnTo>
                    <a:pt x="116341" y="127512"/>
                  </a:lnTo>
                  <a:lnTo>
                    <a:pt x="113279" y="128664"/>
                  </a:lnTo>
                  <a:lnTo>
                    <a:pt x="111238" y="130755"/>
                  </a:lnTo>
                  <a:lnTo>
                    <a:pt x="104435" y="143617"/>
                  </a:lnTo>
                  <a:lnTo>
                    <a:pt x="99332" y="151142"/>
                  </a:lnTo>
                  <a:lnTo>
                    <a:pt x="96460" y="162817"/>
                  </a:lnTo>
                  <a:lnTo>
                    <a:pt x="95788" y="170700"/>
                  </a:lnTo>
                  <a:lnTo>
                    <a:pt x="94286" y="173331"/>
                  </a:lnTo>
                  <a:lnTo>
                    <a:pt x="91961" y="175086"/>
                  </a:lnTo>
                  <a:lnTo>
                    <a:pt x="89089" y="176255"/>
                  </a:lnTo>
                  <a:lnTo>
                    <a:pt x="87174" y="178358"/>
                  </a:lnTo>
                  <a:lnTo>
                    <a:pt x="85046" y="184222"/>
                  </a:lnTo>
                  <a:lnTo>
                    <a:pt x="83493" y="200200"/>
                  </a:lnTo>
                  <a:lnTo>
                    <a:pt x="82121" y="200936"/>
                  </a:lnTo>
                  <a:lnTo>
                    <a:pt x="71438" y="2024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3189"/>
            <p:cNvSpPr/>
            <p:nvPr/>
          </p:nvSpPr>
          <p:spPr>
            <a:xfrm>
              <a:off x="2726531" y="4286250"/>
              <a:ext cx="130970" cy="23814"/>
            </a:xfrm>
            <a:custGeom>
              <a:avLst/>
              <a:gdLst/>
              <a:ahLst/>
              <a:cxnLst/>
              <a:rect l="0" t="0" r="0" b="0"/>
              <a:pathLst>
                <a:path w="130970" h="23814">
                  <a:moveTo>
                    <a:pt x="0" y="23813"/>
                  </a:moveTo>
                  <a:lnTo>
                    <a:pt x="0" y="6076"/>
                  </a:lnTo>
                  <a:lnTo>
                    <a:pt x="1323" y="4051"/>
                  </a:lnTo>
                  <a:lnTo>
                    <a:pt x="3528" y="2700"/>
                  </a:lnTo>
                  <a:lnTo>
                    <a:pt x="11416" y="158"/>
                  </a:lnTo>
                  <a:lnTo>
                    <a:pt x="67480" y="0"/>
                  </a:lnTo>
                  <a:lnTo>
                    <a:pt x="126706" y="0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SMARTInkShape-Group544"/>
          <p:cNvGrpSpPr/>
          <p:nvPr/>
        </p:nvGrpSpPr>
        <p:grpSpPr>
          <a:xfrm>
            <a:off x="3048000" y="4267950"/>
            <a:ext cx="583407" cy="244520"/>
            <a:chOff x="3048000" y="4267950"/>
            <a:chExt cx="583407" cy="244520"/>
          </a:xfrm>
        </p:grpSpPr>
        <p:sp>
          <p:nvSpPr>
            <p:cNvPr id="431" name="SMARTInkShape-3190"/>
            <p:cNvSpPr/>
            <p:nvPr/>
          </p:nvSpPr>
          <p:spPr>
            <a:xfrm>
              <a:off x="3524250" y="4357736"/>
              <a:ext cx="107157" cy="154734"/>
            </a:xfrm>
            <a:custGeom>
              <a:avLst/>
              <a:gdLst/>
              <a:ahLst/>
              <a:cxnLst/>
              <a:rect l="0" t="0" r="0" b="0"/>
              <a:pathLst>
                <a:path w="107157" h="154734">
                  <a:moveTo>
                    <a:pt x="107156" y="47577"/>
                  </a:moveTo>
                  <a:lnTo>
                    <a:pt x="96905" y="37325"/>
                  </a:lnTo>
                  <a:lnTo>
                    <a:pt x="94254" y="26492"/>
                  </a:lnTo>
                  <a:lnTo>
                    <a:pt x="73242" y="1799"/>
                  </a:lnTo>
                  <a:lnTo>
                    <a:pt x="65651" y="499"/>
                  </a:lnTo>
                  <a:lnTo>
                    <a:pt x="49817" y="0"/>
                  </a:lnTo>
                  <a:lnTo>
                    <a:pt x="37566" y="10207"/>
                  </a:lnTo>
                  <a:lnTo>
                    <a:pt x="36540" y="14652"/>
                  </a:lnTo>
                  <a:lnTo>
                    <a:pt x="35881" y="28285"/>
                  </a:lnTo>
                  <a:lnTo>
                    <a:pt x="42087" y="46123"/>
                  </a:lnTo>
                  <a:lnTo>
                    <a:pt x="59848" y="70675"/>
                  </a:lnTo>
                  <a:lnTo>
                    <a:pt x="75469" y="93444"/>
                  </a:lnTo>
                  <a:lnTo>
                    <a:pt x="93390" y="128420"/>
                  </a:lnTo>
                  <a:lnTo>
                    <a:pt x="105338" y="140952"/>
                  </a:lnTo>
                  <a:lnTo>
                    <a:pt x="106618" y="148592"/>
                  </a:lnTo>
                  <a:lnTo>
                    <a:pt x="105474" y="150639"/>
                  </a:lnTo>
                  <a:lnTo>
                    <a:pt x="103389" y="152003"/>
                  </a:lnTo>
                  <a:lnTo>
                    <a:pt x="95726" y="154573"/>
                  </a:lnTo>
                  <a:lnTo>
                    <a:pt x="37288" y="154733"/>
                  </a:lnTo>
                  <a:lnTo>
                    <a:pt x="0" y="154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3191"/>
            <p:cNvSpPr/>
            <p:nvPr/>
          </p:nvSpPr>
          <p:spPr>
            <a:xfrm>
              <a:off x="3405841" y="4357702"/>
              <a:ext cx="94598" cy="107094"/>
            </a:xfrm>
            <a:custGeom>
              <a:avLst/>
              <a:gdLst/>
              <a:ahLst/>
              <a:cxnLst/>
              <a:rect l="0" t="0" r="0" b="0"/>
              <a:pathLst>
                <a:path w="94598" h="107094">
                  <a:moveTo>
                    <a:pt x="46972" y="47611"/>
                  </a:moveTo>
                  <a:lnTo>
                    <a:pt x="53292" y="47611"/>
                  </a:lnTo>
                  <a:lnTo>
                    <a:pt x="55154" y="46288"/>
                  </a:lnTo>
                  <a:lnTo>
                    <a:pt x="56395" y="44083"/>
                  </a:lnTo>
                  <a:lnTo>
                    <a:pt x="57223" y="41290"/>
                  </a:lnTo>
                  <a:lnTo>
                    <a:pt x="59098" y="39428"/>
                  </a:lnTo>
                  <a:lnTo>
                    <a:pt x="64708" y="37359"/>
                  </a:lnTo>
                  <a:lnTo>
                    <a:pt x="66733" y="35484"/>
                  </a:lnTo>
                  <a:lnTo>
                    <a:pt x="71751" y="23675"/>
                  </a:lnTo>
                  <a:lnTo>
                    <a:pt x="80988" y="13705"/>
                  </a:lnTo>
                  <a:lnTo>
                    <a:pt x="82186" y="6108"/>
                  </a:lnTo>
                  <a:lnTo>
                    <a:pt x="81031" y="4067"/>
                  </a:lnTo>
                  <a:lnTo>
                    <a:pt x="78938" y="2707"/>
                  </a:lnTo>
                  <a:lnTo>
                    <a:pt x="71261" y="145"/>
                  </a:lnTo>
                  <a:lnTo>
                    <a:pt x="60575" y="0"/>
                  </a:lnTo>
                  <a:lnTo>
                    <a:pt x="34822" y="20580"/>
                  </a:lnTo>
                  <a:lnTo>
                    <a:pt x="30934" y="21653"/>
                  </a:lnTo>
                  <a:lnTo>
                    <a:pt x="28342" y="23691"/>
                  </a:lnTo>
                  <a:lnTo>
                    <a:pt x="4308" y="63831"/>
                  </a:lnTo>
                  <a:lnTo>
                    <a:pt x="327" y="82614"/>
                  </a:lnTo>
                  <a:lnTo>
                    <a:pt x="0" y="86821"/>
                  </a:lnTo>
                  <a:lnTo>
                    <a:pt x="1105" y="89626"/>
                  </a:lnTo>
                  <a:lnTo>
                    <a:pt x="3165" y="91495"/>
                  </a:lnTo>
                  <a:lnTo>
                    <a:pt x="5861" y="92742"/>
                  </a:lnTo>
                  <a:lnTo>
                    <a:pt x="7658" y="94896"/>
                  </a:lnTo>
                  <a:lnTo>
                    <a:pt x="9655" y="100817"/>
                  </a:lnTo>
                  <a:lnTo>
                    <a:pt x="11510" y="102925"/>
                  </a:lnTo>
                  <a:lnTo>
                    <a:pt x="21364" y="106587"/>
                  </a:lnTo>
                  <a:lnTo>
                    <a:pt x="39573" y="107093"/>
                  </a:lnTo>
                  <a:lnTo>
                    <a:pt x="42039" y="105786"/>
                  </a:lnTo>
                  <a:lnTo>
                    <a:pt x="43683" y="103592"/>
                  </a:lnTo>
                  <a:lnTo>
                    <a:pt x="44779" y="100806"/>
                  </a:lnTo>
                  <a:lnTo>
                    <a:pt x="46833" y="98950"/>
                  </a:lnTo>
                  <a:lnTo>
                    <a:pt x="59634" y="92441"/>
                  </a:lnTo>
                  <a:lnTo>
                    <a:pt x="63351" y="89404"/>
                  </a:lnTo>
                  <a:lnTo>
                    <a:pt x="67481" y="82501"/>
                  </a:lnTo>
                  <a:lnTo>
                    <a:pt x="70639" y="75024"/>
                  </a:lnTo>
                  <a:lnTo>
                    <a:pt x="78532" y="63376"/>
                  </a:lnTo>
                  <a:lnTo>
                    <a:pt x="81458" y="51547"/>
                  </a:lnTo>
                  <a:lnTo>
                    <a:pt x="82690" y="23800"/>
                  </a:lnTo>
                  <a:lnTo>
                    <a:pt x="82690" y="63649"/>
                  </a:lnTo>
                  <a:lnTo>
                    <a:pt x="86218" y="71496"/>
                  </a:lnTo>
                  <a:lnTo>
                    <a:pt x="90873" y="79393"/>
                  </a:lnTo>
                  <a:lnTo>
                    <a:pt x="94597" y="952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3192"/>
            <p:cNvSpPr/>
            <p:nvPr/>
          </p:nvSpPr>
          <p:spPr>
            <a:xfrm>
              <a:off x="3286139" y="4359389"/>
              <a:ext cx="83171" cy="93501"/>
            </a:xfrm>
            <a:custGeom>
              <a:avLst/>
              <a:gdLst/>
              <a:ahLst/>
              <a:cxnLst/>
              <a:rect l="0" t="0" r="0" b="0"/>
              <a:pathLst>
                <a:path w="83171" h="93501">
                  <a:moveTo>
                    <a:pt x="35705" y="69736"/>
                  </a:moveTo>
                  <a:lnTo>
                    <a:pt x="45956" y="69736"/>
                  </a:lnTo>
                  <a:lnTo>
                    <a:pt x="82792" y="34554"/>
                  </a:lnTo>
                  <a:lnTo>
                    <a:pt x="83170" y="27856"/>
                  </a:lnTo>
                  <a:lnTo>
                    <a:pt x="81900" y="25941"/>
                  </a:lnTo>
                  <a:lnTo>
                    <a:pt x="79731" y="24664"/>
                  </a:lnTo>
                  <a:lnTo>
                    <a:pt x="76962" y="23813"/>
                  </a:lnTo>
                  <a:lnTo>
                    <a:pt x="75116" y="21923"/>
                  </a:lnTo>
                  <a:lnTo>
                    <a:pt x="71910" y="12009"/>
                  </a:lnTo>
                  <a:lnTo>
                    <a:pt x="68112" y="11006"/>
                  </a:lnTo>
                  <a:lnTo>
                    <a:pt x="65247" y="10739"/>
                  </a:lnTo>
                  <a:lnTo>
                    <a:pt x="58536" y="6914"/>
                  </a:lnTo>
                  <a:lnTo>
                    <a:pt x="49769" y="0"/>
                  </a:lnTo>
                  <a:lnTo>
                    <a:pt x="47727" y="756"/>
                  </a:lnTo>
                  <a:lnTo>
                    <a:pt x="38532" y="6817"/>
                  </a:lnTo>
                  <a:lnTo>
                    <a:pt x="31229" y="8699"/>
                  </a:lnTo>
                  <a:lnTo>
                    <a:pt x="28752" y="10524"/>
                  </a:lnTo>
                  <a:lnTo>
                    <a:pt x="27101" y="13063"/>
                  </a:lnTo>
                  <a:lnTo>
                    <a:pt x="26000" y="16079"/>
                  </a:lnTo>
                  <a:lnTo>
                    <a:pt x="23943" y="18090"/>
                  </a:lnTo>
                  <a:lnTo>
                    <a:pt x="18130" y="20324"/>
                  </a:lnTo>
                  <a:lnTo>
                    <a:pt x="16051" y="22242"/>
                  </a:lnTo>
                  <a:lnTo>
                    <a:pt x="13741" y="27902"/>
                  </a:lnTo>
                  <a:lnTo>
                    <a:pt x="11802" y="29940"/>
                  </a:lnTo>
                  <a:lnTo>
                    <a:pt x="6119" y="32205"/>
                  </a:lnTo>
                  <a:lnTo>
                    <a:pt x="4075" y="34132"/>
                  </a:lnTo>
                  <a:lnTo>
                    <a:pt x="1803" y="39801"/>
                  </a:lnTo>
                  <a:lnTo>
                    <a:pt x="0" y="74209"/>
                  </a:lnTo>
                  <a:lnTo>
                    <a:pt x="1318" y="76687"/>
                  </a:lnTo>
                  <a:lnTo>
                    <a:pt x="3520" y="78339"/>
                  </a:lnTo>
                  <a:lnTo>
                    <a:pt x="9494" y="81497"/>
                  </a:lnTo>
                  <a:lnTo>
                    <a:pt x="20295" y="89390"/>
                  </a:lnTo>
                  <a:lnTo>
                    <a:pt x="31874" y="92316"/>
                  </a:lnTo>
                  <a:lnTo>
                    <a:pt x="57170" y="93500"/>
                  </a:lnTo>
                  <a:lnTo>
                    <a:pt x="71424" y="816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3193"/>
            <p:cNvSpPr/>
            <p:nvPr/>
          </p:nvSpPr>
          <p:spPr>
            <a:xfrm>
              <a:off x="3131401" y="4267950"/>
              <a:ext cx="119005" cy="196343"/>
            </a:xfrm>
            <a:custGeom>
              <a:avLst/>
              <a:gdLst/>
              <a:ahLst/>
              <a:cxnLst/>
              <a:rect l="0" t="0" r="0" b="0"/>
              <a:pathLst>
                <a:path w="119005" h="196343">
                  <a:moveTo>
                    <a:pt x="83287" y="113550"/>
                  </a:moveTo>
                  <a:lnTo>
                    <a:pt x="73035" y="103299"/>
                  </a:lnTo>
                  <a:lnTo>
                    <a:pt x="61274" y="101789"/>
                  </a:lnTo>
                  <a:lnTo>
                    <a:pt x="41784" y="101648"/>
                  </a:lnTo>
                  <a:lnTo>
                    <a:pt x="34855" y="105173"/>
                  </a:lnTo>
                  <a:lnTo>
                    <a:pt x="7376" y="129977"/>
                  </a:lnTo>
                  <a:lnTo>
                    <a:pt x="3247" y="137608"/>
                  </a:lnTo>
                  <a:lnTo>
                    <a:pt x="378" y="157239"/>
                  </a:lnTo>
                  <a:lnTo>
                    <a:pt x="0" y="177054"/>
                  </a:lnTo>
                  <a:lnTo>
                    <a:pt x="1304" y="179699"/>
                  </a:lnTo>
                  <a:lnTo>
                    <a:pt x="3496" y="181462"/>
                  </a:lnTo>
                  <a:lnTo>
                    <a:pt x="6280" y="182637"/>
                  </a:lnTo>
                  <a:lnTo>
                    <a:pt x="8136" y="184743"/>
                  </a:lnTo>
                  <a:lnTo>
                    <a:pt x="10199" y="190612"/>
                  </a:lnTo>
                  <a:lnTo>
                    <a:pt x="12072" y="192706"/>
                  </a:lnTo>
                  <a:lnTo>
                    <a:pt x="17681" y="195033"/>
                  </a:lnTo>
                  <a:lnTo>
                    <a:pt x="28276" y="196342"/>
                  </a:lnTo>
                  <a:lnTo>
                    <a:pt x="30738" y="195203"/>
                  </a:lnTo>
                  <a:lnTo>
                    <a:pt x="32379" y="193121"/>
                  </a:lnTo>
                  <a:lnTo>
                    <a:pt x="33473" y="190410"/>
                  </a:lnTo>
                  <a:lnTo>
                    <a:pt x="35525" y="188602"/>
                  </a:lnTo>
                  <a:lnTo>
                    <a:pt x="48325" y="182174"/>
                  </a:lnTo>
                  <a:lnTo>
                    <a:pt x="63592" y="168557"/>
                  </a:lnTo>
                  <a:lnTo>
                    <a:pt x="75393" y="150721"/>
                  </a:lnTo>
                  <a:lnTo>
                    <a:pt x="95930" y="104338"/>
                  </a:lnTo>
                  <a:lnTo>
                    <a:pt x="99653" y="99471"/>
                  </a:lnTo>
                  <a:lnTo>
                    <a:pt x="103790" y="87008"/>
                  </a:lnTo>
                  <a:lnTo>
                    <a:pt x="107986" y="59196"/>
                  </a:lnTo>
                  <a:lnTo>
                    <a:pt x="116436" y="42351"/>
                  </a:lnTo>
                  <a:lnTo>
                    <a:pt x="118997" y="0"/>
                  </a:lnTo>
                  <a:lnTo>
                    <a:pt x="119004" y="5290"/>
                  </a:lnTo>
                  <a:lnTo>
                    <a:pt x="112684" y="6067"/>
                  </a:lnTo>
                  <a:lnTo>
                    <a:pt x="110823" y="7499"/>
                  </a:lnTo>
                  <a:lnTo>
                    <a:pt x="108754" y="12617"/>
                  </a:lnTo>
                  <a:lnTo>
                    <a:pt x="106103" y="26683"/>
                  </a:lnTo>
                  <a:lnTo>
                    <a:pt x="99013" y="38276"/>
                  </a:lnTo>
                  <a:lnTo>
                    <a:pt x="96325" y="51412"/>
                  </a:lnTo>
                  <a:lnTo>
                    <a:pt x="95222" y="106854"/>
                  </a:lnTo>
                  <a:lnTo>
                    <a:pt x="96524" y="128470"/>
                  </a:lnTo>
                  <a:lnTo>
                    <a:pt x="107099" y="161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3194"/>
            <p:cNvSpPr/>
            <p:nvPr/>
          </p:nvSpPr>
          <p:spPr>
            <a:xfrm>
              <a:off x="3071813" y="4274344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3195"/>
            <p:cNvSpPr/>
            <p:nvPr/>
          </p:nvSpPr>
          <p:spPr>
            <a:xfrm>
              <a:off x="3048000" y="4357688"/>
              <a:ext cx="1" cy="35719"/>
            </a:xfrm>
            <a:custGeom>
              <a:avLst/>
              <a:gdLst/>
              <a:ahLst/>
              <a:cxnLst/>
              <a:rect l="0" t="0" r="0" b="0"/>
              <a:pathLst>
                <a:path w="1" h="35719">
                  <a:moveTo>
                    <a:pt x="0" y="0"/>
                  </a:moveTo>
                  <a:lnTo>
                    <a:pt x="0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SMARTInkShape-Group545"/>
          <p:cNvGrpSpPr/>
          <p:nvPr/>
        </p:nvGrpSpPr>
        <p:grpSpPr>
          <a:xfrm>
            <a:off x="1154906" y="4762500"/>
            <a:ext cx="1178719" cy="488138"/>
            <a:chOff x="1154906" y="4762500"/>
            <a:chExt cx="1178719" cy="488138"/>
          </a:xfrm>
        </p:grpSpPr>
        <p:sp>
          <p:nvSpPr>
            <p:cNvPr id="438" name="SMARTInkShape-3196"/>
            <p:cNvSpPr/>
            <p:nvPr/>
          </p:nvSpPr>
          <p:spPr>
            <a:xfrm>
              <a:off x="2143125" y="4964906"/>
              <a:ext cx="130970" cy="23814"/>
            </a:xfrm>
            <a:custGeom>
              <a:avLst/>
              <a:gdLst/>
              <a:ahLst/>
              <a:cxnLst/>
              <a:rect l="0" t="0" r="0" b="0"/>
              <a:pathLst>
                <a:path w="130970" h="23814">
                  <a:moveTo>
                    <a:pt x="0" y="23813"/>
                  </a:moveTo>
                  <a:lnTo>
                    <a:pt x="51642" y="23813"/>
                  </a:lnTo>
                  <a:lnTo>
                    <a:pt x="59553" y="20285"/>
                  </a:lnTo>
                  <a:lnTo>
                    <a:pt x="67478" y="15630"/>
                  </a:lnTo>
                  <a:lnTo>
                    <a:pt x="83346" y="12643"/>
                  </a:lnTo>
                  <a:lnTo>
                    <a:pt x="111125" y="11950"/>
                  </a:lnTo>
                  <a:lnTo>
                    <a:pt x="113771" y="10612"/>
                  </a:lnTo>
                  <a:lnTo>
                    <a:pt x="115535" y="8397"/>
                  </a:lnTo>
                  <a:lnTo>
                    <a:pt x="116711" y="5599"/>
                  </a:lnTo>
                  <a:lnTo>
                    <a:pt x="118818" y="3733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3197"/>
            <p:cNvSpPr/>
            <p:nvPr/>
          </p:nvSpPr>
          <p:spPr>
            <a:xfrm>
              <a:off x="2143168" y="4857895"/>
              <a:ext cx="190457" cy="237981"/>
            </a:xfrm>
            <a:custGeom>
              <a:avLst/>
              <a:gdLst/>
              <a:ahLst/>
              <a:cxnLst/>
              <a:rect l="0" t="0" r="0" b="0"/>
              <a:pathLst>
                <a:path w="190457" h="237981">
                  <a:moveTo>
                    <a:pt x="11863" y="11761"/>
                  </a:moveTo>
                  <a:lnTo>
                    <a:pt x="1612" y="11761"/>
                  </a:lnTo>
                  <a:lnTo>
                    <a:pt x="1060" y="10438"/>
                  </a:lnTo>
                  <a:lnTo>
                    <a:pt x="0" y="345"/>
                  </a:lnTo>
                  <a:lnTo>
                    <a:pt x="6290" y="0"/>
                  </a:lnTo>
                  <a:lnTo>
                    <a:pt x="12914" y="3447"/>
                  </a:lnTo>
                  <a:lnTo>
                    <a:pt x="20268" y="8066"/>
                  </a:lnTo>
                  <a:lnTo>
                    <a:pt x="35768" y="11031"/>
                  </a:lnTo>
                  <a:lnTo>
                    <a:pt x="39706" y="11274"/>
                  </a:lnTo>
                  <a:lnTo>
                    <a:pt x="47609" y="15073"/>
                  </a:lnTo>
                  <a:lnTo>
                    <a:pt x="68752" y="30718"/>
                  </a:lnTo>
                  <a:lnTo>
                    <a:pt x="92725" y="38143"/>
                  </a:lnTo>
                  <a:lnTo>
                    <a:pt x="118802" y="56084"/>
                  </a:lnTo>
                  <a:lnTo>
                    <a:pt x="126860" y="59241"/>
                  </a:lnTo>
                  <a:lnTo>
                    <a:pt x="138835" y="67134"/>
                  </a:lnTo>
                  <a:lnTo>
                    <a:pt x="150761" y="70060"/>
                  </a:lnTo>
                  <a:lnTo>
                    <a:pt x="158703" y="70745"/>
                  </a:lnTo>
                  <a:lnTo>
                    <a:pt x="166643" y="74577"/>
                  </a:lnTo>
                  <a:lnTo>
                    <a:pt x="189905" y="94570"/>
                  </a:lnTo>
                  <a:lnTo>
                    <a:pt x="190456" y="124704"/>
                  </a:lnTo>
                  <a:lnTo>
                    <a:pt x="189133" y="126744"/>
                  </a:lnTo>
                  <a:lnTo>
                    <a:pt x="186929" y="128104"/>
                  </a:lnTo>
                  <a:lnTo>
                    <a:pt x="184136" y="129011"/>
                  </a:lnTo>
                  <a:lnTo>
                    <a:pt x="182274" y="130938"/>
                  </a:lnTo>
                  <a:lnTo>
                    <a:pt x="175758" y="143537"/>
                  </a:lnTo>
                  <a:lnTo>
                    <a:pt x="147764" y="174816"/>
                  </a:lnTo>
                  <a:lnTo>
                    <a:pt x="140278" y="190421"/>
                  </a:lnTo>
                  <a:lnTo>
                    <a:pt x="135082" y="198322"/>
                  </a:lnTo>
                  <a:lnTo>
                    <a:pt x="130834" y="210208"/>
                  </a:lnTo>
                  <a:lnTo>
                    <a:pt x="123108" y="222108"/>
                  </a:lnTo>
                  <a:lnTo>
                    <a:pt x="119020" y="237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3198"/>
            <p:cNvSpPr/>
            <p:nvPr/>
          </p:nvSpPr>
          <p:spPr>
            <a:xfrm>
              <a:off x="2107406" y="4993773"/>
              <a:ext cx="71439" cy="18759"/>
            </a:xfrm>
            <a:custGeom>
              <a:avLst/>
              <a:gdLst/>
              <a:ahLst/>
              <a:cxnLst/>
              <a:rect l="0" t="0" r="0" b="0"/>
              <a:pathLst>
                <a:path w="71439" h="18759">
                  <a:moveTo>
                    <a:pt x="0" y="18758"/>
                  </a:moveTo>
                  <a:lnTo>
                    <a:pt x="0" y="12438"/>
                  </a:lnTo>
                  <a:lnTo>
                    <a:pt x="1323" y="10576"/>
                  </a:lnTo>
                  <a:lnTo>
                    <a:pt x="3528" y="9334"/>
                  </a:lnTo>
                  <a:lnTo>
                    <a:pt x="12126" y="7179"/>
                  </a:lnTo>
                  <a:lnTo>
                    <a:pt x="22012" y="6895"/>
                  </a:lnTo>
                  <a:lnTo>
                    <a:pt x="29600" y="544"/>
                  </a:lnTo>
                  <a:lnTo>
                    <a:pt x="32963" y="0"/>
                  </a:lnTo>
                  <a:lnTo>
                    <a:pt x="36527" y="962"/>
                  </a:lnTo>
                  <a:lnTo>
                    <a:pt x="44016" y="4234"/>
                  </a:lnTo>
                  <a:lnTo>
                    <a:pt x="71438" y="68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3199"/>
            <p:cNvSpPr/>
            <p:nvPr/>
          </p:nvSpPr>
          <p:spPr>
            <a:xfrm>
              <a:off x="1976438" y="4857750"/>
              <a:ext cx="23813" cy="59532"/>
            </a:xfrm>
            <a:custGeom>
              <a:avLst/>
              <a:gdLst/>
              <a:ahLst/>
              <a:cxnLst/>
              <a:rect l="0" t="0" r="0" b="0"/>
              <a:pathLst>
                <a:path w="23813" h="59532">
                  <a:moveTo>
                    <a:pt x="23812" y="0"/>
                  </a:moveTo>
                  <a:lnTo>
                    <a:pt x="23812" y="10251"/>
                  </a:lnTo>
                  <a:lnTo>
                    <a:pt x="13561" y="22013"/>
                  </a:lnTo>
                  <a:lnTo>
                    <a:pt x="10910" y="32962"/>
                  </a:lnTo>
                  <a:lnTo>
                    <a:pt x="3820" y="44015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3200"/>
            <p:cNvSpPr/>
            <p:nvPr/>
          </p:nvSpPr>
          <p:spPr>
            <a:xfrm>
              <a:off x="1916906" y="4833938"/>
              <a:ext cx="23814" cy="59532"/>
            </a:xfrm>
            <a:custGeom>
              <a:avLst/>
              <a:gdLst/>
              <a:ahLst/>
              <a:cxnLst/>
              <a:rect l="0" t="0" r="0" b="0"/>
              <a:pathLst>
                <a:path w="23814" h="59532">
                  <a:moveTo>
                    <a:pt x="23813" y="0"/>
                  </a:moveTo>
                  <a:lnTo>
                    <a:pt x="13561" y="10251"/>
                  </a:lnTo>
                  <a:lnTo>
                    <a:pt x="12052" y="22012"/>
                  </a:lnTo>
                  <a:lnTo>
                    <a:pt x="11950" y="29599"/>
                  </a:lnTo>
                  <a:lnTo>
                    <a:pt x="8398" y="36526"/>
                  </a:lnTo>
                  <a:lnTo>
                    <a:pt x="3733" y="44015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3201"/>
            <p:cNvSpPr/>
            <p:nvPr/>
          </p:nvSpPr>
          <p:spPr>
            <a:xfrm>
              <a:off x="1369219" y="4786313"/>
              <a:ext cx="488157" cy="464325"/>
            </a:xfrm>
            <a:custGeom>
              <a:avLst/>
              <a:gdLst/>
              <a:ahLst/>
              <a:cxnLst/>
              <a:rect l="0" t="0" r="0" b="0"/>
              <a:pathLst>
                <a:path w="488157" h="464325">
                  <a:moveTo>
                    <a:pt x="11906" y="0"/>
                  </a:moveTo>
                  <a:lnTo>
                    <a:pt x="490" y="11415"/>
                  </a:lnTo>
                  <a:lnTo>
                    <a:pt x="1" y="68980"/>
                  </a:lnTo>
                  <a:lnTo>
                    <a:pt x="0" y="99074"/>
                  </a:lnTo>
                  <a:lnTo>
                    <a:pt x="3528" y="107092"/>
                  </a:lnTo>
                  <a:lnTo>
                    <a:pt x="16572" y="123018"/>
                  </a:lnTo>
                  <a:lnTo>
                    <a:pt x="24122" y="127435"/>
                  </a:lnTo>
                  <a:lnTo>
                    <a:pt x="27987" y="128613"/>
                  </a:lnTo>
                  <a:lnTo>
                    <a:pt x="30564" y="130721"/>
                  </a:lnTo>
                  <a:lnTo>
                    <a:pt x="35514" y="138686"/>
                  </a:lnTo>
                  <a:lnTo>
                    <a:pt x="41360" y="141013"/>
                  </a:lnTo>
                  <a:lnTo>
                    <a:pt x="52089" y="142323"/>
                  </a:lnTo>
                  <a:lnTo>
                    <a:pt x="59751" y="139101"/>
                  </a:lnTo>
                  <a:lnTo>
                    <a:pt x="67566" y="134583"/>
                  </a:lnTo>
                  <a:lnTo>
                    <a:pt x="79404" y="130716"/>
                  </a:lnTo>
                  <a:lnTo>
                    <a:pt x="119798" y="98020"/>
                  </a:lnTo>
                  <a:lnTo>
                    <a:pt x="130911" y="95263"/>
                  </a:lnTo>
                  <a:lnTo>
                    <a:pt x="130967" y="119307"/>
                  </a:lnTo>
                  <a:lnTo>
                    <a:pt x="134496" y="129313"/>
                  </a:lnTo>
                  <a:lnTo>
                    <a:pt x="137289" y="133834"/>
                  </a:lnTo>
                  <a:lnTo>
                    <a:pt x="141220" y="152837"/>
                  </a:lnTo>
                  <a:lnTo>
                    <a:pt x="149050" y="204935"/>
                  </a:lnTo>
                  <a:lnTo>
                    <a:pt x="154278" y="263814"/>
                  </a:lnTo>
                  <a:lnTo>
                    <a:pt x="156004" y="300427"/>
                  </a:lnTo>
                  <a:lnTo>
                    <a:pt x="165946" y="357117"/>
                  </a:lnTo>
                  <a:lnTo>
                    <a:pt x="165035" y="373031"/>
                  </a:lnTo>
                  <a:lnTo>
                    <a:pt x="155497" y="419199"/>
                  </a:lnTo>
                  <a:lnTo>
                    <a:pt x="154823" y="455854"/>
                  </a:lnTo>
                  <a:lnTo>
                    <a:pt x="153486" y="458684"/>
                  </a:lnTo>
                  <a:lnTo>
                    <a:pt x="151272" y="460570"/>
                  </a:lnTo>
                  <a:lnTo>
                    <a:pt x="144534" y="463598"/>
                  </a:lnTo>
                  <a:lnTo>
                    <a:pt x="131502" y="464324"/>
                  </a:lnTo>
                  <a:lnTo>
                    <a:pt x="102995" y="436355"/>
                  </a:lnTo>
                  <a:lnTo>
                    <a:pt x="98692" y="425005"/>
                  </a:lnTo>
                  <a:lnTo>
                    <a:pt x="95309" y="366923"/>
                  </a:lnTo>
                  <a:lnTo>
                    <a:pt x="95255" y="331219"/>
                  </a:lnTo>
                  <a:lnTo>
                    <a:pt x="98780" y="322274"/>
                  </a:lnTo>
                  <a:lnTo>
                    <a:pt x="114236" y="293548"/>
                  </a:lnTo>
                  <a:lnTo>
                    <a:pt x="116917" y="283483"/>
                  </a:lnTo>
                  <a:lnTo>
                    <a:pt x="125164" y="274600"/>
                  </a:lnTo>
                  <a:lnTo>
                    <a:pt x="182740" y="230196"/>
                  </a:lnTo>
                  <a:lnTo>
                    <a:pt x="241559" y="186531"/>
                  </a:lnTo>
                  <a:lnTo>
                    <a:pt x="246266" y="178593"/>
                  </a:lnTo>
                  <a:lnTo>
                    <a:pt x="249680" y="170656"/>
                  </a:lnTo>
                  <a:lnTo>
                    <a:pt x="260062" y="157133"/>
                  </a:lnTo>
                  <a:lnTo>
                    <a:pt x="261773" y="144736"/>
                  </a:lnTo>
                  <a:lnTo>
                    <a:pt x="261933" y="131507"/>
                  </a:lnTo>
                  <a:lnTo>
                    <a:pt x="240852" y="150739"/>
                  </a:lnTo>
                  <a:lnTo>
                    <a:pt x="233604" y="152984"/>
                  </a:lnTo>
                  <a:lnTo>
                    <a:pt x="231142" y="154906"/>
                  </a:lnTo>
                  <a:lnTo>
                    <a:pt x="205709" y="190570"/>
                  </a:lnTo>
                  <a:lnTo>
                    <a:pt x="203059" y="206388"/>
                  </a:lnTo>
                  <a:lnTo>
                    <a:pt x="206224" y="214318"/>
                  </a:lnTo>
                  <a:lnTo>
                    <a:pt x="223026" y="238125"/>
                  </a:lnTo>
                  <a:lnTo>
                    <a:pt x="226122" y="246062"/>
                  </a:lnTo>
                  <a:lnTo>
                    <a:pt x="231909" y="254000"/>
                  </a:lnTo>
                  <a:lnTo>
                    <a:pt x="238890" y="258409"/>
                  </a:lnTo>
                  <a:lnTo>
                    <a:pt x="246402" y="261692"/>
                  </a:lnTo>
                  <a:lnTo>
                    <a:pt x="258069" y="269655"/>
                  </a:lnTo>
                  <a:lnTo>
                    <a:pt x="271505" y="273291"/>
                  </a:lnTo>
                  <a:lnTo>
                    <a:pt x="279471" y="273680"/>
                  </a:lnTo>
                  <a:lnTo>
                    <a:pt x="286487" y="270243"/>
                  </a:lnTo>
                  <a:lnTo>
                    <a:pt x="295450" y="263578"/>
                  </a:lnTo>
                  <a:lnTo>
                    <a:pt x="296675" y="259139"/>
                  </a:lnTo>
                  <a:lnTo>
                    <a:pt x="297002" y="256102"/>
                  </a:lnTo>
                  <a:lnTo>
                    <a:pt x="298543" y="254079"/>
                  </a:lnTo>
                  <a:lnTo>
                    <a:pt x="303783" y="251830"/>
                  </a:lnTo>
                  <a:lnTo>
                    <a:pt x="305709" y="249908"/>
                  </a:lnTo>
                  <a:lnTo>
                    <a:pt x="307850" y="244244"/>
                  </a:lnTo>
                  <a:lnTo>
                    <a:pt x="309743" y="242204"/>
                  </a:lnTo>
                  <a:lnTo>
                    <a:pt x="315375" y="239938"/>
                  </a:lnTo>
                  <a:lnTo>
                    <a:pt x="317406" y="238010"/>
                  </a:lnTo>
                  <a:lnTo>
                    <a:pt x="319663" y="232341"/>
                  </a:lnTo>
                  <a:lnTo>
                    <a:pt x="321467" y="202913"/>
                  </a:lnTo>
                  <a:lnTo>
                    <a:pt x="333332" y="202407"/>
                  </a:lnTo>
                  <a:lnTo>
                    <a:pt x="333374" y="220143"/>
                  </a:lnTo>
                  <a:lnTo>
                    <a:pt x="334697" y="222168"/>
                  </a:lnTo>
                  <a:lnTo>
                    <a:pt x="336902" y="223518"/>
                  </a:lnTo>
                  <a:lnTo>
                    <a:pt x="339695" y="224418"/>
                  </a:lnTo>
                  <a:lnTo>
                    <a:pt x="341557" y="226341"/>
                  </a:lnTo>
                  <a:lnTo>
                    <a:pt x="343626" y="232005"/>
                  </a:lnTo>
                  <a:lnTo>
                    <a:pt x="346277" y="246421"/>
                  </a:lnTo>
                  <a:lnTo>
                    <a:pt x="353367" y="258075"/>
                  </a:lnTo>
                  <a:lnTo>
                    <a:pt x="357378" y="269906"/>
                  </a:lnTo>
                  <a:lnTo>
                    <a:pt x="363005" y="277826"/>
                  </a:lnTo>
                  <a:lnTo>
                    <a:pt x="369915" y="282228"/>
                  </a:lnTo>
                  <a:lnTo>
                    <a:pt x="385131" y="285054"/>
                  </a:lnTo>
                  <a:lnTo>
                    <a:pt x="420692" y="285732"/>
                  </a:lnTo>
                  <a:lnTo>
                    <a:pt x="428627" y="282214"/>
                  </a:lnTo>
                  <a:lnTo>
                    <a:pt x="436563" y="277563"/>
                  </a:lnTo>
                  <a:lnTo>
                    <a:pt x="444500" y="275497"/>
                  </a:lnTo>
                  <a:lnTo>
                    <a:pt x="447146" y="273622"/>
                  </a:lnTo>
                  <a:lnTo>
                    <a:pt x="448910" y="271050"/>
                  </a:lnTo>
                  <a:lnTo>
                    <a:pt x="452192" y="264664"/>
                  </a:lnTo>
                  <a:lnTo>
                    <a:pt x="471285" y="241984"/>
                  </a:lnTo>
                  <a:lnTo>
                    <a:pt x="475596" y="228556"/>
                  </a:lnTo>
                  <a:lnTo>
                    <a:pt x="476056" y="220590"/>
                  </a:lnTo>
                  <a:lnTo>
                    <a:pt x="479691" y="213574"/>
                  </a:lnTo>
                  <a:lnTo>
                    <a:pt x="488156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3202"/>
            <p:cNvSpPr/>
            <p:nvPr/>
          </p:nvSpPr>
          <p:spPr>
            <a:xfrm>
              <a:off x="1238250" y="4762500"/>
              <a:ext cx="11907" cy="59532"/>
            </a:xfrm>
            <a:custGeom>
              <a:avLst/>
              <a:gdLst/>
              <a:ahLst/>
              <a:cxnLst/>
              <a:rect l="0" t="0" r="0" b="0"/>
              <a:pathLst>
                <a:path w="11907" h="59532">
                  <a:moveTo>
                    <a:pt x="0" y="0"/>
                  </a:moveTo>
                  <a:lnTo>
                    <a:pt x="0" y="39851"/>
                  </a:lnTo>
                  <a:lnTo>
                    <a:pt x="1323" y="42442"/>
                  </a:lnTo>
                  <a:lnTo>
                    <a:pt x="3528" y="44170"/>
                  </a:lnTo>
                  <a:lnTo>
                    <a:pt x="6321" y="45322"/>
                  </a:lnTo>
                  <a:lnTo>
                    <a:pt x="8182" y="47412"/>
                  </a:lnTo>
                  <a:lnTo>
                    <a:pt x="11906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3203"/>
            <p:cNvSpPr/>
            <p:nvPr/>
          </p:nvSpPr>
          <p:spPr>
            <a:xfrm>
              <a:off x="1154906" y="4822031"/>
              <a:ext cx="11908" cy="23814"/>
            </a:xfrm>
            <a:custGeom>
              <a:avLst/>
              <a:gdLst/>
              <a:ahLst/>
              <a:cxnLst/>
              <a:rect l="0" t="0" r="0" b="0"/>
              <a:pathLst>
                <a:path w="11908" h="23814">
                  <a:moveTo>
                    <a:pt x="0" y="0"/>
                  </a:moveTo>
                  <a:lnTo>
                    <a:pt x="6321" y="6321"/>
                  </a:lnTo>
                  <a:lnTo>
                    <a:pt x="9424" y="12952"/>
                  </a:lnTo>
                  <a:lnTo>
                    <a:pt x="11907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8" name="SMARTInkShape-Group546"/>
          <p:cNvGrpSpPr/>
          <p:nvPr/>
        </p:nvGrpSpPr>
        <p:grpSpPr>
          <a:xfrm>
            <a:off x="2476504" y="4786313"/>
            <a:ext cx="440528" cy="321420"/>
            <a:chOff x="2476504" y="4786313"/>
            <a:chExt cx="440528" cy="321420"/>
          </a:xfrm>
        </p:grpSpPr>
        <p:sp>
          <p:nvSpPr>
            <p:cNvPr id="447" name="SMARTInkShape-3204"/>
            <p:cNvSpPr/>
            <p:nvPr/>
          </p:nvSpPr>
          <p:spPr>
            <a:xfrm>
              <a:off x="2655094" y="4833938"/>
              <a:ext cx="59532" cy="11907"/>
            </a:xfrm>
            <a:custGeom>
              <a:avLst/>
              <a:gdLst/>
              <a:ahLst/>
              <a:cxnLst/>
              <a:rect l="0" t="0" r="0" b="0"/>
              <a:pathLst>
                <a:path w="59532" h="11907">
                  <a:moveTo>
                    <a:pt x="59531" y="11906"/>
                  </a:moveTo>
                  <a:lnTo>
                    <a:pt x="48115" y="11906"/>
                  </a:lnTo>
                  <a:lnTo>
                    <a:pt x="37416" y="1654"/>
                  </a:lnTo>
                  <a:lnTo>
                    <a:pt x="29901" y="4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SMARTInkShape-3205"/>
            <p:cNvSpPr/>
            <p:nvPr/>
          </p:nvSpPr>
          <p:spPr>
            <a:xfrm>
              <a:off x="2810022" y="4893469"/>
              <a:ext cx="107010" cy="90172"/>
            </a:xfrm>
            <a:custGeom>
              <a:avLst/>
              <a:gdLst/>
              <a:ahLst/>
              <a:cxnLst/>
              <a:rect l="0" t="0" r="0" b="0"/>
              <a:pathLst>
                <a:path w="107010" h="90172">
                  <a:moveTo>
                    <a:pt x="23666" y="0"/>
                  </a:moveTo>
                  <a:lnTo>
                    <a:pt x="23666" y="6320"/>
                  </a:lnTo>
                  <a:lnTo>
                    <a:pt x="22343" y="8182"/>
                  </a:lnTo>
                  <a:lnTo>
                    <a:pt x="20137" y="9424"/>
                  </a:lnTo>
                  <a:lnTo>
                    <a:pt x="13414" y="11415"/>
                  </a:lnTo>
                  <a:lnTo>
                    <a:pt x="12495" y="15216"/>
                  </a:lnTo>
                  <a:lnTo>
                    <a:pt x="11905" y="28434"/>
                  </a:lnTo>
                  <a:lnTo>
                    <a:pt x="10533" y="30862"/>
                  </a:lnTo>
                  <a:lnTo>
                    <a:pt x="8296" y="32481"/>
                  </a:lnTo>
                  <a:lnTo>
                    <a:pt x="5482" y="33560"/>
                  </a:lnTo>
                  <a:lnTo>
                    <a:pt x="3605" y="35602"/>
                  </a:lnTo>
                  <a:lnTo>
                    <a:pt x="1521" y="41400"/>
                  </a:lnTo>
                  <a:lnTo>
                    <a:pt x="0" y="63650"/>
                  </a:lnTo>
                  <a:lnTo>
                    <a:pt x="1273" y="66246"/>
                  </a:lnTo>
                  <a:lnTo>
                    <a:pt x="3446" y="67976"/>
                  </a:lnTo>
                  <a:lnTo>
                    <a:pt x="6217" y="69130"/>
                  </a:lnTo>
                  <a:lnTo>
                    <a:pt x="8065" y="71222"/>
                  </a:lnTo>
                  <a:lnTo>
                    <a:pt x="11273" y="81486"/>
                  </a:lnTo>
                  <a:lnTo>
                    <a:pt x="15071" y="82518"/>
                  </a:lnTo>
                  <a:lnTo>
                    <a:pt x="28288" y="83180"/>
                  </a:lnTo>
                  <a:lnTo>
                    <a:pt x="30716" y="84557"/>
                  </a:lnTo>
                  <a:lnTo>
                    <a:pt x="32334" y="86798"/>
                  </a:lnTo>
                  <a:lnTo>
                    <a:pt x="33414" y="89616"/>
                  </a:lnTo>
                  <a:lnTo>
                    <a:pt x="35456" y="90171"/>
                  </a:lnTo>
                  <a:lnTo>
                    <a:pt x="57183" y="83688"/>
                  </a:lnTo>
                  <a:lnTo>
                    <a:pt x="65053" y="77124"/>
                  </a:lnTo>
                  <a:lnTo>
                    <a:pt x="68518" y="70437"/>
                  </a:lnTo>
                  <a:lnTo>
                    <a:pt x="69442" y="66802"/>
                  </a:lnTo>
                  <a:lnTo>
                    <a:pt x="80471" y="47537"/>
                  </a:lnTo>
                  <a:lnTo>
                    <a:pt x="81379" y="43598"/>
                  </a:lnTo>
                  <a:lnTo>
                    <a:pt x="83308" y="40971"/>
                  </a:lnTo>
                  <a:lnTo>
                    <a:pt x="85917" y="39220"/>
                  </a:lnTo>
                  <a:lnTo>
                    <a:pt x="88979" y="38053"/>
                  </a:lnTo>
                  <a:lnTo>
                    <a:pt x="91020" y="35952"/>
                  </a:lnTo>
                  <a:lnTo>
                    <a:pt x="93289" y="30090"/>
                  </a:lnTo>
                  <a:lnTo>
                    <a:pt x="94565" y="19351"/>
                  </a:lnTo>
                  <a:lnTo>
                    <a:pt x="96067" y="16870"/>
                  </a:lnTo>
                  <a:lnTo>
                    <a:pt x="98392" y="15215"/>
                  </a:lnTo>
                  <a:lnTo>
                    <a:pt x="107009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SMARTInkShape-3206"/>
            <p:cNvSpPr/>
            <p:nvPr/>
          </p:nvSpPr>
          <p:spPr>
            <a:xfrm>
              <a:off x="2476504" y="4786313"/>
              <a:ext cx="285747" cy="321420"/>
            </a:xfrm>
            <a:custGeom>
              <a:avLst/>
              <a:gdLst/>
              <a:ahLst/>
              <a:cxnLst/>
              <a:rect l="0" t="0" r="0" b="0"/>
              <a:pathLst>
                <a:path w="285747" h="321420">
                  <a:moveTo>
                    <a:pt x="11902" y="0"/>
                  </a:moveTo>
                  <a:lnTo>
                    <a:pt x="5582" y="0"/>
                  </a:lnTo>
                  <a:lnTo>
                    <a:pt x="3720" y="1322"/>
                  </a:lnTo>
                  <a:lnTo>
                    <a:pt x="2479" y="3527"/>
                  </a:lnTo>
                  <a:lnTo>
                    <a:pt x="486" y="16571"/>
                  </a:lnTo>
                  <a:lnTo>
                    <a:pt x="0" y="69825"/>
                  </a:lnTo>
                  <a:lnTo>
                    <a:pt x="3525" y="80864"/>
                  </a:lnTo>
                  <a:lnTo>
                    <a:pt x="8179" y="90178"/>
                  </a:lnTo>
                  <a:lnTo>
                    <a:pt x="12122" y="102861"/>
                  </a:lnTo>
                  <a:lnTo>
                    <a:pt x="32432" y="130949"/>
                  </a:lnTo>
                  <a:lnTo>
                    <a:pt x="33526" y="134924"/>
                  </a:lnTo>
                  <a:lnTo>
                    <a:pt x="36901" y="137574"/>
                  </a:lnTo>
                  <a:lnTo>
                    <a:pt x="58515" y="143732"/>
                  </a:lnTo>
                  <a:lnTo>
                    <a:pt x="64810" y="148988"/>
                  </a:lnTo>
                  <a:lnTo>
                    <a:pt x="68341" y="149596"/>
                  </a:lnTo>
                  <a:lnTo>
                    <a:pt x="72018" y="148678"/>
                  </a:lnTo>
                  <a:lnTo>
                    <a:pt x="79631" y="145454"/>
                  </a:lnTo>
                  <a:lnTo>
                    <a:pt x="99249" y="143214"/>
                  </a:lnTo>
                  <a:lnTo>
                    <a:pt x="103206" y="140455"/>
                  </a:lnTo>
                  <a:lnTo>
                    <a:pt x="125675" y="111783"/>
                  </a:lnTo>
                  <a:lnTo>
                    <a:pt x="129397" y="99413"/>
                  </a:lnTo>
                  <a:lnTo>
                    <a:pt x="130965" y="59579"/>
                  </a:lnTo>
                  <a:lnTo>
                    <a:pt x="120713" y="69786"/>
                  </a:lnTo>
                  <a:lnTo>
                    <a:pt x="119549" y="77268"/>
                  </a:lnTo>
                  <a:lnTo>
                    <a:pt x="119064" y="133782"/>
                  </a:lnTo>
                  <a:lnTo>
                    <a:pt x="120382" y="193255"/>
                  </a:lnTo>
                  <a:lnTo>
                    <a:pt x="128482" y="216816"/>
                  </a:lnTo>
                  <a:lnTo>
                    <a:pt x="130922" y="272064"/>
                  </a:lnTo>
                  <a:lnTo>
                    <a:pt x="127418" y="283195"/>
                  </a:lnTo>
                  <a:lnTo>
                    <a:pt x="122774" y="292551"/>
                  </a:lnTo>
                  <a:lnTo>
                    <a:pt x="119548" y="307061"/>
                  </a:lnTo>
                  <a:lnTo>
                    <a:pt x="108850" y="319594"/>
                  </a:lnTo>
                  <a:lnTo>
                    <a:pt x="104379" y="320635"/>
                  </a:lnTo>
                  <a:lnTo>
                    <a:pt x="89460" y="321419"/>
                  </a:lnTo>
                  <a:lnTo>
                    <a:pt x="87420" y="320113"/>
                  </a:lnTo>
                  <a:lnTo>
                    <a:pt x="86060" y="317918"/>
                  </a:lnTo>
                  <a:lnTo>
                    <a:pt x="85153" y="315133"/>
                  </a:lnTo>
                  <a:lnTo>
                    <a:pt x="83226" y="313277"/>
                  </a:lnTo>
                  <a:lnTo>
                    <a:pt x="77556" y="311212"/>
                  </a:lnTo>
                  <a:lnTo>
                    <a:pt x="75515" y="309340"/>
                  </a:lnTo>
                  <a:lnTo>
                    <a:pt x="63609" y="288027"/>
                  </a:lnTo>
                  <a:lnTo>
                    <a:pt x="59598" y="228912"/>
                  </a:lnTo>
                  <a:lnTo>
                    <a:pt x="59541" y="210876"/>
                  </a:lnTo>
                  <a:lnTo>
                    <a:pt x="63061" y="202642"/>
                  </a:lnTo>
                  <a:lnTo>
                    <a:pt x="80122" y="178614"/>
                  </a:lnTo>
                  <a:lnTo>
                    <a:pt x="81195" y="174638"/>
                  </a:lnTo>
                  <a:lnTo>
                    <a:pt x="89442" y="166693"/>
                  </a:lnTo>
                  <a:lnTo>
                    <a:pt x="118549" y="146403"/>
                  </a:lnTo>
                  <a:lnTo>
                    <a:pt x="141153" y="137251"/>
                  </a:lnTo>
                  <a:lnTo>
                    <a:pt x="165935" y="122372"/>
                  </a:lnTo>
                  <a:lnTo>
                    <a:pt x="174288" y="119210"/>
                  </a:lnTo>
                  <a:lnTo>
                    <a:pt x="202383" y="98553"/>
                  </a:lnTo>
                  <a:lnTo>
                    <a:pt x="206358" y="97452"/>
                  </a:lnTo>
                  <a:lnTo>
                    <a:pt x="209008" y="95395"/>
                  </a:lnTo>
                  <a:lnTo>
                    <a:pt x="214307" y="83348"/>
                  </a:lnTo>
                  <a:lnTo>
                    <a:pt x="192296" y="105356"/>
                  </a:lnTo>
                  <a:lnTo>
                    <a:pt x="191029" y="112943"/>
                  </a:lnTo>
                  <a:lnTo>
                    <a:pt x="190500" y="158763"/>
                  </a:lnTo>
                  <a:lnTo>
                    <a:pt x="194026" y="166693"/>
                  </a:lnTo>
                  <a:lnTo>
                    <a:pt x="208233" y="184217"/>
                  </a:lnTo>
                  <a:lnTo>
                    <a:pt x="215136" y="187708"/>
                  </a:lnTo>
                  <a:lnTo>
                    <a:pt x="230347" y="189948"/>
                  </a:lnTo>
                  <a:lnTo>
                    <a:pt x="238194" y="186726"/>
                  </a:lnTo>
                  <a:lnTo>
                    <a:pt x="247690" y="180200"/>
                  </a:lnTo>
                  <a:lnTo>
                    <a:pt x="255655" y="179069"/>
                  </a:lnTo>
                  <a:lnTo>
                    <a:pt x="257748" y="177587"/>
                  </a:lnTo>
                  <a:lnTo>
                    <a:pt x="259143" y="175277"/>
                  </a:lnTo>
                  <a:lnTo>
                    <a:pt x="260074" y="172413"/>
                  </a:lnTo>
                  <a:lnTo>
                    <a:pt x="271112" y="154489"/>
                  </a:lnTo>
                  <a:lnTo>
                    <a:pt x="273680" y="126982"/>
                  </a:lnTo>
                  <a:lnTo>
                    <a:pt x="275056" y="124342"/>
                  </a:lnTo>
                  <a:lnTo>
                    <a:pt x="277297" y="122582"/>
                  </a:lnTo>
                  <a:lnTo>
                    <a:pt x="280113" y="121408"/>
                  </a:lnTo>
                  <a:lnTo>
                    <a:pt x="281991" y="119303"/>
                  </a:lnTo>
                  <a:lnTo>
                    <a:pt x="284077" y="113437"/>
                  </a:lnTo>
                  <a:lnTo>
                    <a:pt x="285746" y="83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8" name="SMARTInkShape-Group547"/>
          <p:cNvGrpSpPr/>
          <p:nvPr/>
        </p:nvGrpSpPr>
        <p:grpSpPr>
          <a:xfrm>
            <a:off x="2810640" y="4762500"/>
            <a:ext cx="963480" cy="511970"/>
            <a:chOff x="2810640" y="4762500"/>
            <a:chExt cx="963480" cy="511970"/>
          </a:xfrm>
        </p:grpSpPr>
        <p:sp>
          <p:nvSpPr>
            <p:cNvPr id="1059" name="SMARTInkShape-3207"/>
            <p:cNvSpPr/>
            <p:nvPr/>
          </p:nvSpPr>
          <p:spPr>
            <a:xfrm>
              <a:off x="3167063" y="5119688"/>
              <a:ext cx="59532" cy="154782"/>
            </a:xfrm>
            <a:custGeom>
              <a:avLst/>
              <a:gdLst/>
              <a:ahLst/>
              <a:cxnLst/>
              <a:rect l="0" t="0" r="0" b="0"/>
              <a:pathLst>
                <a:path w="59532" h="154782">
                  <a:moveTo>
                    <a:pt x="59531" y="0"/>
                  </a:moveTo>
                  <a:lnTo>
                    <a:pt x="53210" y="0"/>
                  </a:lnTo>
                  <a:lnTo>
                    <a:pt x="51348" y="1323"/>
                  </a:lnTo>
                  <a:lnTo>
                    <a:pt x="50107" y="3527"/>
                  </a:lnTo>
                  <a:lnTo>
                    <a:pt x="46628" y="20308"/>
                  </a:lnTo>
                  <a:lnTo>
                    <a:pt x="39539" y="31887"/>
                  </a:lnTo>
                  <a:lnTo>
                    <a:pt x="35527" y="43696"/>
                  </a:lnTo>
                  <a:lnTo>
                    <a:pt x="27871" y="56897"/>
                  </a:lnTo>
                  <a:lnTo>
                    <a:pt x="23692" y="75654"/>
                  </a:lnTo>
                  <a:lnTo>
                    <a:pt x="14626" y="94515"/>
                  </a:lnTo>
                  <a:lnTo>
                    <a:pt x="10941" y="121856"/>
                  </a:lnTo>
                  <a:lnTo>
                    <a:pt x="8617" y="124893"/>
                  </a:lnTo>
                  <a:lnTo>
                    <a:pt x="5744" y="126918"/>
                  </a:lnTo>
                  <a:lnTo>
                    <a:pt x="3829" y="129592"/>
                  </a:lnTo>
                  <a:lnTo>
                    <a:pt x="1702" y="136089"/>
                  </a:lnTo>
                  <a:lnTo>
                    <a:pt x="0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SMARTInkShape-3208"/>
            <p:cNvSpPr/>
            <p:nvPr/>
          </p:nvSpPr>
          <p:spPr>
            <a:xfrm>
              <a:off x="3143250" y="5155406"/>
              <a:ext cx="107157" cy="35720"/>
            </a:xfrm>
            <a:custGeom>
              <a:avLst/>
              <a:gdLst/>
              <a:ahLst/>
              <a:cxnLst/>
              <a:rect l="0" t="0" r="0" b="0"/>
              <a:pathLst>
                <a:path w="107157" h="35720">
                  <a:moveTo>
                    <a:pt x="0" y="0"/>
                  </a:moveTo>
                  <a:lnTo>
                    <a:pt x="16572" y="0"/>
                  </a:lnTo>
                  <a:lnTo>
                    <a:pt x="75302" y="24122"/>
                  </a:lnTo>
                  <a:lnTo>
                    <a:pt x="107156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SMARTInkShape-3209"/>
            <p:cNvSpPr/>
            <p:nvPr/>
          </p:nvSpPr>
          <p:spPr>
            <a:xfrm>
              <a:off x="3643313" y="4893469"/>
              <a:ext cx="59532" cy="226220"/>
            </a:xfrm>
            <a:custGeom>
              <a:avLst/>
              <a:gdLst/>
              <a:ahLst/>
              <a:cxnLst/>
              <a:rect l="0" t="0" r="0" b="0"/>
              <a:pathLst>
                <a:path w="59532" h="226220">
                  <a:moveTo>
                    <a:pt x="59531" y="0"/>
                  </a:moveTo>
                  <a:lnTo>
                    <a:pt x="53210" y="6320"/>
                  </a:lnTo>
                  <a:lnTo>
                    <a:pt x="50107" y="12951"/>
                  </a:lnTo>
                  <a:lnTo>
                    <a:pt x="46628" y="31887"/>
                  </a:lnTo>
                  <a:lnTo>
                    <a:pt x="39539" y="45019"/>
                  </a:lnTo>
                  <a:lnTo>
                    <a:pt x="35867" y="103395"/>
                  </a:lnTo>
                  <a:lnTo>
                    <a:pt x="21025" y="157272"/>
                  </a:lnTo>
                  <a:lnTo>
                    <a:pt x="15959" y="171763"/>
                  </a:lnTo>
                  <a:lnTo>
                    <a:pt x="11784" y="193474"/>
                  </a:lnTo>
                  <a:lnTo>
                    <a:pt x="2719" y="213332"/>
                  </a:lnTo>
                  <a:lnTo>
                    <a:pt x="0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SMARTInkShape-3210"/>
            <p:cNvSpPr/>
            <p:nvPr/>
          </p:nvSpPr>
          <p:spPr>
            <a:xfrm>
              <a:off x="3583781" y="4941094"/>
              <a:ext cx="190339" cy="118512"/>
            </a:xfrm>
            <a:custGeom>
              <a:avLst/>
              <a:gdLst/>
              <a:ahLst/>
              <a:cxnLst/>
              <a:rect l="0" t="0" r="0" b="0"/>
              <a:pathLst>
                <a:path w="190339" h="118512">
                  <a:moveTo>
                    <a:pt x="0" y="0"/>
                  </a:moveTo>
                  <a:lnTo>
                    <a:pt x="27988" y="0"/>
                  </a:lnTo>
                  <a:lnTo>
                    <a:pt x="80134" y="14698"/>
                  </a:lnTo>
                  <a:lnTo>
                    <a:pt x="91178" y="19762"/>
                  </a:lnTo>
                  <a:lnTo>
                    <a:pt x="141145" y="23808"/>
                  </a:lnTo>
                  <a:lnTo>
                    <a:pt x="141722" y="25132"/>
                  </a:lnTo>
                  <a:lnTo>
                    <a:pt x="142362" y="30132"/>
                  </a:lnTo>
                  <a:lnTo>
                    <a:pt x="141211" y="31994"/>
                  </a:lnTo>
                  <a:lnTo>
                    <a:pt x="139120" y="33236"/>
                  </a:lnTo>
                  <a:lnTo>
                    <a:pt x="136403" y="34064"/>
                  </a:lnTo>
                  <a:lnTo>
                    <a:pt x="134591" y="35938"/>
                  </a:lnTo>
                  <a:lnTo>
                    <a:pt x="132579" y="41548"/>
                  </a:lnTo>
                  <a:lnTo>
                    <a:pt x="130719" y="43574"/>
                  </a:lnTo>
                  <a:lnTo>
                    <a:pt x="125126" y="45824"/>
                  </a:lnTo>
                  <a:lnTo>
                    <a:pt x="123105" y="47747"/>
                  </a:lnTo>
                  <a:lnTo>
                    <a:pt x="120859" y="53412"/>
                  </a:lnTo>
                  <a:lnTo>
                    <a:pt x="118938" y="55451"/>
                  </a:lnTo>
                  <a:lnTo>
                    <a:pt x="113274" y="57718"/>
                  </a:lnTo>
                  <a:lnTo>
                    <a:pt x="111235" y="59646"/>
                  </a:lnTo>
                  <a:lnTo>
                    <a:pt x="108969" y="65314"/>
                  </a:lnTo>
                  <a:lnTo>
                    <a:pt x="107315" y="87472"/>
                  </a:lnTo>
                  <a:lnTo>
                    <a:pt x="110755" y="95321"/>
                  </a:lnTo>
                  <a:lnTo>
                    <a:pt x="113524" y="99266"/>
                  </a:lnTo>
                  <a:lnTo>
                    <a:pt x="120129" y="103649"/>
                  </a:lnTo>
                  <a:lnTo>
                    <a:pt x="127474" y="106920"/>
                  </a:lnTo>
                  <a:lnTo>
                    <a:pt x="139047" y="114876"/>
                  </a:lnTo>
                  <a:lnTo>
                    <a:pt x="152448" y="118511"/>
                  </a:lnTo>
                  <a:lnTo>
                    <a:pt x="167426" y="109566"/>
                  </a:lnTo>
                  <a:lnTo>
                    <a:pt x="171149" y="108763"/>
                  </a:lnTo>
                  <a:lnTo>
                    <a:pt x="173630" y="106904"/>
                  </a:lnTo>
                  <a:lnTo>
                    <a:pt x="175285" y="104342"/>
                  </a:lnTo>
                  <a:lnTo>
                    <a:pt x="178446" y="97968"/>
                  </a:lnTo>
                  <a:lnTo>
                    <a:pt x="186341" y="86942"/>
                  </a:lnTo>
                  <a:lnTo>
                    <a:pt x="189268" y="75296"/>
                  </a:lnTo>
                  <a:lnTo>
                    <a:pt x="190338" y="61869"/>
                  </a:lnTo>
                  <a:lnTo>
                    <a:pt x="178594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SMARTInkShape-3211"/>
            <p:cNvSpPr/>
            <p:nvPr/>
          </p:nvSpPr>
          <p:spPr>
            <a:xfrm>
              <a:off x="2810640" y="5084026"/>
              <a:ext cx="154017" cy="130913"/>
            </a:xfrm>
            <a:custGeom>
              <a:avLst/>
              <a:gdLst/>
              <a:ahLst/>
              <a:cxnLst/>
              <a:rect l="0" t="0" r="0" b="0"/>
              <a:pathLst>
                <a:path w="154017" h="130913">
                  <a:moveTo>
                    <a:pt x="142110" y="47568"/>
                  </a:moveTo>
                  <a:lnTo>
                    <a:pt x="142110" y="18070"/>
                  </a:lnTo>
                  <a:lnTo>
                    <a:pt x="138582" y="11086"/>
                  </a:lnTo>
                  <a:lnTo>
                    <a:pt x="135789" y="7372"/>
                  </a:lnTo>
                  <a:lnTo>
                    <a:pt x="129158" y="3244"/>
                  </a:lnTo>
                  <a:lnTo>
                    <a:pt x="114122" y="595"/>
                  </a:lnTo>
                  <a:lnTo>
                    <a:pt x="90498" y="0"/>
                  </a:lnTo>
                  <a:lnTo>
                    <a:pt x="32946" y="24198"/>
                  </a:lnTo>
                  <a:lnTo>
                    <a:pt x="7953" y="50288"/>
                  </a:lnTo>
                  <a:lnTo>
                    <a:pt x="3110" y="58919"/>
                  </a:lnTo>
                  <a:lnTo>
                    <a:pt x="0" y="75239"/>
                  </a:lnTo>
                  <a:lnTo>
                    <a:pt x="3103" y="83238"/>
                  </a:lnTo>
                  <a:lnTo>
                    <a:pt x="15874" y="99152"/>
                  </a:lnTo>
                  <a:lnTo>
                    <a:pt x="23387" y="103567"/>
                  </a:lnTo>
                  <a:lnTo>
                    <a:pt x="38582" y="106053"/>
                  </a:lnTo>
                  <a:lnTo>
                    <a:pt x="84408" y="107038"/>
                  </a:lnTo>
                  <a:lnTo>
                    <a:pt x="104141" y="100761"/>
                  </a:lnTo>
                  <a:lnTo>
                    <a:pt x="125006" y="86787"/>
                  </a:lnTo>
                  <a:lnTo>
                    <a:pt x="139597" y="73670"/>
                  </a:lnTo>
                  <a:lnTo>
                    <a:pt x="140993" y="68870"/>
                  </a:lnTo>
                  <a:lnTo>
                    <a:pt x="142104" y="59522"/>
                  </a:lnTo>
                  <a:lnTo>
                    <a:pt x="142110" y="119013"/>
                  </a:lnTo>
                  <a:lnTo>
                    <a:pt x="142110" y="122979"/>
                  </a:lnTo>
                  <a:lnTo>
                    <a:pt x="143433" y="125623"/>
                  </a:lnTo>
                  <a:lnTo>
                    <a:pt x="145638" y="127386"/>
                  </a:lnTo>
                  <a:lnTo>
                    <a:pt x="154016" y="1309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SMARTInkShape-3212"/>
            <p:cNvSpPr/>
            <p:nvPr/>
          </p:nvSpPr>
          <p:spPr>
            <a:xfrm>
              <a:off x="3002192" y="5143513"/>
              <a:ext cx="69622" cy="95238"/>
            </a:xfrm>
            <a:custGeom>
              <a:avLst/>
              <a:gdLst/>
              <a:ahLst/>
              <a:cxnLst/>
              <a:rect l="0" t="0" r="0" b="0"/>
              <a:pathLst>
                <a:path w="69622" h="95238">
                  <a:moveTo>
                    <a:pt x="69621" y="11893"/>
                  </a:moveTo>
                  <a:lnTo>
                    <a:pt x="59369" y="1642"/>
                  </a:lnTo>
                  <a:lnTo>
                    <a:pt x="47608" y="132"/>
                  </a:lnTo>
                  <a:lnTo>
                    <a:pt x="29394" y="0"/>
                  </a:lnTo>
                  <a:lnTo>
                    <a:pt x="26928" y="1318"/>
                  </a:lnTo>
                  <a:lnTo>
                    <a:pt x="25284" y="3521"/>
                  </a:lnTo>
                  <a:lnTo>
                    <a:pt x="22134" y="9495"/>
                  </a:lnTo>
                  <a:lnTo>
                    <a:pt x="14246" y="20296"/>
                  </a:lnTo>
                  <a:lnTo>
                    <a:pt x="9998" y="31875"/>
                  </a:lnTo>
                  <a:lnTo>
                    <a:pt x="2272" y="43684"/>
                  </a:lnTo>
                  <a:lnTo>
                    <a:pt x="0" y="51599"/>
                  </a:lnTo>
                  <a:lnTo>
                    <a:pt x="717" y="55562"/>
                  </a:lnTo>
                  <a:lnTo>
                    <a:pt x="8594" y="69074"/>
                  </a:lnTo>
                  <a:lnTo>
                    <a:pt x="33902" y="952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SMARTInkShape-3213"/>
            <p:cNvSpPr/>
            <p:nvPr/>
          </p:nvSpPr>
          <p:spPr>
            <a:xfrm>
              <a:off x="3381375" y="4964924"/>
              <a:ext cx="178431" cy="130952"/>
            </a:xfrm>
            <a:custGeom>
              <a:avLst/>
              <a:gdLst/>
              <a:ahLst/>
              <a:cxnLst/>
              <a:rect l="0" t="0" r="0" b="0"/>
              <a:pathLst>
                <a:path w="178431" h="130952">
                  <a:moveTo>
                    <a:pt x="0" y="11889"/>
                  </a:moveTo>
                  <a:lnTo>
                    <a:pt x="0" y="63642"/>
                  </a:lnTo>
                  <a:lnTo>
                    <a:pt x="1323" y="66235"/>
                  </a:lnTo>
                  <a:lnTo>
                    <a:pt x="3528" y="67963"/>
                  </a:lnTo>
                  <a:lnTo>
                    <a:pt x="6321" y="69115"/>
                  </a:lnTo>
                  <a:lnTo>
                    <a:pt x="8182" y="71207"/>
                  </a:lnTo>
                  <a:lnTo>
                    <a:pt x="11416" y="81469"/>
                  </a:lnTo>
                  <a:lnTo>
                    <a:pt x="15216" y="82500"/>
                  </a:lnTo>
                  <a:lnTo>
                    <a:pt x="29630" y="83278"/>
                  </a:lnTo>
                  <a:lnTo>
                    <a:pt x="31660" y="81971"/>
                  </a:lnTo>
                  <a:lnTo>
                    <a:pt x="33013" y="79776"/>
                  </a:lnTo>
                  <a:lnTo>
                    <a:pt x="33915" y="76991"/>
                  </a:lnTo>
                  <a:lnTo>
                    <a:pt x="35839" y="75134"/>
                  </a:lnTo>
                  <a:lnTo>
                    <a:pt x="41505" y="73070"/>
                  </a:lnTo>
                  <a:lnTo>
                    <a:pt x="43545" y="71197"/>
                  </a:lnTo>
                  <a:lnTo>
                    <a:pt x="56810" y="47362"/>
                  </a:lnTo>
                  <a:lnTo>
                    <a:pt x="59484" y="29583"/>
                  </a:lnTo>
                  <a:lnTo>
                    <a:pt x="60823" y="28977"/>
                  </a:lnTo>
                  <a:lnTo>
                    <a:pt x="70946" y="35361"/>
                  </a:lnTo>
                  <a:lnTo>
                    <a:pt x="99068" y="59810"/>
                  </a:lnTo>
                  <a:lnTo>
                    <a:pt x="116666" y="67980"/>
                  </a:lnTo>
                  <a:lnTo>
                    <a:pt x="146703" y="71218"/>
                  </a:lnTo>
                  <a:lnTo>
                    <a:pt x="154719" y="67803"/>
                  </a:lnTo>
                  <a:lnTo>
                    <a:pt x="158708" y="65040"/>
                  </a:lnTo>
                  <a:lnTo>
                    <a:pt x="163141" y="58442"/>
                  </a:lnTo>
                  <a:lnTo>
                    <a:pt x="164323" y="54830"/>
                  </a:lnTo>
                  <a:lnTo>
                    <a:pt x="166434" y="52422"/>
                  </a:lnTo>
                  <a:lnTo>
                    <a:pt x="172307" y="49747"/>
                  </a:lnTo>
                  <a:lnTo>
                    <a:pt x="174403" y="47711"/>
                  </a:lnTo>
                  <a:lnTo>
                    <a:pt x="176731" y="41921"/>
                  </a:lnTo>
                  <a:lnTo>
                    <a:pt x="178430" y="19675"/>
                  </a:lnTo>
                  <a:lnTo>
                    <a:pt x="174993" y="11821"/>
                  </a:lnTo>
                  <a:lnTo>
                    <a:pt x="168328" y="2321"/>
                  </a:lnTo>
                  <a:lnTo>
                    <a:pt x="163889" y="1022"/>
                  </a:lnTo>
                  <a:lnTo>
                    <a:pt x="138368" y="0"/>
                  </a:lnTo>
                  <a:lnTo>
                    <a:pt x="135901" y="1317"/>
                  </a:lnTo>
                  <a:lnTo>
                    <a:pt x="134257" y="3518"/>
                  </a:lnTo>
                  <a:lnTo>
                    <a:pt x="131108" y="9492"/>
                  </a:lnTo>
                  <a:lnTo>
                    <a:pt x="112111" y="31870"/>
                  </a:lnTo>
                  <a:lnTo>
                    <a:pt x="109358" y="39732"/>
                  </a:lnTo>
                  <a:lnTo>
                    <a:pt x="107350" y="73739"/>
                  </a:lnTo>
                  <a:lnTo>
                    <a:pt x="113534" y="93127"/>
                  </a:lnTo>
                  <a:lnTo>
                    <a:pt x="127758" y="118244"/>
                  </a:lnTo>
                  <a:lnTo>
                    <a:pt x="130969" y="1309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SMARTInkShape-3214"/>
            <p:cNvSpPr/>
            <p:nvPr/>
          </p:nvSpPr>
          <p:spPr>
            <a:xfrm>
              <a:off x="3226655" y="4929231"/>
              <a:ext cx="119002" cy="107053"/>
            </a:xfrm>
            <a:custGeom>
              <a:avLst/>
              <a:gdLst/>
              <a:ahLst/>
              <a:cxnLst/>
              <a:rect l="0" t="0" r="0" b="0"/>
              <a:pathLst>
                <a:path w="119002" h="107053">
                  <a:moveTo>
                    <a:pt x="95189" y="11863"/>
                  </a:moveTo>
                  <a:lnTo>
                    <a:pt x="95189" y="5542"/>
                  </a:lnTo>
                  <a:lnTo>
                    <a:pt x="93866" y="3680"/>
                  </a:lnTo>
                  <a:lnTo>
                    <a:pt x="91661" y="2439"/>
                  </a:lnTo>
                  <a:lnTo>
                    <a:pt x="78617" y="447"/>
                  </a:lnTo>
                  <a:lnTo>
                    <a:pt x="55440" y="0"/>
                  </a:lnTo>
                  <a:lnTo>
                    <a:pt x="47537" y="3504"/>
                  </a:lnTo>
                  <a:lnTo>
                    <a:pt x="7876" y="39706"/>
                  </a:lnTo>
                  <a:lnTo>
                    <a:pt x="3466" y="47609"/>
                  </a:lnTo>
                  <a:lnTo>
                    <a:pt x="636" y="63462"/>
                  </a:lnTo>
                  <a:lnTo>
                    <a:pt x="0" y="87269"/>
                  </a:lnTo>
                  <a:lnTo>
                    <a:pt x="2625" y="91238"/>
                  </a:lnTo>
                  <a:lnTo>
                    <a:pt x="20446" y="104761"/>
                  </a:lnTo>
                  <a:lnTo>
                    <a:pt x="29093" y="106416"/>
                  </a:lnTo>
                  <a:lnTo>
                    <a:pt x="51653" y="107052"/>
                  </a:lnTo>
                  <a:lnTo>
                    <a:pt x="59523" y="103558"/>
                  </a:lnTo>
                  <a:lnTo>
                    <a:pt x="75356" y="90535"/>
                  </a:lnTo>
                  <a:lnTo>
                    <a:pt x="79759" y="82988"/>
                  </a:lnTo>
                  <a:lnTo>
                    <a:pt x="83039" y="75224"/>
                  </a:lnTo>
                  <a:lnTo>
                    <a:pt x="91001" y="63415"/>
                  </a:lnTo>
                  <a:lnTo>
                    <a:pt x="94637" y="49928"/>
                  </a:lnTo>
                  <a:lnTo>
                    <a:pt x="95174" y="36226"/>
                  </a:lnTo>
                  <a:lnTo>
                    <a:pt x="95188" y="53426"/>
                  </a:lnTo>
                  <a:lnTo>
                    <a:pt x="98716" y="60321"/>
                  </a:lnTo>
                  <a:lnTo>
                    <a:pt x="105440" y="69207"/>
                  </a:lnTo>
                  <a:lnTo>
                    <a:pt x="108091" y="80467"/>
                  </a:lnTo>
                  <a:lnTo>
                    <a:pt x="119001" y="952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3215"/>
            <p:cNvSpPr/>
            <p:nvPr/>
          </p:nvSpPr>
          <p:spPr>
            <a:xfrm>
              <a:off x="3060052" y="4762500"/>
              <a:ext cx="154486" cy="285039"/>
            </a:xfrm>
            <a:custGeom>
              <a:avLst/>
              <a:gdLst/>
              <a:ahLst/>
              <a:cxnLst/>
              <a:rect l="0" t="0" r="0" b="0"/>
              <a:pathLst>
                <a:path w="154486" h="285039">
                  <a:moveTo>
                    <a:pt x="11761" y="0"/>
                  </a:moveTo>
                  <a:lnTo>
                    <a:pt x="345" y="0"/>
                  </a:lnTo>
                  <a:lnTo>
                    <a:pt x="0" y="6321"/>
                  </a:lnTo>
                  <a:lnTo>
                    <a:pt x="3447" y="12952"/>
                  </a:lnTo>
                  <a:lnTo>
                    <a:pt x="8065" y="20308"/>
                  </a:lnTo>
                  <a:lnTo>
                    <a:pt x="10666" y="33210"/>
                  </a:lnTo>
                  <a:lnTo>
                    <a:pt x="13055" y="88557"/>
                  </a:lnTo>
                  <a:lnTo>
                    <a:pt x="22561" y="128187"/>
                  </a:lnTo>
                  <a:lnTo>
                    <a:pt x="23570" y="181796"/>
                  </a:lnTo>
                  <a:lnTo>
                    <a:pt x="23663" y="235782"/>
                  </a:lnTo>
                  <a:lnTo>
                    <a:pt x="23666" y="265352"/>
                  </a:lnTo>
                  <a:lnTo>
                    <a:pt x="27194" y="273598"/>
                  </a:lnTo>
                  <a:lnTo>
                    <a:pt x="35083" y="285038"/>
                  </a:lnTo>
                  <a:lnTo>
                    <a:pt x="35572" y="229858"/>
                  </a:lnTo>
                  <a:lnTo>
                    <a:pt x="36896" y="187477"/>
                  </a:lnTo>
                  <a:lnTo>
                    <a:pt x="57585" y="135032"/>
                  </a:lnTo>
                  <a:lnTo>
                    <a:pt x="59508" y="133678"/>
                  </a:lnTo>
                  <a:lnTo>
                    <a:pt x="68535" y="131772"/>
                  </a:lnTo>
                  <a:lnTo>
                    <a:pt x="99120" y="131000"/>
                  </a:lnTo>
                  <a:lnTo>
                    <a:pt x="107031" y="134510"/>
                  </a:lnTo>
                  <a:lnTo>
                    <a:pt x="110993" y="137299"/>
                  </a:lnTo>
                  <a:lnTo>
                    <a:pt x="115395" y="143925"/>
                  </a:lnTo>
                  <a:lnTo>
                    <a:pt x="118675" y="151279"/>
                  </a:lnTo>
                  <a:lnTo>
                    <a:pt x="137765" y="174666"/>
                  </a:lnTo>
                  <a:lnTo>
                    <a:pt x="141258" y="186543"/>
                  </a:lnTo>
                  <a:lnTo>
                    <a:pt x="142075" y="194474"/>
                  </a:lnTo>
                  <a:lnTo>
                    <a:pt x="145967" y="202409"/>
                  </a:lnTo>
                  <a:lnTo>
                    <a:pt x="150783" y="210345"/>
                  </a:lnTo>
                  <a:lnTo>
                    <a:pt x="153874" y="226219"/>
                  </a:lnTo>
                  <a:lnTo>
                    <a:pt x="154485" y="235773"/>
                  </a:lnTo>
                  <a:lnTo>
                    <a:pt x="142729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0" name="SMARTInkShape-Group548"/>
          <p:cNvGrpSpPr/>
          <p:nvPr/>
        </p:nvGrpSpPr>
        <p:grpSpPr>
          <a:xfrm>
            <a:off x="7441406" y="3941683"/>
            <a:ext cx="3036095" cy="615999"/>
            <a:chOff x="7441406" y="3941683"/>
            <a:chExt cx="3036095" cy="615999"/>
          </a:xfrm>
        </p:grpSpPr>
        <p:sp>
          <p:nvSpPr>
            <p:cNvPr id="1069" name="SMARTInkShape-3216"/>
            <p:cNvSpPr/>
            <p:nvPr/>
          </p:nvSpPr>
          <p:spPr>
            <a:xfrm>
              <a:off x="7441406" y="4119563"/>
              <a:ext cx="23814" cy="83344"/>
            </a:xfrm>
            <a:custGeom>
              <a:avLst/>
              <a:gdLst/>
              <a:ahLst/>
              <a:cxnLst/>
              <a:rect l="0" t="0" r="0" b="0"/>
              <a:pathLst>
                <a:path w="23814" h="83344">
                  <a:moveTo>
                    <a:pt x="0" y="0"/>
                  </a:moveTo>
                  <a:lnTo>
                    <a:pt x="0" y="10251"/>
                  </a:lnTo>
                  <a:lnTo>
                    <a:pt x="8183" y="21084"/>
                  </a:lnTo>
                  <a:lnTo>
                    <a:pt x="10803" y="32117"/>
                  </a:lnTo>
                  <a:lnTo>
                    <a:pt x="11761" y="51642"/>
                  </a:lnTo>
                  <a:lnTo>
                    <a:pt x="15370" y="59552"/>
                  </a:lnTo>
                  <a:lnTo>
                    <a:pt x="20060" y="67478"/>
                  </a:lnTo>
                  <a:lnTo>
                    <a:pt x="23813" y="83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SMARTInkShape-3217"/>
            <p:cNvSpPr/>
            <p:nvPr/>
          </p:nvSpPr>
          <p:spPr>
            <a:xfrm>
              <a:off x="7548563" y="4083844"/>
              <a:ext cx="23813" cy="71438"/>
            </a:xfrm>
            <a:custGeom>
              <a:avLst/>
              <a:gdLst/>
              <a:ahLst/>
              <a:cxnLst/>
              <a:rect l="0" t="0" r="0" b="0"/>
              <a:pathLst>
                <a:path w="23813" h="71438">
                  <a:moveTo>
                    <a:pt x="0" y="0"/>
                  </a:moveTo>
                  <a:lnTo>
                    <a:pt x="0" y="16572"/>
                  </a:lnTo>
                  <a:lnTo>
                    <a:pt x="3527" y="24122"/>
                  </a:lnTo>
                  <a:lnTo>
                    <a:pt x="8182" y="31887"/>
                  </a:lnTo>
                  <a:lnTo>
                    <a:pt x="11169" y="47652"/>
                  </a:lnTo>
                  <a:lnTo>
                    <a:pt x="11415" y="51612"/>
                  </a:lnTo>
                  <a:lnTo>
                    <a:pt x="15216" y="59539"/>
                  </a:lnTo>
                  <a:lnTo>
                    <a:pt x="23812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3218"/>
            <p:cNvSpPr/>
            <p:nvPr/>
          </p:nvSpPr>
          <p:spPr>
            <a:xfrm>
              <a:off x="7691438" y="4083844"/>
              <a:ext cx="71438" cy="369095"/>
            </a:xfrm>
            <a:custGeom>
              <a:avLst/>
              <a:gdLst/>
              <a:ahLst/>
              <a:cxnLst/>
              <a:rect l="0" t="0" r="0" b="0"/>
              <a:pathLst>
                <a:path w="71438" h="369095">
                  <a:moveTo>
                    <a:pt x="71437" y="0"/>
                  </a:moveTo>
                  <a:lnTo>
                    <a:pt x="65116" y="6320"/>
                  </a:lnTo>
                  <a:lnTo>
                    <a:pt x="62013" y="12951"/>
                  </a:lnTo>
                  <a:lnTo>
                    <a:pt x="49424" y="62641"/>
                  </a:lnTo>
                  <a:lnTo>
                    <a:pt x="38437" y="119472"/>
                  </a:lnTo>
                  <a:lnTo>
                    <a:pt x="26572" y="178648"/>
                  </a:lnTo>
                  <a:lnTo>
                    <a:pt x="15195" y="229757"/>
                  </a:lnTo>
                  <a:lnTo>
                    <a:pt x="11016" y="288371"/>
                  </a:lnTo>
                  <a:lnTo>
                    <a:pt x="1141" y="346589"/>
                  </a:lnTo>
                  <a:lnTo>
                    <a:pt x="0" y="369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SMARTInkShape-3219"/>
            <p:cNvSpPr/>
            <p:nvPr/>
          </p:nvSpPr>
          <p:spPr>
            <a:xfrm>
              <a:off x="7846752" y="4191000"/>
              <a:ext cx="213780" cy="223807"/>
            </a:xfrm>
            <a:custGeom>
              <a:avLst/>
              <a:gdLst/>
              <a:ahLst/>
              <a:cxnLst/>
              <a:rect l="0" t="0" r="0" b="0"/>
              <a:pathLst>
                <a:path w="213780" h="223807">
                  <a:moveTo>
                    <a:pt x="23279" y="59531"/>
                  </a:moveTo>
                  <a:lnTo>
                    <a:pt x="23279" y="76103"/>
                  </a:lnTo>
                  <a:lnTo>
                    <a:pt x="19752" y="83654"/>
                  </a:lnTo>
                  <a:lnTo>
                    <a:pt x="16959" y="87519"/>
                  </a:lnTo>
                  <a:lnTo>
                    <a:pt x="2167" y="143193"/>
                  </a:lnTo>
                  <a:lnTo>
                    <a:pt x="0" y="174688"/>
                  </a:lnTo>
                  <a:lnTo>
                    <a:pt x="3232" y="187000"/>
                  </a:lnTo>
                  <a:lnTo>
                    <a:pt x="8961" y="201369"/>
                  </a:lnTo>
                  <a:lnTo>
                    <a:pt x="10896" y="218076"/>
                  </a:lnTo>
                  <a:lnTo>
                    <a:pt x="12378" y="220790"/>
                  </a:lnTo>
                  <a:lnTo>
                    <a:pt x="14688" y="222600"/>
                  </a:lnTo>
                  <a:lnTo>
                    <a:pt x="17552" y="223806"/>
                  </a:lnTo>
                  <a:lnTo>
                    <a:pt x="19462" y="223288"/>
                  </a:lnTo>
                  <a:lnTo>
                    <a:pt x="20734" y="221619"/>
                  </a:lnTo>
                  <a:lnTo>
                    <a:pt x="21582" y="219184"/>
                  </a:lnTo>
                  <a:lnTo>
                    <a:pt x="55138" y="163524"/>
                  </a:lnTo>
                  <a:lnTo>
                    <a:pt x="79288" y="131249"/>
                  </a:lnTo>
                  <a:lnTo>
                    <a:pt x="80463" y="127186"/>
                  </a:lnTo>
                  <a:lnTo>
                    <a:pt x="82568" y="125801"/>
                  </a:lnTo>
                  <a:lnTo>
                    <a:pt x="85295" y="126201"/>
                  </a:lnTo>
                  <a:lnTo>
                    <a:pt x="92856" y="130027"/>
                  </a:lnTo>
                  <a:lnTo>
                    <a:pt x="136073" y="172327"/>
                  </a:lnTo>
                  <a:lnTo>
                    <a:pt x="138162" y="173093"/>
                  </a:lnTo>
                  <a:lnTo>
                    <a:pt x="139556" y="172281"/>
                  </a:lnTo>
                  <a:lnTo>
                    <a:pt x="142178" y="167015"/>
                  </a:lnTo>
                  <a:lnTo>
                    <a:pt x="142294" y="160464"/>
                  </a:lnTo>
                  <a:lnTo>
                    <a:pt x="145848" y="153779"/>
                  </a:lnTo>
                  <a:lnTo>
                    <a:pt x="150515" y="146398"/>
                  </a:lnTo>
                  <a:lnTo>
                    <a:pt x="153142" y="133483"/>
                  </a:lnTo>
                  <a:lnTo>
                    <a:pt x="162334" y="82622"/>
                  </a:lnTo>
                  <a:lnTo>
                    <a:pt x="167142" y="41540"/>
                  </a:lnTo>
                  <a:lnTo>
                    <a:pt x="175560" y="28330"/>
                  </a:lnTo>
                  <a:lnTo>
                    <a:pt x="194129" y="8010"/>
                  </a:lnTo>
                  <a:lnTo>
                    <a:pt x="201959" y="3560"/>
                  </a:lnTo>
                  <a:lnTo>
                    <a:pt x="2137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SMARTInkShape-3220"/>
            <p:cNvSpPr/>
            <p:nvPr/>
          </p:nvSpPr>
          <p:spPr>
            <a:xfrm>
              <a:off x="8096311" y="4155655"/>
              <a:ext cx="83284" cy="213671"/>
            </a:xfrm>
            <a:custGeom>
              <a:avLst/>
              <a:gdLst/>
              <a:ahLst/>
              <a:cxnLst/>
              <a:rect l="0" t="0" r="0" b="0"/>
              <a:pathLst>
                <a:path w="83284" h="213671">
                  <a:moveTo>
                    <a:pt x="59470" y="47251"/>
                  </a:moveTo>
                  <a:lnTo>
                    <a:pt x="59470" y="53572"/>
                  </a:lnTo>
                  <a:lnTo>
                    <a:pt x="55943" y="60203"/>
                  </a:lnTo>
                  <a:lnTo>
                    <a:pt x="42898" y="81559"/>
                  </a:lnTo>
                  <a:lnTo>
                    <a:pt x="19722" y="137102"/>
                  </a:lnTo>
                  <a:lnTo>
                    <a:pt x="3458" y="178031"/>
                  </a:lnTo>
                  <a:lnTo>
                    <a:pt x="0" y="213032"/>
                  </a:lnTo>
                  <a:lnTo>
                    <a:pt x="6277" y="213670"/>
                  </a:lnTo>
                  <a:lnTo>
                    <a:pt x="8133" y="212437"/>
                  </a:lnTo>
                  <a:lnTo>
                    <a:pt x="9370" y="210292"/>
                  </a:lnTo>
                  <a:lnTo>
                    <a:pt x="32056" y="160415"/>
                  </a:lnTo>
                  <a:lnTo>
                    <a:pt x="55534" y="102541"/>
                  </a:lnTo>
                  <a:lnTo>
                    <a:pt x="67854" y="61847"/>
                  </a:lnTo>
                  <a:lnTo>
                    <a:pt x="71134" y="45801"/>
                  </a:lnTo>
                  <a:lnTo>
                    <a:pt x="80491" y="21192"/>
                  </a:lnTo>
                  <a:lnTo>
                    <a:pt x="83119" y="888"/>
                  </a:lnTo>
                  <a:lnTo>
                    <a:pt x="79682" y="187"/>
                  </a:lnTo>
                  <a:lnTo>
                    <a:pt x="76913" y="0"/>
                  </a:lnTo>
                  <a:lnTo>
                    <a:pt x="75068" y="1199"/>
                  </a:lnTo>
                  <a:lnTo>
                    <a:pt x="73838" y="3320"/>
                  </a:lnTo>
                  <a:lnTo>
                    <a:pt x="71863" y="16231"/>
                  </a:lnTo>
                  <a:lnTo>
                    <a:pt x="71395" y="71402"/>
                  </a:lnTo>
                  <a:lnTo>
                    <a:pt x="72700" y="126394"/>
                  </a:lnTo>
                  <a:lnTo>
                    <a:pt x="83283" y="1663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SMARTInkShape-3221"/>
            <p:cNvSpPr/>
            <p:nvPr/>
          </p:nvSpPr>
          <p:spPr>
            <a:xfrm>
              <a:off x="8239481" y="4179094"/>
              <a:ext cx="118708" cy="190501"/>
            </a:xfrm>
            <a:custGeom>
              <a:avLst/>
              <a:gdLst/>
              <a:ahLst/>
              <a:cxnLst/>
              <a:rect l="0" t="0" r="0" b="0"/>
              <a:pathLst>
                <a:path w="118708" h="190501">
                  <a:moveTo>
                    <a:pt x="118707" y="0"/>
                  </a:moveTo>
                  <a:lnTo>
                    <a:pt x="94649" y="0"/>
                  </a:lnTo>
                  <a:lnTo>
                    <a:pt x="84643" y="3528"/>
                  </a:lnTo>
                  <a:lnTo>
                    <a:pt x="80122" y="6320"/>
                  </a:lnTo>
                  <a:lnTo>
                    <a:pt x="49897" y="14698"/>
                  </a:lnTo>
                  <a:lnTo>
                    <a:pt x="8762" y="43765"/>
                  </a:lnTo>
                  <a:lnTo>
                    <a:pt x="845" y="57194"/>
                  </a:lnTo>
                  <a:lnTo>
                    <a:pt x="0" y="65159"/>
                  </a:lnTo>
                  <a:lnTo>
                    <a:pt x="1204" y="67252"/>
                  </a:lnTo>
                  <a:lnTo>
                    <a:pt x="3330" y="68647"/>
                  </a:lnTo>
                  <a:lnTo>
                    <a:pt x="6070" y="69577"/>
                  </a:lnTo>
                  <a:lnTo>
                    <a:pt x="7897" y="71520"/>
                  </a:lnTo>
                  <a:lnTo>
                    <a:pt x="9926" y="77207"/>
                  </a:lnTo>
                  <a:lnTo>
                    <a:pt x="11791" y="79252"/>
                  </a:lnTo>
                  <a:lnTo>
                    <a:pt x="17389" y="81525"/>
                  </a:lnTo>
                  <a:lnTo>
                    <a:pt x="31764" y="84307"/>
                  </a:lnTo>
                  <a:lnTo>
                    <a:pt x="43410" y="91419"/>
                  </a:lnTo>
                  <a:lnTo>
                    <a:pt x="55239" y="95438"/>
                  </a:lnTo>
                  <a:lnTo>
                    <a:pt x="63158" y="101066"/>
                  </a:lnTo>
                  <a:lnTo>
                    <a:pt x="67559" y="107977"/>
                  </a:lnTo>
                  <a:lnTo>
                    <a:pt x="70386" y="123193"/>
                  </a:lnTo>
                  <a:lnTo>
                    <a:pt x="70875" y="134985"/>
                  </a:lnTo>
                  <a:lnTo>
                    <a:pt x="64700" y="153178"/>
                  </a:lnTo>
                  <a:lnTo>
                    <a:pt x="54492" y="169005"/>
                  </a:lnTo>
                  <a:lnTo>
                    <a:pt x="46951" y="174332"/>
                  </a:lnTo>
                  <a:lnTo>
                    <a:pt x="37653" y="177752"/>
                  </a:lnTo>
                  <a:lnTo>
                    <a:pt x="23457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SMARTInkShape-3222"/>
            <p:cNvSpPr/>
            <p:nvPr/>
          </p:nvSpPr>
          <p:spPr>
            <a:xfrm>
              <a:off x="8489176" y="4024375"/>
              <a:ext cx="178575" cy="321407"/>
            </a:xfrm>
            <a:custGeom>
              <a:avLst/>
              <a:gdLst/>
              <a:ahLst/>
              <a:cxnLst/>
              <a:rect l="0" t="0" r="0" b="0"/>
              <a:pathLst>
                <a:path w="178575" h="321407">
                  <a:moveTo>
                    <a:pt x="11887" y="321406"/>
                  </a:moveTo>
                  <a:lnTo>
                    <a:pt x="1635" y="321406"/>
                  </a:lnTo>
                  <a:lnTo>
                    <a:pt x="1084" y="320083"/>
                  </a:lnTo>
                  <a:lnTo>
                    <a:pt x="0" y="269116"/>
                  </a:lnTo>
                  <a:lnTo>
                    <a:pt x="3513" y="236680"/>
                  </a:lnTo>
                  <a:lnTo>
                    <a:pt x="10232" y="183844"/>
                  </a:lnTo>
                  <a:lnTo>
                    <a:pt x="21065" y="131956"/>
                  </a:lnTo>
                  <a:lnTo>
                    <a:pt x="39831" y="77834"/>
                  </a:lnTo>
                  <a:lnTo>
                    <a:pt x="59533" y="39512"/>
                  </a:lnTo>
                  <a:lnTo>
                    <a:pt x="87294" y="8101"/>
                  </a:lnTo>
                  <a:lnTo>
                    <a:pt x="95231" y="3566"/>
                  </a:lnTo>
                  <a:lnTo>
                    <a:pt x="111105" y="654"/>
                  </a:lnTo>
                  <a:lnTo>
                    <a:pt x="134918" y="0"/>
                  </a:lnTo>
                  <a:lnTo>
                    <a:pt x="142855" y="3493"/>
                  </a:lnTo>
                  <a:lnTo>
                    <a:pt x="150793" y="8132"/>
                  </a:lnTo>
                  <a:lnTo>
                    <a:pt x="162699" y="12067"/>
                  </a:lnTo>
                  <a:lnTo>
                    <a:pt x="178574" y="23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SMARTInkShape-3223"/>
            <p:cNvSpPr/>
            <p:nvPr/>
          </p:nvSpPr>
          <p:spPr>
            <a:xfrm>
              <a:off x="8441531" y="4202906"/>
              <a:ext cx="119064" cy="35720"/>
            </a:xfrm>
            <a:custGeom>
              <a:avLst/>
              <a:gdLst/>
              <a:ahLst/>
              <a:cxnLst/>
              <a:rect l="0" t="0" r="0" b="0"/>
              <a:pathLst>
                <a:path w="119064" h="35720">
                  <a:moveTo>
                    <a:pt x="0" y="35719"/>
                  </a:moveTo>
                  <a:lnTo>
                    <a:pt x="0" y="25468"/>
                  </a:lnTo>
                  <a:lnTo>
                    <a:pt x="1323" y="24916"/>
                  </a:lnTo>
                  <a:lnTo>
                    <a:pt x="6321" y="24303"/>
                  </a:lnTo>
                  <a:lnTo>
                    <a:pt x="12951" y="20503"/>
                  </a:lnTo>
                  <a:lnTo>
                    <a:pt x="20308" y="15727"/>
                  </a:lnTo>
                  <a:lnTo>
                    <a:pt x="33211" y="13038"/>
                  </a:lnTo>
                  <a:lnTo>
                    <a:pt x="51879" y="10919"/>
                  </a:lnTo>
                  <a:lnTo>
                    <a:pt x="67701" y="3824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SMARTInkShape-3224"/>
            <p:cNvSpPr/>
            <p:nvPr/>
          </p:nvSpPr>
          <p:spPr>
            <a:xfrm>
              <a:off x="8632031" y="4214813"/>
              <a:ext cx="1" cy="107157"/>
            </a:xfrm>
            <a:custGeom>
              <a:avLst/>
              <a:gdLst/>
              <a:ahLst/>
              <a:cxnLst/>
              <a:rect l="0" t="0" r="0" b="0"/>
              <a:pathLst>
                <a:path w="1" h="107157">
                  <a:moveTo>
                    <a:pt x="0" y="0"/>
                  </a:moveTo>
                  <a:lnTo>
                    <a:pt x="0" y="53202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SMARTInkShape-3225"/>
            <p:cNvSpPr/>
            <p:nvPr/>
          </p:nvSpPr>
          <p:spPr>
            <a:xfrm>
              <a:off x="8584406" y="4095750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2381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SMARTInkShape-3226"/>
            <p:cNvSpPr/>
            <p:nvPr/>
          </p:nvSpPr>
          <p:spPr>
            <a:xfrm>
              <a:off x="8727504" y="4048901"/>
              <a:ext cx="142653" cy="237350"/>
            </a:xfrm>
            <a:custGeom>
              <a:avLst/>
              <a:gdLst/>
              <a:ahLst/>
              <a:cxnLst/>
              <a:rect l="0" t="0" r="0" b="0"/>
              <a:pathLst>
                <a:path w="142653" h="237350">
                  <a:moveTo>
                    <a:pt x="23590" y="237349"/>
                  </a:moveTo>
                  <a:lnTo>
                    <a:pt x="13338" y="237349"/>
                  </a:lnTo>
                  <a:lnTo>
                    <a:pt x="12787" y="236026"/>
                  </a:lnTo>
                  <a:lnTo>
                    <a:pt x="12174" y="231028"/>
                  </a:lnTo>
                  <a:lnTo>
                    <a:pt x="8374" y="224397"/>
                  </a:lnTo>
                  <a:lnTo>
                    <a:pt x="5509" y="220777"/>
                  </a:lnTo>
                  <a:lnTo>
                    <a:pt x="2324" y="209699"/>
                  </a:lnTo>
                  <a:lnTo>
                    <a:pt x="0" y="152623"/>
                  </a:lnTo>
                  <a:lnTo>
                    <a:pt x="3371" y="117877"/>
                  </a:lnTo>
                  <a:lnTo>
                    <a:pt x="11912" y="60024"/>
                  </a:lnTo>
                  <a:lnTo>
                    <a:pt x="20865" y="33849"/>
                  </a:lnTo>
                  <a:lnTo>
                    <a:pt x="32214" y="12482"/>
                  </a:lnTo>
                  <a:lnTo>
                    <a:pt x="33308" y="8063"/>
                  </a:lnTo>
                  <a:lnTo>
                    <a:pt x="36684" y="5116"/>
                  </a:lnTo>
                  <a:lnTo>
                    <a:pt x="52752" y="970"/>
                  </a:lnTo>
                  <a:lnTo>
                    <a:pt x="62127" y="0"/>
                  </a:lnTo>
                  <a:lnTo>
                    <a:pt x="81164" y="5775"/>
                  </a:lnTo>
                  <a:lnTo>
                    <a:pt x="106154" y="19849"/>
                  </a:lnTo>
                  <a:lnTo>
                    <a:pt x="114525" y="22943"/>
                  </a:lnTo>
                  <a:lnTo>
                    <a:pt x="126675" y="30799"/>
                  </a:lnTo>
                  <a:lnTo>
                    <a:pt x="142652" y="349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SMARTInkShape-3227"/>
            <p:cNvSpPr/>
            <p:nvPr/>
          </p:nvSpPr>
          <p:spPr>
            <a:xfrm>
              <a:off x="8703469" y="4167188"/>
              <a:ext cx="83345" cy="23813"/>
            </a:xfrm>
            <a:custGeom>
              <a:avLst/>
              <a:gdLst/>
              <a:ahLst/>
              <a:cxnLst/>
              <a:rect l="0" t="0" r="0" b="0"/>
              <a:pathLst>
                <a:path w="83345" h="23813">
                  <a:moveTo>
                    <a:pt x="0" y="23812"/>
                  </a:moveTo>
                  <a:lnTo>
                    <a:pt x="6320" y="17491"/>
                  </a:lnTo>
                  <a:lnTo>
                    <a:pt x="12951" y="14388"/>
                  </a:lnTo>
                  <a:lnTo>
                    <a:pt x="66377" y="10612"/>
                  </a:lnTo>
                  <a:lnTo>
                    <a:pt x="833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SMARTInkShape-3228"/>
            <p:cNvSpPr/>
            <p:nvPr/>
          </p:nvSpPr>
          <p:spPr>
            <a:xfrm>
              <a:off x="8893969" y="4024313"/>
              <a:ext cx="47626" cy="285751"/>
            </a:xfrm>
            <a:custGeom>
              <a:avLst/>
              <a:gdLst/>
              <a:ahLst/>
              <a:cxnLst/>
              <a:rect l="0" t="0" r="0" b="0"/>
              <a:pathLst>
                <a:path w="47626" h="285751">
                  <a:moveTo>
                    <a:pt x="47625" y="0"/>
                  </a:moveTo>
                  <a:lnTo>
                    <a:pt x="37373" y="0"/>
                  </a:lnTo>
                  <a:lnTo>
                    <a:pt x="36822" y="1322"/>
                  </a:lnTo>
                  <a:lnTo>
                    <a:pt x="35864" y="10251"/>
                  </a:lnTo>
                  <a:lnTo>
                    <a:pt x="29441" y="17736"/>
                  </a:lnTo>
                  <a:lnTo>
                    <a:pt x="26314" y="28167"/>
                  </a:lnTo>
                  <a:lnTo>
                    <a:pt x="15727" y="84861"/>
                  </a:lnTo>
                  <a:lnTo>
                    <a:pt x="4058" y="144227"/>
                  </a:lnTo>
                  <a:lnTo>
                    <a:pt x="534" y="202584"/>
                  </a:lnTo>
                  <a:lnTo>
                    <a:pt x="21" y="260589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SMARTInkShape-3229"/>
            <p:cNvSpPr/>
            <p:nvPr/>
          </p:nvSpPr>
          <p:spPr>
            <a:xfrm>
              <a:off x="8815672" y="4155339"/>
              <a:ext cx="435485" cy="154518"/>
            </a:xfrm>
            <a:custGeom>
              <a:avLst/>
              <a:gdLst/>
              <a:ahLst/>
              <a:cxnLst/>
              <a:rect l="0" t="0" r="0" b="0"/>
              <a:pathLst>
                <a:path w="435485" h="154518">
                  <a:moveTo>
                    <a:pt x="6859" y="47567"/>
                  </a:moveTo>
                  <a:lnTo>
                    <a:pt x="0" y="47567"/>
                  </a:lnTo>
                  <a:lnTo>
                    <a:pt x="2928" y="47567"/>
                  </a:lnTo>
                  <a:lnTo>
                    <a:pt x="4239" y="48890"/>
                  </a:lnTo>
                  <a:lnTo>
                    <a:pt x="5695" y="53888"/>
                  </a:lnTo>
                  <a:lnTo>
                    <a:pt x="7406" y="55750"/>
                  </a:lnTo>
                  <a:lnTo>
                    <a:pt x="19657" y="62266"/>
                  </a:lnTo>
                  <a:lnTo>
                    <a:pt x="34817" y="75900"/>
                  </a:lnTo>
                  <a:lnTo>
                    <a:pt x="46184" y="80003"/>
                  </a:lnTo>
                  <a:lnTo>
                    <a:pt x="75040" y="82638"/>
                  </a:lnTo>
                  <a:lnTo>
                    <a:pt x="86992" y="79470"/>
                  </a:lnTo>
                  <a:lnTo>
                    <a:pt x="98037" y="74976"/>
                  </a:lnTo>
                  <a:lnTo>
                    <a:pt x="117806" y="71122"/>
                  </a:lnTo>
                  <a:lnTo>
                    <a:pt x="132631" y="62190"/>
                  </a:lnTo>
                  <a:lnTo>
                    <a:pt x="169546" y="29014"/>
                  </a:lnTo>
                  <a:lnTo>
                    <a:pt x="185447" y="21266"/>
                  </a:lnTo>
                  <a:lnTo>
                    <a:pt x="189417" y="18127"/>
                  </a:lnTo>
                  <a:lnTo>
                    <a:pt x="193830" y="11111"/>
                  </a:lnTo>
                  <a:lnTo>
                    <a:pt x="197298" y="136"/>
                  </a:lnTo>
                  <a:lnTo>
                    <a:pt x="191021" y="0"/>
                  </a:lnTo>
                  <a:lnTo>
                    <a:pt x="184400" y="3496"/>
                  </a:lnTo>
                  <a:lnTo>
                    <a:pt x="177047" y="8136"/>
                  </a:lnTo>
                  <a:lnTo>
                    <a:pt x="169370" y="10199"/>
                  </a:lnTo>
                  <a:lnTo>
                    <a:pt x="161548" y="18171"/>
                  </a:lnTo>
                  <a:lnTo>
                    <a:pt x="129447" y="59328"/>
                  </a:lnTo>
                  <a:lnTo>
                    <a:pt x="115877" y="97498"/>
                  </a:lnTo>
                  <a:lnTo>
                    <a:pt x="116580" y="102021"/>
                  </a:lnTo>
                  <a:lnTo>
                    <a:pt x="128787" y="130847"/>
                  </a:lnTo>
                  <a:lnTo>
                    <a:pt x="142363" y="146773"/>
                  </a:lnTo>
                  <a:lnTo>
                    <a:pt x="149985" y="151190"/>
                  </a:lnTo>
                  <a:lnTo>
                    <a:pt x="165659" y="154025"/>
                  </a:lnTo>
                  <a:lnTo>
                    <a:pt x="183851" y="154517"/>
                  </a:lnTo>
                  <a:lnTo>
                    <a:pt x="194883" y="151104"/>
                  </a:lnTo>
                  <a:lnTo>
                    <a:pt x="247712" y="118911"/>
                  </a:lnTo>
                  <a:lnTo>
                    <a:pt x="275525" y="99149"/>
                  </a:lnTo>
                  <a:lnTo>
                    <a:pt x="296419" y="79316"/>
                  </a:lnTo>
                  <a:lnTo>
                    <a:pt x="300917" y="71379"/>
                  </a:lnTo>
                  <a:lnTo>
                    <a:pt x="303805" y="55505"/>
                  </a:lnTo>
                  <a:lnTo>
                    <a:pt x="304453" y="38013"/>
                  </a:lnTo>
                  <a:lnTo>
                    <a:pt x="303151" y="37229"/>
                  </a:lnTo>
                  <a:lnTo>
                    <a:pt x="294259" y="35867"/>
                  </a:lnTo>
                  <a:lnTo>
                    <a:pt x="286778" y="42043"/>
                  </a:lnTo>
                  <a:lnTo>
                    <a:pt x="276182" y="58572"/>
                  </a:lnTo>
                  <a:lnTo>
                    <a:pt x="266241" y="82645"/>
                  </a:lnTo>
                  <a:lnTo>
                    <a:pt x="263124" y="86827"/>
                  </a:lnTo>
                  <a:lnTo>
                    <a:pt x="259661" y="98530"/>
                  </a:lnTo>
                  <a:lnTo>
                    <a:pt x="257438" y="121281"/>
                  </a:lnTo>
                  <a:lnTo>
                    <a:pt x="260662" y="130158"/>
                  </a:lnTo>
                  <a:lnTo>
                    <a:pt x="274641" y="148397"/>
                  </a:lnTo>
                  <a:lnTo>
                    <a:pt x="277985" y="149183"/>
                  </a:lnTo>
                  <a:lnTo>
                    <a:pt x="281537" y="148384"/>
                  </a:lnTo>
                  <a:lnTo>
                    <a:pt x="292857" y="140939"/>
                  </a:lnTo>
                  <a:lnTo>
                    <a:pt x="348394" y="97817"/>
                  </a:lnTo>
                  <a:lnTo>
                    <a:pt x="382691" y="65867"/>
                  </a:lnTo>
                  <a:lnTo>
                    <a:pt x="391295" y="62315"/>
                  </a:lnTo>
                  <a:lnTo>
                    <a:pt x="409273" y="59723"/>
                  </a:lnTo>
                  <a:lnTo>
                    <a:pt x="417282" y="65868"/>
                  </a:lnTo>
                  <a:lnTo>
                    <a:pt x="420780" y="75986"/>
                  </a:lnTo>
                  <a:lnTo>
                    <a:pt x="426277" y="96557"/>
                  </a:lnTo>
                  <a:lnTo>
                    <a:pt x="433666" y="120891"/>
                  </a:lnTo>
                  <a:lnTo>
                    <a:pt x="435484" y="142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SMARTInkShape-3230"/>
            <p:cNvSpPr/>
            <p:nvPr/>
          </p:nvSpPr>
          <p:spPr>
            <a:xfrm>
              <a:off x="9322594" y="4036219"/>
              <a:ext cx="35720" cy="47626"/>
            </a:xfrm>
            <a:custGeom>
              <a:avLst/>
              <a:gdLst/>
              <a:ahLst/>
              <a:cxnLst/>
              <a:rect l="0" t="0" r="0" b="0"/>
              <a:pathLst>
                <a:path w="35720" h="47626">
                  <a:moveTo>
                    <a:pt x="35719" y="0"/>
                  </a:move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SMARTInkShape-3231"/>
            <p:cNvSpPr/>
            <p:nvPr/>
          </p:nvSpPr>
          <p:spPr>
            <a:xfrm>
              <a:off x="9441656" y="4036219"/>
              <a:ext cx="11908" cy="23813"/>
            </a:xfrm>
            <a:custGeom>
              <a:avLst/>
              <a:gdLst/>
              <a:ahLst/>
              <a:cxnLst/>
              <a:rect l="0" t="0" r="0" b="0"/>
              <a:pathLst>
                <a:path w="11908" h="23813">
                  <a:moveTo>
                    <a:pt x="11907" y="0"/>
                  </a:moveTo>
                  <a:lnTo>
                    <a:pt x="5586" y="6320"/>
                  </a:lnTo>
                  <a:lnTo>
                    <a:pt x="2482" y="12951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SMARTInkShape-3232"/>
            <p:cNvSpPr/>
            <p:nvPr/>
          </p:nvSpPr>
          <p:spPr>
            <a:xfrm>
              <a:off x="9501188" y="4119563"/>
              <a:ext cx="130969" cy="47626"/>
            </a:xfrm>
            <a:custGeom>
              <a:avLst/>
              <a:gdLst/>
              <a:ahLst/>
              <a:cxnLst/>
              <a:rect l="0" t="0" r="0" b="0"/>
              <a:pathLst>
                <a:path w="130969" h="47626">
                  <a:moveTo>
                    <a:pt x="0" y="0"/>
                  </a:moveTo>
                  <a:lnTo>
                    <a:pt x="0" y="18081"/>
                  </a:lnTo>
                  <a:lnTo>
                    <a:pt x="1323" y="19991"/>
                  </a:lnTo>
                  <a:lnTo>
                    <a:pt x="3527" y="21265"/>
                  </a:lnTo>
                  <a:lnTo>
                    <a:pt x="10828" y="22680"/>
                  </a:lnTo>
                  <a:lnTo>
                    <a:pt x="38238" y="23663"/>
                  </a:lnTo>
                  <a:lnTo>
                    <a:pt x="46980" y="27274"/>
                  </a:lnTo>
                  <a:lnTo>
                    <a:pt x="51164" y="30089"/>
                  </a:lnTo>
                  <a:lnTo>
                    <a:pt x="69693" y="34050"/>
                  </a:lnTo>
                  <a:lnTo>
                    <a:pt x="107449" y="39027"/>
                  </a:lnTo>
                  <a:lnTo>
                    <a:pt x="130968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SMARTInkShape-3233"/>
            <p:cNvSpPr/>
            <p:nvPr/>
          </p:nvSpPr>
          <p:spPr>
            <a:xfrm>
              <a:off x="9548958" y="4036219"/>
              <a:ext cx="176573" cy="250032"/>
            </a:xfrm>
            <a:custGeom>
              <a:avLst/>
              <a:gdLst/>
              <a:ahLst/>
              <a:cxnLst/>
              <a:rect l="0" t="0" r="0" b="0"/>
              <a:pathLst>
                <a:path w="176573" h="250032">
                  <a:moveTo>
                    <a:pt x="11761" y="0"/>
                  </a:moveTo>
                  <a:lnTo>
                    <a:pt x="345" y="0"/>
                  </a:lnTo>
                  <a:lnTo>
                    <a:pt x="0" y="6320"/>
                  </a:lnTo>
                  <a:lnTo>
                    <a:pt x="1275" y="8182"/>
                  </a:lnTo>
                  <a:lnTo>
                    <a:pt x="3447" y="9424"/>
                  </a:lnTo>
                  <a:lnTo>
                    <a:pt x="6218" y="10251"/>
                  </a:lnTo>
                  <a:lnTo>
                    <a:pt x="23982" y="21112"/>
                  </a:lnTo>
                  <a:lnTo>
                    <a:pt x="60459" y="36527"/>
                  </a:lnTo>
                  <a:lnTo>
                    <a:pt x="103577" y="56074"/>
                  </a:lnTo>
                  <a:lnTo>
                    <a:pt x="128528" y="65169"/>
                  </a:lnTo>
                  <a:lnTo>
                    <a:pt x="153811" y="83564"/>
                  </a:lnTo>
                  <a:lnTo>
                    <a:pt x="160883" y="91379"/>
                  </a:lnTo>
                  <a:lnTo>
                    <a:pt x="164027" y="99262"/>
                  </a:lnTo>
                  <a:lnTo>
                    <a:pt x="166189" y="101893"/>
                  </a:lnTo>
                  <a:lnTo>
                    <a:pt x="174228" y="106920"/>
                  </a:lnTo>
                  <a:lnTo>
                    <a:pt x="176572" y="112784"/>
                  </a:lnTo>
                  <a:lnTo>
                    <a:pt x="175875" y="116199"/>
                  </a:lnTo>
                  <a:lnTo>
                    <a:pt x="168572" y="127328"/>
                  </a:lnTo>
                  <a:lnTo>
                    <a:pt x="139089" y="164224"/>
                  </a:lnTo>
                  <a:lnTo>
                    <a:pt x="126559" y="174853"/>
                  </a:lnTo>
                  <a:lnTo>
                    <a:pt x="104209" y="199707"/>
                  </a:lnTo>
                  <a:lnTo>
                    <a:pt x="48452" y="245697"/>
                  </a:lnTo>
                  <a:lnTo>
                    <a:pt x="35573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SMARTInkShape-3234"/>
            <p:cNvSpPr/>
            <p:nvPr/>
          </p:nvSpPr>
          <p:spPr>
            <a:xfrm>
              <a:off x="9739523" y="4107656"/>
              <a:ext cx="428416" cy="450026"/>
            </a:xfrm>
            <a:custGeom>
              <a:avLst/>
              <a:gdLst/>
              <a:ahLst/>
              <a:cxnLst/>
              <a:rect l="0" t="0" r="0" b="0"/>
              <a:pathLst>
                <a:path w="428416" h="450026">
                  <a:moveTo>
                    <a:pt x="23602" y="0"/>
                  </a:moveTo>
                  <a:lnTo>
                    <a:pt x="24925" y="41393"/>
                  </a:lnTo>
                  <a:lnTo>
                    <a:pt x="35728" y="94322"/>
                  </a:lnTo>
                  <a:lnTo>
                    <a:pt x="51935" y="128185"/>
                  </a:lnTo>
                  <a:lnTo>
                    <a:pt x="59566" y="136346"/>
                  </a:lnTo>
                  <a:lnTo>
                    <a:pt x="67367" y="139973"/>
                  </a:lnTo>
                  <a:lnTo>
                    <a:pt x="80796" y="142493"/>
                  </a:lnTo>
                  <a:lnTo>
                    <a:pt x="88761" y="136442"/>
                  </a:lnTo>
                  <a:lnTo>
                    <a:pt x="99500" y="119950"/>
                  </a:lnTo>
                  <a:lnTo>
                    <a:pt x="116015" y="67288"/>
                  </a:lnTo>
                  <a:lnTo>
                    <a:pt x="128556" y="34078"/>
                  </a:lnTo>
                  <a:lnTo>
                    <a:pt x="130701" y="2413"/>
                  </a:lnTo>
                  <a:lnTo>
                    <a:pt x="132081" y="33252"/>
                  </a:lnTo>
                  <a:lnTo>
                    <a:pt x="140181" y="64140"/>
                  </a:lnTo>
                  <a:lnTo>
                    <a:pt x="145974" y="121950"/>
                  </a:lnTo>
                  <a:lnTo>
                    <a:pt x="153438" y="178974"/>
                  </a:lnTo>
                  <a:lnTo>
                    <a:pt x="154422" y="238175"/>
                  </a:lnTo>
                  <a:lnTo>
                    <a:pt x="154551" y="288239"/>
                  </a:lnTo>
                  <a:lnTo>
                    <a:pt x="154568" y="344455"/>
                  </a:lnTo>
                  <a:lnTo>
                    <a:pt x="153247" y="360789"/>
                  </a:lnTo>
                  <a:lnTo>
                    <a:pt x="137998" y="400796"/>
                  </a:lnTo>
                  <a:lnTo>
                    <a:pt x="126920" y="413170"/>
                  </a:lnTo>
                  <a:lnTo>
                    <a:pt x="85223" y="444293"/>
                  </a:lnTo>
                  <a:lnTo>
                    <a:pt x="69053" y="450025"/>
                  </a:lnTo>
                  <a:lnTo>
                    <a:pt x="56591" y="447837"/>
                  </a:lnTo>
                  <a:lnTo>
                    <a:pt x="24408" y="437645"/>
                  </a:lnTo>
                  <a:lnTo>
                    <a:pt x="20171" y="434638"/>
                  </a:lnTo>
                  <a:lnTo>
                    <a:pt x="7886" y="417766"/>
                  </a:lnTo>
                  <a:lnTo>
                    <a:pt x="2189" y="402330"/>
                  </a:lnTo>
                  <a:lnTo>
                    <a:pt x="0" y="360590"/>
                  </a:lnTo>
                  <a:lnTo>
                    <a:pt x="12769" y="308443"/>
                  </a:lnTo>
                  <a:lnTo>
                    <a:pt x="21433" y="286575"/>
                  </a:lnTo>
                  <a:lnTo>
                    <a:pt x="56112" y="236405"/>
                  </a:lnTo>
                  <a:lnTo>
                    <a:pt x="95139" y="181895"/>
                  </a:lnTo>
                  <a:lnTo>
                    <a:pt x="150608" y="123225"/>
                  </a:lnTo>
                  <a:lnTo>
                    <a:pt x="168096" y="105597"/>
                  </a:lnTo>
                  <a:lnTo>
                    <a:pt x="180867" y="99849"/>
                  </a:lnTo>
                  <a:lnTo>
                    <a:pt x="187976" y="98316"/>
                  </a:lnTo>
                  <a:lnTo>
                    <a:pt x="192716" y="95971"/>
                  </a:lnTo>
                  <a:lnTo>
                    <a:pt x="195875" y="93085"/>
                  </a:lnTo>
                  <a:lnTo>
                    <a:pt x="197982" y="89838"/>
                  </a:lnTo>
                  <a:lnTo>
                    <a:pt x="200710" y="87673"/>
                  </a:lnTo>
                  <a:lnTo>
                    <a:pt x="212077" y="83914"/>
                  </a:lnTo>
                  <a:lnTo>
                    <a:pt x="212752" y="85047"/>
                  </a:lnTo>
                  <a:lnTo>
                    <a:pt x="214100" y="142213"/>
                  </a:lnTo>
                  <a:lnTo>
                    <a:pt x="214102" y="158619"/>
                  </a:lnTo>
                  <a:lnTo>
                    <a:pt x="217630" y="166630"/>
                  </a:lnTo>
                  <a:lnTo>
                    <a:pt x="224354" y="176231"/>
                  </a:lnTo>
                  <a:lnTo>
                    <a:pt x="228801" y="177544"/>
                  </a:lnTo>
                  <a:lnTo>
                    <a:pt x="231838" y="177894"/>
                  </a:lnTo>
                  <a:lnTo>
                    <a:pt x="238742" y="174755"/>
                  </a:lnTo>
                  <a:lnTo>
                    <a:pt x="242435" y="172066"/>
                  </a:lnTo>
                  <a:lnTo>
                    <a:pt x="246539" y="165550"/>
                  </a:lnTo>
                  <a:lnTo>
                    <a:pt x="249684" y="158245"/>
                  </a:lnTo>
                  <a:lnTo>
                    <a:pt x="268678" y="126711"/>
                  </a:lnTo>
                  <a:lnTo>
                    <a:pt x="272654" y="107883"/>
                  </a:lnTo>
                  <a:lnTo>
                    <a:pt x="273440" y="91425"/>
                  </a:lnTo>
                  <a:lnTo>
                    <a:pt x="272181" y="88731"/>
                  </a:lnTo>
                  <a:lnTo>
                    <a:pt x="270020" y="86936"/>
                  </a:lnTo>
                  <a:lnTo>
                    <a:pt x="264090" y="83617"/>
                  </a:lnTo>
                  <a:lnTo>
                    <a:pt x="253314" y="75634"/>
                  </a:lnTo>
                  <a:lnTo>
                    <a:pt x="241742" y="71358"/>
                  </a:lnTo>
                  <a:lnTo>
                    <a:pt x="229936" y="63623"/>
                  </a:lnTo>
                  <a:lnTo>
                    <a:pt x="218058" y="60744"/>
                  </a:lnTo>
                  <a:lnTo>
                    <a:pt x="190986" y="59545"/>
                  </a:lnTo>
                  <a:lnTo>
                    <a:pt x="241903" y="59532"/>
                  </a:lnTo>
                  <a:lnTo>
                    <a:pt x="249830" y="63060"/>
                  </a:lnTo>
                  <a:lnTo>
                    <a:pt x="301415" y="111143"/>
                  </a:lnTo>
                  <a:lnTo>
                    <a:pt x="305824" y="119071"/>
                  </a:lnTo>
                  <a:lnTo>
                    <a:pt x="309107" y="127004"/>
                  </a:lnTo>
                  <a:lnTo>
                    <a:pt x="314976" y="134939"/>
                  </a:lnTo>
                  <a:lnTo>
                    <a:pt x="321995" y="139348"/>
                  </a:lnTo>
                  <a:lnTo>
                    <a:pt x="333017" y="142411"/>
                  </a:lnTo>
                  <a:lnTo>
                    <a:pt x="344523" y="142857"/>
                  </a:lnTo>
                  <a:lnTo>
                    <a:pt x="351229" y="136549"/>
                  </a:lnTo>
                  <a:lnTo>
                    <a:pt x="354422" y="129921"/>
                  </a:lnTo>
                  <a:lnTo>
                    <a:pt x="357963" y="110987"/>
                  </a:lnTo>
                  <a:lnTo>
                    <a:pt x="366335" y="95223"/>
                  </a:lnTo>
                  <a:lnTo>
                    <a:pt x="368734" y="84039"/>
                  </a:lnTo>
                  <a:lnTo>
                    <a:pt x="368839" y="89871"/>
                  </a:lnTo>
                  <a:lnTo>
                    <a:pt x="370176" y="91664"/>
                  </a:lnTo>
                  <a:lnTo>
                    <a:pt x="375191" y="93656"/>
                  </a:lnTo>
                  <a:lnTo>
                    <a:pt x="377057" y="95510"/>
                  </a:lnTo>
                  <a:lnTo>
                    <a:pt x="383580" y="107992"/>
                  </a:lnTo>
                  <a:lnTo>
                    <a:pt x="398483" y="124735"/>
                  </a:lnTo>
                  <a:lnTo>
                    <a:pt x="405410" y="128199"/>
                  </a:lnTo>
                  <a:lnTo>
                    <a:pt x="428415" y="1309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SMARTInkShape-3235"/>
            <p:cNvSpPr/>
            <p:nvPr/>
          </p:nvSpPr>
          <p:spPr>
            <a:xfrm>
              <a:off x="10251281" y="3976688"/>
              <a:ext cx="47626" cy="273844"/>
            </a:xfrm>
            <a:custGeom>
              <a:avLst/>
              <a:gdLst/>
              <a:ahLst/>
              <a:cxnLst/>
              <a:rect l="0" t="0" r="0" b="0"/>
              <a:pathLst>
                <a:path w="47626" h="273844">
                  <a:moveTo>
                    <a:pt x="11907" y="0"/>
                  </a:moveTo>
                  <a:lnTo>
                    <a:pt x="5586" y="0"/>
                  </a:lnTo>
                  <a:lnTo>
                    <a:pt x="3724" y="1322"/>
                  </a:lnTo>
                  <a:lnTo>
                    <a:pt x="2482" y="3528"/>
                  </a:lnTo>
                  <a:lnTo>
                    <a:pt x="491" y="16571"/>
                  </a:lnTo>
                  <a:lnTo>
                    <a:pt x="20" y="71774"/>
                  </a:lnTo>
                  <a:lnTo>
                    <a:pt x="3" y="120674"/>
                  </a:lnTo>
                  <a:lnTo>
                    <a:pt x="0" y="178806"/>
                  </a:lnTo>
                  <a:lnTo>
                    <a:pt x="6321" y="208054"/>
                  </a:lnTo>
                  <a:lnTo>
                    <a:pt x="20308" y="240318"/>
                  </a:lnTo>
                  <a:lnTo>
                    <a:pt x="32284" y="260803"/>
                  </a:lnTo>
                  <a:lnTo>
                    <a:pt x="33428" y="265149"/>
                  </a:lnTo>
                  <a:lnTo>
                    <a:pt x="35514" y="268047"/>
                  </a:lnTo>
                  <a:lnTo>
                    <a:pt x="38228" y="269979"/>
                  </a:lnTo>
                  <a:lnTo>
                    <a:pt x="47625" y="273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SMARTInkShape-3236"/>
            <p:cNvSpPr/>
            <p:nvPr/>
          </p:nvSpPr>
          <p:spPr>
            <a:xfrm>
              <a:off x="10168083" y="3941683"/>
              <a:ext cx="309418" cy="308234"/>
            </a:xfrm>
            <a:custGeom>
              <a:avLst/>
              <a:gdLst/>
              <a:ahLst/>
              <a:cxnLst/>
              <a:rect l="0" t="0" r="0" b="0"/>
              <a:pathLst>
                <a:path w="309418" h="308234">
                  <a:moveTo>
                    <a:pt x="11761" y="154067"/>
                  </a:moveTo>
                  <a:lnTo>
                    <a:pt x="345" y="154067"/>
                  </a:lnTo>
                  <a:lnTo>
                    <a:pt x="0" y="160388"/>
                  </a:lnTo>
                  <a:lnTo>
                    <a:pt x="1275" y="162249"/>
                  </a:lnTo>
                  <a:lnTo>
                    <a:pt x="3447" y="163491"/>
                  </a:lnTo>
                  <a:lnTo>
                    <a:pt x="6218" y="164318"/>
                  </a:lnTo>
                  <a:lnTo>
                    <a:pt x="8066" y="166193"/>
                  </a:lnTo>
                  <a:lnTo>
                    <a:pt x="10117" y="171804"/>
                  </a:lnTo>
                  <a:lnTo>
                    <a:pt x="18087" y="178707"/>
                  </a:lnTo>
                  <a:lnTo>
                    <a:pt x="30446" y="184862"/>
                  </a:lnTo>
                  <a:lnTo>
                    <a:pt x="83363" y="189498"/>
                  </a:lnTo>
                  <a:lnTo>
                    <a:pt x="131090" y="188425"/>
                  </a:lnTo>
                  <a:lnTo>
                    <a:pt x="190138" y="165661"/>
                  </a:lnTo>
                  <a:lnTo>
                    <a:pt x="215741" y="150037"/>
                  </a:lnTo>
                  <a:lnTo>
                    <a:pt x="251989" y="116029"/>
                  </a:lnTo>
                  <a:lnTo>
                    <a:pt x="257436" y="103648"/>
                  </a:lnTo>
                  <a:lnTo>
                    <a:pt x="272425" y="44156"/>
                  </a:lnTo>
                  <a:lnTo>
                    <a:pt x="273531" y="19812"/>
                  </a:lnTo>
                  <a:lnTo>
                    <a:pt x="270096" y="11495"/>
                  </a:lnTo>
                  <a:lnTo>
                    <a:pt x="263432" y="1698"/>
                  </a:lnTo>
                  <a:lnTo>
                    <a:pt x="258994" y="358"/>
                  </a:lnTo>
                  <a:lnTo>
                    <a:pt x="255957" y="0"/>
                  </a:lnTo>
                  <a:lnTo>
                    <a:pt x="253934" y="1085"/>
                  </a:lnTo>
                  <a:lnTo>
                    <a:pt x="252585" y="3131"/>
                  </a:lnTo>
                  <a:lnTo>
                    <a:pt x="251684" y="5818"/>
                  </a:lnTo>
                  <a:lnTo>
                    <a:pt x="240699" y="23436"/>
                  </a:lnTo>
                  <a:lnTo>
                    <a:pt x="238218" y="72843"/>
                  </a:lnTo>
                  <a:lnTo>
                    <a:pt x="238011" y="130534"/>
                  </a:lnTo>
                  <a:lnTo>
                    <a:pt x="241513" y="181462"/>
                  </a:lnTo>
                  <a:lnTo>
                    <a:pt x="248783" y="238715"/>
                  </a:lnTo>
                  <a:lnTo>
                    <a:pt x="251112" y="286125"/>
                  </a:lnTo>
                  <a:lnTo>
                    <a:pt x="253348" y="289730"/>
                  </a:lnTo>
                  <a:lnTo>
                    <a:pt x="256163" y="292135"/>
                  </a:lnTo>
                  <a:lnTo>
                    <a:pt x="259290" y="298333"/>
                  </a:lnTo>
                  <a:lnTo>
                    <a:pt x="261645" y="308233"/>
                  </a:lnTo>
                  <a:lnTo>
                    <a:pt x="261749" y="302346"/>
                  </a:lnTo>
                  <a:lnTo>
                    <a:pt x="265300" y="295816"/>
                  </a:lnTo>
                  <a:lnTo>
                    <a:pt x="268100" y="292223"/>
                  </a:lnTo>
                  <a:lnTo>
                    <a:pt x="271210" y="281174"/>
                  </a:lnTo>
                  <a:lnTo>
                    <a:pt x="274924" y="241693"/>
                  </a:lnTo>
                  <a:lnTo>
                    <a:pt x="279975" y="233582"/>
                  </a:lnTo>
                  <a:lnTo>
                    <a:pt x="281853" y="232212"/>
                  </a:lnTo>
                  <a:lnTo>
                    <a:pt x="283102" y="232622"/>
                  </a:lnTo>
                  <a:lnTo>
                    <a:pt x="285110" y="236465"/>
                  </a:lnTo>
                  <a:lnTo>
                    <a:pt x="291779" y="243451"/>
                  </a:lnTo>
                  <a:lnTo>
                    <a:pt x="294964" y="253765"/>
                  </a:lnTo>
                  <a:lnTo>
                    <a:pt x="300284" y="274447"/>
                  </a:lnTo>
                  <a:lnTo>
                    <a:pt x="309417" y="2969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8" name="SMARTInkShape-Group549"/>
          <p:cNvGrpSpPr/>
          <p:nvPr/>
        </p:nvGrpSpPr>
        <p:grpSpPr>
          <a:xfrm>
            <a:off x="7465219" y="4667250"/>
            <a:ext cx="1881188" cy="593390"/>
            <a:chOff x="7465219" y="4667250"/>
            <a:chExt cx="1881188" cy="593390"/>
          </a:xfrm>
        </p:grpSpPr>
        <p:sp>
          <p:nvSpPr>
            <p:cNvPr id="1091" name="SMARTInkShape-3237"/>
            <p:cNvSpPr/>
            <p:nvPr/>
          </p:nvSpPr>
          <p:spPr>
            <a:xfrm>
              <a:off x="7465219" y="4869656"/>
              <a:ext cx="23813" cy="71439"/>
            </a:xfrm>
            <a:custGeom>
              <a:avLst/>
              <a:gdLst/>
              <a:ahLst/>
              <a:cxnLst/>
              <a:rect l="0" t="0" r="0" b="0"/>
              <a:pathLst>
                <a:path w="23813" h="71439">
                  <a:moveTo>
                    <a:pt x="0" y="0"/>
                  </a:moveTo>
                  <a:lnTo>
                    <a:pt x="0" y="17737"/>
                  </a:lnTo>
                  <a:lnTo>
                    <a:pt x="3527" y="24640"/>
                  </a:lnTo>
                  <a:lnTo>
                    <a:pt x="8182" y="32118"/>
                  </a:lnTo>
                  <a:lnTo>
                    <a:pt x="12126" y="43766"/>
                  </a:lnTo>
                  <a:lnTo>
                    <a:pt x="19762" y="55595"/>
                  </a:lnTo>
                  <a:lnTo>
                    <a:pt x="23812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SMARTInkShape-3238"/>
            <p:cNvSpPr/>
            <p:nvPr/>
          </p:nvSpPr>
          <p:spPr>
            <a:xfrm>
              <a:off x="7500938" y="4881563"/>
              <a:ext cx="23813" cy="107157"/>
            </a:xfrm>
            <a:custGeom>
              <a:avLst/>
              <a:gdLst/>
              <a:ahLst/>
              <a:cxnLst/>
              <a:rect l="0" t="0" r="0" b="0"/>
              <a:pathLst>
                <a:path w="23813" h="107157">
                  <a:moveTo>
                    <a:pt x="0" y="0"/>
                  </a:moveTo>
                  <a:lnTo>
                    <a:pt x="0" y="39851"/>
                  </a:lnTo>
                  <a:lnTo>
                    <a:pt x="3527" y="47698"/>
                  </a:lnTo>
                  <a:lnTo>
                    <a:pt x="8182" y="55595"/>
                  </a:lnTo>
                  <a:lnTo>
                    <a:pt x="23011" y="96997"/>
                  </a:lnTo>
                  <a:lnTo>
                    <a:pt x="23812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SMARTInkShape-3239"/>
            <p:cNvSpPr/>
            <p:nvPr/>
          </p:nvSpPr>
          <p:spPr>
            <a:xfrm>
              <a:off x="7679531" y="4822031"/>
              <a:ext cx="23814" cy="345283"/>
            </a:xfrm>
            <a:custGeom>
              <a:avLst/>
              <a:gdLst/>
              <a:ahLst/>
              <a:cxnLst/>
              <a:rect l="0" t="0" r="0" b="0"/>
              <a:pathLst>
                <a:path w="23814" h="345283">
                  <a:moveTo>
                    <a:pt x="23813" y="0"/>
                  </a:moveTo>
                  <a:lnTo>
                    <a:pt x="23813" y="54594"/>
                  </a:lnTo>
                  <a:lnTo>
                    <a:pt x="20285" y="96627"/>
                  </a:lnTo>
                  <a:lnTo>
                    <a:pt x="13010" y="154963"/>
                  </a:lnTo>
                  <a:lnTo>
                    <a:pt x="12052" y="214337"/>
                  </a:lnTo>
                  <a:lnTo>
                    <a:pt x="2502" y="273847"/>
                  </a:lnTo>
                  <a:lnTo>
                    <a:pt x="220" y="328802"/>
                  </a:lnTo>
                  <a:lnTo>
                    <a:pt x="0" y="345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SMARTInkShape-3240"/>
            <p:cNvSpPr/>
            <p:nvPr/>
          </p:nvSpPr>
          <p:spPr>
            <a:xfrm>
              <a:off x="7596188" y="4869656"/>
              <a:ext cx="214313" cy="1"/>
            </a:xfrm>
            <a:custGeom>
              <a:avLst/>
              <a:gdLst/>
              <a:ahLst/>
              <a:cxnLst/>
              <a:rect l="0" t="0" r="0" b="0"/>
              <a:pathLst>
                <a:path w="214313" h="1">
                  <a:moveTo>
                    <a:pt x="0" y="0"/>
                  </a:moveTo>
                  <a:lnTo>
                    <a:pt x="53202" y="0"/>
                  </a:lnTo>
                  <a:lnTo>
                    <a:pt x="112270" y="0"/>
                  </a:lnTo>
                  <a:lnTo>
                    <a:pt x="166754" y="0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SMARTInkShape-3241"/>
            <p:cNvSpPr/>
            <p:nvPr/>
          </p:nvSpPr>
          <p:spPr>
            <a:xfrm>
              <a:off x="7620000" y="5179219"/>
              <a:ext cx="142876" cy="47626"/>
            </a:xfrm>
            <a:custGeom>
              <a:avLst/>
              <a:gdLst/>
              <a:ahLst/>
              <a:cxnLst/>
              <a:rect l="0" t="0" r="0" b="0"/>
              <a:pathLst>
                <a:path w="142876" h="47626">
                  <a:moveTo>
                    <a:pt x="0" y="47625"/>
                  </a:moveTo>
                  <a:lnTo>
                    <a:pt x="6321" y="47625"/>
                  </a:lnTo>
                  <a:lnTo>
                    <a:pt x="8182" y="46302"/>
                  </a:lnTo>
                  <a:lnTo>
                    <a:pt x="9424" y="44097"/>
                  </a:lnTo>
                  <a:lnTo>
                    <a:pt x="10251" y="41304"/>
                  </a:lnTo>
                  <a:lnTo>
                    <a:pt x="12126" y="39442"/>
                  </a:lnTo>
                  <a:lnTo>
                    <a:pt x="17737" y="37373"/>
                  </a:lnTo>
                  <a:lnTo>
                    <a:pt x="32117" y="34722"/>
                  </a:lnTo>
                  <a:lnTo>
                    <a:pt x="45089" y="27633"/>
                  </a:lnTo>
                  <a:lnTo>
                    <a:pt x="103398" y="13710"/>
                  </a:lnTo>
                  <a:lnTo>
                    <a:pt x="115629" y="9180"/>
                  </a:lnTo>
                  <a:lnTo>
                    <a:pt x="125474" y="408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SMARTInkShape-3242"/>
            <p:cNvSpPr/>
            <p:nvPr/>
          </p:nvSpPr>
          <p:spPr>
            <a:xfrm>
              <a:off x="8001000" y="4762500"/>
              <a:ext cx="47626" cy="142876"/>
            </a:xfrm>
            <a:custGeom>
              <a:avLst/>
              <a:gdLst/>
              <a:ahLst/>
              <a:cxnLst/>
              <a:rect l="0" t="0" r="0" b="0"/>
              <a:pathLst>
                <a:path w="47626" h="142876">
                  <a:moveTo>
                    <a:pt x="47625" y="0"/>
                  </a:moveTo>
                  <a:lnTo>
                    <a:pt x="47625" y="16572"/>
                  </a:lnTo>
                  <a:lnTo>
                    <a:pt x="44097" y="24122"/>
                  </a:lnTo>
                  <a:lnTo>
                    <a:pt x="41304" y="27987"/>
                  </a:lnTo>
                  <a:lnTo>
                    <a:pt x="26540" y="8406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SMARTInkShape-3243"/>
            <p:cNvSpPr/>
            <p:nvPr/>
          </p:nvSpPr>
          <p:spPr>
            <a:xfrm>
              <a:off x="8072438" y="4810125"/>
              <a:ext cx="59532" cy="107157"/>
            </a:xfrm>
            <a:custGeom>
              <a:avLst/>
              <a:gdLst/>
              <a:ahLst/>
              <a:cxnLst/>
              <a:rect l="0" t="0" r="0" b="0"/>
              <a:pathLst>
                <a:path w="59532" h="107157">
                  <a:moveTo>
                    <a:pt x="59531" y="0"/>
                  </a:moveTo>
                  <a:lnTo>
                    <a:pt x="35409" y="27650"/>
                  </a:lnTo>
                  <a:lnTo>
                    <a:pt x="17157" y="64005"/>
                  </a:lnTo>
                  <a:lnTo>
                    <a:pt x="12138" y="86139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SMARTInkShape-3244"/>
            <p:cNvSpPr/>
            <p:nvPr/>
          </p:nvSpPr>
          <p:spPr>
            <a:xfrm>
              <a:off x="8286750" y="4893469"/>
              <a:ext cx="47626" cy="250032"/>
            </a:xfrm>
            <a:custGeom>
              <a:avLst/>
              <a:gdLst/>
              <a:ahLst/>
              <a:cxnLst/>
              <a:rect l="0" t="0" r="0" b="0"/>
              <a:pathLst>
                <a:path w="47626" h="250032">
                  <a:moveTo>
                    <a:pt x="47625" y="0"/>
                  </a:moveTo>
                  <a:lnTo>
                    <a:pt x="46302" y="29813"/>
                  </a:lnTo>
                  <a:lnTo>
                    <a:pt x="37374" y="67736"/>
                  </a:lnTo>
                  <a:lnTo>
                    <a:pt x="32409" y="120143"/>
                  </a:lnTo>
                  <a:lnTo>
                    <a:pt x="23622" y="177413"/>
                  </a:lnTo>
                  <a:lnTo>
                    <a:pt x="10940" y="236178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SMARTInkShape-3245"/>
            <p:cNvSpPr/>
            <p:nvPr/>
          </p:nvSpPr>
          <p:spPr>
            <a:xfrm>
              <a:off x="8203406" y="4988719"/>
              <a:ext cx="202408" cy="59532"/>
            </a:xfrm>
            <a:custGeom>
              <a:avLst/>
              <a:gdLst/>
              <a:ahLst/>
              <a:cxnLst/>
              <a:rect l="0" t="0" r="0" b="0"/>
              <a:pathLst>
                <a:path w="202408" h="59532">
                  <a:moveTo>
                    <a:pt x="0" y="59531"/>
                  </a:moveTo>
                  <a:lnTo>
                    <a:pt x="6321" y="53210"/>
                  </a:lnTo>
                  <a:lnTo>
                    <a:pt x="12951" y="50107"/>
                  </a:lnTo>
                  <a:lnTo>
                    <a:pt x="16572" y="49280"/>
                  </a:lnTo>
                  <a:lnTo>
                    <a:pt x="33211" y="39769"/>
                  </a:lnTo>
                  <a:lnTo>
                    <a:pt x="91494" y="25625"/>
                  </a:lnTo>
                  <a:lnTo>
                    <a:pt x="145366" y="12712"/>
                  </a:lnTo>
                  <a:lnTo>
                    <a:pt x="158534" y="10942"/>
                  </a:lnTo>
                  <a:lnTo>
                    <a:pt x="182012" y="1702"/>
                  </a:lnTo>
                  <a:lnTo>
                    <a:pt x="2024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SMARTInkShape-3246"/>
            <p:cNvSpPr/>
            <p:nvPr/>
          </p:nvSpPr>
          <p:spPr>
            <a:xfrm>
              <a:off x="8620142" y="4786313"/>
              <a:ext cx="83328" cy="136229"/>
            </a:xfrm>
            <a:custGeom>
              <a:avLst/>
              <a:gdLst/>
              <a:ahLst/>
              <a:cxnLst/>
              <a:rect l="0" t="0" r="0" b="0"/>
              <a:pathLst>
                <a:path w="83328" h="136229">
                  <a:moveTo>
                    <a:pt x="71421" y="0"/>
                  </a:moveTo>
                  <a:lnTo>
                    <a:pt x="53684" y="0"/>
                  </a:lnTo>
                  <a:lnTo>
                    <a:pt x="46781" y="3527"/>
                  </a:lnTo>
                  <a:lnTo>
                    <a:pt x="31569" y="16571"/>
                  </a:lnTo>
                  <a:lnTo>
                    <a:pt x="27250" y="24121"/>
                  </a:lnTo>
                  <a:lnTo>
                    <a:pt x="18157" y="46068"/>
                  </a:lnTo>
                  <a:lnTo>
                    <a:pt x="4945" y="67700"/>
                  </a:lnTo>
                  <a:lnTo>
                    <a:pt x="273" y="106356"/>
                  </a:lnTo>
                  <a:lnTo>
                    <a:pt x="0" y="134890"/>
                  </a:lnTo>
                  <a:lnTo>
                    <a:pt x="1317" y="136228"/>
                  </a:lnTo>
                  <a:lnTo>
                    <a:pt x="3518" y="135798"/>
                  </a:lnTo>
                  <a:lnTo>
                    <a:pt x="12109" y="130281"/>
                  </a:lnTo>
                  <a:lnTo>
                    <a:pt x="28316" y="114480"/>
                  </a:lnTo>
                  <a:lnTo>
                    <a:pt x="32419" y="106883"/>
                  </a:lnTo>
                  <a:lnTo>
                    <a:pt x="35565" y="99097"/>
                  </a:lnTo>
                  <a:lnTo>
                    <a:pt x="56211" y="71430"/>
                  </a:lnTo>
                  <a:lnTo>
                    <a:pt x="60402" y="44732"/>
                  </a:lnTo>
                  <a:lnTo>
                    <a:pt x="62752" y="41728"/>
                  </a:lnTo>
                  <a:lnTo>
                    <a:pt x="65641" y="39724"/>
                  </a:lnTo>
                  <a:lnTo>
                    <a:pt x="67568" y="37066"/>
                  </a:lnTo>
                  <a:lnTo>
                    <a:pt x="71376" y="23988"/>
                  </a:lnTo>
                  <a:lnTo>
                    <a:pt x="71421" y="81745"/>
                  </a:lnTo>
                  <a:lnTo>
                    <a:pt x="74948" y="92774"/>
                  </a:lnTo>
                  <a:lnTo>
                    <a:pt x="8332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SMARTInkShape-3247"/>
            <p:cNvSpPr/>
            <p:nvPr/>
          </p:nvSpPr>
          <p:spPr>
            <a:xfrm>
              <a:off x="8751300" y="4798219"/>
              <a:ext cx="83139" cy="177837"/>
            </a:xfrm>
            <a:custGeom>
              <a:avLst/>
              <a:gdLst/>
              <a:ahLst/>
              <a:cxnLst/>
              <a:rect l="0" t="0" r="0" b="0"/>
              <a:pathLst>
                <a:path w="83139" h="177837">
                  <a:moveTo>
                    <a:pt x="83138" y="0"/>
                  </a:moveTo>
                  <a:lnTo>
                    <a:pt x="76817" y="6320"/>
                  </a:lnTo>
                  <a:lnTo>
                    <a:pt x="70186" y="9424"/>
                  </a:lnTo>
                  <a:lnTo>
                    <a:pt x="66566" y="10251"/>
                  </a:lnTo>
                  <a:lnTo>
                    <a:pt x="55150" y="17737"/>
                  </a:lnTo>
                  <a:lnTo>
                    <a:pt x="15666" y="76680"/>
                  </a:lnTo>
                  <a:lnTo>
                    <a:pt x="5084" y="99596"/>
                  </a:lnTo>
                  <a:lnTo>
                    <a:pt x="0" y="156413"/>
                  </a:lnTo>
                  <a:lnTo>
                    <a:pt x="3414" y="165649"/>
                  </a:lnTo>
                  <a:lnTo>
                    <a:pt x="10063" y="176036"/>
                  </a:lnTo>
                  <a:lnTo>
                    <a:pt x="14501" y="177458"/>
                  </a:lnTo>
                  <a:lnTo>
                    <a:pt x="17535" y="177836"/>
                  </a:lnTo>
                  <a:lnTo>
                    <a:pt x="34449" y="172048"/>
                  </a:lnTo>
                  <a:lnTo>
                    <a:pt x="58662" y="154442"/>
                  </a:lnTo>
                  <a:lnTo>
                    <a:pt x="71231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SMARTInkShape-3248"/>
            <p:cNvSpPr/>
            <p:nvPr/>
          </p:nvSpPr>
          <p:spPr>
            <a:xfrm>
              <a:off x="8965410" y="4667250"/>
              <a:ext cx="35716" cy="285751"/>
            </a:xfrm>
            <a:custGeom>
              <a:avLst/>
              <a:gdLst/>
              <a:ahLst/>
              <a:cxnLst/>
              <a:rect l="0" t="0" r="0" b="0"/>
              <a:pathLst>
                <a:path w="35716" h="285751">
                  <a:moveTo>
                    <a:pt x="35715" y="0"/>
                  </a:moveTo>
                  <a:lnTo>
                    <a:pt x="25464" y="10251"/>
                  </a:lnTo>
                  <a:lnTo>
                    <a:pt x="13601" y="67838"/>
                  </a:lnTo>
                  <a:lnTo>
                    <a:pt x="2702" y="120157"/>
                  </a:lnTo>
                  <a:lnTo>
                    <a:pt x="353" y="177415"/>
                  </a:lnTo>
                  <a:lnTo>
                    <a:pt x="27" y="229736"/>
                  </a:lnTo>
                  <a:lnTo>
                    <a:pt x="0" y="263495"/>
                  </a:lnTo>
                  <a:lnTo>
                    <a:pt x="11903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3" name="SMARTInkShape-3249"/>
            <p:cNvSpPr/>
            <p:nvPr/>
          </p:nvSpPr>
          <p:spPr>
            <a:xfrm>
              <a:off x="8882063" y="4810288"/>
              <a:ext cx="202407" cy="95088"/>
            </a:xfrm>
            <a:custGeom>
              <a:avLst/>
              <a:gdLst/>
              <a:ahLst/>
              <a:cxnLst/>
              <a:rect l="0" t="0" r="0" b="0"/>
              <a:pathLst>
                <a:path w="202407" h="95088">
                  <a:moveTo>
                    <a:pt x="0" y="71275"/>
                  </a:moveTo>
                  <a:lnTo>
                    <a:pt x="0" y="61023"/>
                  </a:lnTo>
                  <a:lnTo>
                    <a:pt x="6320" y="53538"/>
                  </a:lnTo>
                  <a:lnTo>
                    <a:pt x="12951" y="50162"/>
                  </a:lnTo>
                  <a:lnTo>
                    <a:pt x="16571" y="49262"/>
                  </a:lnTo>
                  <a:lnTo>
                    <a:pt x="27987" y="41675"/>
                  </a:lnTo>
                  <a:lnTo>
                    <a:pt x="57932" y="19521"/>
                  </a:lnTo>
                  <a:lnTo>
                    <a:pt x="104456" y="2623"/>
                  </a:lnTo>
                  <a:lnTo>
                    <a:pt x="145030" y="0"/>
                  </a:lnTo>
                  <a:lnTo>
                    <a:pt x="153975" y="3438"/>
                  </a:lnTo>
                  <a:lnTo>
                    <a:pt x="162360" y="8052"/>
                  </a:lnTo>
                  <a:lnTo>
                    <a:pt x="174518" y="11972"/>
                  </a:lnTo>
                  <a:lnTo>
                    <a:pt x="182515" y="17577"/>
                  </a:lnTo>
                  <a:lnTo>
                    <a:pt x="186951" y="24479"/>
                  </a:lnTo>
                  <a:lnTo>
                    <a:pt x="201578" y="70561"/>
                  </a:lnTo>
                  <a:lnTo>
                    <a:pt x="202406" y="950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SMARTInkShape-3250"/>
            <p:cNvSpPr/>
            <p:nvPr/>
          </p:nvSpPr>
          <p:spPr>
            <a:xfrm>
              <a:off x="9120200" y="4810125"/>
              <a:ext cx="82781" cy="129061"/>
            </a:xfrm>
            <a:custGeom>
              <a:avLst/>
              <a:gdLst/>
              <a:ahLst/>
              <a:cxnLst/>
              <a:rect l="0" t="0" r="0" b="0"/>
              <a:pathLst>
                <a:path w="82781" h="129061">
                  <a:moveTo>
                    <a:pt x="11894" y="11906"/>
                  </a:moveTo>
                  <a:lnTo>
                    <a:pt x="11894" y="18227"/>
                  </a:lnTo>
                  <a:lnTo>
                    <a:pt x="724" y="68311"/>
                  </a:lnTo>
                  <a:lnTo>
                    <a:pt x="0" y="116166"/>
                  </a:lnTo>
                  <a:lnTo>
                    <a:pt x="6312" y="124525"/>
                  </a:lnTo>
                  <a:lnTo>
                    <a:pt x="12941" y="128105"/>
                  </a:lnTo>
                  <a:lnTo>
                    <a:pt x="16560" y="129060"/>
                  </a:lnTo>
                  <a:lnTo>
                    <a:pt x="18974" y="128373"/>
                  </a:lnTo>
                  <a:lnTo>
                    <a:pt x="20583" y="126592"/>
                  </a:lnTo>
                  <a:lnTo>
                    <a:pt x="21654" y="124082"/>
                  </a:lnTo>
                  <a:lnTo>
                    <a:pt x="23693" y="122410"/>
                  </a:lnTo>
                  <a:lnTo>
                    <a:pt x="36469" y="116196"/>
                  </a:lnTo>
                  <a:lnTo>
                    <a:pt x="43983" y="108528"/>
                  </a:lnTo>
                  <a:lnTo>
                    <a:pt x="67917" y="72099"/>
                  </a:lnTo>
                  <a:lnTo>
                    <a:pt x="71189" y="63794"/>
                  </a:lnTo>
                  <a:lnTo>
                    <a:pt x="79145" y="51681"/>
                  </a:lnTo>
                  <a:lnTo>
                    <a:pt x="82091" y="39713"/>
                  </a:lnTo>
                  <a:lnTo>
                    <a:pt x="82780" y="31762"/>
                  </a:lnTo>
                  <a:lnTo>
                    <a:pt x="79558" y="23818"/>
                  </a:lnTo>
                  <a:lnTo>
                    <a:pt x="73032" y="14259"/>
                  </a:lnTo>
                  <a:lnTo>
                    <a:pt x="68611" y="12952"/>
                  </a:lnTo>
                  <a:lnTo>
                    <a:pt x="65580" y="12603"/>
                  </a:lnTo>
                  <a:lnTo>
                    <a:pt x="58685" y="8688"/>
                  </a:lnTo>
                  <a:lnTo>
                    <a:pt x="51211" y="3861"/>
                  </a:lnTo>
                  <a:lnTo>
                    <a:pt x="357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SMARTInkShape-3251"/>
            <p:cNvSpPr/>
            <p:nvPr/>
          </p:nvSpPr>
          <p:spPr>
            <a:xfrm>
              <a:off x="9239250" y="4774617"/>
              <a:ext cx="107157" cy="154572"/>
            </a:xfrm>
            <a:custGeom>
              <a:avLst/>
              <a:gdLst/>
              <a:ahLst/>
              <a:cxnLst/>
              <a:rect l="0" t="0" r="0" b="0"/>
              <a:pathLst>
                <a:path w="107157" h="154572">
                  <a:moveTo>
                    <a:pt x="0" y="118852"/>
                  </a:moveTo>
                  <a:lnTo>
                    <a:pt x="0" y="65650"/>
                  </a:lnTo>
                  <a:lnTo>
                    <a:pt x="1323" y="44292"/>
                  </a:lnTo>
                  <a:lnTo>
                    <a:pt x="14698" y="11977"/>
                  </a:lnTo>
                  <a:lnTo>
                    <a:pt x="17737" y="7915"/>
                  </a:lnTo>
                  <a:lnTo>
                    <a:pt x="24640" y="3401"/>
                  </a:lnTo>
                  <a:lnTo>
                    <a:pt x="39851" y="503"/>
                  </a:lnTo>
                  <a:lnTo>
                    <a:pt x="51642" y="0"/>
                  </a:lnTo>
                  <a:lnTo>
                    <a:pt x="59553" y="3411"/>
                  </a:lnTo>
                  <a:lnTo>
                    <a:pt x="75411" y="16380"/>
                  </a:lnTo>
                  <a:lnTo>
                    <a:pt x="87314" y="34103"/>
                  </a:lnTo>
                  <a:lnTo>
                    <a:pt x="102968" y="87252"/>
                  </a:lnTo>
                  <a:lnTo>
                    <a:pt x="106993" y="144287"/>
                  </a:lnTo>
                  <a:lnTo>
                    <a:pt x="107156" y="154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SMARTInkShape-3252"/>
            <p:cNvSpPr/>
            <p:nvPr/>
          </p:nvSpPr>
          <p:spPr>
            <a:xfrm>
              <a:off x="8560594" y="5083969"/>
              <a:ext cx="95251" cy="142870"/>
            </a:xfrm>
            <a:custGeom>
              <a:avLst/>
              <a:gdLst/>
              <a:ahLst/>
              <a:cxnLst/>
              <a:rect l="0" t="0" r="0" b="0"/>
              <a:pathLst>
                <a:path w="95251" h="142870">
                  <a:moveTo>
                    <a:pt x="0" y="0"/>
                  </a:moveTo>
                  <a:lnTo>
                    <a:pt x="0" y="6320"/>
                  </a:lnTo>
                  <a:lnTo>
                    <a:pt x="3527" y="12951"/>
                  </a:lnTo>
                  <a:lnTo>
                    <a:pt x="6320" y="16572"/>
                  </a:lnTo>
                  <a:lnTo>
                    <a:pt x="9424" y="27650"/>
                  </a:lnTo>
                  <a:lnTo>
                    <a:pt x="14698" y="48762"/>
                  </a:lnTo>
                  <a:lnTo>
                    <a:pt x="39851" y="103253"/>
                  </a:lnTo>
                  <a:lnTo>
                    <a:pt x="50128" y="129932"/>
                  </a:lnTo>
                  <a:lnTo>
                    <a:pt x="57674" y="140318"/>
                  </a:lnTo>
                  <a:lnTo>
                    <a:pt x="62233" y="141739"/>
                  </a:lnTo>
                  <a:lnTo>
                    <a:pt x="71390" y="142869"/>
                  </a:lnTo>
                  <a:lnTo>
                    <a:pt x="71437" y="87052"/>
                  </a:lnTo>
                  <a:lnTo>
                    <a:pt x="72760" y="51467"/>
                  </a:lnTo>
                  <a:lnTo>
                    <a:pt x="80942" y="31859"/>
                  </a:lnTo>
                  <a:lnTo>
                    <a:pt x="9525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SMARTInkShape-3253"/>
            <p:cNvSpPr/>
            <p:nvPr/>
          </p:nvSpPr>
          <p:spPr>
            <a:xfrm>
              <a:off x="8703529" y="5036362"/>
              <a:ext cx="392683" cy="224278"/>
            </a:xfrm>
            <a:custGeom>
              <a:avLst/>
              <a:gdLst/>
              <a:ahLst/>
              <a:cxnLst/>
              <a:rect l="0" t="0" r="0" b="0"/>
              <a:pathLst>
                <a:path w="392683" h="224278">
                  <a:moveTo>
                    <a:pt x="11846" y="166669"/>
                  </a:moveTo>
                  <a:lnTo>
                    <a:pt x="28418" y="166669"/>
                  </a:lnTo>
                  <a:lnTo>
                    <a:pt x="30832" y="165346"/>
                  </a:lnTo>
                  <a:lnTo>
                    <a:pt x="32440" y="163142"/>
                  </a:lnTo>
                  <a:lnTo>
                    <a:pt x="35551" y="157164"/>
                  </a:lnTo>
                  <a:lnTo>
                    <a:pt x="63590" y="120600"/>
                  </a:lnTo>
                  <a:lnTo>
                    <a:pt x="81426" y="85821"/>
                  </a:lnTo>
                  <a:lnTo>
                    <a:pt x="80722" y="83666"/>
                  </a:lnTo>
                  <a:lnTo>
                    <a:pt x="71820" y="71974"/>
                  </a:lnTo>
                  <a:lnTo>
                    <a:pt x="54844" y="71468"/>
                  </a:lnTo>
                  <a:lnTo>
                    <a:pt x="52418" y="72774"/>
                  </a:lnTo>
                  <a:lnTo>
                    <a:pt x="50800" y="74969"/>
                  </a:lnTo>
                  <a:lnTo>
                    <a:pt x="47679" y="80934"/>
                  </a:lnTo>
                  <a:lnTo>
                    <a:pt x="5201" y="126994"/>
                  </a:lnTo>
                  <a:lnTo>
                    <a:pt x="2278" y="134925"/>
                  </a:lnTo>
                  <a:lnTo>
                    <a:pt x="0" y="182054"/>
                  </a:lnTo>
                  <a:lnTo>
                    <a:pt x="1303" y="184863"/>
                  </a:lnTo>
                  <a:lnTo>
                    <a:pt x="3495" y="186736"/>
                  </a:lnTo>
                  <a:lnTo>
                    <a:pt x="6278" y="187984"/>
                  </a:lnTo>
                  <a:lnTo>
                    <a:pt x="8134" y="190140"/>
                  </a:lnTo>
                  <a:lnTo>
                    <a:pt x="10196" y="196062"/>
                  </a:lnTo>
                  <a:lnTo>
                    <a:pt x="12069" y="198171"/>
                  </a:lnTo>
                  <a:lnTo>
                    <a:pt x="17677" y="200514"/>
                  </a:lnTo>
                  <a:lnTo>
                    <a:pt x="28273" y="201833"/>
                  </a:lnTo>
                  <a:lnTo>
                    <a:pt x="60070" y="184590"/>
                  </a:lnTo>
                  <a:lnTo>
                    <a:pt x="106969" y="146420"/>
                  </a:lnTo>
                  <a:lnTo>
                    <a:pt x="110980" y="145232"/>
                  </a:lnTo>
                  <a:lnTo>
                    <a:pt x="114977" y="145764"/>
                  </a:lnTo>
                  <a:lnTo>
                    <a:pt x="128549" y="153317"/>
                  </a:lnTo>
                  <a:lnTo>
                    <a:pt x="136530" y="160655"/>
                  </a:lnTo>
                  <a:lnTo>
                    <a:pt x="140022" y="167524"/>
                  </a:lnTo>
                  <a:lnTo>
                    <a:pt x="143770" y="186625"/>
                  </a:lnTo>
                  <a:lnTo>
                    <a:pt x="153017" y="200051"/>
                  </a:lnTo>
                  <a:lnTo>
                    <a:pt x="152262" y="202153"/>
                  </a:lnTo>
                  <a:lnTo>
                    <a:pt x="143260" y="213743"/>
                  </a:lnTo>
                  <a:lnTo>
                    <a:pt x="142816" y="156331"/>
                  </a:lnTo>
                  <a:lnTo>
                    <a:pt x="144138" y="104351"/>
                  </a:lnTo>
                  <a:lnTo>
                    <a:pt x="152320" y="88821"/>
                  </a:lnTo>
                  <a:lnTo>
                    <a:pt x="172312" y="65855"/>
                  </a:lnTo>
                  <a:lnTo>
                    <a:pt x="179296" y="62332"/>
                  </a:lnTo>
                  <a:lnTo>
                    <a:pt x="188238" y="60070"/>
                  </a:lnTo>
                  <a:lnTo>
                    <a:pt x="221422" y="70348"/>
                  </a:lnTo>
                  <a:lnTo>
                    <a:pt x="229786" y="70943"/>
                  </a:lnTo>
                  <a:lnTo>
                    <a:pt x="237913" y="67680"/>
                  </a:lnTo>
                  <a:lnTo>
                    <a:pt x="245935" y="63142"/>
                  </a:lnTo>
                  <a:lnTo>
                    <a:pt x="253910" y="61126"/>
                  </a:lnTo>
                  <a:lnTo>
                    <a:pt x="256565" y="59265"/>
                  </a:lnTo>
                  <a:lnTo>
                    <a:pt x="258336" y="56703"/>
                  </a:lnTo>
                  <a:lnTo>
                    <a:pt x="261626" y="50326"/>
                  </a:lnTo>
                  <a:lnTo>
                    <a:pt x="280724" y="27653"/>
                  </a:lnTo>
                  <a:lnTo>
                    <a:pt x="284219" y="15824"/>
                  </a:lnTo>
                  <a:lnTo>
                    <a:pt x="285688" y="0"/>
                  </a:lnTo>
                  <a:lnTo>
                    <a:pt x="285690" y="57467"/>
                  </a:lnTo>
                  <a:lnTo>
                    <a:pt x="285690" y="109659"/>
                  </a:lnTo>
                  <a:lnTo>
                    <a:pt x="287013" y="145755"/>
                  </a:lnTo>
                  <a:lnTo>
                    <a:pt x="300388" y="198798"/>
                  </a:lnTo>
                  <a:lnTo>
                    <a:pt x="312230" y="216462"/>
                  </a:lnTo>
                  <a:lnTo>
                    <a:pt x="315289" y="219708"/>
                  </a:lnTo>
                  <a:lnTo>
                    <a:pt x="322216" y="223315"/>
                  </a:lnTo>
                  <a:lnTo>
                    <a:pt x="325916" y="224277"/>
                  </a:lnTo>
                  <a:lnTo>
                    <a:pt x="328382" y="223595"/>
                  </a:lnTo>
                  <a:lnTo>
                    <a:pt x="330026" y="221818"/>
                  </a:lnTo>
                  <a:lnTo>
                    <a:pt x="331123" y="219309"/>
                  </a:lnTo>
                  <a:lnTo>
                    <a:pt x="333176" y="217638"/>
                  </a:lnTo>
                  <a:lnTo>
                    <a:pt x="345978" y="211427"/>
                  </a:lnTo>
                  <a:lnTo>
                    <a:pt x="373046" y="186345"/>
                  </a:lnTo>
                  <a:lnTo>
                    <a:pt x="377431" y="174973"/>
                  </a:lnTo>
                  <a:lnTo>
                    <a:pt x="380704" y="162422"/>
                  </a:lnTo>
                  <a:lnTo>
                    <a:pt x="390055" y="143586"/>
                  </a:lnTo>
                  <a:lnTo>
                    <a:pt x="392682" y="111188"/>
                  </a:lnTo>
                  <a:lnTo>
                    <a:pt x="391414" y="109838"/>
                  </a:lnTo>
                  <a:lnTo>
                    <a:pt x="386477" y="108338"/>
                  </a:lnTo>
                  <a:lnTo>
                    <a:pt x="376259" y="107493"/>
                  </a:lnTo>
                  <a:lnTo>
                    <a:pt x="368718" y="110824"/>
                  </a:lnTo>
                  <a:lnTo>
                    <a:pt x="353096" y="123741"/>
                  </a:lnTo>
                  <a:lnTo>
                    <a:pt x="309502" y="178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9" name="SMARTInkShape-3254"/>
          <p:cNvSpPr/>
          <p:nvPr/>
        </p:nvSpPr>
        <p:spPr>
          <a:xfrm>
            <a:off x="7346156" y="4893469"/>
            <a:ext cx="59533" cy="95251"/>
          </a:xfrm>
          <a:custGeom>
            <a:avLst/>
            <a:gdLst/>
            <a:ahLst/>
            <a:cxnLst/>
            <a:rect l="0" t="0" r="0" b="0"/>
            <a:pathLst>
              <a:path w="59533" h="95251">
                <a:moveTo>
                  <a:pt x="0" y="0"/>
                </a:moveTo>
                <a:lnTo>
                  <a:pt x="10252" y="0"/>
                </a:lnTo>
                <a:lnTo>
                  <a:pt x="10803" y="1323"/>
                </a:lnTo>
                <a:lnTo>
                  <a:pt x="11903" y="29599"/>
                </a:lnTo>
                <a:lnTo>
                  <a:pt x="13227" y="31639"/>
                </a:lnTo>
                <a:lnTo>
                  <a:pt x="15433" y="32999"/>
                </a:lnTo>
                <a:lnTo>
                  <a:pt x="18225" y="33905"/>
                </a:lnTo>
                <a:lnTo>
                  <a:pt x="20089" y="35833"/>
                </a:lnTo>
                <a:lnTo>
                  <a:pt x="24809" y="47738"/>
                </a:lnTo>
                <a:lnTo>
                  <a:pt x="43567" y="68678"/>
                </a:lnTo>
                <a:lnTo>
                  <a:pt x="47091" y="81151"/>
                </a:lnTo>
                <a:lnTo>
                  <a:pt x="47466" y="89014"/>
                </a:lnTo>
                <a:lnTo>
                  <a:pt x="48842" y="91093"/>
                </a:lnTo>
                <a:lnTo>
                  <a:pt x="51082" y="92479"/>
                </a:lnTo>
                <a:lnTo>
                  <a:pt x="59532" y="952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2" name="SMARTInkShape-Group551"/>
          <p:cNvGrpSpPr/>
          <p:nvPr/>
        </p:nvGrpSpPr>
        <p:grpSpPr>
          <a:xfrm>
            <a:off x="9489281" y="4869656"/>
            <a:ext cx="273826" cy="309564"/>
            <a:chOff x="9489281" y="4869656"/>
            <a:chExt cx="273826" cy="309564"/>
          </a:xfrm>
        </p:grpSpPr>
        <p:sp>
          <p:nvSpPr>
            <p:cNvPr id="1110" name="SMARTInkShape-3255"/>
            <p:cNvSpPr/>
            <p:nvPr/>
          </p:nvSpPr>
          <p:spPr>
            <a:xfrm>
              <a:off x="9489281" y="4976813"/>
              <a:ext cx="166689" cy="35719"/>
            </a:xfrm>
            <a:custGeom>
              <a:avLst/>
              <a:gdLst/>
              <a:ahLst/>
              <a:cxnLst/>
              <a:rect l="0" t="0" r="0" b="0"/>
              <a:pathLst>
                <a:path w="166689" h="35719">
                  <a:moveTo>
                    <a:pt x="0" y="0"/>
                  </a:moveTo>
                  <a:lnTo>
                    <a:pt x="6321" y="0"/>
                  </a:lnTo>
                  <a:lnTo>
                    <a:pt x="8183" y="1323"/>
                  </a:lnTo>
                  <a:lnTo>
                    <a:pt x="9424" y="3527"/>
                  </a:lnTo>
                  <a:lnTo>
                    <a:pt x="10252" y="6320"/>
                  </a:lnTo>
                  <a:lnTo>
                    <a:pt x="12127" y="8182"/>
                  </a:lnTo>
                  <a:lnTo>
                    <a:pt x="22013" y="11415"/>
                  </a:lnTo>
                  <a:lnTo>
                    <a:pt x="29600" y="11760"/>
                  </a:lnTo>
                  <a:lnTo>
                    <a:pt x="36527" y="15369"/>
                  </a:lnTo>
                  <a:lnTo>
                    <a:pt x="40226" y="18183"/>
                  </a:lnTo>
                  <a:lnTo>
                    <a:pt x="51392" y="21311"/>
                  </a:lnTo>
                  <a:lnTo>
                    <a:pt x="98566" y="27275"/>
                  </a:lnTo>
                  <a:lnTo>
                    <a:pt x="121335" y="34050"/>
                  </a:lnTo>
                  <a:lnTo>
                    <a:pt x="166688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SMARTInkShape-3256"/>
            <p:cNvSpPr/>
            <p:nvPr/>
          </p:nvSpPr>
          <p:spPr>
            <a:xfrm>
              <a:off x="9584531" y="4869656"/>
              <a:ext cx="178576" cy="309564"/>
            </a:xfrm>
            <a:custGeom>
              <a:avLst/>
              <a:gdLst/>
              <a:ahLst/>
              <a:cxnLst/>
              <a:rect l="0" t="0" r="0" b="0"/>
              <a:pathLst>
                <a:path w="178576" h="309564">
                  <a:moveTo>
                    <a:pt x="11907" y="0"/>
                  </a:moveTo>
                  <a:lnTo>
                    <a:pt x="11907" y="10252"/>
                  </a:lnTo>
                  <a:lnTo>
                    <a:pt x="18227" y="17737"/>
                  </a:lnTo>
                  <a:lnTo>
                    <a:pt x="24858" y="21113"/>
                  </a:lnTo>
                  <a:lnTo>
                    <a:pt x="28478" y="22013"/>
                  </a:lnTo>
                  <a:lnTo>
                    <a:pt x="30892" y="23935"/>
                  </a:lnTo>
                  <a:lnTo>
                    <a:pt x="44860" y="47865"/>
                  </a:lnTo>
                  <a:lnTo>
                    <a:pt x="45782" y="51754"/>
                  </a:lnTo>
                  <a:lnTo>
                    <a:pt x="53400" y="63548"/>
                  </a:lnTo>
                  <a:lnTo>
                    <a:pt x="87359" y="99221"/>
                  </a:lnTo>
                  <a:lnTo>
                    <a:pt x="95271" y="103630"/>
                  </a:lnTo>
                  <a:lnTo>
                    <a:pt x="103197" y="106912"/>
                  </a:lnTo>
                  <a:lnTo>
                    <a:pt x="130970" y="127659"/>
                  </a:lnTo>
                  <a:lnTo>
                    <a:pt x="150813" y="131856"/>
                  </a:lnTo>
                  <a:lnTo>
                    <a:pt x="166688" y="140307"/>
                  </a:lnTo>
                  <a:lnTo>
                    <a:pt x="170657" y="141163"/>
                  </a:lnTo>
                  <a:lnTo>
                    <a:pt x="173303" y="143057"/>
                  </a:lnTo>
                  <a:lnTo>
                    <a:pt x="175066" y="145642"/>
                  </a:lnTo>
                  <a:lnTo>
                    <a:pt x="177898" y="152976"/>
                  </a:lnTo>
                  <a:lnTo>
                    <a:pt x="178575" y="172471"/>
                  </a:lnTo>
                  <a:lnTo>
                    <a:pt x="175058" y="179401"/>
                  </a:lnTo>
                  <a:lnTo>
                    <a:pt x="162021" y="194629"/>
                  </a:lnTo>
                  <a:lnTo>
                    <a:pt x="109246" y="230192"/>
                  </a:lnTo>
                  <a:lnTo>
                    <a:pt x="49890" y="277323"/>
                  </a:lnTo>
                  <a:lnTo>
                    <a:pt x="12150" y="306016"/>
                  </a:lnTo>
                  <a:lnTo>
                    <a:pt x="0" y="309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7" name="SMARTInkShape-Group552"/>
          <p:cNvGrpSpPr/>
          <p:nvPr/>
        </p:nvGrpSpPr>
        <p:grpSpPr>
          <a:xfrm>
            <a:off x="9839638" y="4631531"/>
            <a:ext cx="411582" cy="368383"/>
            <a:chOff x="9839638" y="4631531"/>
            <a:chExt cx="411582" cy="368383"/>
          </a:xfrm>
        </p:grpSpPr>
        <p:sp>
          <p:nvSpPr>
            <p:cNvPr id="1113" name="SMARTInkShape-3257"/>
            <p:cNvSpPr/>
            <p:nvPr/>
          </p:nvSpPr>
          <p:spPr>
            <a:xfrm>
              <a:off x="9839638" y="4750594"/>
              <a:ext cx="113988" cy="249320"/>
            </a:xfrm>
            <a:custGeom>
              <a:avLst/>
              <a:gdLst/>
              <a:ahLst/>
              <a:cxnLst/>
              <a:rect l="0" t="0" r="0" b="0"/>
              <a:pathLst>
                <a:path w="113988" h="249320">
                  <a:moveTo>
                    <a:pt x="6831" y="0"/>
                  </a:moveTo>
                  <a:lnTo>
                    <a:pt x="6831" y="57121"/>
                  </a:lnTo>
                  <a:lnTo>
                    <a:pt x="8154" y="103313"/>
                  </a:lnTo>
                  <a:lnTo>
                    <a:pt x="17083" y="139446"/>
                  </a:lnTo>
                  <a:lnTo>
                    <a:pt x="18672" y="193003"/>
                  </a:lnTo>
                  <a:lnTo>
                    <a:pt x="18735" y="241930"/>
                  </a:lnTo>
                  <a:lnTo>
                    <a:pt x="17413" y="244631"/>
                  </a:lnTo>
                  <a:lnTo>
                    <a:pt x="15209" y="246430"/>
                  </a:lnTo>
                  <a:lnTo>
                    <a:pt x="8485" y="249319"/>
                  </a:lnTo>
                  <a:lnTo>
                    <a:pt x="7935" y="248234"/>
                  </a:lnTo>
                  <a:lnTo>
                    <a:pt x="5604" y="229681"/>
                  </a:lnTo>
                  <a:lnTo>
                    <a:pt x="554" y="222025"/>
                  </a:lnTo>
                  <a:lnTo>
                    <a:pt x="0" y="218131"/>
                  </a:lnTo>
                  <a:lnTo>
                    <a:pt x="7924" y="182558"/>
                  </a:lnTo>
                  <a:lnTo>
                    <a:pt x="16209" y="166686"/>
                  </a:lnTo>
                  <a:lnTo>
                    <a:pt x="17052" y="162719"/>
                  </a:lnTo>
                  <a:lnTo>
                    <a:pt x="24558" y="150812"/>
                  </a:lnTo>
                  <a:lnTo>
                    <a:pt x="35162" y="138906"/>
                  </a:lnTo>
                  <a:lnTo>
                    <a:pt x="42794" y="134496"/>
                  </a:lnTo>
                  <a:lnTo>
                    <a:pt x="46681" y="133320"/>
                  </a:lnTo>
                  <a:lnTo>
                    <a:pt x="49272" y="131213"/>
                  </a:lnTo>
                  <a:lnTo>
                    <a:pt x="54243" y="123251"/>
                  </a:lnTo>
                  <a:lnTo>
                    <a:pt x="78488" y="109884"/>
                  </a:lnTo>
                  <a:lnTo>
                    <a:pt x="87865" y="107695"/>
                  </a:lnTo>
                  <a:lnTo>
                    <a:pt x="100223" y="117455"/>
                  </a:lnTo>
                  <a:lnTo>
                    <a:pt x="107851" y="124906"/>
                  </a:lnTo>
                  <a:lnTo>
                    <a:pt x="111259" y="131802"/>
                  </a:lnTo>
                  <a:lnTo>
                    <a:pt x="113827" y="148547"/>
                  </a:lnTo>
                  <a:lnTo>
                    <a:pt x="113987" y="166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SMARTInkShape-3258"/>
            <p:cNvSpPr/>
            <p:nvPr/>
          </p:nvSpPr>
          <p:spPr>
            <a:xfrm>
              <a:off x="10048875" y="4750594"/>
              <a:ext cx="11907" cy="83345"/>
            </a:xfrm>
            <a:custGeom>
              <a:avLst/>
              <a:gdLst/>
              <a:ahLst/>
              <a:cxnLst/>
              <a:rect l="0" t="0" r="0" b="0"/>
              <a:pathLst>
                <a:path w="11907" h="83345">
                  <a:moveTo>
                    <a:pt x="0" y="0"/>
                  </a:moveTo>
                  <a:lnTo>
                    <a:pt x="0" y="27987"/>
                  </a:lnTo>
                  <a:lnTo>
                    <a:pt x="3528" y="35810"/>
                  </a:lnTo>
                  <a:lnTo>
                    <a:pt x="8182" y="43697"/>
                  </a:lnTo>
                  <a:lnTo>
                    <a:pt x="11170" y="59539"/>
                  </a:lnTo>
                  <a:lnTo>
                    <a:pt x="11906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SMARTInkShape-3259"/>
            <p:cNvSpPr/>
            <p:nvPr/>
          </p:nvSpPr>
          <p:spPr>
            <a:xfrm>
              <a:off x="10132219" y="4655344"/>
              <a:ext cx="119001" cy="166688"/>
            </a:xfrm>
            <a:custGeom>
              <a:avLst/>
              <a:gdLst/>
              <a:ahLst/>
              <a:cxnLst/>
              <a:rect l="0" t="0" r="0" b="0"/>
              <a:pathLst>
                <a:path w="119001" h="166688">
                  <a:moveTo>
                    <a:pt x="71437" y="0"/>
                  </a:moveTo>
                  <a:lnTo>
                    <a:pt x="61185" y="0"/>
                  </a:lnTo>
                  <a:lnTo>
                    <a:pt x="53701" y="6320"/>
                  </a:lnTo>
                  <a:lnTo>
                    <a:pt x="50325" y="12951"/>
                  </a:lnTo>
                  <a:lnTo>
                    <a:pt x="49425" y="16572"/>
                  </a:lnTo>
                  <a:lnTo>
                    <a:pt x="47502" y="18985"/>
                  </a:lnTo>
                  <a:lnTo>
                    <a:pt x="31210" y="29497"/>
                  </a:lnTo>
                  <a:lnTo>
                    <a:pt x="27100" y="36481"/>
                  </a:lnTo>
                  <a:lnTo>
                    <a:pt x="26005" y="40196"/>
                  </a:lnTo>
                  <a:lnTo>
                    <a:pt x="23950" y="42672"/>
                  </a:lnTo>
                  <a:lnTo>
                    <a:pt x="18141" y="45424"/>
                  </a:lnTo>
                  <a:lnTo>
                    <a:pt x="16062" y="47480"/>
                  </a:lnTo>
                  <a:lnTo>
                    <a:pt x="13754" y="53293"/>
                  </a:lnTo>
                  <a:lnTo>
                    <a:pt x="11815" y="55372"/>
                  </a:lnTo>
                  <a:lnTo>
                    <a:pt x="1817" y="58983"/>
                  </a:lnTo>
                  <a:lnTo>
                    <a:pt x="10411" y="59483"/>
                  </a:lnTo>
                  <a:lnTo>
                    <a:pt x="29604" y="59530"/>
                  </a:lnTo>
                  <a:lnTo>
                    <a:pt x="36529" y="56003"/>
                  </a:lnTo>
                  <a:lnTo>
                    <a:pt x="40228" y="53210"/>
                  </a:lnTo>
                  <a:lnTo>
                    <a:pt x="51394" y="50107"/>
                  </a:lnTo>
                  <a:lnTo>
                    <a:pt x="107093" y="47644"/>
                  </a:lnTo>
                  <a:lnTo>
                    <a:pt x="116698" y="47629"/>
                  </a:lnTo>
                  <a:lnTo>
                    <a:pt x="117486" y="48950"/>
                  </a:lnTo>
                  <a:lnTo>
                    <a:pt x="118971" y="71747"/>
                  </a:lnTo>
                  <a:lnTo>
                    <a:pt x="119000" y="75613"/>
                  </a:lnTo>
                  <a:lnTo>
                    <a:pt x="115507" y="83435"/>
                  </a:lnTo>
                  <a:lnTo>
                    <a:pt x="79314" y="123033"/>
                  </a:lnTo>
                  <a:lnTo>
                    <a:pt x="21987" y="158750"/>
                  </a:lnTo>
                  <a:lnTo>
                    <a:pt x="12858" y="163160"/>
                  </a:lnTo>
                  <a:lnTo>
                    <a:pt x="0" y="166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SMARTInkShape-3260"/>
            <p:cNvSpPr/>
            <p:nvPr/>
          </p:nvSpPr>
          <p:spPr>
            <a:xfrm>
              <a:off x="9917906" y="4631531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1190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4" name="SMARTInkShape-Group553"/>
          <p:cNvGrpSpPr/>
          <p:nvPr/>
        </p:nvGrpSpPr>
        <p:grpSpPr>
          <a:xfrm>
            <a:off x="9656131" y="4798219"/>
            <a:ext cx="821370" cy="998857"/>
            <a:chOff x="9656131" y="4798219"/>
            <a:chExt cx="821370" cy="998857"/>
          </a:xfrm>
        </p:grpSpPr>
        <p:sp>
          <p:nvSpPr>
            <p:cNvPr id="1118" name="SMARTInkShape-3261"/>
            <p:cNvSpPr/>
            <p:nvPr/>
          </p:nvSpPr>
          <p:spPr>
            <a:xfrm>
              <a:off x="9656131" y="5109661"/>
              <a:ext cx="118901" cy="329574"/>
            </a:xfrm>
            <a:custGeom>
              <a:avLst/>
              <a:gdLst/>
              <a:ahLst/>
              <a:cxnLst/>
              <a:rect l="0" t="0" r="0" b="0"/>
              <a:pathLst>
                <a:path w="118901" h="329574">
                  <a:moveTo>
                    <a:pt x="35557" y="129089"/>
                  </a:moveTo>
                  <a:lnTo>
                    <a:pt x="35557" y="139340"/>
                  </a:lnTo>
                  <a:lnTo>
                    <a:pt x="16571" y="169389"/>
                  </a:lnTo>
                  <a:lnTo>
                    <a:pt x="1681" y="220936"/>
                  </a:lnTo>
                  <a:lnTo>
                    <a:pt x="0" y="268045"/>
                  </a:lnTo>
                  <a:lnTo>
                    <a:pt x="6206" y="291822"/>
                  </a:lnTo>
                  <a:lnTo>
                    <a:pt x="16424" y="309304"/>
                  </a:lnTo>
                  <a:lnTo>
                    <a:pt x="23966" y="315018"/>
                  </a:lnTo>
                  <a:lnTo>
                    <a:pt x="31728" y="318881"/>
                  </a:lnTo>
                  <a:lnTo>
                    <a:pt x="43536" y="327170"/>
                  </a:lnTo>
                  <a:lnTo>
                    <a:pt x="51450" y="329573"/>
                  </a:lnTo>
                  <a:lnTo>
                    <a:pt x="55413" y="328891"/>
                  </a:lnTo>
                  <a:lnTo>
                    <a:pt x="63343" y="324605"/>
                  </a:lnTo>
                  <a:lnTo>
                    <a:pt x="75246" y="314754"/>
                  </a:lnTo>
                  <a:lnTo>
                    <a:pt x="79655" y="303770"/>
                  </a:lnTo>
                  <a:lnTo>
                    <a:pt x="82937" y="291392"/>
                  </a:lnTo>
                  <a:lnTo>
                    <a:pt x="90900" y="275663"/>
                  </a:lnTo>
                  <a:lnTo>
                    <a:pt x="94720" y="223722"/>
                  </a:lnTo>
                  <a:lnTo>
                    <a:pt x="95055" y="171717"/>
                  </a:lnTo>
                  <a:lnTo>
                    <a:pt x="93755" y="140837"/>
                  </a:lnTo>
                  <a:lnTo>
                    <a:pt x="80389" y="81686"/>
                  </a:lnTo>
                  <a:lnTo>
                    <a:pt x="56813" y="22984"/>
                  </a:lnTo>
                  <a:lnTo>
                    <a:pt x="37373" y="0"/>
                  </a:lnTo>
                  <a:lnTo>
                    <a:pt x="36768" y="696"/>
                  </a:lnTo>
                  <a:lnTo>
                    <a:pt x="35570" y="36719"/>
                  </a:lnTo>
                  <a:lnTo>
                    <a:pt x="47683" y="94016"/>
                  </a:lnTo>
                  <a:lnTo>
                    <a:pt x="62097" y="152707"/>
                  </a:lnTo>
                  <a:lnTo>
                    <a:pt x="68556" y="176657"/>
                  </a:lnTo>
                  <a:lnTo>
                    <a:pt x="71390" y="191240"/>
                  </a:lnTo>
                  <a:lnTo>
                    <a:pt x="88964" y="228100"/>
                  </a:lnTo>
                  <a:lnTo>
                    <a:pt x="95894" y="232625"/>
                  </a:lnTo>
                  <a:lnTo>
                    <a:pt x="106854" y="235769"/>
                  </a:lnTo>
                  <a:lnTo>
                    <a:pt x="118900" y="2362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SMARTInkShape-3262"/>
            <p:cNvSpPr/>
            <p:nvPr/>
          </p:nvSpPr>
          <p:spPr>
            <a:xfrm>
              <a:off x="9810750" y="5191125"/>
              <a:ext cx="69735" cy="106601"/>
            </a:xfrm>
            <a:custGeom>
              <a:avLst/>
              <a:gdLst/>
              <a:ahLst/>
              <a:cxnLst/>
              <a:rect l="0" t="0" r="0" b="0"/>
              <a:pathLst>
                <a:path w="69735" h="106601">
                  <a:moveTo>
                    <a:pt x="0" y="23813"/>
                  </a:moveTo>
                  <a:lnTo>
                    <a:pt x="0" y="73467"/>
                  </a:lnTo>
                  <a:lnTo>
                    <a:pt x="3528" y="82482"/>
                  </a:lnTo>
                  <a:lnTo>
                    <a:pt x="6321" y="86738"/>
                  </a:lnTo>
                  <a:lnTo>
                    <a:pt x="9505" y="89575"/>
                  </a:lnTo>
                  <a:lnTo>
                    <a:pt x="16573" y="92728"/>
                  </a:lnTo>
                  <a:lnTo>
                    <a:pt x="18985" y="94891"/>
                  </a:lnTo>
                  <a:lnTo>
                    <a:pt x="21667" y="100823"/>
                  </a:lnTo>
                  <a:lnTo>
                    <a:pt x="23706" y="102934"/>
                  </a:lnTo>
                  <a:lnTo>
                    <a:pt x="29497" y="105280"/>
                  </a:lnTo>
                  <a:lnTo>
                    <a:pt x="40196" y="106600"/>
                  </a:lnTo>
                  <a:lnTo>
                    <a:pt x="42672" y="105463"/>
                  </a:lnTo>
                  <a:lnTo>
                    <a:pt x="44324" y="103381"/>
                  </a:lnTo>
                  <a:lnTo>
                    <a:pt x="45424" y="100671"/>
                  </a:lnTo>
                  <a:lnTo>
                    <a:pt x="47481" y="98864"/>
                  </a:lnTo>
                  <a:lnTo>
                    <a:pt x="53293" y="96856"/>
                  </a:lnTo>
                  <a:lnTo>
                    <a:pt x="55372" y="94998"/>
                  </a:lnTo>
                  <a:lnTo>
                    <a:pt x="57683" y="89405"/>
                  </a:lnTo>
                  <a:lnTo>
                    <a:pt x="60489" y="66853"/>
                  </a:lnTo>
                  <a:lnTo>
                    <a:pt x="68883" y="48287"/>
                  </a:lnTo>
                  <a:lnTo>
                    <a:pt x="69734" y="44098"/>
                  </a:lnTo>
                  <a:lnTo>
                    <a:pt x="68980" y="39982"/>
                  </a:lnTo>
                  <a:lnTo>
                    <a:pt x="61037" y="26203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0" name="SMARTInkShape-3263"/>
            <p:cNvSpPr/>
            <p:nvPr/>
          </p:nvSpPr>
          <p:spPr>
            <a:xfrm>
              <a:off x="9917906" y="5155406"/>
              <a:ext cx="35720" cy="59533"/>
            </a:xfrm>
            <a:custGeom>
              <a:avLst/>
              <a:gdLst/>
              <a:ahLst/>
              <a:cxnLst/>
              <a:rect l="0" t="0" r="0" b="0"/>
              <a:pathLst>
                <a:path w="35720" h="59533">
                  <a:moveTo>
                    <a:pt x="0" y="0"/>
                  </a:moveTo>
                  <a:lnTo>
                    <a:pt x="0" y="6321"/>
                  </a:lnTo>
                  <a:lnTo>
                    <a:pt x="1323" y="8183"/>
                  </a:lnTo>
                  <a:lnTo>
                    <a:pt x="3528" y="9424"/>
                  </a:lnTo>
                  <a:lnTo>
                    <a:pt x="6321" y="10252"/>
                  </a:lnTo>
                  <a:lnTo>
                    <a:pt x="8183" y="12126"/>
                  </a:lnTo>
                  <a:lnTo>
                    <a:pt x="10252" y="17737"/>
                  </a:lnTo>
                  <a:lnTo>
                    <a:pt x="13133" y="43766"/>
                  </a:lnTo>
                  <a:lnTo>
                    <a:pt x="18184" y="51642"/>
                  </a:lnTo>
                  <a:lnTo>
                    <a:pt x="24838" y="56026"/>
                  </a:lnTo>
                  <a:lnTo>
                    <a:pt x="35719" y="59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SMARTInkShape-3264"/>
            <p:cNvSpPr/>
            <p:nvPr/>
          </p:nvSpPr>
          <p:spPr>
            <a:xfrm>
              <a:off x="9870427" y="5049450"/>
              <a:ext cx="308867" cy="248832"/>
            </a:xfrm>
            <a:custGeom>
              <a:avLst/>
              <a:gdLst/>
              <a:ahLst/>
              <a:cxnLst/>
              <a:rect l="0" t="0" r="0" b="0"/>
              <a:pathLst>
                <a:path w="308867" h="248832">
                  <a:moveTo>
                    <a:pt x="11761" y="46425"/>
                  </a:moveTo>
                  <a:lnTo>
                    <a:pt x="0" y="46425"/>
                  </a:lnTo>
                  <a:lnTo>
                    <a:pt x="17594" y="46425"/>
                  </a:lnTo>
                  <a:lnTo>
                    <a:pt x="34509" y="52746"/>
                  </a:lnTo>
                  <a:lnTo>
                    <a:pt x="89945" y="90122"/>
                  </a:lnTo>
                  <a:lnTo>
                    <a:pt x="114844" y="112574"/>
                  </a:lnTo>
                  <a:lnTo>
                    <a:pt x="122839" y="115512"/>
                  </a:lnTo>
                  <a:lnTo>
                    <a:pt x="125500" y="117618"/>
                  </a:lnTo>
                  <a:lnTo>
                    <a:pt x="130804" y="129720"/>
                  </a:lnTo>
                  <a:lnTo>
                    <a:pt x="130823" y="72692"/>
                  </a:lnTo>
                  <a:lnTo>
                    <a:pt x="130823" y="42600"/>
                  </a:lnTo>
                  <a:lnTo>
                    <a:pt x="132146" y="39906"/>
                  </a:lnTo>
                  <a:lnTo>
                    <a:pt x="134351" y="38110"/>
                  </a:lnTo>
                  <a:lnTo>
                    <a:pt x="141075" y="35228"/>
                  </a:lnTo>
                  <a:lnTo>
                    <a:pt x="155463" y="44036"/>
                  </a:lnTo>
                  <a:lnTo>
                    <a:pt x="159156" y="44832"/>
                  </a:lnTo>
                  <a:lnTo>
                    <a:pt x="166787" y="52773"/>
                  </a:lnTo>
                  <a:lnTo>
                    <a:pt x="194338" y="85787"/>
                  </a:lnTo>
                  <a:lnTo>
                    <a:pt x="202267" y="90377"/>
                  </a:lnTo>
                  <a:lnTo>
                    <a:pt x="206234" y="91602"/>
                  </a:lnTo>
                  <a:lnTo>
                    <a:pt x="208877" y="93741"/>
                  </a:lnTo>
                  <a:lnTo>
                    <a:pt x="213923" y="101749"/>
                  </a:lnTo>
                  <a:lnTo>
                    <a:pt x="219791" y="104087"/>
                  </a:lnTo>
                  <a:lnTo>
                    <a:pt x="223208" y="103387"/>
                  </a:lnTo>
                  <a:lnTo>
                    <a:pt x="230532" y="99081"/>
                  </a:lnTo>
                  <a:lnTo>
                    <a:pt x="233014" y="96081"/>
                  </a:lnTo>
                  <a:lnTo>
                    <a:pt x="245725" y="72713"/>
                  </a:lnTo>
                  <a:lnTo>
                    <a:pt x="249338" y="44089"/>
                  </a:lnTo>
                  <a:lnTo>
                    <a:pt x="246115" y="35244"/>
                  </a:lnTo>
                  <a:lnTo>
                    <a:pt x="243402" y="31034"/>
                  </a:lnTo>
                  <a:lnTo>
                    <a:pt x="238456" y="2849"/>
                  </a:lnTo>
                  <a:lnTo>
                    <a:pt x="236973" y="1499"/>
                  </a:lnTo>
                  <a:lnTo>
                    <a:pt x="231800" y="0"/>
                  </a:lnTo>
                  <a:lnTo>
                    <a:pt x="229890" y="922"/>
                  </a:lnTo>
                  <a:lnTo>
                    <a:pt x="228619" y="2861"/>
                  </a:lnTo>
                  <a:lnTo>
                    <a:pt x="226826" y="11910"/>
                  </a:lnTo>
                  <a:lnTo>
                    <a:pt x="226575" y="15477"/>
                  </a:lnTo>
                  <a:lnTo>
                    <a:pt x="225085" y="17856"/>
                  </a:lnTo>
                  <a:lnTo>
                    <a:pt x="222769" y="19442"/>
                  </a:lnTo>
                  <a:lnTo>
                    <a:pt x="219901" y="20499"/>
                  </a:lnTo>
                  <a:lnTo>
                    <a:pt x="217990" y="22526"/>
                  </a:lnTo>
                  <a:lnTo>
                    <a:pt x="215866" y="28307"/>
                  </a:lnTo>
                  <a:lnTo>
                    <a:pt x="216622" y="31700"/>
                  </a:lnTo>
                  <a:lnTo>
                    <a:pt x="223814" y="46652"/>
                  </a:lnTo>
                  <a:lnTo>
                    <a:pt x="224568" y="50545"/>
                  </a:lnTo>
                  <a:lnTo>
                    <a:pt x="226392" y="53141"/>
                  </a:lnTo>
                  <a:lnTo>
                    <a:pt x="228931" y="54871"/>
                  </a:lnTo>
                  <a:lnTo>
                    <a:pt x="235280" y="58116"/>
                  </a:lnTo>
                  <a:lnTo>
                    <a:pt x="257934" y="77182"/>
                  </a:lnTo>
                  <a:lnTo>
                    <a:pt x="273720" y="84691"/>
                  </a:lnTo>
                  <a:lnTo>
                    <a:pt x="289578" y="98523"/>
                  </a:lnTo>
                  <a:lnTo>
                    <a:pt x="293985" y="106179"/>
                  </a:lnTo>
                  <a:lnTo>
                    <a:pt x="297266" y="113993"/>
                  </a:lnTo>
                  <a:lnTo>
                    <a:pt x="305229" y="125829"/>
                  </a:lnTo>
                  <a:lnTo>
                    <a:pt x="308177" y="139038"/>
                  </a:lnTo>
                  <a:lnTo>
                    <a:pt x="308866" y="151969"/>
                  </a:lnTo>
                  <a:lnTo>
                    <a:pt x="294697" y="203781"/>
                  </a:lnTo>
                  <a:lnTo>
                    <a:pt x="284770" y="222253"/>
                  </a:lnTo>
                  <a:lnTo>
                    <a:pt x="261792" y="2488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SMARTInkShape-3265"/>
            <p:cNvSpPr/>
            <p:nvPr/>
          </p:nvSpPr>
          <p:spPr>
            <a:xfrm>
              <a:off x="10215563" y="4976813"/>
              <a:ext cx="11907" cy="59532"/>
            </a:xfrm>
            <a:custGeom>
              <a:avLst/>
              <a:gdLst/>
              <a:ahLst/>
              <a:cxnLst/>
              <a:rect l="0" t="0" r="0" b="0"/>
              <a:pathLst>
                <a:path w="11907" h="59532">
                  <a:moveTo>
                    <a:pt x="0" y="0"/>
                  </a:moveTo>
                  <a:lnTo>
                    <a:pt x="0" y="16571"/>
                  </a:lnTo>
                  <a:lnTo>
                    <a:pt x="3527" y="24121"/>
                  </a:lnTo>
                  <a:lnTo>
                    <a:pt x="8182" y="31887"/>
                  </a:lnTo>
                  <a:lnTo>
                    <a:pt x="11169" y="47652"/>
                  </a:lnTo>
                  <a:lnTo>
                    <a:pt x="11906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SMARTInkShape-3266"/>
            <p:cNvSpPr/>
            <p:nvPr/>
          </p:nvSpPr>
          <p:spPr>
            <a:xfrm>
              <a:off x="10263678" y="4798219"/>
              <a:ext cx="106667" cy="190433"/>
            </a:xfrm>
            <a:custGeom>
              <a:avLst/>
              <a:gdLst/>
              <a:ahLst/>
              <a:cxnLst/>
              <a:rect l="0" t="0" r="0" b="0"/>
              <a:pathLst>
                <a:path w="106667" h="190433">
                  <a:moveTo>
                    <a:pt x="11416" y="0"/>
                  </a:moveTo>
                  <a:lnTo>
                    <a:pt x="0" y="0"/>
                  </a:lnTo>
                  <a:lnTo>
                    <a:pt x="5976" y="6320"/>
                  </a:lnTo>
                  <a:lnTo>
                    <a:pt x="8999" y="16479"/>
                  </a:lnTo>
                  <a:lnTo>
                    <a:pt x="20603" y="68561"/>
                  </a:lnTo>
                  <a:lnTo>
                    <a:pt x="31947" y="109331"/>
                  </a:lnTo>
                  <a:lnTo>
                    <a:pt x="37784" y="139992"/>
                  </a:lnTo>
                  <a:lnTo>
                    <a:pt x="47891" y="162305"/>
                  </a:lnTo>
                  <a:lnTo>
                    <a:pt x="68639" y="187891"/>
                  </a:lnTo>
                  <a:lnTo>
                    <a:pt x="73449" y="189341"/>
                  </a:lnTo>
                  <a:lnTo>
                    <a:pt x="98874" y="190432"/>
                  </a:lnTo>
                  <a:lnTo>
                    <a:pt x="101472" y="189131"/>
                  </a:lnTo>
                  <a:lnTo>
                    <a:pt x="103203" y="186942"/>
                  </a:lnTo>
                  <a:lnTo>
                    <a:pt x="106666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SMARTInkShape-3267"/>
            <p:cNvSpPr/>
            <p:nvPr/>
          </p:nvSpPr>
          <p:spPr>
            <a:xfrm>
              <a:off x="10227614" y="4822031"/>
              <a:ext cx="118918" cy="83345"/>
            </a:xfrm>
            <a:custGeom>
              <a:avLst/>
              <a:gdLst/>
              <a:ahLst/>
              <a:cxnLst/>
              <a:rect l="0" t="0" r="0" b="0"/>
              <a:pathLst>
                <a:path w="118918" h="83345">
                  <a:moveTo>
                    <a:pt x="11761" y="83344"/>
                  </a:moveTo>
                  <a:lnTo>
                    <a:pt x="345" y="83344"/>
                  </a:lnTo>
                  <a:lnTo>
                    <a:pt x="0" y="77023"/>
                  </a:lnTo>
                  <a:lnTo>
                    <a:pt x="1275" y="75162"/>
                  </a:lnTo>
                  <a:lnTo>
                    <a:pt x="3447" y="73920"/>
                  </a:lnTo>
                  <a:lnTo>
                    <a:pt x="6219" y="73093"/>
                  </a:lnTo>
                  <a:lnTo>
                    <a:pt x="23982" y="58704"/>
                  </a:lnTo>
                  <a:lnTo>
                    <a:pt x="39194" y="47380"/>
                  </a:lnTo>
                  <a:lnTo>
                    <a:pt x="97274" y="7933"/>
                  </a:lnTo>
                  <a:lnTo>
                    <a:pt x="106211" y="3526"/>
                  </a:lnTo>
                  <a:lnTo>
                    <a:pt x="1189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SMARTInkShape-3268"/>
            <p:cNvSpPr/>
            <p:nvPr/>
          </p:nvSpPr>
          <p:spPr>
            <a:xfrm>
              <a:off x="10167938" y="4833938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" name="SMARTInkShape-3269"/>
            <p:cNvSpPr/>
            <p:nvPr/>
          </p:nvSpPr>
          <p:spPr>
            <a:xfrm>
              <a:off x="9780436" y="5524500"/>
              <a:ext cx="113659" cy="190501"/>
            </a:xfrm>
            <a:custGeom>
              <a:avLst/>
              <a:gdLst/>
              <a:ahLst/>
              <a:cxnLst/>
              <a:rect l="0" t="0" r="0" b="0"/>
              <a:pathLst>
                <a:path w="113659" h="190501">
                  <a:moveTo>
                    <a:pt x="42220" y="0"/>
                  </a:moveTo>
                  <a:lnTo>
                    <a:pt x="35900" y="0"/>
                  </a:lnTo>
                  <a:lnTo>
                    <a:pt x="34038" y="1323"/>
                  </a:lnTo>
                  <a:lnTo>
                    <a:pt x="32796" y="3528"/>
                  </a:lnTo>
                  <a:lnTo>
                    <a:pt x="31968" y="6321"/>
                  </a:lnTo>
                  <a:lnTo>
                    <a:pt x="30094" y="8182"/>
                  </a:lnTo>
                  <a:lnTo>
                    <a:pt x="24484" y="10251"/>
                  </a:lnTo>
                  <a:lnTo>
                    <a:pt x="22459" y="13449"/>
                  </a:lnTo>
                  <a:lnTo>
                    <a:pt x="8314" y="67839"/>
                  </a:lnTo>
                  <a:lnTo>
                    <a:pt x="0" y="100615"/>
                  </a:lnTo>
                  <a:lnTo>
                    <a:pt x="7080" y="156330"/>
                  </a:lnTo>
                  <a:lnTo>
                    <a:pt x="15786" y="172732"/>
                  </a:lnTo>
                  <a:lnTo>
                    <a:pt x="22975" y="181721"/>
                  </a:lnTo>
                  <a:lnTo>
                    <a:pt x="30581" y="186599"/>
                  </a:lnTo>
                  <a:lnTo>
                    <a:pt x="42299" y="189343"/>
                  </a:lnTo>
                  <a:lnTo>
                    <a:pt x="46242" y="189729"/>
                  </a:lnTo>
                  <a:lnTo>
                    <a:pt x="54150" y="186629"/>
                  </a:lnTo>
                  <a:lnTo>
                    <a:pt x="58111" y="183951"/>
                  </a:lnTo>
                  <a:lnTo>
                    <a:pt x="60752" y="179519"/>
                  </a:lnTo>
                  <a:lnTo>
                    <a:pt x="68518" y="156924"/>
                  </a:lnTo>
                  <a:lnTo>
                    <a:pt x="71658" y="152241"/>
                  </a:lnTo>
                  <a:lnTo>
                    <a:pt x="88027" y="97395"/>
                  </a:lnTo>
                  <a:lnTo>
                    <a:pt x="85509" y="86061"/>
                  </a:lnTo>
                  <a:lnTo>
                    <a:pt x="81304" y="76614"/>
                  </a:lnTo>
                  <a:lnTo>
                    <a:pt x="77613" y="63858"/>
                  </a:lnTo>
                  <a:lnTo>
                    <a:pt x="70053" y="51700"/>
                  </a:lnTo>
                  <a:lnTo>
                    <a:pt x="67819" y="43703"/>
                  </a:lnTo>
                  <a:lnTo>
                    <a:pt x="65900" y="41042"/>
                  </a:lnTo>
                  <a:lnTo>
                    <a:pt x="63300" y="39267"/>
                  </a:lnTo>
                  <a:lnTo>
                    <a:pt x="60241" y="38085"/>
                  </a:lnTo>
                  <a:lnTo>
                    <a:pt x="58203" y="38619"/>
                  </a:lnTo>
                  <a:lnTo>
                    <a:pt x="56844" y="40298"/>
                  </a:lnTo>
                  <a:lnTo>
                    <a:pt x="55334" y="45691"/>
                  </a:lnTo>
                  <a:lnTo>
                    <a:pt x="54286" y="76409"/>
                  </a:lnTo>
                  <a:lnTo>
                    <a:pt x="60495" y="102308"/>
                  </a:lnTo>
                  <a:lnTo>
                    <a:pt x="86016" y="157376"/>
                  </a:lnTo>
                  <a:lnTo>
                    <a:pt x="113658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SMARTInkShape-3270"/>
            <p:cNvSpPr/>
            <p:nvPr/>
          </p:nvSpPr>
          <p:spPr>
            <a:xfrm>
              <a:off x="9942252" y="5488781"/>
              <a:ext cx="70905" cy="154412"/>
            </a:xfrm>
            <a:custGeom>
              <a:avLst/>
              <a:gdLst/>
              <a:ahLst/>
              <a:cxnLst/>
              <a:rect l="0" t="0" r="0" b="0"/>
              <a:pathLst>
                <a:path w="70905" h="154412">
                  <a:moveTo>
                    <a:pt x="23279" y="0"/>
                  </a:moveTo>
                  <a:lnTo>
                    <a:pt x="23279" y="6321"/>
                  </a:lnTo>
                  <a:lnTo>
                    <a:pt x="19752" y="12952"/>
                  </a:lnTo>
                  <a:lnTo>
                    <a:pt x="15097" y="20308"/>
                  </a:lnTo>
                  <a:lnTo>
                    <a:pt x="1267" y="78435"/>
                  </a:lnTo>
                  <a:lnTo>
                    <a:pt x="0" y="102909"/>
                  </a:lnTo>
                  <a:lnTo>
                    <a:pt x="3232" y="115411"/>
                  </a:lnTo>
                  <a:lnTo>
                    <a:pt x="7755" y="126700"/>
                  </a:lnTo>
                  <a:lnTo>
                    <a:pt x="11624" y="145285"/>
                  </a:lnTo>
                  <a:lnTo>
                    <a:pt x="14185" y="148450"/>
                  </a:lnTo>
                  <a:lnTo>
                    <a:pt x="20561" y="151968"/>
                  </a:lnTo>
                  <a:lnTo>
                    <a:pt x="39319" y="154411"/>
                  </a:lnTo>
                  <a:lnTo>
                    <a:pt x="47165" y="151089"/>
                  </a:lnTo>
                  <a:lnTo>
                    <a:pt x="55062" y="146526"/>
                  </a:lnTo>
                  <a:lnTo>
                    <a:pt x="70904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SMARTInkShape-3271"/>
            <p:cNvSpPr/>
            <p:nvPr/>
          </p:nvSpPr>
          <p:spPr>
            <a:xfrm>
              <a:off x="10048875" y="5322094"/>
              <a:ext cx="71439" cy="238126"/>
            </a:xfrm>
            <a:custGeom>
              <a:avLst/>
              <a:gdLst/>
              <a:ahLst/>
              <a:cxnLst/>
              <a:rect l="0" t="0" r="0" b="0"/>
              <a:pathLst>
                <a:path w="71439" h="238126">
                  <a:moveTo>
                    <a:pt x="0" y="0"/>
                  </a:moveTo>
                  <a:lnTo>
                    <a:pt x="0" y="53202"/>
                  </a:lnTo>
                  <a:lnTo>
                    <a:pt x="1323" y="75882"/>
                  </a:lnTo>
                  <a:lnTo>
                    <a:pt x="20308" y="131255"/>
                  </a:lnTo>
                  <a:lnTo>
                    <a:pt x="43697" y="189099"/>
                  </a:lnTo>
                  <a:lnTo>
                    <a:pt x="67912" y="225672"/>
                  </a:lnTo>
                  <a:lnTo>
                    <a:pt x="71438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SMARTInkShape-3272"/>
            <p:cNvSpPr/>
            <p:nvPr/>
          </p:nvSpPr>
          <p:spPr>
            <a:xfrm>
              <a:off x="10025063" y="5393738"/>
              <a:ext cx="142876" cy="106951"/>
            </a:xfrm>
            <a:custGeom>
              <a:avLst/>
              <a:gdLst/>
              <a:ahLst/>
              <a:cxnLst/>
              <a:rect l="0" t="0" r="0" b="0"/>
              <a:pathLst>
                <a:path w="142876" h="106951">
                  <a:moveTo>
                    <a:pt x="0" y="83137"/>
                  </a:moveTo>
                  <a:lnTo>
                    <a:pt x="0" y="76816"/>
                  </a:lnTo>
                  <a:lnTo>
                    <a:pt x="1323" y="74955"/>
                  </a:lnTo>
                  <a:lnTo>
                    <a:pt x="3527" y="73713"/>
                  </a:lnTo>
                  <a:lnTo>
                    <a:pt x="6320" y="72886"/>
                  </a:lnTo>
                  <a:lnTo>
                    <a:pt x="8182" y="69688"/>
                  </a:lnTo>
                  <a:lnTo>
                    <a:pt x="12126" y="53870"/>
                  </a:lnTo>
                  <a:lnTo>
                    <a:pt x="24640" y="36002"/>
                  </a:lnTo>
                  <a:lnTo>
                    <a:pt x="51641" y="7759"/>
                  </a:lnTo>
                  <a:lnTo>
                    <a:pt x="59552" y="3334"/>
                  </a:lnTo>
                  <a:lnTo>
                    <a:pt x="75410" y="492"/>
                  </a:lnTo>
                  <a:lnTo>
                    <a:pt x="93633" y="0"/>
                  </a:lnTo>
                  <a:lnTo>
                    <a:pt x="104675" y="3413"/>
                  </a:lnTo>
                  <a:lnTo>
                    <a:pt x="109470" y="6175"/>
                  </a:lnTo>
                  <a:lnTo>
                    <a:pt x="112667" y="10662"/>
                  </a:lnTo>
                  <a:lnTo>
                    <a:pt x="121327" y="33348"/>
                  </a:lnTo>
                  <a:lnTo>
                    <a:pt x="124541" y="38037"/>
                  </a:lnTo>
                  <a:lnTo>
                    <a:pt x="140141" y="85873"/>
                  </a:lnTo>
                  <a:lnTo>
                    <a:pt x="142875" y="106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SMARTInkShape-3273"/>
            <p:cNvSpPr/>
            <p:nvPr/>
          </p:nvSpPr>
          <p:spPr>
            <a:xfrm>
              <a:off x="10144125" y="5322094"/>
              <a:ext cx="142828" cy="140853"/>
            </a:xfrm>
            <a:custGeom>
              <a:avLst/>
              <a:gdLst/>
              <a:ahLst/>
              <a:cxnLst/>
              <a:rect l="0" t="0" r="0" b="0"/>
              <a:pathLst>
                <a:path w="142828" h="140853">
                  <a:moveTo>
                    <a:pt x="0" y="0"/>
                  </a:moveTo>
                  <a:lnTo>
                    <a:pt x="17736" y="0"/>
                  </a:lnTo>
                  <a:lnTo>
                    <a:pt x="24640" y="3527"/>
                  </a:lnTo>
                  <a:lnTo>
                    <a:pt x="63515" y="39748"/>
                  </a:lnTo>
                  <a:lnTo>
                    <a:pt x="67915" y="51179"/>
                  </a:lnTo>
                  <a:lnTo>
                    <a:pt x="77063" y="80077"/>
                  </a:lnTo>
                  <a:lnTo>
                    <a:pt x="90285" y="103081"/>
                  </a:lnTo>
                  <a:lnTo>
                    <a:pt x="95103" y="121530"/>
                  </a:lnTo>
                  <a:lnTo>
                    <a:pt x="97797" y="124676"/>
                  </a:lnTo>
                  <a:lnTo>
                    <a:pt x="100917" y="126773"/>
                  </a:lnTo>
                  <a:lnTo>
                    <a:pt x="102996" y="129495"/>
                  </a:lnTo>
                  <a:lnTo>
                    <a:pt x="105308" y="136046"/>
                  </a:lnTo>
                  <a:lnTo>
                    <a:pt x="107247" y="138322"/>
                  </a:lnTo>
                  <a:lnTo>
                    <a:pt x="112930" y="140852"/>
                  </a:lnTo>
                  <a:lnTo>
                    <a:pt x="114973" y="140203"/>
                  </a:lnTo>
                  <a:lnTo>
                    <a:pt x="116337" y="138448"/>
                  </a:lnTo>
                  <a:lnTo>
                    <a:pt x="117246" y="135955"/>
                  </a:lnTo>
                  <a:lnTo>
                    <a:pt x="119174" y="134293"/>
                  </a:lnTo>
                  <a:lnTo>
                    <a:pt x="124845" y="132446"/>
                  </a:lnTo>
                  <a:lnTo>
                    <a:pt x="126887" y="129307"/>
                  </a:lnTo>
                  <a:lnTo>
                    <a:pt x="133691" y="108788"/>
                  </a:lnTo>
                  <a:lnTo>
                    <a:pt x="138793" y="99944"/>
                  </a:lnTo>
                  <a:lnTo>
                    <a:pt x="142069" y="83487"/>
                  </a:lnTo>
                  <a:lnTo>
                    <a:pt x="142827" y="55571"/>
                  </a:lnTo>
                  <a:lnTo>
                    <a:pt x="139326" y="47629"/>
                  </a:lnTo>
                  <a:lnTo>
                    <a:pt x="136541" y="43659"/>
                  </a:lnTo>
                  <a:lnTo>
                    <a:pt x="129918" y="39247"/>
                  </a:lnTo>
                  <a:lnTo>
                    <a:pt x="118751" y="36764"/>
                  </a:lnTo>
                  <a:lnTo>
                    <a:pt x="83344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SMARTInkShape-3274"/>
            <p:cNvSpPr/>
            <p:nvPr/>
          </p:nvSpPr>
          <p:spPr>
            <a:xfrm>
              <a:off x="10275094" y="5310887"/>
              <a:ext cx="71438" cy="82486"/>
            </a:xfrm>
            <a:custGeom>
              <a:avLst/>
              <a:gdLst/>
              <a:ahLst/>
              <a:cxnLst/>
              <a:rect l="0" t="0" r="0" b="0"/>
              <a:pathLst>
                <a:path w="71438" h="82486">
                  <a:moveTo>
                    <a:pt x="0" y="46926"/>
                  </a:moveTo>
                  <a:lnTo>
                    <a:pt x="0" y="53246"/>
                  </a:lnTo>
                  <a:lnTo>
                    <a:pt x="1323" y="55108"/>
                  </a:lnTo>
                  <a:lnTo>
                    <a:pt x="3527" y="56349"/>
                  </a:lnTo>
                  <a:lnTo>
                    <a:pt x="6320" y="57177"/>
                  </a:lnTo>
                  <a:lnTo>
                    <a:pt x="21667" y="68938"/>
                  </a:lnTo>
                  <a:lnTo>
                    <a:pt x="35557" y="82485"/>
                  </a:lnTo>
                  <a:lnTo>
                    <a:pt x="35705" y="72379"/>
                  </a:lnTo>
                  <a:lnTo>
                    <a:pt x="25466" y="44059"/>
                  </a:lnTo>
                  <a:lnTo>
                    <a:pt x="23815" y="0"/>
                  </a:lnTo>
                  <a:lnTo>
                    <a:pt x="23814" y="5829"/>
                  </a:lnTo>
                  <a:lnTo>
                    <a:pt x="27340" y="12345"/>
                  </a:lnTo>
                  <a:lnTo>
                    <a:pt x="71437" y="58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SMARTInkShape-3275"/>
            <p:cNvSpPr/>
            <p:nvPr/>
          </p:nvSpPr>
          <p:spPr>
            <a:xfrm>
              <a:off x="10406251" y="5203031"/>
              <a:ext cx="59139" cy="178595"/>
            </a:xfrm>
            <a:custGeom>
              <a:avLst/>
              <a:gdLst/>
              <a:ahLst/>
              <a:cxnLst/>
              <a:rect l="0" t="0" r="0" b="0"/>
              <a:pathLst>
                <a:path w="59139" h="178595">
                  <a:moveTo>
                    <a:pt x="23624" y="0"/>
                  </a:moveTo>
                  <a:lnTo>
                    <a:pt x="23624" y="6321"/>
                  </a:lnTo>
                  <a:lnTo>
                    <a:pt x="22301" y="8183"/>
                  </a:lnTo>
                  <a:lnTo>
                    <a:pt x="20096" y="9424"/>
                  </a:lnTo>
                  <a:lnTo>
                    <a:pt x="17303" y="10252"/>
                  </a:lnTo>
                  <a:lnTo>
                    <a:pt x="7051" y="17737"/>
                  </a:lnTo>
                  <a:lnTo>
                    <a:pt x="3030" y="24640"/>
                  </a:lnTo>
                  <a:lnTo>
                    <a:pt x="0" y="45322"/>
                  </a:lnTo>
                  <a:lnTo>
                    <a:pt x="1260" y="46090"/>
                  </a:lnTo>
                  <a:lnTo>
                    <a:pt x="6188" y="46943"/>
                  </a:lnTo>
                  <a:lnTo>
                    <a:pt x="8031" y="48493"/>
                  </a:lnTo>
                  <a:lnTo>
                    <a:pt x="10079" y="53743"/>
                  </a:lnTo>
                  <a:lnTo>
                    <a:pt x="11948" y="55673"/>
                  </a:lnTo>
                  <a:lnTo>
                    <a:pt x="24453" y="62297"/>
                  </a:lnTo>
                  <a:lnTo>
                    <a:pt x="51453" y="87475"/>
                  </a:lnTo>
                  <a:lnTo>
                    <a:pt x="55836" y="95322"/>
                  </a:lnTo>
                  <a:lnTo>
                    <a:pt x="58304" y="110705"/>
                  </a:lnTo>
                  <a:lnTo>
                    <a:pt x="59138" y="139607"/>
                  </a:lnTo>
                  <a:lnTo>
                    <a:pt x="55724" y="151565"/>
                  </a:lnTo>
                  <a:lnTo>
                    <a:pt x="51120" y="161290"/>
                  </a:lnTo>
                  <a:lnTo>
                    <a:pt x="47437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SMARTInkShape-3276"/>
            <p:cNvSpPr/>
            <p:nvPr/>
          </p:nvSpPr>
          <p:spPr>
            <a:xfrm>
              <a:off x="9687175" y="5072079"/>
              <a:ext cx="790326" cy="724997"/>
            </a:xfrm>
            <a:custGeom>
              <a:avLst/>
              <a:gdLst/>
              <a:ahLst/>
              <a:cxnLst/>
              <a:rect l="0" t="0" r="0" b="0"/>
              <a:pathLst>
                <a:path w="790326" h="724997">
                  <a:moveTo>
                    <a:pt x="790325" y="23796"/>
                  </a:moveTo>
                  <a:lnTo>
                    <a:pt x="784004" y="23796"/>
                  </a:lnTo>
                  <a:lnTo>
                    <a:pt x="782143" y="22473"/>
                  </a:lnTo>
                  <a:lnTo>
                    <a:pt x="780901" y="20268"/>
                  </a:lnTo>
                  <a:lnTo>
                    <a:pt x="778909" y="7224"/>
                  </a:lnTo>
                  <a:lnTo>
                    <a:pt x="777422" y="4810"/>
                  </a:lnTo>
                  <a:lnTo>
                    <a:pt x="775109" y="3202"/>
                  </a:lnTo>
                  <a:lnTo>
                    <a:pt x="765533" y="937"/>
                  </a:lnTo>
                  <a:lnTo>
                    <a:pt x="710235" y="0"/>
                  </a:lnTo>
                  <a:lnTo>
                    <a:pt x="656941" y="16557"/>
                  </a:lnTo>
                  <a:lnTo>
                    <a:pt x="609931" y="33194"/>
                  </a:lnTo>
                  <a:lnTo>
                    <a:pt x="551061" y="64115"/>
                  </a:lnTo>
                  <a:lnTo>
                    <a:pt x="504237" y="93069"/>
                  </a:lnTo>
                  <a:lnTo>
                    <a:pt x="456850" y="118405"/>
                  </a:lnTo>
                  <a:lnTo>
                    <a:pt x="409295" y="146196"/>
                  </a:lnTo>
                  <a:lnTo>
                    <a:pt x="361691" y="179566"/>
                  </a:lnTo>
                  <a:lnTo>
                    <a:pt x="314073" y="214589"/>
                  </a:lnTo>
                  <a:lnTo>
                    <a:pt x="266448" y="250102"/>
                  </a:lnTo>
                  <a:lnTo>
                    <a:pt x="218825" y="289287"/>
                  </a:lnTo>
                  <a:lnTo>
                    <a:pt x="161646" y="343615"/>
                  </a:lnTo>
                  <a:lnTo>
                    <a:pt x="112134" y="400746"/>
                  </a:lnTo>
                  <a:lnTo>
                    <a:pt x="67664" y="455149"/>
                  </a:lnTo>
                  <a:lnTo>
                    <a:pt x="26156" y="514467"/>
                  </a:lnTo>
                  <a:lnTo>
                    <a:pt x="1303" y="565494"/>
                  </a:lnTo>
                  <a:lnTo>
                    <a:pt x="0" y="582492"/>
                  </a:lnTo>
                  <a:lnTo>
                    <a:pt x="7644" y="627409"/>
                  </a:lnTo>
                  <a:lnTo>
                    <a:pt x="27327" y="652498"/>
                  </a:lnTo>
                  <a:lnTo>
                    <a:pt x="81416" y="687531"/>
                  </a:lnTo>
                  <a:lnTo>
                    <a:pt x="136201" y="716623"/>
                  </a:lnTo>
                  <a:lnTo>
                    <a:pt x="195108" y="724996"/>
                  </a:lnTo>
                  <a:lnTo>
                    <a:pt x="254556" y="724775"/>
                  </a:lnTo>
                  <a:lnTo>
                    <a:pt x="305699" y="713281"/>
                  </a:lnTo>
                  <a:lnTo>
                    <a:pt x="347313" y="698605"/>
                  </a:lnTo>
                  <a:lnTo>
                    <a:pt x="403249" y="676263"/>
                  </a:lnTo>
                  <a:lnTo>
                    <a:pt x="457073" y="640099"/>
                  </a:lnTo>
                  <a:lnTo>
                    <a:pt x="513762" y="594739"/>
                  </a:lnTo>
                  <a:lnTo>
                    <a:pt x="569890" y="547561"/>
                  </a:lnTo>
                  <a:lnTo>
                    <a:pt x="622428" y="490519"/>
                  </a:lnTo>
                  <a:lnTo>
                    <a:pt x="671023" y="431822"/>
                  </a:lnTo>
                  <a:lnTo>
                    <a:pt x="712519" y="375298"/>
                  </a:lnTo>
                  <a:lnTo>
                    <a:pt x="738020" y="328881"/>
                  </a:lnTo>
                  <a:lnTo>
                    <a:pt x="760835" y="273971"/>
                  </a:lnTo>
                  <a:lnTo>
                    <a:pt x="774554" y="217069"/>
                  </a:lnTo>
                  <a:lnTo>
                    <a:pt x="775379" y="191716"/>
                  </a:lnTo>
                  <a:lnTo>
                    <a:pt x="765128" y="146630"/>
                  </a:lnTo>
                  <a:lnTo>
                    <a:pt x="754195" y="123691"/>
                  </a:lnTo>
                  <a:lnTo>
                    <a:pt x="742700" y="107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1" name="SMARTInkShape-Group556"/>
          <p:cNvGrpSpPr/>
          <p:nvPr/>
        </p:nvGrpSpPr>
        <p:grpSpPr>
          <a:xfrm>
            <a:off x="4250592" y="4572000"/>
            <a:ext cx="2821722" cy="1428530"/>
            <a:chOff x="4250592" y="4572000"/>
            <a:chExt cx="2821722" cy="1428530"/>
          </a:xfrm>
        </p:grpSpPr>
        <p:sp>
          <p:nvSpPr>
            <p:cNvPr id="1135" name="SMARTInkShape-3277"/>
            <p:cNvSpPr/>
            <p:nvPr/>
          </p:nvSpPr>
          <p:spPr>
            <a:xfrm>
              <a:off x="4333875" y="4729335"/>
              <a:ext cx="428626" cy="282132"/>
            </a:xfrm>
            <a:custGeom>
              <a:avLst/>
              <a:gdLst/>
              <a:ahLst/>
              <a:cxnLst/>
              <a:rect l="0" t="0" r="0" b="0"/>
              <a:pathLst>
                <a:path w="428626" h="282132">
                  <a:moveTo>
                    <a:pt x="0" y="92696"/>
                  </a:moveTo>
                  <a:lnTo>
                    <a:pt x="0" y="99017"/>
                  </a:lnTo>
                  <a:lnTo>
                    <a:pt x="24123" y="152629"/>
                  </a:lnTo>
                  <a:lnTo>
                    <a:pt x="51612" y="207814"/>
                  </a:lnTo>
                  <a:lnTo>
                    <a:pt x="80992" y="266587"/>
                  </a:lnTo>
                  <a:lnTo>
                    <a:pt x="83099" y="268155"/>
                  </a:lnTo>
                  <a:lnTo>
                    <a:pt x="88967" y="269896"/>
                  </a:lnTo>
                  <a:lnTo>
                    <a:pt x="99709" y="270877"/>
                  </a:lnTo>
                  <a:lnTo>
                    <a:pt x="102191" y="269692"/>
                  </a:lnTo>
                  <a:lnTo>
                    <a:pt x="103846" y="267579"/>
                  </a:lnTo>
                  <a:lnTo>
                    <a:pt x="116289" y="234200"/>
                  </a:lnTo>
                  <a:lnTo>
                    <a:pt x="128203" y="187521"/>
                  </a:lnTo>
                  <a:lnTo>
                    <a:pt x="149595" y="129804"/>
                  </a:lnTo>
                  <a:lnTo>
                    <a:pt x="154568" y="111335"/>
                  </a:lnTo>
                  <a:lnTo>
                    <a:pt x="160419" y="101862"/>
                  </a:lnTo>
                  <a:lnTo>
                    <a:pt x="167429" y="96770"/>
                  </a:lnTo>
                  <a:lnTo>
                    <a:pt x="176388" y="93500"/>
                  </a:lnTo>
                  <a:lnTo>
                    <a:pt x="177614" y="100109"/>
                  </a:lnTo>
                  <a:lnTo>
                    <a:pt x="179481" y="111866"/>
                  </a:lnTo>
                  <a:lnTo>
                    <a:pt x="187931" y="144500"/>
                  </a:lnTo>
                  <a:lnTo>
                    <a:pt x="191485" y="199080"/>
                  </a:lnTo>
                  <a:lnTo>
                    <a:pt x="210779" y="257890"/>
                  </a:lnTo>
                  <a:lnTo>
                    <a:pt x="218475" y="271067"/>
                  </a:lnTo>
                  <a:lnTo>
                    <a:pt x="226305" y="277806"/>
                  </a:lnTo>
                  <a:lnTo>
                    <a:pt x="234194" y="280800"/>
                  </a:lnTo>
                  <a:lnTo>
                    <a:pt x="242111" y="282131"/>
                  </a:lnTo>
                  <a:lnTo>
                    <a:pt x="250039" y="279195"/>
                  </a:lnTo>
                  <a:lnTo>
                    <a:pt x="254005" y="276560"/>
                  </a:lnTo>
                  <a:lnTo>
                    <a:pt x="269876" y="253320"/>
                  </a:lnTo>
                  <a:lnTo>
                    <a:pt x="289719" y="209131"/>
                  </a:lnTo>
                  <a:lnTo>
                    <a:pt x="300139" y="155409"/>
                  </a:lnTo>
                  <a:lnTo>
                    <a:pt x="306770" y="125830"/>
                  </a:lnTo>
                  <a:lnTo>
                    <a:pt x="309645" y="106099"/>
                  </a:lnTo>
                  <a:lnTo>
                    <a:pt x="319650" y="84384"/>
                  </a:lnTo>
                  <a:lnTo>
                    <a:pt x="321580" y="83186"/>
                  </a:lnTo>
                  <a:lnTo>
                    <a:pt x="327251" y="81855"/>
                  </a:lnTo>
                  <a:lnTo>
                    <a:pt x="329292" y="82823"/>
                  </a:lnTo>
                  <a:lnTo>
                    <a:pt x="330653" y="84791"/>
                  </a:lnTo>
                  <a:lnTo>
                    <a:pt x="332569" y="93881"/>
                  </a:lnTo>
                  <a:lnTo>
                    <a:pt x="334592" y="120879"/>
                  </a:lnTo>
                  <a:lnTo>
                    <a:pt x="342849" y="135295"/>
                  </a:lnTo>
                  <a:lnTo>
                    <a:pt x="355038" y="149736"/>
                  </a:lnTo>
                  <a:lnTo>
                    <a:pt x="359760" y="151121"/>
                  </a:lnTo>
                  <a:lnTo>
                    <a:pt x="362871" y="151489"/>
                  </a:lnTo>
                  <a:lnTo>
                    <a:pt x="369856" y="148372"/>
                  </a:lnTo>
                  <a:lnTo>
                    <a:pt x="385119" y="135591"/>
                  </a:lnTo>
                  <a:lnTo>
                    <a:pt x="408794" y="102222"/>
                  </a:lnTo>
                  <a:lnTo>
                    <a:pt x="413196" y="89874"/>
                  </a:lnTo>
                  <a:lnTo>
                    <a:pt x="427384" y="30409"/>
                  </a:lnTo>
                  <a:lnTo>
                    <a:pt x="428461" y="6066"/>
                  </a:lnTo>
                  <a:lnTo>
                    <a:pt x="427193" y="3193"/>
                  </a:lnTo>
                  <a:lnTo>
                    <a:pt x="425024" y="1277"/>
                  </a:lnTo>
                  <a:lnTo>
                    <a:pt x="422256" y="0"/>
                  </a:lnTo>
                  <a:lnTo>
                    <a:pt x="419087" y="472"/>
                  </a:lnTo>
                  <a:lnTo>
                    <a:pt x="408307" y="7456"/>
                  </a:lnTo>
                  <a:lnTo>
                    <a:pt x="400633" y="14242"/>
                  </a:lnTo>
                  <a:lnTo>
                    <a:pt x="377013" y="70358"/>
                  </a:lnTo>
                  <a:lnTo>
                    <a:pt x="357185" y="128610"/>
                  </a:lnTo>
                  <a:lnTo>
                    <a:pt x="348808" y="164191"/>
                  </a:lnTo>
                  <a:lnTo>
                    <a:pt x="345978" y="205449"/>
                  </a:lnTo>
                  <a:lnTo>
                    <a:pt x="349119" y="219097"/>
                  </a:lnTo>
                  <a:lnTo>
                    <a:pt x="358324" y="234218"/>
                  </a:lnTo>
                  <a:lnTo>
                    <a:pt x="361914" y="238638"/>
                  </a:lnTo>
                  <a:lnTo>
                    <a:pt x="366953" y="240262"/>
                  </a:lnTo>
                  <a:lnTo>
                    <a:pt x="428625" y="235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SMARTInkShape-3278"/>
            <p:cNvSpPr/>
            <p:nvPr/>
          </p:nvSpPr>
          <p:spPr>
            <a:xfrm>
              <a:off x="5155453" y="4775752"/>
              <a:ext cx="416466" cy="260533"/>
            </a:xfrm>
            <a:custGeom>
              <a:avLst/>
              <a:gdLst/>
              <a:ahLst/>
              <a:cxnLst/>
              <a:rect l="0" t="0" r="0" b="0"/>
              <a:pathLst>
                <a:path w="416466" h="260533">
                  <a:moveTo>
                    <a:pt x="23766" y="58186"/>
                  </a:moveTo>
                  <a:lnTo>
                    <a:pt x="23766" y="74757"/>
                  </a:lnTo>
                  <a:lnTo>
                    <a:pt x="11640" y="130373"/>
                  </a:lnTo>
                  <a:lnTo>
                    <a:pt x="753" y="185438"/>
                  </a:lnTo>
                  <a:lnTo>
                    <a:pt x="0" y="210397"/>
                  </a:lnTo>
                  <a:lnTo>
                    <a:pt x="1307" y="211254"/>
                  </a:lnTo>
                  <a:lnTo>
                    <a:pt x="6288" y="212205"/>
                  </a:lnTo>
                  <a:lnTo>
                    <a:pt x="8145" y="211136"/>
                  </a:lnTo>
                  <a:lnTo>
                    <a:pt x="9384" y="209101"/>
                  </a:lnTo>
                  <a:lnTo>
                    <a:pt x="11126" y="199915"/>
                  </a:lnTo>
                  <a:lnTo>
                    <a:pt x="11816" y="146389"/>
                  </a:lnTo>
                  <a:lnTo>
                    <a:pt x="13174" y="105742"/>
                  </a:lnTo>
                  <a:lnTo>
                    <a:pt x="35981" y="46507"/>
                  </a:lnTo>
                  <a:lnTo>
                    <a:pt x="43747" y="33151"/>
                  </a:lnTo>
                  <a:lnTo>
                    <a:pt x="51608" y="27215"/>
                  </a:lnTo>
                  <a:lnTo>
                    <a:pt x="63471" y="23874"/>
                  </a:lnTo>
                  <a:lnTo>
                    <a:pt x="67434" y="24728"/>
                  </a:lnTo>
                  <a:lnTo>
                    <a:pt x="79332" y="32250"/>
                  </a:lnTo>
                  <a:lnTo>
                    <a:pt x="111324" y="63884"/>
                  </a:lnTo>
                  <a:lnTo>
                    <a:pt x="146652" y="109150"/>
                  </a:lnTo>
                  <a:lnTo>
                    <a:pt x="154670" y="113909"/>
                  </a:lnTo>
                  <a:lnTo>
                    <a:pt x="170597" y="116965"/>
                  </a:lnTo>
                  <a:lnTo>
                    <a:pt x="182512" y="117494"/>
                  </a:lnTo>
                  <a:lnTo>
                    <a:pt x="190452" y="114090"/>
                  </a:lnTo>
                  <a:lnTo>
                    <a:pt x="218235" y="89723"/>
                  </a:lnTo>
                  <a:lnTo>
                    <a:pt x="232787" y="65836"/>
                  </a:lnTo>
                  <a:lnTo>
                    <a:pt x="236510" y="50016"/>
                  </a:lnTo>
                  <a:lnTo>
                    <a:pt x="237872" y="13976"/>
                  </a:lnTo>
                  <a:lnTo>
                    <a:pt x="236618" y="8869"/>
                  </a:lnTo>
                  <a:lnTo>
                    <a:pt x="234459" y="5464"/>
                  </a:lnTo>
                  <a:lnTo>
                    <a:pt x="227809" y="0"/>
                  </a:lnTo>
                  <a:lnTo>
                    <a:pt x="223371" y="2780"/>
                  </a:lnTo>
                  <a:lnTo>
                    <a:pt x="191906" y="32998"/>
                  </a:lnTo>
                  <a:lnTo>
                    <a:pt x="176185" y="61306"/>
                  </a:lnTo>
                  <a:lnTo>
                    <a:pt x="168526" y="96922"/>
                  </a:lnTo>
                  <a:lnTo>
                    <a:pt x="166751" y="153380"/>
                  </a:lnTo>
                  <a:lnTo>
                    <a:pt x="168013" y="167963"/>
                  </a:lnTo>
                  <a:lnTo>
                    <a:pt x="172983" y="178854"/>
                  </a:lnTo>
                  <a:lnTo>
                    <a:pt x="183219" y="192423"/>
                  </a:lnTo>
                  <a:lnTo>
                    <a:pt x="194294" y="197222"/>
                  </a:lnTo>
                  <a:lnTo>
                    <a:pt x="206712" y="200678"/>
                  </a:lnTo>
                  <a:lnTo>
                    <a:pt x="222464" y="208738"/>
                  </a:lnTo>
                  <a:lnTo>
                    <a:pt x="281900" y="212802"/>
                  </a:lnTo>
                  <a:lnTo>
                    <a:pt x="335983" y="225083"/>
                  </a:lnTo>
                  <a:lnTo>
                    <a:pt x="346855" y="230699"/>
                  </a:lnTo>
                  <a:lnTo>
                    <a:pt x="350284" y="234048"/>
                  </a:lnTo>
                  <a:lnTo>
                    <a:pt x="368477" y="259909"/>
                  </a:lnTo>
                  <a:lnTo>
                    <a:pt x="352426" y="260532"/>
                  </a:lnTo>
                  <a:lnTo>
                    <a:pt x="350028" y="257906"/>
                  </a:lnTo>
                  <a:lnTo>
                    <a:pt x="344009" y="241569"/>
                  </a:lnTo>
                  <a:lnTo>
                    <a:pt x="329290" y="219972"/>
                  </a:lnTo>
                  <a:lnTo>
                    <a:pt x="313931" y="165015"/>
                  </a:lnTo>
                  <a:lnTo>
                    <a:pt x="311478" y="147117"/>
                  </a:lnTo>
                  <a:lnTo>
                    <a:pt x="319940" y="91695"/>
                  </a:lnTo>
                  <a:lnTo>
                    <a:pt x="324290" y="76165"/>
                  </a:lnTo>
                  <a:lnTo>
                    <a:pt x="337706" y="56457"/>
                  </a:lnTo>
                  <a:lnTo>
                    <a:pt x="364087" y="29099"/>
                  </a:lnTo>
                  <a:lnTo>
                    <a:pt x="372575" y="25414"/>
                  </a:lnTo>
                  <a:lnTo>
                    <a:pt x="384791" y="23340"/>
                  </a:lnTo>
                  <a:lnTo>
                    <a:pt x="392801" y="26382"/>
                  </a:lnTo>
                  <a:lnTo>
                    <a:pt x="408723" y="39115"/>
                  </a:lnTo>
                  <a:lnTo>
                    <a:pt x="413139" y="50150"/>
                  </a:lnTo>
                  <a:lnTo>
                    <a:pt x="416465" y="91817"/>
                  </a:lnTo>
                  <a:lnTo>
                    <a:pt x="407125" y="122057"/>
                  </a:lnTo>
                  <a:lnTo>
                    <a:pt x="392963" y="151655"/>
                  </a:lnTo>
                  <a:lnTo>
                    <a:pt x="380953" y="165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SMARTInkShape-3279"/>
            <p:cNvSpPr/>
            <p:nvPr/>
          </p:nvSpPr>
          <p:spPr>
            <a:xfrm>
              <a:off x="5595938" y="4810288"/>
              <a:ext cx="118511" cy="142713"/>
            </a:xfrm>
            <a:custGeom>
              <a:avLst/>
              <a:gdLst/>
              <a:ahLst/>
              <a:cxnLst/>
              <a:rect l="0" t="0" r="0" b="0"/>
              <a:pathLst>
                <a:path w="118511" h="142713">
                  <a:moveTo>
                    <a:pt x="0" y="35556"/>
                  </a:moveTo>
                  <a:lnTo>
                    <a:pt x="6320" y="35556"/>
                  </a:lnTo>
                  <a:lnTo>
                    <a:pt x="8182" y="36879"/>
                  </a:lnTo>
                  <a:lnTo>
                    <a:pt x="9423" y="39083"/>
                  </a:lnTo>
                  <a:lnTo>
                    <a:pt x="10251" y="41876"/>
                  </a:lnTo>
                  <a:lnTo>
                    <a:pt x="12126" y="43738"/>
                  </a:lnTo>
                  <a:lnTo>
                    <a:pt x="17736" y="45807"/>
                  </a:lnTo>
                  <a:lnTo>
                    <a:pt x="75410" y="47458"/>
                  </a:lnTo>
                  <a:lnTo>
                    <a:pt x="83345" y="43933"/>
                  </a:lnTo>
                  <a:lnTo>
                    <a:pt x="99218" y="30890"/>
                  </a:lnTo>
                  <a:lnTo>
                    <a:pt x="103628" y="23339"/>
                  </a:lnTo>
                  <a:lnTo>
                    <a:pt x="104804" y="19474"/>
                  </a:lnTo>
                  <a:lnTo>
                    <a:pt x="106911" y="16897"/>
                  </a:lnTo>
                  <a:lnTo>
                    <a:pt x="114874" y="11947"/>
                  </a:lnTo>
                  <a:lnTo>
                    <a:pt x="118510" y="1693"/>
                  </a:lnTo>
                  <a:lnTo>
                    <a:pt x="117371" y="1075"/>
                  </a:lnTo>
                  <a:lnTo>
                    <a:pt x="108763" y="0"/>
                  </a:lnTo>
                  <a:lnTo>
                    <a:pt x="90725" y="16423"/>
                  </a:lnTo>
                  <a:lnTo>
                    <a:pt x="86624" y="27493"/>
                  </a:lnTo>
                  <a:lnTo>
                    <a:pt x="83479" y="39910"/>
                  </a:lnTo>
                  <a:lnTo>
                    <a:pt x="75593" y="55661"/>
                  </a:lnTo>
                  <a:lnTo>
                    <a:pt x="71984" y="91676"/>
                  </a:lnTo>
                  <a:lnTo>
                    <a:pt x="75208" y="103713"/>
                  </a:lnTo>
                  <a:lnTo>
                    <a:pt x="92053" y="130517"/>
                  </a:lnTo>
                  <a:lnTo>
                    <a:pt x="95250" y="1427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SMARTInkShape-3280"/>
            <p:cNvSpPr/>
            <p:nvPr/>
          </p:nvSpPr>
          <p:spPr>
            <a:xfrm>
              <a:off x="6346031" y="4739221"/>
              <a:ext cx="273134" cy="163730"/>
            </a:xfrm>
            <a:custGeom>
              <a:avLst/>
              <a:gdLst/>
              <a:ahLst/>
              <a:cxnLst/>
              <a:rect l="0" t="0" r="0" b="0"/>
              <a:pathLst>
                <a:path w="273134" h="163730">
                  <a:moveTo>
                    <a:pt x="0" y="23279"/>
                  </a:moveTo>
                  <a:lnTo>
                    <a:pt x="0" y="5542"/>
                  </a:lnTo>
                  <a:lnTo>
                    <a:pt x="1323" y="3517"/>
                  </a:lnTo>
                  <a:lnTo>
                    <a:pt x="3528" y="2167"/>
                  </a:lnTo>
                  <a:lnTo>
                    <a:pt x="10252" y="0"/>
                  </a:lnTo>
                  <a:lnTo>
                    <a:pt x="28333" y="16085"/>
                  </a:lnTo>
                  <a:lnTo>
                    <a:pt x="71444" y="62534"/>
                  </a:lnTo>
                  <a:lnTo>
                    <a:pt x="79819" y="80331"/>
                  </a:lnTo>
                  <a:lnTo>
                    <a:pt x="83100" y="89645"/>
                  </a:lnTo>
                  <a:lnTo>
                    <a:pt x="88968" y="98196"/>
                  </a:lnTo>
                  <a:lnTo>
                    <a:pt x="95986" y="102878"/>
                  </a:lnTo>
                  <a:lnTo>
                    <a:pt x="103515" y="106281"/>
                  </a:lnTo>
                  <a:lnTo>
                    <a:pt x="115191" y="114312"/>
                  </a:lnTo>
                  <a:lnTo>
                    <a:pt x="123075" y="116655"/>
                  </a:lnTo>
                  <a:lnTo>
                    <a:pt x="127029" y="115957"/>
                  </a:lnTo>
                  <a:lnTo>
                    <a:pt x="138915" y="108654"/>
                  </a:lnTo>
                  <a:lnTo>
                    <a:pt x="193611" y="73499"/>
                  </a:lnTo>
                  <a:lnTo>
                    <a:pt x="216887" y="49564"/>
                  </a:lnTo>
                  <a:lnTo>
                    <a:pt x="261694" y="14965"/>
                  </a:lnTo>
                  <a:lnTo>
                    <a:pt x="273133" y="11583"/>
                  </a:lnTo>
                  <a:lnTo>
                    <a:pt x="233761" y="64895"/>
                  </a:lnTo>
                  <a:lnTo>
                    <a:pt x="198506" y="120125"/>
                  </a:lnTo>
                  <a:lnTo>
                    <a:pt x="172334" y="149722"/>
                  </a:lnTo>
                  <a:lnTo>
                    <a:pt x="169197" y="157969"/>
                  </a:lnTo>
                  <a:lnTo>
                    <a:pt x="167038" y="160697"/>
                  </a:lnTo>
                  <a:lnTo>
                    <a:pt x="161111" y="163729"/>
                  </a:lnTo>
                  <a:lnTo>
                    <a:pt x="160324" y="163214"/>
                  </a:lnTo>
                  <a:lnTo>
                    <a:pt x="165038" y="152883"/>
                  </a:lnTo>
                  <a:lnTo>
                    <a:pt x="167793" y="126042"/>
                  </a:lnTo>
                  <a:lnTo>
                    <a:pt x="174806" y="110319"/>
                  </a:lnTo>
                  <a:lnTo>
                    <a:pt x="178496" y="52518"/>
                  </a:lnTo>
                  <a:lnTo>
                    <a:pt x="178594" y="35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9" name="SMARTInkShape-3281"/>
            <p:cNvSpPr/>
            <p:nvPr/>
          </p:nvSpPr>
          <p:spPr>
            <a:xfrm>
              <a:off x="6441775" y="4572000"/>
              <a:ext cx="35226" cy="404814"/>
            </a:xfrm>
            <a:custGeom>
              <a:avLst/>
              <a:gdLst/>
              <a:ahLst/>
              <a:cxnLst/>
              <a:rect l="0" t="0" r="0" b="0"/>
              <a:pathLst>
                <a:path w="35226" h="404814">
                  <a:moveTo>
                    <a:pt x="35225" y="0"/>
                  </a:moveTo>
                  <a:lnTo>
                    <a:pt x="28904" y="6321"/>
                  </a:lnTo>
                  <a:lnTo>
                    <a:pt x="25801" y="16479"/>
                  </a:lnTo>
                  <a:lnTo>
                    <a:pt x="17144" y="67736"/>
                  </a:lnTo>
                  <a:lnTo>
                    <a:pt x="12544" y="116960"/>
                  </a:lnTo>
                  <a:lnTo>
                    <a:pt x="11636" y="169800"/>
                  </a:lnTo>
                  <a:lnTo>
                    <a:pt x="7951" y="215235"/>
                  </a:lnTo>
                  <a:lnTo>
                    <a:pt x="2008" y="262211"/>
                  </a:lnTo>
                  <a:lnTo>
                    <a:pt x="0" y="319170"/>
                  </a:lnTo>
                  <a:lnTo>
                    <a:pt x="9800" y="376132"/>
                  </a:lnTo>
                  <a:lnTo>
                    <a:pt x="14224" y="388979"/>
                  </a:lnTo>
                  <a:lnTo>
                    <a:pt x="23319" y="404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SMARTInkShape-3282"/>
            <p:cNvSpPr/>
            <p:nvPr/>
          </p:nvSpPr>
          <p:spPr>
            <a:xfrm>
              <a:off x="4250592" y="5203208"/>
              <a:ext cx="297597" cy="235923"/>
            </a:xfrm>
            <a:custGeom>
              <a:avLst/>
              <a:gdLst/>
              <a:ahLst/>
              <a:cxnLst/>
              <a:rect l="0" t="0" r="0" b="0"/>
              <a:pathLst>
                <a:path w="297597" h="235923">
                  <a:moveTo>
                    <a:pt x="35658" y="83167"/>
                  </a:moveTo>
                  <a:lnTo>
                    <a:pt x="35658" y="112767"/>
                  </a:lnTo>
                  <a:lnTo>
                    <a:pt x="36981" y="114806"/>
                  </a:lnTo>
                  <a:lnTo>
                    <a:pt x="39186" y="116166"/>
                  </a:lnTo>
                  <a:lnTo>
                    <a:pt x="41979" y="117073"/>
                  </a:lnTo>
                  <a:lnTo>
                    <a:pt x="43840" y="116354"/>
                  </a:lnTo>
                  <a:lnTo>
                    <a:pt x="45082" y="114552"/>
                  </a:lnTo>
                  <a:lnTo>
                    <a:pt x="45909" y="112028"/>
                  </a:lnTo>
                  <a:lnTo>
                    <a:pt x="47784" y="110345"/>
                  </a:lnTo>
                  <a:lnTo>
                    <a:pt x="60298" y="104117"/>
                  </a:lnTo>
                  <a:lnTo>
                    <a:pt x="63990" y="101102"/>
                  </a:lnTo>
                  <a:lnTo>
                    <a:pt x="68094" y="94225"/>
                  </a:lnTo>
                  <a:lnTo>
                    <a:pt x="84241" y="38505"/>
                  </a:lnTo>
                  <a:lnTo>
                    <a:pt x="94054" y="13105"/>
                  </a:lnTo>
                  <a:lnTo>
                    <a:pt x="94685" y="6608"/>
                  </a:lnTo>
                  <a:lnTo>
                    <a:pt x="93530" y="4347"/>
                  </a:lnTo>
                  <a:lnTo>
                    <a:pt x="91437" y="2839"/>
                  </a:lnTo>
                  <a:lnTo>
                    <a:pt x="84894" y="419"/>
                  </a:lnTo>
                  <a:lnTo>
                    <a:pt x="77440" y="0"/>
                  </a:lnTo>
                  <a:lnTo>
                    <a:pt x="70543" y="3429"/>
                  </a:lnTo>
                  <a:lnTo>
                    <a:pt x="55337" y="16411"/>
                  </a:lnTo>
                  <a:lnTo>
                    <a:pt x="39594" y="42542"/>
                  </a:lnTo>
                  <a:lnTo>
                    <a:pt x="15811" y="99411"/>
                  </a:lnTo>
                  <a:lnTo>
                    <a:pt x="3466" y="140027"/>
                  </a:lnTo>
                  <a:lnTo>
                    <a:pt x="77" y="197912"/>
                  </a:lnTo>
                  <a:lnTo>
                    <a:pt x="0" y="211776"/>
                  </a:lnTo>
                  <a:lnTo>
                    <a:pt x="1303" y="216531"/>
                  </a:lnTo>
                  <a:lnTo>
                    <a:pt x="3494" y="219701"/>
                  </a:lnTo>
                  <a:lnTo>
                    <a:pt x="20251" y="233390"/>
                  </a:lnTo>
                  <a:lnTo>
                    <a:pt x="27929" y="235922"/>
                  </a:lnTo>
                  <a:lnTo>
                    <a:pt x="31828" y="235275"/>
                  </a:lnTo>
                  <a:lnTo>
                    <a:pt x="47591" y="228257"/>
                  </a:lnTo>
                  <a:lnTo>
                    <a:pt x="51551" y="227519"/>
                  </a:lnTo>
                  <a:lnTo>
                    <a:pt x="63445" y="220159"/>
                  </a:lnTo>
                  <a:lnTo>
                    <a:pt x="87252" y="181521"/>
                  </a:lnTo>
                  <a:lnTo>
                    <a:pt x="119002" y="128276"/>
                  </a:lnTo>
                  <a:lnTo>
                    <a:pt x="138846" y="100279"/>
                  </a:lnTo>
                  <a:lnTo>
                    <a:pt x="149429" y="87502"/>
                  </a:lnTo>
                  <a:lnTo>
                    <a:pt x="157203" y="71333"/>
                  </a:lnTo>
                  <a:lnTo>
                    <a:pt x="160344" y="67340"/>
                  </a:lnTo>
                  <a:lnTo>
                    <a:pt x="167362" y="62904"/>
                  </a:lnTo>
                  <a:lnTo>
                    <a:pt x="171086" y="61721"/>
                  </a:lnTo>
                  <a:lnTo>
                    <a:pt x="174891" y="63578"/>
                  </a:lnTo>
                  <a:lnTo>
                    <a:pt x="182647" y="72697"/>
                  </a:lnTo>
                  <a:lnTo>
                    <a:pt x="186976" y="82041"/>
                  </a:lnTo>
                  <a:lnTo>
                    <a:pt x="201202" y="137613"/>
                  </a:lnTo>
                  <a:lnTo>
                    <a:pt x="202195" y="158426"/>
                  </a:lnTo>
                  <a:lnTo>
                    <a:pt x="203568" y="161121"/>
                  </a:lnTo>
                  <a:lnTo>
                    <a:pt x="205807" y="162918"/>
                  </a:lnTo>
                  <a:lnTo>
                    <a:pt x="212584" y="165801"/>
                  </a:lnTo>
                  <a:lnTo>
                    <a:pt x="220078" y="166301"/>
                  </a:lnTo>
                  <a:lnTo>
                    <a:pt x="222105" y="165047"/>
                  </a:lnTo>
                  <a:lnTo>
                    <a:pt x="223455" y="162889"/>
                  </a:lnTo>
                  <a:lnTo>
                    <a:pt x="224357" y="160128"/>
                  </a:lnTo>
                  <a:lnTo>
                    <a:pt x="235344" y="142380"/>
                  </a:lnTo>
                  <a:lnTo>
                    <a:pt x="236251" y="138518"/>
                  </a:lnTo>
                  <a:lnTo>
                    <a:pt x="243848" y="126760"/>
                  </a:lnTo>
                  <a:lnTo>
                    <a:pt x="250777" y="122386"/>
                  </a:lnTo>
                  <a:lnTo>
                    <a:pt x="259684" y="119577"/>
                  </a:lnTo>
                  <a:lnTo>
                    <a:pt x="267548" y="125411"/>
                  </a:lnTo>
                  <a:lnTo>
                    <a:pt x="271012" y="131928"/>
                  </a:lnTo>
                  <a:lnTo>
                    <a:pt x="273418" y="152108"/>
                  </a:lnTo>
                  <a:lnTo>
                    <a:pt x="273735" y="180751"/>
                  </a:lnTo>
                  <a:lnTo>
                    <a:pt x="275074" y="183941"/>
                  </a:lnTo>
                  <a:lnTo>
                    <a:pt x="277289" y="186069"/>
                  </a:lnTo>
                  <a:lnTo>
                    <a:pt x="280090" y="187487"/>
                  </a:lnTo>
                  <a:lnTo>
                    <a:pt x="281956" y="189755"/>
                  </a:lnTo>
                  <a:lnTo>
                    <a:pt x="284583" y="196623"/>
                  </a:lnTo>
                  <a:lnTo>
                    <a:pt x="284952" y="195845"/>
                  </a:lnTo>
                  <a:lnTo>
                    <a:pt x="285198" y="194005"/>
                  </a:lnTo>
                  <a:lnTo>
                    <a:pt x="286685" y="192778"/>
                  </a:lnTo>
                  <a:lnTo>
                    <a:pt x="297596" y="1903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1" name="SMARTInkShape-3283"/>
            <p:cNvSpPr/>
            <p:nvPr/>
          </p:nvSpPr>
          <p:spPr>
            <a:xfrm>
              <a:off x="4624681" y="5286662"/>
              <a:ext cx="89880" cy="354349"/>
            </a:xfrm>
            <a:custGeom>
              <a:avLst/>
              <a:gdLst/>
              <a:ahLst/>
              <a:cxnLst/>
              <a:rect l="0" t="0" r="0" b="0"/>
              <a:pathLst>
                <a:path w="89880" h="354349">
                  <a:moveTo>
                    <a:pt x="42569" y="237838"/>
                  </a:moveTo>
                  <a:lnTo>
                    <a:pt x="42569" y="254410"/>
                  </a:lnTo>
                  <a:lnTo>
                    <a:pt x="31398" y="309612"/>
                  </a:lnTo>
                  <a:lnTo>
                    <a:pt x="29667" y="323977"/>
                  </a:lnTo>
                  <a:lnTo>
                    <a:pt x="19260" y="354348"/>
                  </a:lnTo>
                  <a:lnTo>
                    <a:pt x="17769" y="353876"/>
                  </a:lnTo>
                  <a:lnTo>
                    <a:pt x="12585" y="349823"/>
                  </a:lnTo>
                  <a:lnTo>
                    <a:pt x="9399" y="343613"/>
                  </a:lnTo>
                  <a:lnTo>
                    <a:pt x="7186" y="314140"/>
                  </a:lnTo>
                  <a:lnTo>
                    <a:pt x="6894" y="260723"/>
                  </a:lnTo>
                  <a:lnTo>
                    <a:pt x="0" y="205660"/>
                  </a:lnTo>
                  <a:lnTo>
                    <a:pt x="5105" y="151665"/>
                  </a:lnTo>
                  <a:lnTo>
                    <a:pt x="12826" y="96756"/>
                  </a:lnTo>
                  <a:lnTo>
                    <a:pt x="28413" y="49015"/>
                  </a:lnTo>
                  <a:lnTo>
                    <a:pt x="56841" y="10746"/>
                  </a:lnTo>
                  <a:lnTo>
                    <a:pt x="65669" y="4616"/>
                  </a:lnTo>
                  <a:lnTo>
                    <a:pt x="78077" y="1166"/>
                  </a:lnTo>
                  <a:lnTo>
                    <a:pt x="87800" y="0"/>
                  </a:lnTo>
                  <a:lnTo>
                    <a:pt x="88598" y="1227"/>
                  </a:lnTo>
                  <a:lnTo>
                    <a:pt x="89879" y="16230"/>
                  </a:lnTo>
                  <a:lnTo>
                    <a:pt x="88830" y="51914"/>
                  </a:lnTo>
                  <a:lnTo>
                    <a:pt x="67296" y="110036"/>
                  </a:lnTo>
                  <a:lnTo>
                    <a:pt x="42569" y="1664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2" name="SMARTInkShape-3284"/>
            <p:cNvSpPr/>
            <p:nvPr/>
          </p:nvSpPr>
          <p:spPr>
            <a:xfrm>
              <a:off x="4750594" y="5133249"/>
              <a:ext cx="119063" cy="284096"/>
            </a:xfrm>
            <a:custGeom>
              <a:avLst/>
              <a:gdLst/>
              <a:ahLst/>
              <a:cxnLst/>
              <a:rect l="0" t="0" r="0" b="0"/>
              <a:pathLst>
                <a:path w="119063" h="284096">
                  <a:moveTo>
                    <a:pt x="0" y="10251"/>
                  </a:moveTo>
                  <a:lnTo>
                    <a:pt x="0" y="3930"/>
                  </a:lnTo>
                  <a:lnTo>
                    <a:pt x="1323" y="2069"/>
                  </a:lnTo>
                  <a:lnTo>
                    <a:pt x="3528" y="827"/>
                  </a:lnTo>
                  <a:lnTo>
                    <a:pt x="6320" y="0"/>
                  </a:lnTo>
                  <a:lnTo>
                    <a:pt x="8182" y="771"/>
                  </a:lnTo>
                  <a:lnTo>
                    <a:pt x="9424" y="2608"/>
                  </a:lnTo>
                  <a:lnTo>
                    <a:pt x="11170" y="11514"/>
                  </a:lnTo>
                  <a:lnTo>
                    <a:pt x="15414" y="58954"/>
                  </a:lnTo>
                  <a:lnTo>
                    <a:pt x="21324" y="82008"/>
                  </a:lnTo>
                  <a:lnTo>
                    <a:pt x="23594" y="132870"/>
                  </a:lnTo>
                  <a:lnTo>
                    <a:pt x="23799" y="189973"/>
                  </a:lnTo>
                  <a:lnTo>
                    <a:pt x="23812" y="228458"/>
                  </a:lnTo>
                  <a:lnTo>
                    <a:pt x="25135" y="231129"/>
                  </a:lnTo>
                  <a:lnTo>
                    <a:pt x="27340" y="232910"/>
                  </a:lnTo>
                  <a:lnTo>
                    <a:pt x="34064" y="235766"/>
                  </a:lnTo>
                  <a:lnTo>
                    <a:pt x="34615" y="234678"/>
                  </a:lnTo>
                  <a:lnTo>
                    <a:pt x="35228" y="229941"/>
                  </a:lnTo>
                  <a:lnTo>
                    <a:pt x="39028" y="223426"/>
                  </a:lnTo>
                  <a:lnTo>
                    <a:pt x="43804" y="216121"/>
                  </a:lnTo>
                  <a:lnTo>
                    <a:pt x="47816" y="204570"/>
                  </a:lnTo>
                  <a:lnTo>
                    <a:pt x="68153" y="176929"/>
                  </a:lnTo>
                  <a:lnTo>
                    <a:pt x="69247" y="172964"/>
                  </a:lnTo>
                  <a:lnTo>
                    <a:pt x="71300" y="170320"/>
                  </a:lnTo>
                  <a:lnTo>
                    <a:pt x="77109" y="167382"/>
                  </a:lnTo>
                  <a:lnTo>
                    <a:pt x="87817" y="165729"/>
                  </a:lnTo>
                  <a:lnTo>
                    <a:pt x="95474" y="168869"/>
                  </a:lnTo>
                  <a:lnTo>
                    <a:pt x="99368" y="171559"/>
                  </a:lnTo>
                  <a:lnTo>
                    <a:pt x="103695" y="178076"/>
                  </a:lnTo>
                  <a:lnTo>
                    <a:pt x="105618" y="186704"/>
                  </a:lnTo>
                  <a:lnTo>
                    <a:pt x="108023" y="206437"/>
                  </a:lnTo>
                  <a:lnTo>
                    <a:pt x="117347" y="238313"/>
                  </a:lnTo>
                  <a:lnTo>
                    <a:pt x="119062" y="2840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3" name="SMARTInkShape-3285"/>
            <p:cNvSpPr/>
            <p:nvPr/>
          </p:nvSpPr>
          <p:spPr>
            <a:xfrm>
              <a:off x="5929313" y="4714875"/>
              <a:ext cx="178594" cy="59532"/>
            </a:xfrm>
            <a:custGeom>
              <a:avLst/>
              <a:gdLst/>
              <a:ahLst/>
              <a:cxnLst/>
              <a:rect l="0" t="0" r="0" b="0"/>
              <a:pathLst>
                <a:path w="178594" h="59532">
                  <a:moveTo>
                    <a:pt x="0" y="59531"/>
                  </a:moveTo>
                  <a:lnTo>
                    <a:pt x="6320" y="59531"/>
                  </a:lnTo>
                  <a:lnTo>
                    <a:pt x="12951" y="56004"/>
                  </a:lnTo>
                  <a:lnTo>
                    <a:pt x="16571" y="53211"/>
                  </a:lnTo>
                  <a:lnTo>
                    <a:pt x="27650" y="50107"/>
                  </a:lnTo>
                  <a:lnTo>
                    <a:pt x="48762" y="44833"/>
                  </a:lnTo>
                  <a:lnTo>
                    <a:pt x="104773" y="23567"/>
                  </a:lnTo>
                  <a:lnTo>
                    <a:pt x="154571" y="3506"/>
                  </a:lnTo>
                  <a:lnTo>
                    <a:pt x="1785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SMARTInkShape-3286"/>
            <p:cNvSpPr/>
            <p:nvPr/>
          </p:nvSpPr>
          <p:spPr>
            <a:xfrm>
              <a:off x="5988844" y="5131594"/>
              <a:ext cx="23813" cy="345282"/>
            </a:xfrm>
            <a:custGeom>
              <a:avLst/>
              <a:gdLst/>
              <a:ahLst/>
              <a:cxnLst/>
              <a:rect l="0" t="0" r="0" b="0"/>
              <a:pathLst>
                <a:path w="23813" h="345282">
                  <a:moveTo>
                    <a:pt x="0" y="0"/>
                  </a:moveTo>
                  <a:lnTo>
                    <a:pt x="0" y="52290"/>
                  </a:lnTo>
                  <a:lnTo>
                    <a:pt x="0" y="109093"/>
                  </a:lnTo>
                  <a:lnTo>
                    <a:pt x="3527" y="167854"/>
                  </a:lnTo>
                  <a:lnTo>
                    <a:pt x="10251" y="224097"/>
                  </a:lnTo>
                  <a:lnTo>
                    <a:pt x="11689" y="281942"/>
                  </a:lnTo>
                  <a:lnTo>
                    <a:pt x="11863" y="316748"/>
                  </a:lnTo>
                  <a:lnTo>
                    <a:pt x="13200" y="322290"/>
                  </a:lnTo>
                  <a:lnTo>
                    <a:pt x="15415" y="325985"/>
                  </a:lnTo>
                  <a:lnTo>
                    <a:pt x="18214" y="328448"/>
                  </a:lnTo>
                  <a:lnTo>
                    <a:pt x="21324" y="334713"/>
                  </a:lnTo>
                  <a:lnTo>
                    <a:pt x="23812" y="345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5" name="SMARTInkShape-3287"/>
            <p:cNvSpPr/>
            <p:nvPr/>
          </p:nvSpPr>
          <p:spPr>
            <a:xfrm>
              <a:off x="4941094" y="5257373"/>
              <a:ext cx="142876" cy="206144"/>
            </a:xfrm>
            <a:custGeom>
              <a:avLst/>
              <a:gdLst/>
              <a:ahLst/>
              <a:cxnLst/>
              <a:rect l="0" t="0" r="0" b="0"/>
              <a:pathLst>
                <a:path w="142876" h="206144">
                  <a:moveTo>
                    <a:pt x="0" y="88533"/>
                  </a:moveTo>
                  <a:lnTo>
                    <a:pt x="6320" y="88533"/>
                  </a:lnTo>
                  <a:lnTo>
                    <a:pt x="8182" y="85888"/>
                  </a:lnTo>
                  <a:lnTo>
                    <a:pt x="12126" y="70845"/>
                  </a:lnTo>
                  <a:lnTo>
                    <a:pt x="32436" y="31611"/>
                  </a:lnTo>
                  <a:lnTo>
                    <a:pt x="35582" y="22224"/>
                  </a:lnTo>
                  <a:lnTo>
                    <a:pt x="52098" y="1373"/>
                  </a:lnTo>
                  <a:lnTo>
                    <a:pt x="54576" y="0"/>
                  </a:lnTo>
                  <a:lnTo>
                    <a:pt x="56228" y="407"/>
                  </a:lnTo>
                  <a:lnTo>
                    <a:pt x="57329" y="2001"/>
                  </a:lnTo>
                  <a:lnTo>
                    <a:pt x="58878" y="10565"/>
                  </a:lnTo>
                  <a:lnTo>
                    <a:pt x="55713" y="17721"/>
                  </a:lnTo>
                  <a:lnTo>
                    <a:pt x="53017" y="21482"/>
                  </a:lnTo>
                  <a:lnTo>
                    <a:pt x="39758" y="78684"/>
                  </a:lnTo>
                  <a:lnTo>
                    <a:pt x="29930" y="136429"/>
                  </a:lnTo>
                  <a:lnTo>
                    <a:pt x="24349" y="191048"/>
                  </a:lnTo>
                  <a:lnTo>
                    <a:pt x="25493" y="196564"/>
                  </a:lnTo>
                  <a:lnTo>
                    <a:pt x="27579" y="200241"/>
                  </a:lnTo>
                  <a:lnTo>
                    <a:pt x="34110" y="206143"/>
                  </a:lnTo>
                  <a:lnTo>
                    <a:pt x="38532" y="203422"/>
                  </a:lnTo>
                  <a:lnTo>
                    <a:pt x="52149" y="190897"/>
                  </a:lnTo>
                  <a:lnTo>
                    <a:pt x="56251" y="179889"/>
                  </a:lnTo>
                  <a:lnTo>
                    <a:pt x="62087" y="158817"/>
                  </a:lnTo>
                  <a:lnTo>
                    <a:pt x="87462" y="104340"/>
                  </a:lnTo>
                  <a:lnTo>
                    <a:pt x="93711" y="82151"/>
                  </a:lnTo>
                  <a:lnTo>
                    <a:pt x="94566" y="73349"/>
                  </a:lnTo>
                  <a:lnTo>
                    <a:pt x="96117" y="70473"/>
                  </a:lnTo>
                  <a:lnTo>
                    <a:pt x="98474" y="68556"/>
                  </a:lnTo>
                  <a:lnTo>
                    <a:pt x="105441" y="65478"/>
                  </a:lnTo>
                  <a:lnTo>
                    <a:pt x="106013" y="66549"/>
                  </a:lnTo>
                  <a:lnTo>
                    <a:pt x="107143" y="121047"/>
                  </a:lnTo>
                  <a:lnTo>
                    <a:pt x="108476" y="152184"/>
                  </a:lnTo>
                  <a:lnTo>
                    <a:pt x="113475" y="167976"/>
                  </a:lnTo>
                  <a:lnTo>
                    <a:pt x="116661" y="173245"/>
                  </a:lnTo>
                  <a:lnTo>
                    <a:pt x="126142" y="181984"/>
                  </a:lnTo>
                  <a:lnTo>
                    <a:pt x="128823" y="188716"/>
                  </a:lnTo>
                  <a:lnTo>
                    <a:pt x="130861" y="189718"/>
                  </a:lnTo>
                  <a:lnTo>
                    <a:pt x="142875" y="183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6" name="SMARTInkShape-3288"/>
            <p:cNvSpPr/>
            <p:nvPr/>
          </p:nvSpPr>
          <p:spPr>
            <a:xfrm>
              <a:off x="5155552" y="5322094"/>
              <a:ext cx="94408" cy="130970"/>
            </a:xfrm>
            <a:custGeom>
              <a:avLst/>
              <a:gdLst/>
              <a:ahLst/>
              <a:cxnLst/>
              <a:rect l="0" t="0" r="0" b="0"/>
              <a:pathLst>
                <a:path w="94408" h="130970">
                  <a:moveTo>
                    <a:pt x="11761" y="0"/>
                  </a:moveTo>
                  <a:lnTo>
                    <a:pt x="5440" y="0"/>
                  </a:lnTo>
                  <a:lnTo>
                    <a:pt x="3578" y="1323"/>
                  </a:lnTo>
                  <a:lnTo>
                    <a:pt x="2337" y="3527"/>
                  </a:lnTo>
                  <a:lnTo>
                    <a:pt x="0" y="11415"/>
                  </a:lnTo>
                  <a:lnTo>
                    <a:pt x="59394" y="11905"/>
                  </a:lnTo>
                  <a:lnTo>
                    <a:pt x="63360" y="11905"/>
                  </a:lnTo>
                  <a:lnTo>
                    <a:pt x="71294" y="15434"/>
                  </a:lnTo>
                  <a:lnTo>
                    <a:pt x="87167" y="28478"/>
                  </a:lnTo>
                  <a:lnTo>
                    <a:pt x="91577" y="39556"/>
                  </a:lnTo>
                  <a:lnTo>
                    <a:pt x="94407" y="61906"/>
                  </a:lnTo>
                  <a:lnTo>
                    <a:pt x="82938" y="101990"/>
                  </a:lnTo>
                  <a:lnTo>
                    <a:pt x="73984" y="118826"/>
                  </a:lnTo>
                  <a:lnTo>
                    <a:pt x="71292" y="1309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SMARTInkShape-3289"/>
            <p:cNvSpPr/>
            <p:nvPr/>
          </p:nvSpPr>
          <p:spPr>
            <a:xfrm>
              <a:off x="5322094" y="5286375"/>
              <a:ext cx="1" cy="130970"/>
            </a:xfrm>
            <a:custGeom>
              <a:avLst/>
              <a:gdLst/>
              <a:ahLst/>
              <a:cxnLst/>
              <a:rect l="0" t="0" r="0" b="0"/>
              <a:pathLst>
                <a:path w="1" h="130970">
                  <a:moveTo>
                    <a:pt x="0" y="0"/>
                  </a:moveTo>
                  <a:lnTo>
                    <a:pt x="0" y="52390"/>
                  </a:lnTo>
                  <a:lnTo>
                    <a:pt x="0" y="109515"/>
                  </a:lnTo>
                  <a:lnTo>
                    <a:pt x="0" y="1309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SMARTInkShape-3290"/>
            <p:cNvSpPr/>
            <p:nvPr/>
          </p:nvSpPr>
          <p:spPr>
            <a:xfrm>
              <a:off x="5810800" y="4787451"/>
              <a:ext cx="118514" cy="153644"/>
            </a:xfrm>
            <a:custGeom>
              <a:avLst/>
              <a:gdLst/>
              <a:ahLst/>
              <a:cxnLst/>
              <a:rect l="0" t="0" r="0" b="0"/>
              <a:pathLst>
                <a:path w="118514" h="153644">
                  <a:moveTo>
                    <a:pt x="23263" y="46487"/>
                  </a:moveTo>
                  <a:lnTo>
                    <a:pt x="23263" y="40166"/>
                  </a:lnTo>
                  <a:lnTo>
                    <a:pt x="24586" y="38304"/>
                  </a:lnTo>
                  <a:lnTo>
                    <a:pt x="26790" y="37063"/>
                  </a:lnTo>
                  <a:lnTo>
                    <a:pt x="29583" y="36235"/>
                  </a:lnTo>
                  <a:lnTo>
                    <a:pt x="31445" y="34360"/>
                  </a:lnTo>
                  <a:lnTo>
                    <a:pt x="46541" y="0"/>
                  </a:lnTo>
                  <a:lnTo>
                    <a:pt x="46917" y="5520"/>
                  </a:lnTo>
                  <a:lnTo>
                    <a:pt x="22947" y="58807"/>
                  </a:lnTo>
                  <a:lnTo>
                    <a:pt x="16508" y="74452"/>
                  </a:lnTo>
                  <a:lnTo>
                    <a:pt x="1306" y="131454"/>
                  </a:lnTo>
                  <a:lnTo>
                    <a:pt x="0" y="145011"/>
                  </a:lnTo>
                  <a:lnTo>
                    <a:pt x="1139" y="147888"/>
                  </a:lnTo>
                  <a:lnTo>
                    <a:pt x="3223" y="149807"/>
                  </a:lnTo>
                  <a:lnTo>
                    <a:pt x="5934" y="151086"/>
                  </a:lnTo>
                  <a:lnTo>
                    <a:pt x="7741" y="150615"/>
                  </a:lnTo>
                  <a:lnTo>
                    <a:pt x="8946" y="148979"/>
                  </a:lnTo>
                  <a:lnTo>
                    <a:pt x="9749" y="146564"/>
                  </a:lnTo>
                  <a:lnTo>
                    <a:pt x="43216" y="90947"/>
                  </a:lnTo>
                  <a:lnTo>
                    <a:pt x="68540" y="60931"/>
                  </a:lnTo>
                  <a:lnTo>
                    <a:pt x="70645" y="61408"/>
                  </a:lnTo>
                  <a:lnTo>
                    <a:pt x="76513" y="65466"/>
                  </a:lnTo>
                  <a:lnTo>
                    <a:pt x="80002" y="71679"/>
                  </a:lnTo>
                  <a:lnTo>
                    <a:pt x="100482" y="127747"/>
                  </a:lnTo>
                  <a:lnTo>
                    <a:pt x="118513" y="1536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SMARTInkShape-3291"/>
            <p:cNvSpPr/>
            <p:nvPr/>
          </p:nvSpPr>
          <p:spPr>
            <a:xfrm>
              <a:off x="6012688" y="4595813"/>
              <a:ext cx="23782" cy="369094"/>
            </a:xfrm>
            <a:custGeom>
              <a:avLst/>
              <a:gdLst/>
              <a:ahLst/>
              <a:cxnLst/>
              <a:rect l="0" t="0" r="0" b="0"/>
              <a:pathLst>
                <a:path w="23782" h="369094">
                  <a:moveTo>
                    <a:pt x="23781" y="0"/>
                  </a:moveTo>
                  <a:lnTo>
                    <a:pt x="17460" y="6320"/>
                  </a:lnTo>
                  <a:lnTo>
                    <a:pt x="6044" y="61131"/>
                  </a:lnTo>
                  <a:lnTo>
                    <a:pt x="1168" y="108795"/>
                  </a:lnTo>
                  <a:lnTo>
                    <a:pt x="324" y="153796"/>
                  </a:lnTo>
                  <a:lnTo>
                    <a:pt x="74" y="207112"/>
                  </a:lnTo>
                  <a:lnTo>
                    <a:pt x="0" y="255688"/>
                  </a:lnTo>
                  <a:lnTo>
                    <a:pt x="3502" y="308328"/>
                  </a:lnTo>
                  <a:lnTo>
                    <a:pt x="12095" y="349920"/>
                  </a:lnTo>
                  <a:lnTo>
                    <a:pt x="23781" y="3690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SMARTInkShape-3292"/>
            <p:cNvSpPr/>
            <p:nvPr/>
          </p:nvSpPr>
          <p:spPr>
            <a:xfrm>
              <a:off x="5393531" y="5250656"/>
              <a:ext cx="273845" cy="201502"/>
            </a:xfrm>
            <a:custGeom>
              <a:avLst/>
              <a:gdLst/>
              <a:ahLst/>
              <a:cxnLst/>
              <a:rect l="0" t="0" r="0" b="0"/>
              <a:pathLst>
                <a:path w="273845" h="201502">
                  <a:moveTo>
                    <a:pt x="0" y="0"/>
                  </a:moveTo>
                  <a:lnTo>
                    <a:pt x="10252" y="10252"/>
                  </a:lnTo>
                  <a:lnTo>
                    <a:pt x="17737" y="11416"/>
                  </a:lnTo>
                  <a:lnTo>
                    <a:pt x="34653" y="11761"/>
                  </a:lnTo>
                  <a:lnTo>
                    <a:pt x="38978" y="13133"/>
                  </a:lnTo>
                  <a:lnTo>
                    <a:pt x="41860" y="15370"/>
                  </a:lnTo>
                  <a:lnTo>
                    <a:pt x="43782" y="18184"/>
                  </a:lnTo>
                  <a:lnTo>
                    <a:pt x="46386" y="20060"/>
                  </a:lnTo>
                  <a:lnTo>
                    <a:pt x="60071" y="26599"/>
                  </a:lnTo>
                  <a:lnTo>
                    <a:pt x="63860" y="29639"/>
                  </a:lnTo>
                  <a:lnTo>
                    <a:pt x="68070" y="40073"/>
                  </a:lnTo>
                  <a:lnTo>
                    <a:pt x="71350" y="96099"/>
                  </a:lnTo>
                  <a:lnTo>
                    <a:pt x="70104" y="133726"/>
                  </a:lnTo>
                  <a:lnTo>
                    <a:pt x="62012" y="157286"/>
                  </a:lnTo>
                  <a:lnTo>
                    <a:pt x="60021" y="174385"/>
                  </a:lnTo>
                  <a:lnTo>
                    <a:pt x="63277" y="180251"/>
                  </a:lnTo>
                  <a:lnTo>
                    <a:pt x="69825" y="188476"/>
                  </a:lnTo>
                  <a:lnTo>
                    <a:pt x="74249" y="189600"/>
                  </a:lnTo>
                  <a:lnTo>
                    <a:pt x="87868" y="190322"/>
                  </a:lnTo>
                  <a:lnTo>
                    <a:pt x="95497" y="186893"/>
                  </a:lnTo>
                  <a:lnTo>
                    <a:pt x="146358" y="150750"/>
                  </a:lnTo>
                  <a:lnTo>
                    <a:pt x="186523" y="91363"/>
                  </a:lnTo>
                  <a:lnTo>
                    <a:pt x="209020" y="63856"/>
                  </a:lnTo>
                  <a:lnTo>
                    <a:pt x="216795" y="47696"/>
                  </a:lnTo>
                  <a:lnTo>
                    <a:pt x="224357" y="38085"/>
                  </a:lnTo>
                  <a:lnTo>
                    <a:pt x="223655" y="37296"/>
                  </a:lnTo>
                  <a:lnTo>
                    <a:pt x="219347" y="36420"/>
                  </a:lnTo>
                  <a:lnTo>
                    <a:pt x="217669" y="37510"/>
                  </a:lnTo>
                  <a:lnTo>
                    <a:pt x="216551" y="39558"/>
                  </a:lnTo>
                  <a:lnTo>
                    <a:pt x="208434" y="58673"/>
                  </a:lnTo>
                  <a:lnTo>
                    <a:pt x="195415" y="81067"/>
                  </a:lnTo>
                  <a:lnTo>
                    <a:pt x="182749" y="134215"/>
                  </a:lnTo>
                  <a:lnTo>
                    <a:pt x="180440" y="150492"/>
                  </a:lnTo>
                  <a:lnTo>
                    <a:pt x="189007" y="192089"/>
                  </a:lnTo>
                  <a:lnTo>
                    <a:pt x="190827" y="195528"/>
                  </a:lnTo>
                  <a:lnTo>
                    <a:pt x="193364" y="197821"/>
                  </a:lnTo>
                  <a:lnTo>
                    <a:pt x="196378" y="199349"/>
                  </a:lnTo>
                  <a:lnTo>
                    <a:pt x="213262" y="201501"/>
                  </a:lnTo>
                  <a:lnTo>
                    <a:pt x="223988" y="198477"/>
                  </a:lnTo>
                  <a:lnTo>
                    <a:pt x="273844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SMARTInkShape-3293"/>
            <p:cNvSpPr/>
            <p:nvPr/>
          </p:nvSpPr>
          <p:spPr>
            <a:xfrm>
              <a:off x="5238750" y="5214938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2" name="SMARTInkShape-3294"/>
            <p:cNvSpPr/>
            <p:nvPr/>
          </p:nvSpPr>
          <p:spPr>
            <a:xfrm>
              <a:off x="5905991" y="5110190"/>
              <a:ext cx="475760" cy="330754"/>
            </a:xfrm>
            <a:custGeom>
              <a:avLst/>
              <a:gdLst/>
              <a:ahLst/>
              <a:cxnLst/>
              <a:rect l="0" t="0" r="0" b="0"/>
              <a:pathLst>
                <a:path w="475760" h="330754">
                  <a:moveTo>
                    <a:pt x="11415" y="235716"/>
                  </a:moveTo>
                  <a:lnTo>
                    <a:pt x="0" y="235716"/>
                  </a:lnTo>
                  <a:lnTo>
                    <a:pt x="27510" y="235716"/>
                  </a:lnTo>
                  <a:lnTo>
                    <a:pt x="45582" y="229396"/>
                  </a:lnTo>
                  <a:lnTo>
                    <a:pt x="67210" y="214085"/>
                  </a:lnTo>
                  <a:lnTo>
                    <a:pt x="89389" y="195646"/>
                  </a:lnTo>
                  <a:lnTo>
                    <a:pt x="136924" y="166368"/>
                  </a:lnTo>
                  <a:lnTo>
                    <a:pt x="192568" y="120757"/>
                  </a:lnTo>
                  <a:lnTo>
                    <a:pt x="216287" y="95612"/>
                  </a:lnTo>
                  <a:lnTo>
                    <a:pt x="229469" y="84812"/>
                  </a:lnTo>
                  <a:lnTo>
                    <a:pt x="252956" y="48650"/>
                  </a:lnTo>
                  <a:lnTo>
                    <a:pt x="272797" y="0"/>
                  </a:lnTo>
                  <a:lnTo>
                    <a:pt x="272982" y="520"/>
                  </a:lnTo>
                  <a:lnTo>
                    <a:pt x="273339" y="31962"/>
                  </a:lnTo>
                  <a:lnTo>
                    <a:pt x="263100" y="83517"/>
                  </a:lnTo>
                  <a:lnTo>
                    <a:pt x="258137" y="140807"/>
                  </a:lnTo>
                  <a:lnTo>
                    <a:pt x="249350" y="200042"/>
                  </a:lnTo>
                  <a:lnTo>
                    <a:pt x="239438" y="259535"/>
                  </a:lnTo>
                  <a:lnTo>
                    <a:pt x="237665" y="312170"/>
                  </a:lnTo>
                  <a:lnTo>
                    <a:pt x="237648" y="310265"/>
                  </a:lnTo>
                  <a:lnTo>
                    <a:pt x="247060" y="294612"/>
                  </a:lnTo>
                  <a:lnTo>
                    <a:pt x="255715" y="240606"/>
                  </a:lnTo>
                  <a:lnTo>
                    <a:pt x="267264" y="192141"/>
                  </a:lnTo>
                  <a:lnTo>
                    <a:pt x="281655" y="169831"/>
                  </a:lnTo>
                  <a:lnTo>
                    <a:pt x="289390" y="161014"/>
                  </a:lnTo>
                  <a:lnTo>
                    <a:pt x="293305" y="159457"/>
                  </a:lnTo>
                  <a:lnTo>
                    <a:pt x="297237" y="159741"/>
                  </a:lnTo>
                  <a:lnTo>
                    <a:pt x="306734" y="163383"/>
                  </a:lnTo>
                  <a:lnTo>
                    <a:pt x="308610" y="183112"/>
                  </a:lnTo>
                  <a:lnTo>
                    <a:pt x="312572" y="239417"/>
                  </a:lnTo>
                  <a:lnTo>
                    <a:pt x="320486" y="296384"/>
                  </a:lnTo>
                  <a:lnTo>
                    <a:pt x="324287" y="305895"/>
                  </a:lnTo>
                  <a:lnTo>
                    <a:pt x="337506" y="322780"/>
                  </a:lnTo>
                  <a:lnTo>
                    <a:pt x="345081" y="327328"/>
                  </a:lnTo>
                  <a:lnTo>
                    <a:pt x="360723" y="330248"/>
                  </a:lnTo>
                  <a:lnTo>
                    <a:pt x="372589" y="330753"/>
                  </a:lnTo>
                  <a:lnTo>
                    <a:pt x="380517" y="327344"/>
                  </a:lnTo>
                  <a:lnTo>
                    <a:pt x="418542" y="292722"/>
                  </a:lnTo>
                  <a:lnTo>
                    <a:pt x="435744" y="264860"/>
                  </a:lnTo>
                  <a:lnTo>
                    <a:pt x="458532" y="208926"/>
                  </a:lnTo>
                  <a:lnTo>
                    <a:pt x="472965" y="152431"/>
                  </a:lnTo>
                  <a:lnTo>
                    <a:pt x="473195" y="137846"/>
                  </a:lnTo>
                  <a:lnTo>
                    <a:pt x="468887" y="126955"/>
                  </a:lnTo>
                  <a:lnTo>
                    <a:pt x="464563" y="126166"/>
                  </a:lnTo>
                  <a:lnTo>
                    <a:pt x="452703" y="132347"/>
                  </a:lnTo>
                  <a:lnTo>
                    <a:pt x="437471" y="150702"/>
                  </a:lnTo>
                  <a:lnTo>
                    <a:pt x="408372" y="206721"/>
                  </a:lnTo>
                  <a:lnTo>
                    <a:pt x="400389" y="221065"/>
                  </a:lnTo>
                  <a:lnTo>
                    <a:pt x="399054" y="227272"/>
                  </a:lnTo>
                  <a:lnTo>
                    <a:pt x="399487" y="232733"/>
                  </a:lnTo>
                  <a:lnTo>
                    <a:pt x="403367" y="244682"/>
                  </a:lnTo>
                  <a:lnTo>
                    <a:pt x="405008" y="245661"/>
                  </a:lnTo>
                  <a:lnTo>
                    <a:pt x="417147" y="247235"/>
                  </a:lnTo>
                  <a:lnTo>
                    <a:pt x="420810" y="247364"/>
                  </a:lnTo>
                  <a:lnTo>
                    <a:pt x="428407" y="243980"/>
                  </a:lnTo>
                  <a:lnTo>
                    <a:pt x="475759" y="2119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SMARTInkShape-3295"/>
            <p:cNvSpPr/>
            <p:nvPr/>
          </p:nvSpPr>
          <p:spPr>
            <a:xfrm>
              <a:off x="4452938" y="5774531"/>
              <a:ext cx="11907" cy="95251"/>
            </a:xfrm>
            <a:custGeom>
              <a:avLst/>
              <a:gdLst/>
              <a:ahLst/>
              <a:cxnLst/>
              <a:rect l="0" t="0" r="0" b="0"/>
              <a:pathLst>
                <a:path w="11907" h="95251">
                  <a:moveTo>
                    <a:pt x="0" y="0"/>
                  </a:moveTo>
                  <a:lnTo>
                    <a:pt x="0" y="57933"/>
                  </a:lnTo>
                  <a:lnTo>
                    <a:pt x="0" y="73757"/>
                  </a:lnTo>
                  <a:lnTo>
                    <a:pt x="11906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SMARTInkShape-3296"/>
            <p:cNvSpPr/>
            <p:nvPr/>
          </p:nvSpPr>
          <p:spPr>
            <a:xfrm>
              <a:off x="4357688" y="5655469"/>
              <a:ext cx="23813" cy="11907"/>
            </a:xfrm>
            <a:custGeom>
              <a:avLst/>
              <a:gdLst/>
              <a:ahLst/>
              <a:cxnLst/>
              <a:rect l="0" t="0" r="0" b="0"/>
              <a:pathLst>
                <a:path w="23813" h="11907">
                  <a:moveTo>
                    <a:pt x="23812" y="0"/>
                  </a:moveTo>
                  <a:lnTo>
                    <a:pt x="13561" y="0"/>
                  </a:lnTo>
                  <a:lnTo>
                    <a:pt x="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SMARTInkShape-3297"/>
            <p:cNvSpPr/>
            <p:nvPr/>
          </p:nvSpPr>
          <p:spPr>
            <a:xfrm>
              <a:off x="4560107" y="5696851"/>
              <a:ext cx="297587" cy="303679"/>
            </a:xfrm>
            <a:custGeom>
              <a:avLst/>
              <a:gdLst/>
              <a:ahLst/>
              <a:cxnLst/>
              <a:rect l="0" t="0" r="0" b="0"/>
              <a:pathLst>
                <a:path w="297587" h="303679">
                  <a:moveTo>
                    <a:pt x="11893" y="161024"/>
                  </a:moveTo>
                  <a:lnTo>
                    <a:pt x="5572" y="161024"/>
                  </a:lnTo>
                  <a:lnTo>
                    <a:pt x="3711" y="162347"/>
                  </a:lnTo>
                  <a:lnTo>
                    <a:pt x="2469" y="164552"/>
                  </a:lnTo>
                  <a:lnTo>
                    <a:pt x="132" y="182691"/>
                  </a:lnTo>
                  <a:lnTo>
                    <a:pt x="0" y="194899"/>
                  </a:lnTo>
                  <a:lnTo>
                    <a:pt x="3520" y="192395"/>
                  </a:lnTo>
                  <a:lnTo>
                    <a:pt x="6311" y="189876"/>
                  </a:lnTo>
                  <a:lnTo>
                    <a:pt x="9413" y="183548"/>
                  </a:lnTo>
                  <a:lnTo>
                    <a:pt x="10239" y="180009"/>
                  </a:lnTo>
                  <a:lnTo>
                    <a:pt x="19749" y="163500"/>
                  </a:lnTo>
                  <a:lnTo>
                    <a:pt x="33892" y="105248"/>
                  </a:lnTo>
                  <a:lnTo>
                    <a:pt x="47725" y="59392"/>
                  </a:lnTo>
                  <a:lnTo>
                    <a:pt x="57704" y="44518"/>
                  </a:lnTo>
                  <a:lnTo>
                    <a:pt x="59631" y="44988"/>
                  </a:lnTo>
                  <a:lnTo>
                    <a:pt x="65301" y="49039"/>
                  </a:lnTo>
                  <a:lnTo>
                    <a:pt x="68703" y="55250"/>
                  </a:lnTo>
                  <a:lnTo>
                    <a:pt x="69610" y="58757"/>
                  </a:lnTo>
                  <a:lnTo>
                    <a:pt x="79249" y="75216"/>
                  </a:lnTo>
                  <a:lnTo>
                    <a:pt x="92515" y="129153"/>
                  </a:lnTo>
                  <a:lnTo>
                    <a:pt x="94699" y="161049"/>
                  </a:lnTo>
                  <a:lnTo>
                    <a:pt x="96201" y="165009"/>
                  </a:lnTo>
                  <a:lnTo>
                    <a:pt x="98526" y="167650"/>
                  </a:lnTo>
                  <a:lnTo>
                    <a:pt x="101398" y="169410"/>
                  </a:lnTo>
                  <a:lnTo>
                    <a:pt x="104636" y="169260"/>
                  </a:lnTo>
                  <a:lnTo>
                    <a:pt x="116890" y="162370"/>
                  </a:lnTo>
                  <a:lnTo>
                    <a:pt x="146981" y="121655"/>
                  </a:lnTo>
                  <a:lnTo>
                    <a:pt x="158362" y="117069"/>
                  </a:lnTo>
                  <a:lnTo>
                    <a:pt x="187228" y="114124"/>
                  </a:lnTo>
                  <a:lnTo>
                    <a:pt x="199181" y="117249"/>
                  </a:lnTo>
                  <a:lnTo>
                    <a:pt x="204220" y="119934"/>
                  </a:lnTo>
                  <a:lnTo>
                    <a:pt x="247452" y="173340"/>
                  </a:lnTo>
                  <a:lnTo>
                    <a:pt x="268201" y="212672"/>
                  </a:lnTo>
                  <a:lnTo>
                    <a:pt x="273684" y="271930"/>
                  </a:lnTo>
                  <a:lnTo>
                    <a:pt x="273811" y="295410"/>
                  </a:lnTo>
                  <a:lnTo>
                    <a:pt x="272495" y="298240"/>
                  </a:lnTo>
                  <a:lnTo>
                    <a:pt x="270294" y="300126"/>
                  </a:lnTo>
                  <a:lnTo>
                    <a:pt x="263578" y="303154"/>
                  </a:lnTo>
                  <a:lnTo>
                    <a:pt x="256094" y="303678"/>
                  </a:lnTo>
                  <a:lnTo>
                    <a:pt x="254068" y="301106"/>
                  </a:lnTo>
                  <a:lnTo>
                    <a:pt x="251218" y="284844"/>
                  </a:lnTo>
                  <a:lnTo>
                    <a:pt x="241941" y="230614"/>
                  </a:lnTo>
                  <a:lnTo>
                    <a:pt x="232295" y="172687"/>
                  </a:lnTo>
                  <a:lnTo>
                    <a:pt x="228731" y="117074"/>
                  </a:lnTo>
                  <a:lnTo>
                    <a:pt x="239395" y="70028"/>
                  </a:lnTo>
                  <a:lnTo>
                    <a:pt x="262037" y="22050"/>
                  </a:lnTo>
                  <a:lnTo>
                    <a:pt x="279461" y="847"/>
                  </a:lnTo>
                  <a:lnTo>
                    <a:pt x="282876" y="0"/>
                  </a:lnTo>
                  <a:lnTo>
                    <a:pt x="286475" y="758"/>
                  </a:lnTo>
                  <a:lnTo>
                    <a:pt x="295437" y="5159"/>
                  </a:lnTo>
                  <a:lnTo>
                    <a:pt x="296662" y="9289"/>
                  </a:lnTo>
                  <a:lnTo>
                    <a:pt x="297586" y="50774"/>
                  </a:lnTo>
                  <a:lnTo>
                    <a:pt x="285514" y="104189"/>
                  </a:lnTo>
                  <a:lnTo>
                    <a:pt x="273831" y="1372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SMARTInkShape-3298"/>
            <p:cNvSpPr/>
            <p:nvPr/>
          </p:nvSpPr>
          <p:spPr>
            <a:xfrm>
              <a:off x="4905388" y="5715000"/>
              <a:ext cx="83137" cy="154516"/>
            </a:xfrm>
            <a:custGeom>
              <a:avLst/>
              <a:gdLst/>
              <a:ahLst/>
              <a:cxnLst/>
              <a:rect l="0" t="0" r="0" b="0"/>
              <a:pathLst>
                <a:path w="83137" h="154516">
                  <a:moveTo>
                    <a:pt x="11893" y="23813"/>
                  </a:moveTo>
                  <a:lnTo>
                    <a:pt x="11893" y="34064"/>
                  </a:lnTo>
                  <a:lnTo>
                    <a:pt x="1642" y="62397"/>
                  </a:lnTo>
                  <a:lnTo>
                    <a:pt x="51" y="119329"/>
                  </a:lnTo>
                  <a:lnTo>
                    <a:pt x="0" y="144545"/>
                  </a:lnTo>
                  <a:lnTo>
                    <a:pt x="1318" y="147957"/>
                  </a:lnTo>
                  <a:lnTo>
                    <a:pt x="3521" y="150232"/>
                  </a:lnTo>
                  <a:lnTo>
                    <a:pt x="10239" y="153882"/>
                  </a:lnTo>
                  <a:lnTo>
                    <a:pt x="17724" y="154515"/>
                  </a:lnTo>
                  <a:lnTo>
                    <a:pt x="34641" y="148382"/>
                  </a:lnTo>
                  <a:lnTo>
                    <a:pt x="50089" y="138186"/>
                  </a:lnTo>
                  <a:lnTo>
                    <a:pt x="55328" y="127121"/>
                  </a:lnTo>
                  <a:lnTo>
                    <a:pt x="65011" y="98458"/>
                  </a:lnTo>
                  <a:lnTo>
                    <a:pt x="78340" y="75501"/>
                  </a:lnTo>
                  <a:lnTo>
                    <a:pt x="83136" y="32296"/>
                  </a:lnTo>
                  <a:lnTo>
                    <a:pt x="79716" y="24055"/>
                  </a:lnTo>
                  <a:lnTo>
                    <a:pt x="73062" y="14305"/>
                  </a:lnTo>
                  <a:lnTo>
                    <a:pt x="68625" y="12972"/>
                  </a:lnTo>
                  <a:lnTo>
                    <a:pt x="54996" y="12117"/>
                  </a:lnTo>
                  <a:lnTo>
                    <a:pt x="52535" y="10724"/>
                  </a:lnTo>
                  <a:lnTo>
                    <a:pt x="50894" y="8472"/>
                  </a:lnTo>
                  <a:lnTo>
                    <a:pt x="476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SMARTInkShape-3299"/>
            <p:cNvSpPr/>
            <p:nvPr/>
          </p:nvSpPr>
          <p:spPr>
            <a:xfrm>
              <a:off x="5000625" y="5744323"/>
              <a:ext cx="142876" cy="65859"/>
            </a:xfrm>
            <a:custGeom>
              <a:avLst/>
              <a:gdLst/>
              <a:ahLst/>
              <a:cxnLst/>
              <a:rect l="0" t="0" r="0" b="0"/>
              <a:pathLst>
                <a:path w="142876" h="65859">
                  <a:moveTo>
                    <a:pt x="0" y="30208"/>
                  </a:moveTo>
                  <a:lnTo>
                    <a:pt x="33083" y="63291"/>
                  </a:lnTo>
                  <a:lnTo>
                    <a:pt x="38075" y="64755"/>
                  </a:lnTo>
                  <a:lnTo>
                    <a:pt x="47066" y="65858"/>
                  </a:lnTo>
                  <a:lnTo>
                    <a:pt x="48938" y="34038"/>
                  </a:lnTo>
                  <a:lnTo>
                    <a:pt x="57047" y="18275"/>
                  </a:lnTo>
                  <a:lnTo>
                    <a:pt x="57875" y="14315"/>
                  </a:lnTo>
                  <a:lnTo>
                    <a:pt x="59750" y="11675"/>
                  </a:lnTo>
                  <a:lnTo>
                    <a:pt x="62323" y="9915"/>
                  </a:lnTo>
                  <a:lnTo>
                    <a:pt x="65361" y="8742"/>
                  </a:lnTo>
                  <a:lnTo>
                    <a:pt x="67387" y="6637"/>
                  </a:lnTo>
                  <a:lnTo>
                    <a:pt x="69637" y="771"/>
                  </a:lnTo>
                  <a:lnTo>
                    <a:pt x="72883" y="0"/>
                  </a:lnTo>
                  <a:lnTo>
                    <a:pt x="128339" y="6250"/>
                  </a:lnTo>
                  <a:lnTo>
                    <a:pt x="142875" y="63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SMARTInkShape-3300"/>
            <p:cNvSpPr/>
            <p:nvPr/>
          </p:nvSpPr>
          <p:spPr>
            <a:xfrm>
              <a:off x="5251150" y="5595938"/>
              <a:ext cx="23320" cy="250032"/>
            </a:xfrm>
            <a:custGeom>
              <a:avLst/>
              <a:gdLst/>
              <a:ahLst/>
              <a:cxnLst/>
              <a:rect l="0" t="0" r="0" b="0"/>
              <a:pathLst>
                <a:path w="23320" h="250032">
                  <a:moveTo>
                    <a:pt x="23319" y="0"/>
                  </a:moveTo>
                  <a:lnTo>
                    <a:pt x="21996" y="42715"/>
                  </a:lnTo>
                  <a:lnTo>
                    <a:pt x="13067" y="96171"/>
                  </a:lnTo>
                  <a:lnTo>
                    <a:pt x="11630" y="151375"/>
                  </a:lnTo>
                  <a:lnTo>
                    <a:pt x="7949" y="181112"/>
                  </a:lnTo>
                  <a:lnTo>
                    <a:pt x="0" y="239192"/>
                  </a:lnTo>
                  <a:lnTo>
                    <a:pt x="1158" y="242805"/>
                  </a:lnTo>
                  <a:lnTo>
                    <a:pt x="3254" y="245214"/>
                  </a:lnTo>
                  <a:lnTo>
                    <a:pt x="11413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SMARTInkShape-3301"/>
            <p:cNvSpPr/>
            <p:nvPr/>
          </p:nvSpPr>
          <p:spPr>
            <a:xfrm>
              <a:off x="5167313" y="5667585"/>
              <a:ext cx="404813" cy="189396"/>
            </a:xfrm>
            <a:custGeom>
              <a:avLst/>
              <a:gdLst/>
              <a:ahLst/>
              <a:cxnLst/>
              <a:rect l="0" t="0" r="0" b="0"/>
              <a:pathLst>
                <a:path w="404813" h="189396">
                  <a:moveTo>
                    <a:pt x="0" y="95040"/>
                  </a:moveTo>
                  <a:lnTo>
                    <a:pt x="0" y="106456"/>
                  </a:lnTo>
                  <a:lnTo>
                    <a:pt x="6320" y="106801"/>
                  </a:lnTo>
                  <a:lnTo>
                    <a:pt x="22892" y="100583"/>
                  </a:lnTo>
                  <a:lnTo>
                    <a:pt x="79944" y="67196"/>
                  </a:lnTo>
                  <a:lnTo>
                    <a:pt x="134970" y="28671"/>
                  </a:lnTo>
                  <a:lnTo>
                    <a:pt x="174383" y="5178"/>
                  </a:lnTo>
                  <a:lnTo>
                    <a:pt x="204061" y="105"/>
                  </a:lnTo>
                  <a:lnTo>
                    <a:pt x="207478" y="0"/>
                  </a:lnTo>
                  <a:lnTo>
                    <a:pt x="209756" y="1253"/>
                  </a:lnTo>
                  <a:lnTo>
                    <a:pt x="211275" y="3411"/>
                  </a:lnTo>
                  <a:lnTo>
                    <a:pt x="213412" y="12769"/>
                  </a:lnTo>
                  <a:lnTo>
                    <a:pt x="214134" y="34103"/>
                  </a:lnTo>
                  <a:lnTo>
                    <a:pt x="204865" y="84517"/>
                  </a:lnTo>
                  <a:lnTo>
                    <a:pt x="202549" y="139736"/>
                  </a:lnTo>
                  <a:lnTo>
                    <a:pt x="203757" y="169328"/>
                  </a:lnTo>
                  <a:lnTo>
                    <a:pt x="212661" y="187268"/>
                  </a:lnTo>
                  <a:lnTo>
                    <a:pt x="214534" y="188275"/>
                  </a:lnTo>
                  <a:lnTo>
                    <a:pt x="220143" y="189395"/>
                  </a:lnTo>
                  <a:lnTo>
                    <a:pt x="227046" y="186365"/>
                  </a:lnTo>
                  <a:lnTo>
                    <a:pt x="230739" y="183704"/>
                  </a:lnTo>
                  <a:lnTo>
                    <a:pt x="234842" y="173693"/>
                  </a:lnTo>
                  <a:lnTo>
                    <a:pt x="237988" y="161747"/>
                  </a:lnTo>
                  <a:lnTo>
                    <a:pt x="256982" y="125503"/>
                  </a:lnTo>
                  <a:lnTo>
                    <a:pt x="265175" y="71152"/>
                  </a:lnTo>
                  <a:lnTo>
                    <a:pt x="272131" y="45783"/>
                  </a:lnTo>
                  <a:lnTo>
                    <a:pt x="273830" y="12411"/>
                  </a:lnTo>
                  <a:lnTo>
                    <a:pt x="280160" y="18228"/>
                  </a:lnTo>
                  <a:lnTo>
                    <a:pt x="283265" y="24742"/>
                  </a:lnTo>
                  <a:lnTo>
                    <a:pt x="291925" y="57771"/>
                  </a:lnTo>
                  <a:lnTo>
                    <a:pt x="309853" y="82407"/>
                  </a:lnTo>
                  <a:lnTo>
                    <a:pt x="316306" y="90748"/>
                  </a:lnTo>
                  <a:lnTo>
                    <a:pt x="323976" y="106882"/>
                  </a:lnTo>
                  <a:lnTo>
                    <a:pt x="331518" y="116488"/>
                  </a:lnTo>
                  <a:lnTo>
                    <a:pt x="336077" y="117801"/>
                  </a:lnTo>
                  <a:lnTo>
                    <a:pt x="344742" y="118791"/>
                  </a:lnTo>
                  <a:lnTo>
                    <a:pt x="355485" y="108596"/>
                  </a:lnTo>
                  <a:lnTo>
                    <a:pt x="363003" y="107435"/>
                  </a:lnTo>
                  <a:lnTo>
                    <a:pt x="365033" y="105949"/>
                  </a:lnTo>
                  <a:lnTo>
                    <a:pt x="366386" y="103636"/>
                  </a:lnTo>
                  <a:lnTo>
                    <a:pt x="368934" y="95543"/>
                  </a:lnTo>
                  <a:lnTo>
                    <a:pt x="375367" y="101509"/>
                  </a:lnTo>
                  <a:lnTo>
                    <a:pt x="378496" y="108058"/>
                  </a:lnTo>
                  <a:lnTo>
                    <a:pt x="379331" y="111656"/>
                  </a:lnTo>
                  <a:lnTo>
                    <a:pt x="404812" y="154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0" name="SMARTInkShape-3302"/>
            <p:cNvSpPr/>
            <p:nvPr/>
          </p:nvSpPr>
          <p:spPr>
            <a:xfrm>
              <a:off x="5644066" y="5667520"/>
              <a:ext cx="141821" cy="190356"/>
            </a:xfrm>
            <a:custGeom>
              <a:avLst/>
              <a:gdLst/>
              <a:ahLst/>
              <a:cxnLst/>
              <a:rect l="0" t="0" r="0" b="0"/>
              <a:pathLst>
                <a:path w="141821" h="190356">
                  <a:moveTo>
                    <a:pt x="35215" y="11761"/>
                  </a:moveTo>
                  <a:lnTo>
                    <a:pt x="23454" y="0"/>
                  </a:lnTo>
                  <a:lnTo>
                    <a:pt x="17031" y="6219"/>
                  </a:lnTo>
                  <a:lnTo>
                    <a:pt x="13904" y="12826"/>
                  </a:lnTo>
                  <a:lnTo>
                    <a:pt x="2044" y="71630"/>
                  </a:lnTo>
                  <a:lnTo>
                    <a:pt x="0" y="103109"/>
                  </a:lnTo>
                  <a:lnTo>
                    <a:pt x="14215" y="157121"/>
                  </a:lnTo>
                  <a:lnTo>
                    <a:pt x="24142" y="175657"/>
                  </a:lnTo>
                  <a:lnTo>
                    <a:pt x="31617" y="183823"/>
                  </a:lnTo>
                  <a:lnTo>
                    <a:pt x="39349" y="187452"/>
                  </a:lnTo>
                  <a:lnTo>
                    <a:pt x="69332" y="190100"/>
                  </a:lnTo>
                  <a:lnTo>
                    <a:pt x="80364" y="186714"/>
                  </a:lnTo>
                  <a:lnTo>
                    <a:pt x="85158" y="183959"/>
                  </a:lnTo>
                  <a:lnTo>
                    <a:pt x="122485" y="139188"/>
                  </a:lnTo>
                  <a:lnTo>
                    <a:pt x="126918" y="127486"/>
                  </a:lnTo>
                  <a:lnTo>
                    <a:pt x="130212" y="114788"/>
                  </a:lnTo>
                  <a:lnTo>
                    <a:pt x="138180" y="98879"/>
                  </a:lnTo>
                  <a:lnTo>
                    <a:pt x="141820" y="75447"/>
                  </a:lnTo>
                  <a:lnTo>
                    <a:pt x="138598" y="69612"/>
                  </a:lnTo>
                  <a:lnTo>
                    <a:pt x="132072" y="61406"/>
                  </a:lnTo>
                  <a:lnTo>
                    <a:pt x="130213" y="62056"/>
                  </a:lnTo>
                  <a:lnTo>
                    <a:pt x="124621" y="66305"/>
                  </a:lnTo>
                  <a:lnTo>
                    <a:pt x="121253" y="72604"/>
                  </a:lnTo>
                  <a:lnTo>
                    <a:pt x="107861" y="130262"/>
                  </a:lnTo>
                  <a:lnTo>
                    <a:pt x="107190" y="142921"/>
                  </a:lnTo>
                  <a:lnTo>
                    <a:pt x="116951" y="180431"/>
                  </a:lnTo>
                  <a:lnTo>
                    <a:pt x="118810" y="183739"/>
                  </a:lnTo>
                  <a:lnTo>
                    <a:pt x="121372" y="185944"/>
                  </a:lnTo>
                  <a:lnTo>
                    <a:pt x="130465" y="1903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SMARTInkShape-3303"/>
            <p:cNvSpPr/>
            <p:nvPr/>
          </p:nvSpPr>
          <p:spPr>
            <a:xfrm>
              <a:off x="5965522" y="5715000"/>
              <a:ext cx="82854" cy="123935"/>
            </a:xfrm>
            <a:custGeom>
              <a:avLst/>
              <a:gdLst/>
              <a:ahLst/>
              <a:cxnLst/>
              <a:rect l="0" t="0" r="0" b="0"/>
              <a:pathLst>
                <a:path w="82854" h="123935">
                  <a:moveTo>
                    <a:pt x="11416" y="35719"/>
                  </a:moveTo>
                  <a:lnTo>
                    <a:pt x="5095" y="35719"/>
                  </a:lnTo>
                  <a:lnTo>
                    <a:pt x="3233" y="37042"/>
                  </a:lnTo>
                  <a:lnTo>
                    <a:pt x="1992" y="39246"/>
                  </a:lnTo>
                  <a:lnTo>
                    <a:pt x="0" y="52291"/>
                  </a:lnTo>
                  <a:lnTo>
                    <a:pt x="14227" y="103965"/>
                  </a:lnTo>
                  <a:lnTo>
                    <a:pt x="19279" y="113676"/>
                  </a:lnTo>
                  <a:lnTo>
                    <a:pt x="21525" y="122401"/>
                  </a:lnTo>
                  <a:lnTo>
                    <a:pt x="26093" y="123934"/>
                  </a:lnTo>
                  <a:lnTo>
                    <a:pt x="53918" y="119966"/>
                  </a:lnTo>
                  <a:lnTo>
                    <a:pt x="63843" y="113009"/>
                  </a:lnTo>
                  <a:lnTo>
                    <a:pt x="75163" y="89929"/>
                  </a:lnTo>
                  <a:lnTo>
                    <a:pt x="81840" y="47969"/>
                  </a:lnTo>
                  <a:lnTo>
                    <a:pt x="828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2" name="SMARTInkShape-3304"/>
            <p:cNvSpPr/>
            <p:nvPr/>
          </p:nvSpPr>
          <p:spPr>
            <a:xfrm>
              <a:off x="6084094" y="5584258"/>
              <a:ext cx="71438" cy="237882"/>
            </a:xfrm>
            <a:custGeom>
              <a:avLst/>
              <a:gdLst/>
              <a:ahLst/>
              <a:cxnLst/>
              <a:rect l="0" t="0" r="0" b="0"/>
              <a:pathLst>
                <a:path w="71438" h="237882">
                  <a:moveTo>
                    <a:pt x="0" y="190273"/>
                  </a:moveTo>
                  <a:lnTo>
                    <a:pt x="10251" y="210776"/>
                  </a:lnTo>
                  <a:lnTo>
                    <a:pt x="12902" y="222938"/>
                  </a:lnTo>
                  <a:lnTo>
                    <a:pt x="23799" y="237881"/>
                  </a:lnTo>
                  <a:lnTo>
                    <a:pt x="22489" y="184379"/>
                  </a:lnTo>
                  <a:lnTo>
                    <a:pt x="13561" y="129966"/>
                  </a:lnTo>
                  <a:lnTo>
                    <a:pt x="12123" y="74636"/>
                  </a:lnTo>
                  <a:lnTo>
                    <a:pt x="13258" y="33298"/>
                  </a:lnTo>
                  <a:lnTo>
                    <a:pt x="18239" y="22170"/>
                  </a:lnTo>
                  <a:lnTo>
                    <a:pt x="28482" y="8467"/>
                  </a:lnTo>
                  <a:lnTo>
                    <a:pt x="36030" y="3637"/>
                  </a:lnTo>
                  <a:lnTo>
                    <a:pt x="47717" y="918"/>
                  </a:lnTo>
                  <a:lnTo>
                    <a:pt x="57197" y="0"/>
                  </a:lnTo>
                  <a:lnTo>
                    <a:pt x="71437" y="11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3" name="SMARTInkShape-3305"/>
            <p:cNvSpPr/>
            <p:nvPr/>
          </p:nvSpPr>
          <p:spPr>
            <a:xfrm>
              <a:off x="6072188" y="5679281"/>
              <a:ext cx="23813" cy="23814"/>
            </a:xfrm>
            <a:custGeom>
              <a:avLst/>
              <a:gdLst/>
              <a:ahLst/>
              <a:cxnLst/>
              <a:rect l="0" t="0" r="0" b="0"/>
              <a:pathLst>
                <a:path w="23813" h="23814">
                  <a:moveTo>
                    <a:pt x="0" y="0"/>
                  </a:moveTo>
                  <a:lnTo>
                    <a:pt x="0" y="10252"/>
                  </a:lnTo>
                  <a:lnTo>
                    <a:pt x="23812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SMARTInkShape-3306"/>
            <p:cNvSpPr/>
            <p:nvPr/>
          </p:nvSpPr>
          <p:spPr>
            <a:xfrm>
              <a:off x="6264446" y="5643563"/>
              <a:ext cx="93493" cy="213998"/>
            </a:xfrm>
            <a:custGeom>
              <a:avLst/>
              <a:gdLst/>
              <a:ahLst/>
              <a:cxnLst/>
              <a:rect l="0" t="0" r="0" b="0"/>
              <a:pathLst>
                <a:path w="93493" h="213998">
                  <a:moveTo>
                    <a:pt x="57773" y="0"/>
                  </a:moveTo>
                  <a:lnTo>
                    <a:pt x="36688" y="22407"/>
                  </a:lnTo>
                  <a:lnTo>
                    <a:pt x="26978" y="41623"/>
                  </a:lnTo>
                  <a:lnTo>
                    <a:pt x="12981" y="96987"/>
                  </a:lnTo>
                  <a:lnTo>
                    <a:pt x="444" y="148689"/>
                  </a:lnTo>
                  <a:lnTo>
                    <a:pt x="0" y="189003"/>
                  </a:lnTo>
                  <a:lnTo>
                    <a:pt x="8550" y="210718"/>
                  </a:lnTo>
                  <a:lnTo>
                    <a:pt x="10405" y="211916"/>
                  </a:lnTo>
                  <a:lnTo>
                    <a:pt x="19337" y="213602"/>
                  </a:lnTo>
                  <a:lnTo>
                    <a:pt x="26579" y="213997"/>
                  </a:lnTo>
                  <a:lnTo>
                    <a:pt x="30362" y="211456"/>
                  </a:lnTo>
                  <a:lnTo>
                    <a:pt x="38094" y="201577"/>
                  </a:lnTo>
                  <a:lnTo>
                    <a:pt x="42412" y="188367"/>
                  </a:lnTo>
                  <a:lnTo>
                    <a:pt x="48371" y="166055"/>
                  </a:lnTo>
                  <a:lnTo>
                    <a:pt x="54987" y="142687"/>
                  </a:lnTo>
                  <a:lnTo>
                    <a:pt x="66952" y="85809"/>
                  </a:lnTo>
                  <a:lnTo>
                    <a:pt x="69519" y="44497"/>
                  </a:lnTo>
                  <a:lnTo>
                    <a:pt x="68250" y="41571"/>
                  </a:lnTo>
                  <a:lnTo>
                    <a:pt x="66080" y="39620"/>
                  </a:lnTo>
                  <a:lnTo>
                    <a:pt x="59414" y="36489"/>
                  </a:lnTo>
                  <a:lnTo>
                    <a:pt x="58867" y="37555"/>
                  </a:lnTo>
                  <a:lnTo>
                    <a:pt x="57791" y="88017"/>
                  </a:lnTo>
                  <a:lnTo>
                    <a:pt x="59104" y="107910"/>
                  </a:lnTo>
                  <a:lnTo>
                    <a:pt x="78368" y="162971"/>
                  </a:lnTo>
                  <a:lnTo>
                    <a:pt x="79440" y="168178"/>
                  </a:lnTo>
                  <a:lnTo>
                    <a:pt x="81478" y="171650"/>
                  </a:lnTo>
                  <a:lnTo>
                    <a:pt x="84160" y="173964"/>
                  </a:lnTo>
                  <a:lnTo>
                    <a:pt x="93492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SMARTInkShape-3307"/>
            <p:cNvSpPr/>
            <p:nvPr/>
          </p:nvSpPr>
          <p:spPr>
            <a:xfrm>
              <a:off x="6418003" y="5644198"/>
              <a:ext cx="35186" cy="166053"/>
            </a:xfrm>
            <a:custGeom>
              <a:avLst/>
              <a:gdLst/>
              <a:ahLst/>
              <a:cxnLst/>
              <a:rect l="0" t="0" r="0" b="0"/>
              <a:pathLst>
                <a:path w="35186" h="166053">
                  <a:moveTo>
                    <a:pt x="35185" y="23177"/>
                  </a:moveTo>
                  <a:lnTo>
                    <a:pt x="35185" y="6605"/>
                  </a:lnTo>
                  <a:lnTo>
                    <a:pt x="33861" y="4191"/>
                  </a:lnTo>
                  <a:lnTo>
                    <a:pt x="31657" y="2583"/>
                  </a:lnTo>
                  <a:lnTo>
                    <a:pt x="24933" y="0"/>
                  </a:lnTo>
                  <a:lnTo>
                    <a:pt x="24382" y="1111"/>
                  </a:lnTo>
                  <a:lnTo>
                    <a:pt x="19968" y="15927"/>
                  </a:lnTo>
                  <a:lnTo>
                    <a:pt x="15193" y="29215"/>
                  </a:lnTo>
                  <a:lnTo>
                    <a:pt x="3525" y="83135"/>
                  </a:lnTo>
                  <a:lnTo>
                    <a:pt x="0" y="125898"/>
                  </a:lnTo>
                  <a:lnTo>
                    <a:pt x="9764" y="161307"/>
                  </a:lnTo>
                  <a:lnTo>
                    <a:pt x="11623" y="162889"/>
                  </a:lnTo>
                  <a:lnTo>
                    <a:pt x="17217" y="164646"/>
                  </a:lnTo>
                  <a:lnTo>
                    <a:pt x="35185" y="1660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SMARTInkShape-3308"/>
            <p:cNvSpPr/>
            <p:nvPr/>
          </p:nvSpPr>
          <p:spPr>
            <a:xfrm>
              <a:off x="6584158" y="5417344"/>
              <a:ext cx="11906" cy="381001"/>
            </a:xfrm>
            <a:custGeom>
              <a:avLst/>
              <a:gdLst/>
              <a:ahLst/>
              <a:cxnLst/>
              <a:rect l="0" t="0" r="0" b="0"/>
              <a:pathLst>
                <a:path w="11906" h="381001">
                  <a:moveTo>
                    <a:pt x="11905" y="0"/>
                  </a:moveTo>
                  <a:lnTo>
                    <a:pt x="11905" y="6320"/>
                  </a:lnTo>
                  <a:lnTo>
                    <a:pt x="1653" y="50880"/>
                  </a:lnTo>
                  <a:lnTo>
                    <a:pt x="325" y="97216"/>
                  </a:lnTo>
                  <a:lnTo>
                    <a:pt x="63" y="155954"/>
                  </a:lnTo>
                  <a:lnTo>
                    <a:pt x="18" y="202754"/>
                  </a:lnTo>
                  <a:lnTo>
                    <a:pt x="4" y="250134"/>
                  </a:lnTo>
                  <a:lnTo>
                    <a:pt x="0" y="307231"/>
                  </a:lnTo>
                  <a:lnTo>
                    <a:pt x="10801" y="362956"/>
                  </a:lnTo>
                  <a:lnTo>
                    <a:pt x="11905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SMARTInkShape-3309"/>
            <p:cNvSpPr/>
            <p:nvPr/>
          </p:nvSpPr>
          <p:spPr>
            <a:xfrm>
              <a:off x="6536531" y="5614315"/>
              <a:ext cx="154783" cy="184030"/>
            </a:xfrm>
            <a:custGeom>
              <a:avLst/>
              <a:gdLst/>
              <a:ahLst/>
              <a:cxnLst/>
              <a:rect l="0" t="0" r="0" b="0"/>
              <a:pathLst>
                <a:path w="154783" h="184030">
                  <a:moveTo>
                    <a:pt x="0" y="53060"/>
                  </a:moveTo>
                  <a:lnTo>
                    <a:pt x="20308" y="34074"/>
                  </a:lnTo>
                  <a:lnTo>
                    <a:pt x="27988" y="31393"/>
                  </a:lnTo>
                  <a:lnTo>
                    <a:pt x="35810" y="23145"/>
                  </a:lnTo>
                  <a:lnTo>
                    <a:pt x="43697" y="13306"/>
                  </a:lnTo>
                  <a:lnTo>
                    <a:pt x="51613" y="8934"/>
                  </a:lnTo>
                  <a:lnTo>
                    <a:pt x="76147" y="151"/>
                  </a:lnTo>
                  <a:lnTo>
                    <a:pt x="93815" y="0"/>
                  </a:lnTo>
                  <a:lnTo>
                    <a:pt x="102231" y="1811"/>
                  </a:lnTo>
                  <a:lnTo>
                    <a:pt x="115110" y="10880"/>
                  </a:lnTo>
                  <a:lnTo>
                    <a:pt x="142528" y="53538"/>
                  </a:lnTo>
                  <a:lnTo>
                    <a:pt x="149336" y="70471"/>
                  </a:lnTo>
                  <a:lnTo>
                    <a:pt x="154064" y="125222"/>
                  </a:lnTo>
                  <a:lnTo>
                    <a:pt x="154782" y="1840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SMARTInkShape-3310"/>
            <p:cNvSpPr/>
            <p:nvPr/>
          </p:nvSpPr>
          <p:spPr>
            <a:xfrm>
              <a:off x="6810375" y="5619750"/>
              <a:ext cx="34018" cy="130764"/>
            </a:xfrm>
            <a:custGeom>
              <a:avLst/>
              <a:gdLst/>
              <a:ahLst/>
              <a:cxnLst/>
              <a:rect l="0" t="0" r="0" b="0"/>
              <a:pathLst>
                <a:path w="34018" h="130764">
                  <a:moveTo>
                    <a:pt x="0" y="71438"/>
                  </a:moveTo>
                  <a:lnTo>
                    <a:pt x="0" y="123049"/>
                  </a:lnTo>
                  <a:lnTo>
                    <a:pt x="1323" y="125689"/>
                  </a:lnTo>
                  <a:lnTo>
                    <a:pt x="3528" y="127449"/>
                  </a:lnTo>
                  <a:lnTo>
                    <a:pt x="10251" y="130273"/>
                  </a:lnTo>
                  <a:lnTo>
                    <a:pt x="17737" y="130763"/>
                  </a:lnTo>
                  <a:lnTo>
                    <a:pt x="19762" y="129508"/>
                  </a:lnTo>
                  <a:lnTo>
                    <a:pt x="21113" y="127349"/>
                  </a:lnTo>
                  <a:lnTo>
                    <a:pt x="23012" y="117990"/>
                  </a:lnTo>
                  <a:lnTo>
                    <a:pt x="23279" y="114379"/>
                  </a:lnTo>
                  <a:lnTo>
                    <a:pt x="27103" y="106838"/>
                  </a:lnTo>
                  <a:lnTo>
                    <a:pt x="29975" y="102976"/>
                  </a:lnTo>
                  <a:lnTo>
                    <a:pt x="33166" y="91628"/>
                  </a:lnTo>
                  <a:lnTo>
                    <a:pt x="34017" y="84898"/>
                  </a:lnTo>
                  <a:lnTo>
                    <a:pt x="31435" y="73892"/>
                  </a:lnTo>
                  <a:lnTo>
                    <a:pt x="27200" y="63268"/>
                  </a:lnTo>
                  <a:lnTo>
                    <a:pt x="22787" y="28980"/>
                  </a:lnTo>
                  <a:lnTo>
                    <a:pt x="10919" y="1214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SMARTInkShape-3311"/>
            <p:cNvSpPr/>
            <p:nvPr/>
          </p:nvSpPr>
          <p:spPr>
            <a:xfrm>
              <a:off x="6917544" y="5668084"/>
              <a:ext cx="47613" cy="82447"/>
            </a:xfrm>
            <a:custGeom>
              <a:avLst/>
              <a:gdLst/>
              <a:ahLst/>
              <a:cxnLst/>
              <a:rect l="0" t="0" r="0" b="0"/>
              <a:pathLst>
                <a:path w="47613" h="82447">
                  <a:moveTo>
                    <a:pt x="11894" y="58822"/>
                  </a:moveTo>
                  <a:lnTo>
                    <a:pt x="11894" y="82446"/>
                  </a:lnTo>
                  <a:lnTo>
                    <a:pt x="5573" y="76258"/>
                  </a:lnTo>
                  <a:lnTo>
                    <a:pt x="2469" y="69658"/>
                  </a:lnTo>
                  <a:lnTo>
                    <a:pt x="7" y="11407"/>
                  </a:lnTo>
                  <a:lnTo>
                    <a:pt x="0" y="7368"/>
                  </a:lnTo>
                  <a:lnTo>
                    <a:pt x="1319" y="4676"/>
                  </a:lnTo>
                  <a:lnTo>
                    <a:pt x="3520" y="2881"/>
                  </a:lnTo>
                  <a:lnTo>
                    <a:pt x="10239" y="0"/>
                  </a:lnTo>
                  <a:lnTo>
                    <a:pt x="24627" y="8808"/>
                  </a:lnTo>
                  <a:lnTo>
                    <a:pt x="28320" y="9604"/>
                  </a:lnTo>
                  <a:lnTo>
                    <a:pt x="47612" y="231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SMARTInkShape-3312"/>
            <p:cNvSpPr/>
            <p:nvPr/>
          </p:nvSpPr>
          <p:spPr>
            <a:xfrm>
              <a:off x="7000875" y="5560219"/>
              <a:ext cx="71439" cy="250032"/>
            </a:xfrm>
            <a:custGeom>
              <a:avLst/>
              <a:gdLst/>
              <a:ahLst/>
              <a:cxnLst/>
              <a:rect l="0" t="0" r="0" b="0"/>
              <a:pathLst>
                <a:path w="71439" h="250032">
                  <a:moveTo>
                    <a:pt x="71438" y="0"/>
                  </a:moveTo>
                  <a:lnTo>
                    <a:pt x="71438" y="6320"/>
                  </a:lnTo>
                  <a:lnTo>
                    <a:pt x="70114" y="8182"/>
                  </a:lnTo>
                  <a:lnTo>
                    <a:pt x="67910" y="9424"/>
                  </a:lnTo>
                  <a:lnTo>
                    <a:pt x="65117" y="10251"/>
                  </a:lnTo>
                  <a:lnTo>
                    <a:pt x="63255" y="12126"/>
                  </a:lnTo>
                  <a:lnTo>
                    <a:pt x="56739" y="24639"/>
                  </a:lnTo>
                  <a:lnTo>
                    <a:pt x="51675" y="32118"/>
                  </a:lnTo>
                  <a:lnTo>
                    <a:pt x="47503" y="43765"/>
                  </a:lnTo>
                  <a:lnTo>
                    <a:pt x="39798" y="55595"/>
                  </a:lnTo>
                  <a:lnTo>
                    <a:pt x="36927" y="67478"/>
                  </a:lnTo>
                  <a:lnTo>
                    <a:pt x="35878" y="80993"/>
                  </a:lnTo>
                  <a:lnTo>
                    <a:pt x="37148" y="81777"/>
                  </a:lnTo>
                  <a:lnTo>
                    <a:pt x="42087" y="82647"/>
                  </a:lnTo>
                  <a:lnTo>
                    <a:pt x="43933" y="84202"/>
                  </a:lnTo>
                  <a:lnTo>
                    <a:pt x="58332" y="107037"/>
                  </a:lnTo>
                  <a:lnTo>
                    <a:pt x="59373" y="129858"/>
                  </a:lnTo>
                  <a:lnTo>
                    <a:pt x="49995" y="159314"/>
                  </a:lnTo>
                  <a:lnTo>
                    <a:pt x="23719" y="214346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76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745</TotalTime>
  <Words>559</Words>
  <Application>Microsoft Office PowerPoint</Application>
  <PresentationFormat>Custom</PresentationFormat>
  <Paragraphs>67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Bellringer: Sept 15  </vt:lpstr>
      <vt:lpstr>Pictures: </vt:lpstr>
      <vt:lpstr>Reviewing the last week’s quiz </vt:lpstr>
      <vt:lpstr>“Fifteen” by William Stafford</vt:lpstr>
      <vt:lpstr>Backside of foldable</vt:lpstr>
      <vt:lpstr>Read the poem</vt:lpstr>
      <vt:lpstr>Make your notes. </vt:lpstr>
      <vt:lpstr>PowerPoint Presentation</vt:lpstr>
      <vt:lpstr>Complete the graphic organizer and then accompanying writing assignment. 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Sept 14 &amp; 15</dc:title>
  <dc:creator>Christy</dc:creator>
  <cp:lastModifiedBy>Windows User</cp:lastModifiedBy>
  <cp:revision>24</cp:revision>
  <dcterms:created xsi:type="dcterms:W3CDTF">2015-09-13T20:46:35Z</dcterms:created>
  <dcterms:modified xsi:type="dcterms:W3CDTF">2015-09-15T18:59:41Z</dcterms:modified>
</cp:coreProperties>
</file>