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2"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58C6AA-67AD-4719-BA67-F687378E3A75}" type="datetimeFigureOut">
              <a:rPr lang="en-US" smtClean="0"/>
              <a:t>9/16/2014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53FC76-CEDA-4610-88E3-619D51B80C55}" type="slidenum">
              <a:rPr lang="en-US" smtClean="0"/>
              <a:t>‹#›</a:t>
            </a:fld>
            <a:endParaRPr lang="en-US"/>
          </a:p>
        </p:txBody>
      </p:sp>
    </p:spTree>
    <p:extLst>
      <p:ext uri="{BB962C8B-B14F-4D97-AF65-F5344CB8AC3E}">
        <p14:creationId xmlns:p14="http://schemas.microsoft.com/office/powerpoint/2010/main" val="2298806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213730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237260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19593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5" name="Shape 15"/>
          <p:cNvSpPr txBox="1">
            <a:spLocks noGrp="1"/>
          </p:cNvSpPr>
          <p:nvPr>
            <p:ph type="title"/>
          </p:nvPr>
        </p:nvSpPr>
        <p:spPr>
          <a:xfrm>
            <a:off x="457200" y="186036"/>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355627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968864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5362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9634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1948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47800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75501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76058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034271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D7E0ED-DE79-4CCF-91E8-A356E4EA6203}" type="datetimeFigureOut">
              <a:rPr lang="en-US" smtClean="0">
                <a:solidFill>
                  <a:prstClr val="black">
                    <a:lumMod val="65000"/>
                    <a:lumOff val="35000"/>
                  </a:prstClr>
                </a:solidFill>
              </a:rPr>
              <a:pPr/>
              <a:t>9/16/2014</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A49D823-1DCF-4E75-BEAE-8E305578D5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985919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600199"/>
          </a:xfrm>
        </p:spPr>
        <p:txBody>
          <a:bodyPr anchor="t"/>
          <a:lstStyle/>
          <a:p>
            <a:r>
              <a:rPr lang="en-US" sz="6000" dirty="0" smtClean="0"/>
              <a:t>Bellringer:  Sept 16</a:t>
            </a:r>
            <a:endParaRPr lang="en-US" sz="6000" dirty="0"/>
          </a:p>
        </p:txBody>
      </p:sp>
      <p:sp>
        <p:nvSpPr>
          <p:cNvPr id="3" name="Subtitle 2"/>
          <p:cNvSpPr>
            <a:spLocks noGrp="1"/>
          </p:cNvSpPr>
          <p:nvPr>
            <p:ph type="subTitle" idx="1"/>
          </p:nvPr>
        </p:nvSpPr>
        <p:spPr>
          <a:xfrm>
            <a:off x="457200" y="1752600"/>
            <a:ext cx="8305800" cy="4419600"/>
          </a:xfrm>
        </p:spPr>
        <p:txBody>
          <a:bodyPr/>
          <a:lstStyle/>
          <a:p>
            <a:r>
              <a:rPr lang="en-US" dirty="0" smtClean="0">
                <a:solidFill>
                  <a:srgbClr val="FF0000"/>
                </a:solidFill>
              </a:rPr>
              <a:t>TO  BE COLLECTED.</a:t>
            </a:r>
          </a:p>
          <a:p>
            <a:r>
              <a:rPr lang="en-US" dirty="0" smtClean="0">
                <a:solidFill>
                  <a:srgbClr val="FF0000"/>
                </a:solidFill>
              </a:rPr>
              <a:t>Write your name and today’s date.</a:t>
            </a:r>
          </a:p>
          <a:p>
            <a:endParaRPr lang="en-US" dirty="0">
              <a:solidFill>
                <a:srgbClr val="FF0000"/>
              </a:solidFill>
            </a:endParaRPr>
          </a:p>
          <a:p>
            <a:pPr algn="l"/>
            <a:r>
              <a:rPr lang="en-US" dirty="0" smtClean="0">
                <a:solidFill>
                  <a:schemeClr val="accent1"/>
                </a:solidFill>
              </a:rPr>
              <a:t>What literary device does Kipling seem to use most effectively to create his theme?</a:t>
            </a:r>
          </a:p>
          <a:p>
            <a:pPr algn="l"/>
            <a:endParaRPr lang="en-US" dirty="0">
              <a:solidFill>
                <a:schemeClr val="accent1"/>
              </a:solidFill>
            </a:endParaRPr>
          </a:p>
          <a:p>
            <a:pPr algn="l"/>
            <a:r>
              <a:rPr lang="en-US" dirty="0" smtClean="0">
                <a:solidFill>
                  <a:schemeClr val="accent1"/>
                </a:solidFill>
              </a:rPr>
              <a:t>What literary device does Stafford seem to use most effectively to create his theme? </a:t>
            </a:r>
            <a:endParaRPr lang="en-US" dirty="0">
              <a:solidFill>
                <a:schemeClr val="accent1"/>
              </a:solidFill>
            </a:endParaRPr>
          </a:p>
        </p:txBody>
      </p:sp>
    </p:spTree>
    <p:extLst>
      <p:ext uri="{BB962C8B-B14F-4D97-AF65-F5344CB8AC3E}">
        <p14:creationId xmlns:p14="http://schemas.microsoft.com/office/powerpoint/2010/main" val="3259011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30018"/>
            <a:ext cx="8229600" cy="1672222"/>
          </a:xfrm>
          <a:prstGeom prst="rect">
            <a:avLst/>
          </a:prstGeom>
        </p:spPr>
        <p:txBody>
          <a:bodyPr lIns="91425" tIns="91425" rIns="91425" bIns="91425" anchor="b" anchorCtr="0">
            <a:spAutoFit/>
          </a:bodyPr>
          <a:lstStyle/>
          <a:p>
            <a:pPr lvl="0"/>
            <a:r>
              <a:rPr lang="en-US" sz="4000" dirty="0"/>
              <a:t>Write a poem for two voices</a:t>
            </a:r>
            <a:r>
              <a:rPr lang="en" sz="4000" dirty="0"/>
              <a:t>	</a:t>
            </a:r>
            <a:r>
              <a:rPr lang="en" sz="4000" dirty="0" smtClean="0"/>
              <a:t/>
            </a:r>
            <a:br>
              <a:rPr lang="en" sz="4000" dirty="0" smtClean="0"/>
            </a:br>
            <a:r>
              <a:rPr lang="en" sz="4000" dirty="0" smtClean="0"/>
              <a:t>(</a:t>
            </a:r>
            <a:r>
              <a:rPr lang="en" sz="4000" dirty="0" smtClean="0"/>
              <a:t>Redux)</a:t>
            </a:r>
            <a:endParaRPr lang="en" sz="4000" dirty="0"/>
          </a:p>
        </p:txBody>
      </p:sp>
      <p:sp>
        <p:nvSpPr>
          <p:cNvPr id="107" name="Shape 107"/>
          <p:cNvSpPr txBox="1">
            <a:spLocks noGrp="1"/>
          </p:cNvSpPr>
          <p:nvPr>
            <p:ph type="body" idx="1"/>
          </p:nvPr>
        </p:nvSpPr>
        <p:spPr>
          <a:xfrm>
            <a:off x="457200" y="1600200"/>
            <a:ext cx="8229600" cy="1292631"/>
          </a:xfrm>
          <a:prstGeom prst="rect">
            <a:avLst/>
          </a:prstGeom>
        </p:spPr>
        <p:txBody>
          <a:bodyPr lIns="91425" tIns="91425" rIns="91425" bIns="91425" anchor="t" anchorCtr="0">
            <a:spAutoFit/>
          </a:bodyPr>
          <a:lstStyle/>
          <a:p>
            <a:pPr lvl="0"/>
            <a:r>
              <a:rPr lang="en-US" dirty="0"/>
              <a:t>Write a poem in two voices which compares and contrasts how the two poets create patterns with the literary devices</a:t>
            </a:r>
            <a:r>
              <a:rPr lang="en-US" dirty="0" smtClean="0"/>
              <a:t>. – </a:t>
            </a:r>
            <a:r>
              <a:rPr lang="en-US" dirty="0" smtClean="0">
                <a:solidFill>
                  <a:srgbClr val="FF0000"/>
                </a:solidFill>
              </a:rPr>
              <a:t>get these poems out. </a:t>
            </a:r>
            <a:endParaRPr lang="en" dirty="0">
              <a:solidFill>
                <a:srgbClr val="FF0000"/>
              </a:solidFill>
            </a:endParaRPr>
          </a:p>
        </p:txBody>
      </p:sp>
      <p:sp>
        <p:nvSpPr>
          <p:cNvPr id="2" name="Rectangle 1"/>
          <p:cNvSpPr/>
          <p:nvPr/>
        </p:nvSpPr>
        <p:spPr>
          <a:xfrm>
            <a:off x="4454820" y="3223818"/>
            <a:ext cx="234360" cy="307777"/>
          </a:xfrm>
          <a:prstGeom prst="rect">
            <a:avLst/>
          </a:prstGeom>
        </p:spPr>
        <p:txBody>
          <a:bodyPr wrap="none">
            <a:spAutoFit/>
          </a:bodyPr>
          <a:lstStyle/>
          <a:p>
            <a:r>
              <a:rPr lang="en-US" sz="1400" kern="0" dirty="0">
                <a:solidFill>
                  <a:srgbClr val="000000"/>
                </a:solidFill>
                <a:cs typeface="Arial"/>
                <a:sym typeface="Arial"/>
                <a:rtl val="0"/>
              </a:rPr>
              <a:t> </a:t>
            </a:r>
          </a:p>
        </p:txBody>
      </p:sp>
      <p:graphicFrame>
        <p:nvGraphicFramePr>
          <p:cNvPr id="3" name="Table 2"/>
          <p:cNvGraphicFramePr>
            <a:graphicFrameLocks noGrp="1"/>
          </p:cNvGraphicFramePr>
          <p:nvPr>
            <p:extLst>
              <p:ext uri="{D42A27DB-BD31-4B8C-83A1-F6EECF244321}">
                <p14:modId xmlns:p14="http://schemas.microsoft.com/office/powerpoint/2010/main" val="2856725606"/>
              </p:ext>
            </p:extLst>
          </p:nvPr>
        </p:nvGraphicFramePr>
        <p:xfrm>
          <a:off x="685800" y="3048000"/>
          <a:ext cx="7229475" cy="3078480"/>
        </p:xfrm>
        <a:graphic>
          <a:graphicData uri="http://schemas.openxmlformats.org/drawingml/2006/table">
            <a:tbl>
              <a:tblPr/>
              <a:tblGrid>
                <a:gridCol w="2409825"/>
                <a:gridCol w="2409825"/>
                <a:gridCol w="2409825"/>
              </a:tblGrid>
              <a:tr h="543560">
                <a:tc>
                  <a:txBody>
                    <a:bodyPr/>
                    <a:lstStyle/>
                    <a:p>
                      <a:pPr rtl="0" fontAlgn="t">
                        <a:spcBef>
                          <a:spcPts val="0"/>
                        </a:spcBef>
                        <a:spcAft>
                          <a:spcPts val="0"/>
                        </a:spcAft>
                      </a:pPr>
                      <a:r>
                        <a:rPr lang="en-US" sz="1900" b="0" i="0" u="none" strike="noStrike" dirty="0">
                          <a:solidFill>
                            <a:srgbClr val="000000"/>
                          </a:solidFill>
                          <a:effectLst/>
                          <a:latin typeface="Arial"/>
                        </a:rPr>
                        <a:t>Kipling</a:t>
                      </a:r>
                      <a:endParaRPr lang="en-US" sz="1900" dirty="0">
                        <a:effectLst/>
                      </a:endParaRPr>
                    </a:p>
                  </a:txBody>
                  <a:tcPr marL="95250" marR="95250" marT="127000" marB="1270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900">
                          <a:effectLst/>
                        </a:rPr>
                        <a:t> </a:t>
                      </a:r>
                    </a:p>
                  </a:txBody>
                  <a:tcPr marL="95250" marR="95250" marT="127000" marB="1270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900" b="0" i="0" u="none" strike="noStrike">
                          <a:solidFill>
                            <a:srgbClr val="000000"/>
                          </a:solidFill>
                          <a:effectLst/>
                          <a:latin typeface="Arial"/>
                        </a:rPr>
                        <a:t>Stafford</a:t>
                      </a:r>
                      <a:endParaRPr lang="en-US" sz="1900">
                        <a:effectLst/>
                      </a:endParaRPr>
                    </a:p>
                  </a:txBody>
                  <a:tcPr marL="95250" marR="95250" marT="127000" marB="1270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701800">
                <a:tc>
                  <a:txBody>
                    <a:bodyPr/>
                    <a:lstStyle/>
                    <a:p>
                      <a:pPr rtl="0" fontAlgn="t">
                        <a:spcBef>
                          <a:spcPts val="0"/>
                        </a:spcBef>
                        <a:spcAft>
                          <a:spcPts val="0"/>
                        </a:spcAft>
                      </a:pPr>
                      <a:r>
                        <a:rPr lang="en-US" sz="1900" b="0" i="0" u="none" strike="noStrike">
                          <a:solidFill>
                            <a:srgbClr val="000000"/>
                          </a:solidFill>
                          <a:effectLst/>
                          <a:latin typeface="Arial"/>
                        </a:rPr>
                        <a:t>I use anaphora “If you can,” emphasizing your abilities. </a:t>
                      </a:r>
                      <a:endParaRPr lang="en-US" sz="1900">
                        <a:effectLst/>
                      </a:endParaRPr>
                    </a:p>
                  </a:txBody>
                  <a:tcPr marL="95250" marR="95250" marT="127000" marB="1270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900">
                          <a:effectLst/>
                        </a:rPr>
                        <a:t> </a:t>
                      </a:r>
                    </a:p>
                  </a:txBody>
                  <a:tcPr marL="95250" marR="95250" marT="127000" marB="1270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900" b="0" i="0" u="none" strike="noStrike">
                          <a:solidFill>
                            <a:srgbClr val="000000"/>
                          </a:solidFill>
                          <a:effectLst/>
                          <a:latin typeface="Arial"/>
                        </a:rPr>
                        <a:t>I change the beginnings of my lines emphasizing the images of the story</a:t>
                      </a:r>
                      <a:endParaRPr lang="en-US" sz="1900">
                        <a:effectLst/>
                      </a:endParaRPr>
                    </a:p>
                  </a:txBody>
                  <a:tcPr marL="95250" marR="95250" marT="127000" marB="1270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833120">
                <a:tc>
                  <a:txBody>
                    <a:bodyPr/>
                    <a:lstStyle/>
                    <a:p>
                      <a:pPr fontAlgn="t"/>
                      <a:r>
                        <a:rPr lang="en-US" sz="1900">
                          <a:effectLst/>
                        </a:rPr>
                        <a:t> </a:t>
                      </a:r>
                    </a:p>
                  </a:txBody>
                  <a:tcPr marL="95250" marR="95250" marT="127000" marB="1270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900" b="0" i="0" u="none" strike="noStrike">
                          <a:solidFill>
                            <a:srgbClr val="000000"/>
                          </a:solidFill>
                          <a:effectLst/>
                          <a:latin typeface="Arial"/>
                        </a:rPr>
                        <a:t>We both meet Disaster. </a:t>
                      </a:r>
                      <a:endParaRPr lang="en-US" sz="1900">
                        <a:effectLst/>
                      </a:endParaRPr>
                    </a:p>
                  </a:txBody>
                  <a:tcPr marL="95250" marR="95250" marT="127000" marB="1270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900" dirty="0">
                          <a:effectLst/>
                        </a:rPr>
                        <a:t> </a:t>
                      </a:r>
                    </a:p>
                  </a:txBody>
                  <a:tcPr marL="95250" marR="95250" marT="127000" marB="1270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grpSp>
        <p:nvGrpSpPr>
          <p:cNvPr id="98" name="SMARTInkShape-Group2"/>
          <p:cNvGrpSpPr/>
          <p:nvPr/>
        </p:nvGrpSpPr>
        <p:grpSpPr>
          <a:xfrm>
            <a:off x="6415088" y="721519"/>
            <a:ext cx="1462910" cy="574426"/>
            <a:chOff x="6415088" y="721519"/>
            <a:chExt cx="1462910" cy="574426"/>
          </a:xfrm>
        </p:grpSpPr>
        <p:sp>
          <p:nvSpPr>
            <p:cNvPr id="24" name="SMARTInkShape-11"/>
            <p:cNvSpPr/>
            <p:nvPr/>
          </p:nvSpPr>
          <p:spPr>
            <a:xfrm>
              <a:off x="7681164" y="721519"/>
              <a:ext cx="196834" cy="403650"/>
            </a:xfrm>
            <a:custGeom>
              <a:avLst/>
              <a:gdLst/>
              <a:ahLst/>
              <a:cxnLst/>
              <a:rect l="0" t="0" r="0" b="0"/>
              <a:pathLst>
                <a:path w="196834" h="403650">
                  <a:moveTo>
                    <a:pt x="169817" y="300037"/>
                  </a:moveTo>
                  <a:lnTo>
                    <a:pt x="169817" y="289395"/>
                  </a:lnTo>
                  <a:lnTo>
                    <a:pt x="167700" y="285253"/>
                  </a:lnTo>
                  <a:lnTo>
                    <a:pt x="166024" y="283038"/>
                  </a:lnTo>
                  <a:lnTo>
                    <a:pt x="156082" y="276127"/>
                  </a:lnTo>
                  <a:lnTo>
                    <a:pt x="143082" y="272844"/>
                  </a:lnTo>
                  <a:lnTo>
                    <a:pt x="111969" y="277299"/>
                  </a:lnTo>
                  <a:lnTo>
                    <a:pt x="98070" y="279612"/>
                  </a:lnTo>
                  <a:lnTo>
                    <a:pt x="62621" y="294623"/>
                  </a:lnTo>
                  <a:lnTo>
                    <a:pt x="32591" y="314866"/>
                  </a:lnTo>
                  <a:lnTo>
                    <a:pt x="20722" y="324090"/>
                  </a:lnTo>
                  <a:lnTo>
                    <a:pt x="3879" y="347694"/>
                  </a:lnTo>
                  <a:lnTo>
                    <a:pt x="0" y="365752"/>
                  </a:lnTo>
                  <a:lnTo>
                    <a:pt x="1210" y="375016"/>
                  </a:lnTo>
                  <a:lnTo>
                    <a:pt x="2644" y="378598"/>
                  </a:lnTo>
                  <a:lnTo>
                    <a:pt x="16038" y="391224"/>
                  </a:lnTo>
                  <a:lnTo>
                    <a:pt x="26329" y="396127"/>
                  </a:lnTo>
                  <a:lnTo>
                    <a:pt x="56377" y="403649"/>
                  </a:lnTo>
                  <a:lnTo>
                    <a:pt x="91349" y="396888"/>
                  </a:lnTo>
                  <a:lnTo>
                    <a:pt x="119040" y="387196"/>
                  </a:lnTo>
                  <a:lnTo>
                    <a:pt x="149382" y="362482"/>
                  </a:lnTo>
                  <a:lnTo>
                    <a:pt x="166545" y="339506"/>
                  </a:lnTo>
                  <a:lnTo>
                    <a:pt x="182282" y="308157"/>
                  </a:lnTo>
                  <a:lnTo>
                    <a:pt x="187263" y="292534"/>
                  </a:lnTo>
                  <a:lnTo>
                    <a:pt x="190862" y="265887"/>
                  </a:lnTo>
                  <a:lnTo>
                    <a:pt x="195808" y="237090"/>
                  </a:lnTo>
                  <a:lnTo>
                    <a:pt x="196833" y="204569"/>
                  </a:lnTo>
                  <a:lnTo>
                    <a:pt x="192462" y="174472"/>
                  </a:lnTo>
                  <a:lnTo>
                    <a:pt x="186140" y="145446"/>
                  </a:lnTo>
                  <a:lnTo>
                    <a:pt x="179240" y="117531"/>
                  </a:lnTo>
                  <a:lnTo>
                    <a:pt x="171914" y="86363"/>
                  </a:lnTo>
                  <a:lnTo>
                    <a:pt x="164390" y="50884"/>
                  </a:lnTo>
                  <a:lnTo>
                    <a:pt x="150709" y="20130"/>
                  </a:lnTo>
                  <a:lnTo>
                    <a:pt x="13409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2"/>
            <p:cNvSpPr/>
            <p:nvPr/>
          </p:nvSpPr>
          <p:spPr>
            <a:xfrm>
              <a:off x="7358063" y="979785"/>
              <a:ext cx="314284" cy="170360"/>
            </a:xfrm>
            <a:custGeom>
              <a:avLst/>
              <a:gdLst/>
              <a:ahLst/>
              <a:cxnLst/>
              <a:rect l="0" t="0" r="0" b="0"/>
              <a:pathLst>
                <a:path w="314284" h="170360">
                  <a:moveTo>
                    <a:pt x="0" y="77490"/>
                  </a:moveTo>
                  <a:lnTo>
                    <a:pt x="0" y="71339"/>
                  </a:lnTo>
                  <a:lnTo>
                    <a:pt x="31227" y="66580"/>
                  </a:lnTo>
                  <a:lnTo>
                    <a:pt x="66759" y="63647"/>
                  </a:lnTo>
                  <a:lnTo>
                    <a:pt x="99088" y="63290"/>
                  </a:lnTo>
                  <a:lnTo>
                    <a:pt x="134108" y="63220"/>
                  </a:lnTo>
                  <a:lnTo>
                    <a:pt x="162149" y="62414"/>
                  </a:lnTo>
                  <a:lnTo>
                    <a:pt x="192154" y="58294"/>
                  </a:lnTo>
                  <a:lnTo>
                    <a:pt x="227326" y="55927"/>
                  </a:lnTo>
                  <a:lnTo>
                    <a:pt x="259275" y="48419"/>
                  </a:lnTo>
                  <a:lnTo>
                    <a:pt x="292876" y="37737"/>
                  </a:lnTo>
                  <a:lnTo>
                    <a:pt x="303383" y="34755"/>
                  </a:lnTo>
                  <a:lnTo>
                    <a:pt x="308933" y="31245"/>
                  </a:lnTo>
                  <a:lnTo>
                    <a:pt x="311928" y="27039"/>
                  </a:lnTo>
                  <a:lnTo>
                    <a:pt x="313614" y="20208"/>
                  </a:lnTo>
                  <a:lnTo>
                    <a:pt x="314283" y="9814"/>
                  </a:lnTo>
                  <a:lnTo>
                    <a:pt x="313503" y="8560"/>
                  </a:lnTo>
                  <a:lnTo>
                    <a:pt x="312190" y="7724"/>
                  </a:lnTo>
                  <a:lnTo>
                    <a:pt x="310520" y="7167"/>
                  </a:lnTo>
                  <a:lnTo>
                    <a:pt x="301343" y="1363"/>
                  </a:lnTo>
                  <a:lnTo>
                    <a:pt x="293738" y="0"/>
                  </a:lnTo>
                  <a:lnTo>
                    <a:pt x="287184" y="1510"/>
                  </a:lnTo>
                  <a:lnTo>
                    <a:pt x="281624" y="4034"/>
                  </a:lnTo>
                  <a:lnTo>
                    <a:pt x="247388" y="18185"/>
                  </a:lnTo>
                  <a:lnTo>
                    <a:pt x="228548" y="29645"/>
                  </a:lnTo>
                  <a:lnTo>
                    <a:pt x="216413" y="42412"/>
                  </a:lnTo>
                  <a:lnTo>
                    <a:pt x="191616" y="75146"/>
                  </a:lnTo>
                  <a:lnTo>
                    <a:pt x="182460" y="103687"/>
                  </a:lnTo>
                  <a:lnTo>
                    <a:pt x="182429" y="113210"/>
                  </a:lnTo>
                  <a:lnTo>
                    <a:pt x="188876" y="132259"/>
                  </a:lnTo>
                  <a:lnTo>
                    <a:pt x="198587" y="146399"/>
                  </a:lnTo>
                  <a:lnTo>
                    <a:pt x="206264" y="154683"/>
                  </a:lnTo>
                  <a:lnTo>
                    <a:pt x="219202" y="159423"/>
                  </a:lnTo>
                  <a:lnTo>
                    <a:pt x="251174" y="167625"/>
                  </a:lnTo>
                  <a:lnTo>
                    <a:pt x="271462" y="1703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3"/>
            <p:cNvSpPr/>
            <p:nvPr/>
          </p:nvSpPr>
          <p:spPr>
            <a:xfrm>
              <a:off x="7479506" y="857250"/>
              <a:ext cx="50008" cy="335757"/>
            </a:xfrm>
            <a:custGeom>
              <a:avLst/>
              <a:gdLst/>
              <a:ahLst/>
              <a:cxnLst/>
              <a:rect l="0" t="0" r="0" b="0"/>
              <a:pathLst>
                <a:path w="50008" h="335757">
                  <a:moveTo>
                    <a:pt x="0" y="0"/>
                  </a:moveTo>
                  <a:lnTo>
                    <a:pt x="0" y="9943"/>
                  </a:lnTo>
                  <a:lnTo>
                    <a:pt x="7276" y="44900"/>
                  </a:lnTo>
                  <a:lnTo>
                    <a:pt x="12668" y="77337"/>
                  </a:lnTo>
                  <a:lnTo>
                    <a:pt x="17760" y="110703"/>
                  </a:lnTo>
                  <a:lnTo>
                    <a:pt x="20707" y="142958"/>
                  </a:lnTo>
                  <a:lnTo>
                    <a:pt x="21288" y="176964"/>
                  </a:lnTo>
                  <a:lnTo>
                    <a:pt x="21403" y="206847"/>
                  </a:lnTo>
                  <a:lnTo>
                    <a:pt x="27129" y="240590"/>
                  </a:lnTo>
                  <a:lnTo>
                    <a:pt x="34431" y="274511"/>
                  </a:lnTo>
                  <a:lnTo>
                    <a:pt x="43320" y="305466"/>
                  </a:lnTo>
                  <a:lnTo>
                    <a:pt x="48686" y="322100"/>
                  </a:lnTo>
                  <a:lnTo>
                    <a:pt x="50007" y="3357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14"/>
            <p:cNvSpPr/>
            <p:nvPr/>
          </p:nvSpPr>
          <p:spPr>
            <a:xfrm>
              <a:off x="7329488" y="1035844"/>
              <a:ext cx="7144" cy="142876"/>
            </a:xfrm>
            <a:custGeom>
              <a:avLst/>
              <a:gdLst/>
              <a:ahLst/>
              <a:cxnLst/>
              <a:rect l="0" t="0" r="0" b="0"/>
              <a:pathLst>
                <a:path w="7144" h="142876">
                  <a:moveTo>
                    <a:pt x="0" y="0"/>
                  </a:moveTo>
                  <a:lnTo>
                    <a:pt x="0" y="33792"/>
                  </a:lnTo>
                  <a:lnTo>
                    <a:pt x="0" y="65744"/>
                  </a:lnTo>
                  <a:lnTo>
                    <a:pt x="0" y="97340"/>
                  </a:lnTo>
                  <a:lnTo>
                    <a:pt x="793" y="115830"/>
                  </a:lnTo>
                  <a:lnTo>
                    <a:pt x="5654" y="130065"/>
                  </a:lnTo>
                  <a:lnTo>
                    <a:pt x="7143"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15"/>
            <p:cNvSpPr/>
            <p:nvPr/>
          </p:nvSpPr>
          <p:spPr>
            <a:xfrm>
              <a:off x="7115175" y="992981"/>
              <a:ext cx="157164" cy="178561"/>
            </a:xfrm>
            <a:custGeom>
              <a:avLst/>
              <a:gdLst/>
              <a:ahLst/>
              <a:cxnLst/>
              <a:rect l="0" t="0" r="0" b="0"/>
              <a:pathLst>
                <a:path w="157164" h="178561">
                  <a:moveTo>
                    <a:pt x="157163" y="0"/>
                  </a:moveTo>
                  <a:lnTo>
                    <a:pt x="151012" y="0"/>
                  </a:lnTo>
                  <a:lnTo>
                    <a:pt x="131395" y="12185"/>
                  </a:lnTo>
                  <a:lnTo>
                    <a:pt x="104183" y="23603"/>
                  </a:lnTo>
                  <a:lnTo>
                    <a:pt x="72261" y="37118"/>
                  </a:lnTo>
                  <a:lnTo>
                    <a:pt x="54042" y="48745"/>
                  </a:lnTo>
                  <a:lnTo>
                    <a:pt x="47831" y="59765"/>
                  </a:lnTo>
                  <a:lnTo>
                    <a:pt x="46175" y="66037"/>
                  </a:lnTo>
                  <a:lnTo>
                    <a:pt x="47452" y="72600"/>
                  </a:lnTo>
                  <a:lnTo>
                    <a:pt x="55221" y="86242"/>
                  </a:lnTo>
                  <a:lnTo>
                    <a:pt x="78818" y="107905"/>
                  </a:lnTo>
                  <a:lnTo>
                    <a:pt x="112058" y="134007"/>
                  </a:lnTo>
                  <a:lnTo>
                    <a:pt x="123382" y="144916"/>
                  </a:lnTo>
                  <a:lnTo>
                    <a:pt x="124323" y="147411"/>
                  </a:lnTo>
                  <a:lnTo>
                    <a:pt x="124158" y="149868"/>
                  </a:lnTo>
                  <a:lnTo>
                    <a:pt x="121856" y="154714"/>
                  </a:lnTo>
                  <a:lnTo>
                    <a:pt x="118187" y="159514"/>
                  </a:lnTo>
                  <a:lnTo>
                    <a:pt x="111795" y="162176"/>
                  </a:lnTo>
                  <a:lnTo>
                    <a:pt x="77023" y="174125"/>
                  </a:lnTo>
                  <a:lnTo>
                    <a:pt x="44774" y="178005"/>
                  </a:lnTo>
                  <a:lnTo>
                    <a:pt x="13429" y="178560"/>
                  </a:lnTo>
                  <a:lnTo>
                    <a:pt x="7820" y="176462"/>
                  </a:lnTo>
                  <a:lnTo>
                    <a:pt x="0"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6"/>
            <p:cNvSpPr/>
            <p:nvPr/>
          </p:nvSpPr>
          <p:spPr>
            <a:xfrm>
              <a:off x="7050881" y="964406"/>
              <a:ext cx="7145" cy="14289"/>
            </a:xfrm>
            <a:custGeom>
              <a:avLst/>
              <a:gdLst/>
              <a:ahLst/>
              <a:cxnLst/>
              <a:rect l="0" t="0" r="0" b="0"/>
              <a:pathLst>
                <a:path w="7145" h="14289">
                  <a:moveTo>
                    <a:pt x="7144" y="14288"/>
                  </a:moveTo>
                  <a:lnTo>
                    <a:pt x="993" y="8137"/>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7"/>
            <p:cNvSpPr/>
            <p:nvPr/>
          </p:nvSpPr>
          <p:spPr>
            <a:xfrm>
              <a:off x="7036594" y="1057275"/>
              <a:ext cx="14288" cy="157164"/>
            </a:xfrm>
            <a:custGeom>
              <a:avLst/>
              <a:gdLst/>
              <a:ahLst/>
              <a:cxnLst/>
              <a:rect l="0" t="0" r="0" b="0"/>
              <a:pathLst>
                <a:path w="14288" h="157164">
                  <a:moveTo>
                    <a:pt x="0" y="0"/>
                  </a:moveTo>
                  <a:lnTo>
                    <a:pt x="794" y="30539"/>
                  </a:lnTo>
                  <a:lnTo>
                    <a:pt x="6151" y="64552"/>
                  </a:lnTo>
                  <a:lnTo>
                    <a:pt x="9129" y="100047"/>
                  </a:lnTo>
                  <a:lnTo>
                    <a:pt x="13607" y="130826"/>
                  </a:lnTo>
                  <a:lnTo>
                    <a:pt x="14287"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18"/>
            <p:cNvSpPr/>
            <p:nvPr/>
          </p:nvSpPr>
          <p:spPr>
            <a:xfrm>
              <a:off x="6850856" y="1042988"/>
              <a:ext cx="135733" cy="199793"/>
            </a:xfrm>
            <a:custGeom>
              <a:avLst/>
              <a:gdLst/>
              <a:ahLst/>
              <a:cxnLst/>
              <a:rect l="0" t="0" r="0" b="0"/>
              <a:pathLst>
                <a:path w="135733" h="199793">
                  <a:moveTo>
                    <a:pt x="0" y="28575"/>
                  </a:moveTo>
                  <a:lnTo>
                    <a:pt x="794" y="53410"/>
                  </a:lnTo>
                  <a:lnTo>
                    <a:pt x="6151" y="80127"/>
                  </a:lnTo>
                  <a:lnTo>
                    <a:pt x="9130" y="114503"/>
                  </a:lnTo>
                  <a:lnTo>
                    <a:pt x="19312" y="150045"/>
                  </a:lnTo>
                  <a:lnTo>
                    <a:pt x="28627" y="174365"/>
                  </a:lnTo>
                  <a:lnTo>
                    <a:pt x="32567" y="182270"/>
                  </a:lnTo>
                  <a:lnTo>
                    <a:pt x="35579" y="194058"/>
                  </a:lnTo>
                  <a:lnTo>
                    <a:pt x="37213" y="196047"/>
                  </a:lnTo>
                  <a:lnTo>
                    <a:pt x="42532" y="199792"/>
                  </a:lnTo>
                  <a:lnTo>
                    <a:pt x="43591" y="193482"/>
                  </a:lnTo>
                  <a:lnTo>
                    <a:pt x="57332" y="161946"/>
                  </a:lnTo>
                  <a:lnTo>
                    <a:pt x="73990" y="128276"/>
                  </a:lnTo>
                  <a:lnTo>
                    <a:pt x="87405" y="97834"/>
                  </a:lnTo>
                  <a:lnTo>
                    <a:pt x="101314" y="65274"/>
                  </a:lnTo>
                  <a:lnTo>
                    <a:pt x="116587" y="31460"/>
                  </a:lnTo>
                  <a:lnTo>
                    <a:pt x="13573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19"/>
            <p:cNvSpPr/>
            <p:nvPr/>
          </p:nvSpPr>
          <p:spPr>
            <a:xfrm>
              <a:off x="6586538" y="1053415"/>
              <a:ext cx="207711" cy="196742"/>
            </a:xfrm>
            <a:custGeom>
              <a:avLst/>
              <a:gdLst/>
              <a:ahLst/>
              <a:cxnLst/>
              <a:rect l="0" t="0" r="0" b="0"/>
              <a:pathLst>
                <a:path w="207711" h="196742">
                  <a:moveTo>
                    <a:pt x="0" y="189598"/>
                  </a:moveTo>
                  <a:lnTo>
                    <a:pt x="29829" y="169711"/>
                  </a:lnTo>
                  <a:lnTo>
                    <a:pt x="63100" y="151332"/>
                  </a:lnTo>
                  <a:lnTo>
                    <a:pt x="91633" y="137161"/>
                  </a:lnTo>
                  <a:lnTo>
                    <a:pt x="124076" y="122908"/>
                  </a:lnTo>
                  <a:lnTo>
                    <a:pt x="153356" y="107837"/>
                  </a:lnTo>
                  <a:lnTo>
                    <a:pt x="182869" y="81813"/>
                  </a:lnTo>
                  <a:lnTo>
                    <a:pt x="204221" y="49950"/>
                  </a:lnTo>
                  <a:lnTo>
                    <a:pt x="207710" y="31753"/>
                  </a:lnTo>
                  <a:lnTo>
                    <a:pt x="205822" y="15463"/>
                  </a:lnTo>
                  <a:lnTo>
                    <a:pt x="199691" y="5577"/>
                  </a:lnTo>
                  <a:lnTo>
                    <a:pt x="185324" y="654"/>
                  </a:lnTo>
                  <a:lnTo>
                    <a:pt x="157040" y="0"/>
                  </a:lnTo>
                  <a:lnTo>
                    <a:pt x="122831" y="6890"/>
                  </a:lnTo>
                  <a:lnTo>
                    <a:pt x="88233" y="26507"/>
                  </a:lnTo>
                  <a:lnTo>
                    <a:pt x="59762" y="48609"/>
                  </a:lnTo>
                  <a:lnTo>
                    <a:pt x="33681" y="82690"/>
                  </a:lnTo>
                  <a:lnTo>
                    <a:pt x="20739" y="103946"/>
                  </a:lnTo>
                  <a:lnTo>
                    <a:pt x="15137" y="135809"/>
                  </a:lnTo>
                  <a:lnTo>
                    <a:pt x="15248" y="155983"/>
                  </a:lnTo>
                  <a:lnTo>
                    <a:pt x="18154" y="165662"/>
                  </a:lnTo>
                  <a:lnTo>
                    <a:pt x="26324" y="175255"/>
                  </a:lnTo>
                  <a:lnTo>
                    <a:pt x="47180" y="190557"/>
                  </a:lnTo>
                  <a:lnTo>
                    <a:pt x="65573" y="194909"/>
                  </a:lnTo>
                  <a:lnTo>
                    <a:pt x="93915" y="196379"/>
                  </a:lnTo>
                  <a:lnTo>
                    <a:pt x="129264" y="196670"/>
                  </a:lnTo>
                  <a:lnTo>
                    <a:pt x="163028" y="196727"/>
                  </a:lnTo>
                  <a:lnTo>
                    <a:pt x="192881" y="1967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20"/>
            <p:cNvSpPr/>
            <p:nvPr/>
          </p:nvSpPr>
          <p:spPr>
            <a:xfrm>
              <a:off x="6415088" y="1012773"/>
              <a:ext cx="235744" cy="283172"/>
            </a:xfrm>
            <a:custGeom>
              <a:avLst/>
              <a:gdLst/>
              <a:ahLst/>
              <a:cxnLst/>
              <a:rect l="0" t="0" r="0" b="0"/>
              <a:pathLst>
                <a:path w="235744" h="283172">
                  <a:moveTo>
                    <a:pt x="0" y="51646"/>
                  </a:moveTo>
                  <a:lnTo>
                    <a:pt x="793" y="61303"/>
                  </a:lnTo>
                  <a:lnTo>
                    <a:pt x="6150" y="90890"/>
                  </a:lnTo>
                  <a:lnTo>
                    <a:pt x="6849" y="121217"/>
                  </a:lnTo>
                  <a:lnTo>
                    <a:pt x="10848" y="148989"/>
                  </a:lnTo>
                  <a:lnTo>
                    <a:pt x="13268" y="176091"/>
                  </a:lnTo>
                  <a:lnTo>
                    <a:pt x="13834" y="199030"/>
                  </a:lnTo>
                  <a:lnTo>
                    <a:pt x="14879" y="224306"/>
                  </a:lnTo>
                  <a:lnTo>
                    <a:pt x="17990" y="248769"/>
                  </a:lnTo>
                  <a:lnTo>
                    <a:pt x="20751" y="283171"/>
                  </a:lnTo>
                  <a:lnTo>
                    <a:pt x="21297" y="250220"/>
                  </a:lnTo>
                  <a:lnTo>
                    <a:pt x="22165" y="224039"/>
                  </a:lnTo>
                  <a:lnTo>
                    <a:pt x="26323" y="191449"/>
                  </a:lnTo>
                  <a:lnTo>
                    <a:pt x="28701" y="161684"/>
                  </a:lnTo>
                  <a:lnTo>
                    <a:pt x="33287" y="132757"/>
                  </a:lnTo>
                  <a:lnTo>
                    <a:pt x="35792" y="104077"/>
                  </a:lnTo>
                  <a:lnTo>
                    <a:pt x="41208" y="76265"/>
                  </a:lnTo>
                  <a:lnTo>
                    <a:pt x="52266" y="45132"/>
                  </a:lnTo>
                  <a:lnTo>
                    <a:pt x="73294" y="16051"/>
                  </a:lnTo>
                  <a:lnTo>
                    <a:pt x="93419" y="2117"/>
                  </a:lnTo>
                  <a:lnTo>
                    <a:pt x="107401" y="0"/>
                  </a:lnTo>
                  <a:lnTo>
                    <a:pt x="114463" y="546"/>
                  </a:lnTo>
                  <a:lnTo>
                    <a:pt x="143364" y="12693"/>
                  </a:lnTo>
                  <a:lnTo>
                    <a:pt x="177279" y="32427"/>
                  </a:lnTo>
                  <a:lnTo>
                    <a:pt x="206909" y="49496"/>
                  </a:lnTo>
                  <a:lnTo>
                    <a:pt x="219753" y="56246"/>
                  </a:lnTo>
                  <a:lnTo>
                    <a:pt x="235743" y="730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0" name="SMARTInkShape-Group3"/>
          <p:cNvGrpSpPr/>
          <p:nvPr/>
        </p:nvGrpSpPr>
        <p:grpSpPr>
          <a:xfrm>
            <a:off x="3271838" y="3695323"/>
            <a:ext cx="1900238" cy="732844"/>
            <a:chOff x="3271838" y="3695323"/>
            <a:chExt cx="1900238" cy="732844"/>
          </a:xfrm>
        </p:grpSpPr>
        <p:sp>
          <p:nvSpPr>
            <p:cNvPr id="99" name="SMARTInkShape-21"/>
            <p:cNvSpPr/>
            <p:nvPr/>
          </p:nvSpPr>
          <p:spPr>
            <a:xfrm>
              <a:off x="3271838" y="3695323"/>
              <a:ext cx="263767" cy="469484"/>
            </a:xfrm>
            <a:custGeom>
              <a:avLst/>
              <a:gdLst/>
              <a:ahLst/>
              <a:cxnLst/>
              <a:rect l="0" t="0" r="0" b="0"/>
              <a:pathLst>
                <a:path w="263767" h="469484">
                  <a:moveTo>
                    <a:pt x="107156" y="62290"/>
                  </a:moveTo>
                  <a:lnTo>
                    <a:pt x="107156" y="92817"/>
                  </a:lnTo>
                  <a:lnTo>
                    <a:pt x="107950" y="126322"/>
                  </a:lnTo>
                  <a:lnTo>
                    <a:pt x="112065" y="158873"/>
                  </a:lnTo>
                  <a:lnTo>
                    <a:pt x="113638" y="193653"/>
                  </a:lnTo>
                  <a:lnTo>
                    <a:pt x="113310" y="228300"/>
                  </a:lnTo>
                  <a:lnTo>
                    <a:pt x="109332" y="259821"/>
                  </a:lnTo>
                  <a:lnTo>
                    <a:pt x="107007" y="292356"/>
                  </a:lnTo>
                  <a:lnTo>
                    <a:pt x="99512" y="325487"/>
                  </a:lnTo>
                  <a:lnTo>
                    <a:pt x="92720" y="343474"/>
                  </a:lnTo>
                  <a:lnTo>
                    <a:pt x="83314" y="356663"/>
                  </a:lnTo>
                  <a:lnTo>
                    <a:pt x="78568" y="359810"/>
                  </a:lnTo>
                  <a:lnTo>
                    <a:pt x="76191" y="360649"/>
                  </a:lnTo>
                  <a:lnTo>
                    <a:pt x="73812" y="359621"/>
                  </a:lnTo>
                  <a:lnTo>
                    <a:pt x="69053" y="354245"/>
                  </a:lnTo>
                  <a:lnTo>
                    <a:pt x="61911" y="342293"/>
                  </a:lnTo>
                  <a:lnTo>
                    <a:pt x="55660" y="307331"/>
                  </a:lnTo>
                  <a:lnTo>
                    <a:pt x="51681" y="275123"/>
                  </a:lnTo>
                  <a:lnTo>
                    <a:pt x="50750" y="251339"/>
                  </a:lnTo>
                  <a:lnTo>
                    <a:pt x="50337" y="224892"/>
                  </a:lnTo>
                  <a:lnTo>
                    <a:pt x="54386" y="195147"/>
                  </a:lnTo>
                  <a:lnTo>
                    <a:pt x="60684" y="164200"/>
                  </a:lnTo>
                  <a:lnTo>
                    <a:pt x="66129" y="134570"/>
                  </a:lnTo>
                  <a:lnTo>
                    <a:pt x="73311" y="107643"/>
                  </a:lnTo>
                  <a:lnTo>
                    <a:pt x="86280" y="72288"/>
                  </a:lnTo>
                  <a:lnTo>
                    <a:pt x="100177" y="43821"/>
                  </a:lnTo>
                  <a:lnTo>
                    <a:pt x="119095" y="16661"/>
                  </a:lnTo>
                  <a:lnTo>
                    <a:pt x="133359" y="4761"/>
                  </a:lnTo>
                  <a:lnTo>
                    <a:pt x="142879" y="1003"/>
                  </a:lnTo>
                  <a:lnTo>
                    <a:pt x="147640" y="0"/>
                  </a:lnTo>
                  <a:lnTo>
                    <a:pt x="157163" y="1003"/>
                  </a:lnTo>
                  <a:lnTo>
                    <a:pt x="161925" y="2382"/>
                  </a:lnTo>
                  <a:lnTo>
                    <a:pt x="169333" y="8147"/>
                  </a:lnTo>
                  <a:lnTo>
                    <a:pt x="180557" y="24784"/>
                  </a:lnTo>
                  <a:lnTo>
                    <a:pt x="189623" y="54763"/>
                  </a:lnTo>
                  <a:lnTo>
                    <a:pt x="191433" y="72703"/>
                  </a:lnTo>
                  <a:lnTo>
                    <a:pt x="184867" y="104445"/>
                  </a:lnTo>
                  <a:lnTo>
                    <a:pt x="172867" y="138986"/>
                  </a:lnTo>
                  <a:lnTo>
                    <a:pt x="159258" y="174356"/>
                  </a:lnTo>
                  <a:lnTo>
                    <a:pt x="137586" y="206178"/>
                  </a:lnTo>
                  <a:lnTo>
                    <a:pt x="118642" y="235715"/>
                  </a:lnTo>
                  <a:lnTo>
                    <a:pt x="85919" y="269557"/>
                  </a:lnTo>
                  <a:lnTo>
                    <a:pt x="79726" y="273471"/>
                  </a:lnTo>
                  <a:lnTo>
                    <a:pt x="76963" y="274515"/>
                  </a:lnTo>
                  <a:lnTo>
                    <a:pt x="75121" y="274417"/>
                  </a:lnTo>
                  <a:lnTo>
                    <a:pt x="73893" y="273558"/>
                  </a:lnTo>
                  <a:lnTo>
                    <a:pt x="73074" y="272191"/>
                  </a:lnTo>
                  <a:lnTo>
                    <a:pt x="71922" y="266476"/>
                  </a:lnTo>
                  <a:lnTo>
                    <a:pt x="79166" y="252170"/>
                  </a:lnTo>
                  <a:lnTo>
                    <a:pt x="108827" y="218195"/>
                  </a:lnTo>
                  <a:lnTo>
                    <a:pt x="136061" y="197126"/>
                  </a:lnTo>
                  <a:lnTo>
                    <a:pt x="171493" y="181861"/>
                  </a:lnTo>
                  <a:lnTo>
                    <a:pt x="192894" y="178151"/>
                  </a:lnTo>
                  <a:lnTo>
                    <a:pt x="214316" y="180844"/>
                  </a:lnTo>
                  <a:lnTo>
                    <a:pt x="247232" y="193423"/>
                  </a:lnTo>
                  <a:lnTo>
                    <a:pt x="254872" y="200211"/>
                  </a:lnTo>
                  <a:lnTo>
                    <a:pt x="260120" y="208519"/>
                  </a:lnTo>
                  <a:lnTo>
                    <a:pt x="263075" y="222915"/>
                  </a:lnTo>
                  <a:lnTo>
                    <a:pt x="263766" y="235279"/>
                  </a:lnTo>
                  <a:lnTo>
                    <a:pt x="259839" y="248711"/>
                  </a:lnTo>
                  <a:lnTo>
                    <a:pt x="240591" y="280529"/>
                  </a:lnTo>
                  <a:lnTo>
                    <a:pt x="216983" y="311808"/>
                  </a:lnTo>
                  <a:lnTo>
                    <a:pt x="186087" y="342420"/>
                  </a:lnTo>
                  <a:lnTo>
                    <a:pt x="151798" y="375390"/>
                  </a:lnTo>
                  <a:lnTo>
                    <a:pt x="116502" y="406502"/>
                  </a:lnTo>
                  <a:lnTo>
                    <a:pt x="84702" y="432037"/>
                  </a:lnTo>
                  <a:lnTo>
                    <a:pt x="55171" y="450891"/>
                  </a:lnTo>
                  <a:lnTo>
                    <a:pt x="24038" y="464987"/>
                  </a:lnTo>
                  <a:lnTo>
                    <a:pt x="0" y="4694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22"/>
            <p:cNvSpPr/>
            <p:nvPr/>
          </p:nvSpPr>
          <p:spPr>
            <a:xfrm>
              <a:off x="3450431" y="3880628"/>
              <a:ext cx="209924" cy="222592"/>
            </a:xfrm>
            <a:custGeom>
              <a:avLst/>
              <a:gdLst/>
              <a:ahLst/>
              <a:cxnLst/>
              <a:rect l="0" t="0" r="0" b="0"/>
              <a:pathLst>
                <a:path w="209924" h="222592">
                  <a:moveTo>
                    <a:pt x="0" y="148447"/>
                  </a:moveTo>
                  <a:lnTo>
                    <a:pt x="0" y="165240"/>
                  </a:lnTo>
                  <a:lnTo>
                    <a:pt x="2117" y="169933"/>
                  </a:lnTo>
                  <a:lnTo>
                    <a:pt x="3792" y="172296"/>
                  </a:lnTo>
                  <a:lnTo>
                    <a:pt x="7771" y="174922"/>
                  </a:lnTo>
                  <a:lnTo>
                    <a:pt x="12979" y="176089"/>
                  </a:lnTo>
                  <a:lnTo>
                    <a:pt x="33792" y="176899"/>
                  </a:lnTo>
                  <a:lnTo>
                    <a:pt x="51552" y="173193"/>
                  </a:lnTo>
                  <a:lnTo>
                    <a:pt x="79681" y="158333"/>
                  </a:lnTo>
                  <a:lnTo>
                    <a:pt x="112871" y="133290"/>
                  </a:lnTo>
                  <a:lnTo>
                    <a:pt x="142593" y="105413"/>
                  </a:lnTo>
                  <a:lnTo>
                    <a:pt x="175510" y="76975"/>
                  </a:lnTo>
                  <a:lnTo>
                    <a:pt x="192850" y="55568"/>
                  </a:lnTo>
                  <a:lnTo>
                    <a:pt x="208919" y="23651"/>
                  </a:lnTo>
                  <a:lnTo>
                    <a:pt x="209923" y="19212"/>
                  </a:lnTo>
                  <a:lnTo>
                    <a:pt x="209799" y="15459"/>
                  </a:lnTo>
                  <a:lnTo>
                    <a:pt x="207544" y="9173"/>
                  </a:lnTo>
                  <a:lnTo>
                    <a:pt x="203896" y="3733"/>
                  </a:lnTo>
                  <a:lnTo>
                    <a:pt x="199629" y="786"/>
                  </a:lnTo>
                  <a:lnTo>
                    <a:pt x="197380" y="0"/>
                  </a:lnTo>
                  <a:lnTo>
                    <a:pt x="182837" y="2687"/>
                  </a:lnTo>
                  <a:lnTo>
                    <a:pt x="147520" y="20734"/>
                  </a:lnTo>
                  <a:lnTo>
                    <a:pt x="118587" y="36523"/>
                  </a:lnTo>
                  <a:lnTo>
                    <a:pt x="86995" y="58399"/>
                  </a:lnTo>
                  <a:lnTo>
                    <a:pt x="59643" y="84989"/>
                  </a:lnTo>
                  <a:lnTo>
                    <a:pt x="36458" y="112976"/>
                  </a:lnTo>
                  <a:lnTo>
                    <a:pt x="14875" y="147085"/>
                  </a:lnTo>
                  <a:lnTo>
                    <a:pt x="2508" y="181870"/>
                  </a:lnTo>
                  <a:lnTo>
                    <a:pt x="1909" y="192670"/>
                  </a:lnTo>
                  <a:lnTo>
                    <a:pt x="4288" y="202762"/>
                  </a:lnTo>
                  <a:lnTo>
                    <a:pt x="10108" y="210423"/>
                  </a:lnTo>
                  <a:lnTo>
                    <a:pt x="26779" y="221808"/>
                  </a:lnTo>
                  <a:lnTo>
                    <a:pt x="38096" y="222591"/>
                  </a:lnTo>
                  <a:lnTo>
                    <a:pt x="68556" y="216627"/>
                  </a:lnTo>
                  <a:lnTo>
                    <a:pt x="103392" y="206307"/>
                  </a:lnTo>
                  <a:lnTo>
                    <a:pt x="128588" y="198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23"/>
            <p:cNvSpPr/>
            <p:nvPr/>
          </p:nvSpPr>
          <p:spPr>
            <a:xfrm>
              <a:off x="3666780" y="3893344"/>
              <a:ext cx="133073" cy="392362"/>
            </a:xfrm>
            <a:custGeom>
              <a:avLst/>
              <a:gdLst/>
              <a:ahLst/>
              <a:cxnLst/>
              <a:rect l="0" t="0" r="0" b="0"/>
              <a:pathLst>
                <a:path w="133073" h="392362">
                  <a:moveTo>
                    <a:pt x="119408" y="0"/>
                  </a:moveTo>
                  <a:lnTo>
                    <a:pt x="115615" y="0"/>
                  </a:lnTo>
                  <a:lnTo>
                    <a:pt x="111637" y="2116"/>
                  </a:lnTo>
                  <a:lnTo>
                    <a:pt x="106429" y="7290"/>
                  </a:lnTo>
                  <a:lnTo>
                    <a:pt x="81823" y="36679"/>
                  </a:lnTo>
                  <a:lnTo>
                    <a:pt x="61705" y="65019"/>
                  </a:lnTo>
                  <a:lnTo>
                    <a:pt x="36870" y="98551"/>
                  </a:lnTo>
                  <a:lnTo>
                    <a:pt x="16988" y="129830"/>
                  </a:lnTo>
                  <a:lnTo>
                    <a:pt x="2545" y="157437"/>
                  </a:lnTo>
                  <a:lnTo>
                    <a:pt x="0" y="168133"/>
                  </a:lnTo>
                  <a:lnTo>
                    <a:pt x="115" y="170826"/>
                  </a:lnTo>
                  <a:lnTo>
                    <a:pt x="985" y="171828"/>
                  </a:lnTo>
                  <a:lnTo>
                    <a:pt x="2360" y="171702"/>
                  </a:lnTo>
                  <a:lnTo>
                    <a:pt x="8086" y="167732"/>
                  </a:lnTo>
                  <a:lnTo>
                    <a:pt x="41287" y="133640"/>
                  </a:lnTo>
                  <a:lnTo>
                    <a:pt x="63995" y="101246"/>
                  </a:lnTo>
                  <a:lnTo>
                    <a:pt x="79970" y="78946"/>
                  </a:lnTo>
                  <a:lnTo>
                    <a:pt x="96271" y="53870"/>
                  </a:lnTo>
                  <a:lnTo>
                    <a:pt x="108281" y="39333"/>
                  </a:lnTo>
                  <a:lnTo>
                    <a:pt x="111084" y="32909"/>
                  </a:lnTo>
                  <a:lnTo>
                    <a:pt x="111477" y="33052"/>
                  </a:lnTo>
                  <a:lnTo>
                    <a:pt x="111739" y="33941"/>
                  </a:lnTo>
                  <a:lnTo>
                    <a:pt x="109914" y="37045"/>
                  </a:lnTo>
                  <a:lnTo>
                    <a:pt x="108316" y="38984"/>
                  </a:lnTo>
                  <a:lnTo>
                    <a:pt x="106540" y="45372"/>
                  </a:lnTo>
                  <a:lnTo>
                    <a:pt x="103128" y="77312"/>
                  </a:lnTo>
                  <a:lnTo>
                    <a:pt x="99503" y="96726"/>
                  </a:lnTo>
                  <a:lnTo>
                    <a:pt x="100545" y="120470"/>
                  </a:lnTo>
                  <a:lnTo>
                    <a:pt x="104217" y="149826"/>
                  </a:lnTo>
                  <a:lnTo>
                    <a:pt x="110644" y="184259"/>
                  </a:lnTo>
                  <a:lnTo>
                    <a:pt x="117252" y="212198"/>
                  </a:lnTo>
                  <a:lnTo>
                    <a:pt x="124237" y="240585"/>
                  </a:lnTo>
                  <a:lnTo>
                    <a:pt x="130540" y="268311"/>
                  </a:lnTo>
                  <a:lnTo>
                    <a:pt x="133072" y="299415"/>
                  </a:lnTo>
                  <a:lnTo>
                    <a:pt x="131394" y="321284"/>
                  </a:lnTo>
                  <a:lnTo>
                    <a:pt x="119206" y="356544"/>
                  </a:lnTo>
                  <a:lnTo>
                    <a:pt x="110087" y="371284"/>
                  </a:lnTo>
                  <a:lnTo>
                    <a:pt x="97331" y="383589"/>
                  </a:lnTo>
                  <a:lnTo>
                    <a:pt x="92784" y="386695"/>
                  </a:lnTo>
                  <a:lnTo>
                    <a:pt x="75007" y="391065"/>
                  </a:lnTo>
                  <a:lnTo>
                    <a:pt x="58450" y="392361"/>
                  </a:lnTo>
                  <a:lnTo>
                    <a:pt x="48394" y="388430"/>
                  </a:lnTo>
                  <a:lnTo>
                    <a:pt x="33683" y="3786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24"/>
            <p:cNvSpPr/>
            <p:nvPr/>
          </p:nvSpPr>
          <p:spPr>
            <a:xfrm>
              <a:off x="3886396" y="3929063"/>
              <a:ext cx="21236" cy="157163"/>
            </a:xfrm>
            <a:custGeom>
              <a:avLst/>
              <a:gdLst/>
              <a:ahLst/>
              <a:cxnLst/>
              <a:rect l="0" t="0" r="0" b="0"/>
              <a:pathLst>
                <a:path w="21236" h="157163">
                  <a:moveTo>
                    <a:pt x="6948" y="0"/>
                  </a:moveTo>
                  <a:lnTo>
                    <a:pt x="3156" y="34320"/>
                  </a:lnTo>
                  <a:lnTo>
                    <a:pt x="466" y="64811"/>
                  </a:lnTo>
                  <a:lnTo>
                    <a:pt x="0" y="91346"/>
                  </a:lnTo>
                  <a:lnTo>
                    <a:pt x="1959" y="124523"/>
                  </a:lnTo>
                  <a:lnTo>
                    <a:pt x="9755" y="146834"/>
                  </a:lnTo>
                  <a:lnTo>
                    <a:pt x="14281" y="152572"/>
                  </a:lnTo>
                  <a:lnTo>
                    <a:pt x="21235" y="157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25"/>
            <p:cNvSpPr/>
            <p:nvPr/>
          </p:nvSpPr>
          <p:spPr>
            <a:xfrm>
              <a:off x="3879056" y="3800475"/>
              <a:ext cx="42864" cy="1"/>
            </a:xfrm>
            <a:custGeom>
              <a:avLst/>
              <a:gdLst/>
              <a:ahLst/>
              <a:cxnLst/>
              <a:rect l="0" t="0" r="0" b="0"/>
              <a:pathLst>
                <a:path w="42864" h="1">
                  <a:moveTo>
                    <a:pt x="42863" y="0"/>
                  </a:moveTo>
                  <a:lnTo>
                    <a:pt x="8689" y="0"/>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26"/>
            <p:cNvSpPr/>
            <p:nvPr/>
          </p:nvSpPr>
          <p:spPr>
            <a:xfrm>
              <a:off x="4050602" y="3865347"/>
              <a:ext cx="171355" cy="142298"/>
            </a:xfrm>
            <a:custGeom>
              <a:avLst/>
              <a:gdLst/>
              <a:ahLst/>
              <a:cxnLst/>
              <a:rect l="0" t="0" r="0" b="0"/>
              <a:pathLst>
                <a:path w="171355" h="142298">
                  <a:moveTo>
                    <a:pt x="21336" y="20853"/>
                  </a:moveTo>
                  <a:lnTo>
                    <a:pt x="20542" y="39535"/>
                  </a:lnTo>
                  <a:lnTo>
                    <a:pt x="15185" y="75230"/>
                  </a:lnTo>
                  <a:lnTo>
                    <a:pt x="9478" y="105237"/>
                  </a:lnTo>
                  <a:lnTo>
                    <a:pt x="6974" y="121350"/>
                  </a:lnTo>
                  <a:lnTo>
                    <a:pt x="226" y="140719"/>
                  </a:lnTo>
                  <a:lnTo>
                    <a:pt x="119" y="140451"/>
                  </a:lnTo>
                  <a:lnTo>
                    <a:pt x="0" y="138037"/>
                  </a:lnTo>
                  <a:lnTo>
                    <a:pt x="2063" y="134318"/>
                  </a:lnTo>
                  <a:lnTo>
                    <a:pt x="3725" y="132215"/>
                  </a:lnTo>
                  <a:lnTo>
                    <a:pt x="14341" y="98549"/>
                  </a:lnTo>
                  <a:lnTo>
                    <a:pt x="35956" y="63599"/>
                  </a:lnTo>
                  <a:lnTo>
                    <a:pt x="58531" y="35118"/>
                  </a:lnTo>
                  <a:lnTo>
                    <a:pt x="90851" y="9306"/>
                  </a:lnTo>
                  <a:lnTo>
                    <a:pt x="102238" y="3815"/>
                  </a:lnTo>
                  <a:lnTo>
                    <a:pt x="132149" y="0"/>
                  </a:lnTo>
                  <a:lnTo>
                    <a:pt x="147214" y="3385"/>
                  </a:lnTo>
                  <a:lnTo>
                    <a:pt x="151292" y="6827"/>
                  </a:lnTo>
                  <a:lnTo>
                    <a:pt x="166145" y="32323"/>
                  </a:lnTo>
                  <a:lnTo>
                    <a:pt x="169811" y="62087"/>
                  </a:lnTo>
                  <a:lnTo>
                    <a:pt x="171049" y="97701"/>
                  </a:lnTo>
                  <a:lnTo>
                    <a:pt x="171314" y="131132"/>
                  </a:lnTo>
                  <a:lnTo>
                    <a:pt x="171354" y="142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27"/>
            <p:cNvSpPr/>
            <p:nvPr/>
          </p:nvSpPr>
          <p:spPr>
            <a:xfrm>
              <a:off x="4314861" y="3851068"/>
              <a:ext cx="171415" cy="155999"/>
            </a:xfrm>
            <a:custGeom>
              <a:avLst/>
              <a:gdLst/>
              <a:ahLst/>
              <a:cxnLst/>
              <a:rect l="0" t="0" r="0" b="0"/>
              <a:pathLst>
                <a:path w="171415" h="155999">
                  <a:moveTo>
                    <a:pt x="35683" y="42276"/>
                  </a:moveTo>
                  <a:lnTo>
                    <a:pt x="31891" y="46068"/>
                  </a:lnTo>
                  <a:lnTo>
                    <a:pt x="30028" y="50047"/>
                  </a:lnTo>
                  <a:lnTo>
                    <a:pt x="24834" y="79861"/>
                  </a:lnTo>
                  <a:lnTo>
                    <a:pt x="14077" y="113959"/>
                  </a:lnTo>
                  <a:lnTo>
                    <a:pt x="2065" y="146710"/>
                  </a:lnTo>
                  <a:lnTo>
                    <a:pt x="87" y="155998"/>
                  </a:lnTo>
                  <a:lnTo>
                    <a:pt x="0" y="152612"/>
                  </a:lnTo>
                  <a:lnTo>
                    <a:pt x="2097" y="148729"/>
                  </a:lnTo>
                  <a:lnTo>
                    <a:pt x="5675" y="142769"/>
                  </a:lnTo>
                  <a:lnTo>
                    <a:pt x="20550" y="109043"/>
                  </a:lnTo>
                  <a:lnTo>
                    <a:pt x="38367" y="77689"/>
                  </a:lnTo>
                  <a:lnTo>
                    <a:pt x="59291" y="43862"/>
                  </a:lnTo>
                  <a:lnTo>
                    <a:pt x="92397" y="9440"/>
                  </a:lnTo>
                  <a:lnTo>
                    <a:pt x="104874" y="2384"/>
                  </a:lnTo>
                  <a:lnTo>
                    <a:pt x="115715" y="293"/>
                  </a:lnTo>
                  <a:lnTo>
                    <a:pt x="119994" y="0"/>
                  </a:lnTo>
                  <a:lnTo>
                    <a:pt x="126865" y="1791"/>
                  </a:lnTo>
                  <a:lnTo>
                    <a:pt x="129808" y="3379"/>
                  </a:lnTo>
                  <a:lnTo>
                    <a:pt x="137743" y="13200"/>
                  </a:lnTo>
                  <a:lnTo>
                    <a:pt x="146742" y="36444"/>
                  </a:lnTo>
                  <a:lnTo>
                    <a:pt x="149556" y="71024"/>
                  </a:lnTo>
                  <a:lnTo>
                    <a:pt x="157697" y="104475"/>
                  </a:lnTo>
                  <a:lnTo>
                    <a:pt x="165810" y="127190"/>
                  </a:lnTo>
                  <a:lnTo>
                    <a:pt x="171414" y="1351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28"/>
            <p:cNvSpPr/>
            <p:nvPr/>
          </p:nvSpPr>
          <p:spPr>
            <a:xfrm>
              <a:off x="4607719" y="3871913"/>
              <a:ext cx="21432" cy="135732"/>
            </a:xfrm>
            <a:custGeom>
              <a:avLst/>
              <a:gdLst/>
              <a:ahLst/>
              <a:cxnLst/>
              <a:rect l="0" t="0" r="0" b="0"/>
              <a:pathLst>
                <a:path w="21432" h="135732">
                  <a:moveTo>
                    <a:pt x="21431" y="0"/>
                  </a:moveTo>
                  <a:lnTo>
                    <a:pt x="17639" y="3792"/>
                  </a:lnTo>
                  <a:lnTo>
                    <a:pt x="15777" y="7770"/>
                  </a:lnTo>
                  <a:lnTo>
                    <a:pt x="8642" y="39196"/>
                  </a:lnTo>
                  <a:lnTo>
                    <a:pt x="1942" y="64980"/>
                  </a:lnTo>
                  <a:lnTo>
                    <a:pt x="575" y="92278"/>
                  </a:lnTo>
                  <a:lnTo>
                    <a:pt x="113" y="125207"/>
                  </a:lnTo>
                  <a:lnTo>
                    <a:pt x="0"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29"/>
            <p:cNvSpPr/>
            <p:nvPr/>
          </p:nvSpPr>
          <p:spPr>
            <a:xfrm>
              <a:off x="4557713" y="3750469"/>
              <a:ext cx="35719" cy="1"/>
            </a:xfrm>
            <a:custGeom>
              <a:avLst/>
              <a:gdLst/>
              <a:ahLst/>
              <a:cxnLst/>
              <a:rect l="0" t="0" r="0" b="0"/>
              <a:pathLst>
                <a:path w="35719" h="1">
                  <a:moveTo>
                    <a:pt x="35718"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30"/>
            <p:cNvSpPr/>
            <p:nvPr/>
          </p:nvSpPr>
          <p:spPr>
            <a:xfrm>
              <a:off x="4729199" y="3879556"/>
              <a:ext cx="348986" cy="297877"/>
            </a:xfrm>
            <a:custGeom>
              <a:avLst/>
              <a:gdLst/>
              <a:ahLst/>
              <a:cxnLst/>
              <a:rect l="0" t="0" r="0" b="0"/>
              <a:pathLst>
                <a:path w="348986" h="297877">
                  <a:moveTo>
                    <a:pt x="42826" y="35219"/>
                  </a:moveTo>
                  <a:lnTo>
                    <a:pt x="37123" y="41716"/>
                  </a:lnTo>
                  <a:lnTo>
                    <a:pt x="21340" y="73295"/>
                  </a:lnTo>
                  <a:lnTo>
                    <a:pt x="9481" y="105379"/>
                  </a:lnTo>
                  <a:lnTo>
                    <a:pt x="2079" y="119751"/>
                  </a:lnTo>
                  <a:lnTo>
                    <a:pt x="88" y="127600"/>
                  </a:lnTo>
                  <a:lnTo>
                    <a:pt x="0" y="120359"/>
                  </a:lnTo>
                  <a:lnTo>
                    <a:pt x="3767" y="108159"/>
                  </a:lnTo>
                  <a:lnTo>
                    <a:pt x="20093" y="77339"/>
                  </a:lnTo>
                  <a:lnTo>
                    <a:pt x="27166" y="63464"/>
                  </a:lnTo>
                  <a:lnTo>
                    <a:pt x="51110" y="37270"/>
                  </a:lnTo>
                  <a:lnTo>
                    <a:pt x="84251" y="13264"/>
                  </a:lnTo>
                  <a:lnTo>
                    <a:pt x="92458" y="9586"/>
                  </a:lnTo>
                  <a:lnTo>
                    <a:pt x="105333" y="7516"/>
                  </a:lnTo>
                  <a:lnTo>
                    <a:pt x="119202" y="10695"/>
                  </a:lnTo>
                  <a:lnTo>
                    <a:pt x="122318" y="13313"/>
                  </a:lnTo>
                  <a:lnTo>
                    <a:pt x="131523" y="33402"/>
                  </a:lnTo>
                  <a:lnTo>
                    <a:pt x="135146" y="66612"/>
                  </a:lnTo>
                  <a:lnTo>
                    <a:pt x="135586" y="98658"/>
                  </a:lnTo>
                  <a:lnTo>
                    <a:pt x="135673" y="127919"/>
                  </a:lnTo>
                  <a:lnTo>
                    <a:pt x="135692" y="156199"/>
                  </a:lnTo>
                  <a:lnTo>
                    <a:pt x="136487" y="158735"/>
                  </a:lnTo>
                  <a:lnTo>
                    <a:pt x="137810" y="160426"/>
                  </a:lnTo>
                  <a:lnTo>
                    <a:pt x="139486" y="161552"/>
                  </a:lnTo>
                  <a:lnTo>
                    <a:pt x="145582" y="160688"/>
                  </a:lnTo>
                  <a:lnTo>
                    <a:pt x="149430" y="159346"/>
                  </a:lnTo>
                  <a:lnTo>
                    <a:pt x="179425" y="133703"/>
                  </a:lnTo>
                  <a:lnTo>
                    <a:pt x="207304" y="102562"/>
                  </a:lnTo>
                  <a:lnTo>
                    <a:pt x="235741" y="70746"/>
                  </a:lnTo>
                  <a:lnTo>
                    <a:pt x="264288" y="36827"/>
                  </a:lnTo>
                  <a:lnTo>
                    <a:pt x="287802" y="11119"/>
                  </a:lnTo>
                  <a:lnTo>
                    <a:pt x="292191" y="1187"/>
                  </a:lnTo>
                  <a:lnTo>
                    <a:pt x="291619" y="625"/>
                  </a:lnTo>
                  <a:lnTo>
                    <a:pt x="288868" y="0"/>
                  </a:lnTo>
                  <a:lnTo>
                    <a:pt x="284999" y="1839"/>
                  </a:lnTo>
                  <a:lnTo>
                    <a:pt x="251907" y="33349"/>
                  </a:lnTo>
                  <a:lnTo>
                    <a:pt x="237230" y="47986"/>
                  </a:lnTo>
                  <a:lnTo>
                    <a:pt x="239951" y="41471"/>
                  </a:lnTo>
                  <a:lnTo>
                    <a:pt x="245796" y="35881"/>
                  </a:lnTo>
                  <a:lnTo>
                    <a:pt x="280153" y="12438"/>
                  </a:lnTo>
                  <a:lnTo>
                    <a:pt x="296678" y="4569"/>
                  </a:lnTo>
                  <a:lnTo>
                    <a:pt x="306726" y="3869"/>
                  </a:lnTo>
                  <a:lnTo>
                    <a:pt x="311628" y="4794"/>
                  </a:lnTo>
                  <a:lnTo>
                    <a:pt x="326112" y="13680"/>
                  </a:lnTo>
                  <a:lnTo>
                    <a:pt x="333566" y="24059"/>
                  </a:lnTo>
                  <a:lnTo>
                    <a:pt x="338731" y="37403"/>
                  </a:lnTo>
                  <a:lnTo>
                    <a:pt x="344164" y="71840"/>
                  </a:lnTo>
                  <a:lnTo>
                    <a:pt x="348853" y="105423"/>
                  </a:lnTo>
                  <a:lnTo>
                    <a:pt x="348985" y="135782"/>
                  </a:lnTo>
                  <a:lnTo>
                    <a:pt x="342191" y="169413"/>
                  </a:lnTo>
                  <a:lnTo>
                    <a:pt x="329413" y="203014"/>
                  </a:lnTo>
                  <a:lnTo>
                    <a:pt x="310808" y="234522"/>
                  </a:lnTo>
                  <a:lnTo>
                    <a:pt x="287143" y="263676"/>
                  </a:lnTo>
                  <a:lnTo>
                    <a:pt x="276030" y="276456"/>
                  </a:lnTo>
                  <a:lnTo>
                    <a:pt x="246309" y="293930"/>
                  </a:lnTo>
                  <a:lnTo>
                    <a:pt x="227471" y="297876"/>
                  </a:lnTo>
                  <a:lnTo>
                    <a:pt x="192845" y="2923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31"/>
            <p:cNvSpPr/>
            <p:nvPr/>
          </p:nvSpPr>
          <p:spPr>
            <a:xfrm>
              <a:off x="5107781" y="3836194"/>
              <a:ext cx="64295" cy="157163"/>
            </a:xfrm>
            <a:custGeom>
              <a:avLst/>
              <a:gdLst/>
              <a:ahLst/>
              <a:cxnLst/>
              <a:rect l="0" t="0" r="0" b="0"/>
              <a:pathLst>
                <a:path w="64295" h="157163">
                  <a:moveTo>
                    <a:pt x="64294" y="0"/>
                  </a:moveTo>
                  <a:lnTo>
                    <a:pt x="60502" y="0"/>
                  </a:lnTo>
                  <a:lnTo>
                    <a:pt x="29803" y="10642"/>
                  </a:lnTo>
                  <a:lnTo>
                    <a:pt x="14763" y="21578"/>
                  </a:lnTo>
                  <a:lnTo>
                    <a:pt x="9736" y="25465"/>
                  </a:lnTo>
                  <a:lnTo>
                    <a:pt x="4857" y="27193"/>
                  </a:lnTo>
                  <a:lnTo>
                    <a:pt x="3238" y="28447"/>
                  </a:lnTo>
                  <a:lnTo>
                    <a:pt x="427" y="34604"/>
                  </a:lnTo>
                  <a:lnTo>
                    <a:pt x="3919" y="39180"/>
                  </a:lnTo>
                  <a:lnTo>
                    <a:pt x="7827" y="41226"/>
                  </a:lnTo>
                  <a:lnTo>
                    <a:pt x="9981" y="41771"/>
                  </a:lnTo>
                  <a:lnTo>
                    <a:pt x="19934" y="47556"/>
                  </a:lnTo>
                  <a:lnTo>
                    <a:pt x="31130" y="50074"/>
                  </a:lnTo>
                  <a:lnTo>
                    <a:pt x="58452" y="66770"/>
                  </a:lnTo>
                  <a:lnTo>
                    <a:pt x="61698" y="73596"/>
                  </a:lnTo>
                  <a:lnTo>
                    <a:pt x="62563" y="77639"/>
                  </a:lnTo>
                  <a:lnTo>
                    <a:pt x="61408" y="86365"/>
                  </a:lnTo>
                  <a:lnTo>
                    <a:pt x="57455" y="95534"/>
                  </a:lnTo>
                  <a:lnTo>
                    <a:pt x="31359" y="125437"/>
                  </a:lnTo>
                  <a:lnTo>
                    <a:pt x="0" y="157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32"/>
            <p:cNvSpPr/>
            <p:nvPr/>
          </p:nvSpPr>
          <p:spPr>
            <a:xfrm>
              <a:off x="3908046" y="4236244"/>
              <a:ext cx="141702" cy="191923"/>
            </a:xfrm>
            <a:custGeom>
              <a:avLst/>
              <a:gdLst/>
              <a:ahLst/>
              <a:cxnLst/>
              <a:rect l="0" t="0" r="0" b="0"/>
              <a:pathLst>
                <a:path w="141702" h="191923">
                  <a:moveTo>
                    <a:pt x="28160" y="71437"/>
                  </a:moveTo>
                  <a:lnTo>
                    <a:pt x="24368" y="71437"/>
                  </a:lnTo>
                  <a:lnTo>
                    <a:pt x="20389" y="73554"/>
                  </a:lnTo>
                  <a:lnTo>
                    <a:pt x="15975" y="77934"/>
                  </a:lnTo>
                  <a:lnTo>
                    <a:pt x="6674" y="95798"/>
                  </a:lnTo>
                  <a:lnTo>
                    <a:pt x="1686" y="115168"/>
                  </a:lnTo>
                  <a:lnTo>
                    <a:pt x="0" y="143046"/>
                  </a:lnTo>
                  <a:lnTo>
                    <a:pt x="4003" y="157239"/>
                  </a:lnTo>
                  <a:lnTo>
                    <a:pt x="15716" y="181960"/>
                  </a:lnTo>
                  <a:lnTo>
                    <a:pt x="19864" y="185600"/>
                  </a:lnTo>
                  <a:lnTo>
                    <a:pt x="30823" y="189645"/>
                  </a:lnTo>
                  <a:lnTo>
                    <a:pt x="50381" y="191922"/>
                  </a:lnTo>
                  <a:lnTo>
                    <a:pt x="71256" y="188805"/>
                  </a:lnTo>
                  <a:lnTo>
                    <a:pt x="92523" y="175269"/>
                  </a:lnTo>
                  <a:lnTo>
                    <a:pt x="110113" y="156177"/>
                  </a:lnTo>
                  <a:lnTo>
                    <a:pt x="129479" y="121314"/>
                  </a:lnTo>
                  <a:lnTo>
                    <a:pt x="136691" y="107098"/>
                  </a:lnTo>
                  <a:lnTo>
                    <a:pt x="141701" y="71429"/>
                  </a:lnTo>
                  <a:lnTo>
                    <a:pt x="138443" y="50004"/>
                  </a:lnTo>
                  <a:lnTo>
                    <a:pt x="128658" y="32366"/>
                  </a:lnTo>
                  <a:lnTo>
                    <a:pt x="115705" y="17086"/>
                  </a:lnTo>
                  <a:lnTo>
                    <a:pt x="106492" y="11563"/>
                  </a:lnTo>
                  <a:lnTo>
                    <a:pt x="94497" y="6336"/>
                  </a:lnTo>
                  <a:lnTo>
                    <a:pt x="8531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33"/>
            <p:cNvSpPr/>
            <p:nvPr/>
          </p:nvSpPr>
          <p:spPr>
            <a:xfrm>
              <a:off x="4080577" y="4150519"/>
              <a:ext cx="134237" cy="220835"/>
            </a:xfrm>
            <a:custGeom>
              <a:avLst/>
              <a:gdLst/>
              <a:ahLst/>
              <a:cxnLst/>
              <a:rect l="0" t="0" r="0" b="0"/>
              <a:pathLst>
                <a:path w="134237" h="220835">
                  <a:moveTo>
                    <a:pt x="41367" y="192881"/>
                  </a:moveTo>
                  <a:lnTo>
                    <a:pt x="41367" y="205881"/>
                  </a:lnTo>
                  <a:lnTo>
                    <a:pt x="47518" y="219357"/>
                  </a:lnTo>
                  <a:lnTo>
                    <a:pt x="47055" y="220057"/>
                  </a:lnTo>
                  <a:lnTo>
                    <a:pt x="44424" y="220834"/>
                  </a:lnTo>
                  <a:lnTo>
                    <a:pt x="43405" y="220248"/>
                  </a:lnTo>
                  <a:lnTo>
                    <a:pt x="42726" y="219063"/>
                  </a:lnTo>
                  <a:lnTo>
                    <a:pt x="28441" y="183631"/>
                  </a:lnTo>
                  <a:lnTo>
                    <a:pt x="14237" y="149132"/>
                  </a:lnTo>
                  <a:lnTo>
                    <a:pt x="6076" y="121181"/>
                  </a:lnTo>
                  <a:lnTo>
                    <a:pt x="0" y="87084"/>
                  </a:lnTo>
                  <a:lnTo>
                    <a:pt x="2740" y="68489"/>
                  </a:lnTo>
                  <a:lnTo>
                    <a:pt x="8579" y="52925"/>
                  </a:lnTo>
                  <a:lnTo>
                    <a:pt x="28516" y="23860"/>
                  </a:lnTo>
                  <a:lnTo>
                    <a:pt x="40153" y="16425"/>
                  </a:lnTo>
                  <a:lnTo>
                    <a:pt x="72810" y="3456"/>
                  </a:lnTo>
                  <a:lnTo>
                    <a:pt x="108292" y="455"/>
                  </a:lnTo>
                  <a:lnTo>
                    <a:pt x="13423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34"/>
            <p:cNvSpPr/>
            <p:nvPr/>
          </p:nvSpPr>
          <p:spPr>
            <a:xfrm>
              <a:off x="4057944" y="4214813"/>
              <a:ext cx="106863" cy="71438"/>
            </a:xfrm>
            <a:custGeom>
              <a:avLst/>
              <a:gdLst/>
              <a:ahLst/>
              <a:cxnLst/>
              <a:rect l="0" t="0" r="0" b="0"/>
              <a:pathLst>
                <a:path w="106863" h="71438">
                  <a:moveTo>
                    <a:pt x="6850" y="71437"/>
                  </a:moveTo>
                  <a:lnTo>
                    <a:pt x="3058" y="71437"/>
                  </a:lnTo>
                  <a:lnTo>
                    <a:pt x="1940" y="70643"/>
                  </a:lnTo>
                  <a:lnTo>
                    <a:pt x="1195" y="69320"/>
                  </a:lnTo>
                  <a:lnTo>
                    <a:pt x="0" y="65286"/>
                  </a:lnTo>
                  <a:lnTo>
                    <a:pt x="10377" y="57992"/>
                  </a:lnTo>
                  <a:lnTo>
                    <a:pt x="20771" y="46463"/>
                  </a:lnTo>
                  <a:lnTo>
                    <a:pt x="49405" y="28345"/>
                  </a:lnTo>
                  <a:lnTo>
                    <a:pt x="84597" y="10435"/>
                  </a:lnTo>
                  <a:lnTo>
                    <a:pt x="10686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35"/>
            <p:cNvSpPr/>
            <p:nvPr/>
          </p:nvSpPr>
          <p:spPr>
            <a:xfrm>
              <a:off x="4397165" y="4086225"/>
              <a:ext cx="31961" cy="228601"/>
            </a:xfrm>
            <a:custGeom>
              <a:avLst/>
              <a:gdLst/>
              <a:ahLst/>
              <a:cxnLst/>
              <a:rect l="0" t="0" r="0" b="0"/>
              <a:pathLst>
                <a:path w="31961" h="228601">
                  <a:moveTo>
                    <a:pt x="31960" y="0"/>
                  </a:moveTo>
                  <a:lnTo>
                    <a:pt x="28168" y="3792"/>
                  </a:lnTo>
                  <a:lnTo>
                    <a:pt x="26306" y="9887"/>
                  </a:lnTo>
                  <a:lnTo>
                    <a:pt x="24219" y="37815"/>
                  </a:lnTo>
                  <a:lnTo>
                    <a:pt x="17084" y="72322"/>
                  </a:lnTo>
                  <a:lnTo>
                    <a:pt x="10354" y="102391"/>
                  </a:lnTo>
                  <a:lnTo>
                    <a:pt x="5450" y="134319"/>
                  </a:lnTo>
                  <a:lnTo>
                    <a:pt x="0" y="169760"/>
                  </a:lnTo>
                  <a:lnTo>
                    <a:pt x="2390" y="204829"/>
                  </a:lnTo>
                  <a:lnTo>
                    <a:pt x="3385"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36"/>
            <p:cNvSpPr/>
            <p:nvPr/>
          </p:nvSpPr>
          <p:spPr>
            <a:xfrm>
              <a:off x="4500563" y="4243388"/>
              <a:ext cx="14288" cy="100013"/>
            </a:xfrm>
            <a:custGeom>
              <a:avLst/>
              <a:gdLst/>
              <a:ahLst/>
              <a:cxnLst/>
              <a:rect l="0" t="0" r="0" b="0"/>
              <a:pathLst>
                <a:path w="14288" h="100013">
                  <a:moveTo>
                    <a:pt x="14287" y="0"/>
                  </a:moveTo>
                  <a:lnTo>
                    <a:pt x="14287" y="31063"/>
                  </a:lnTo>
                  <a:lnTo>
                    <a:pt x="12170" y="50743"/>
                  </a:lnTo>
                  <a:lnTo>
                    <a:pt x="4344" y="82519"/>
                  </a:lnTo>
                  <a:lnTo>
                    <a:pt x="0" y="100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37"/>
            <p:cNvSpPr/>
            <p:nvPr/>
          </p:nvSpPr>
          <p:spPr>
            <a:xfrm>
              <a:off x="4565849" y="4244923"/>
              <a:ext cx="255754" cy="115875"/>
            </a:xfrm>
            <a:custGeom>
              <a:avLst/>
              <a:gdLst/>
              <a:ahLst/>
              <a:cxnLst/>
              <a:rect l="0" t="0" r="0" b="0"/>
              <a:pathLst>
                <a:path w="255754" h="115875">
                  <a:moveTo>
                    <a:pt x="6151" y="48471"/>
                  </a:moveTo>
                  <a:lnTo>
                    <a:pt x="6151" y="52263"/>
                  </a:lnTo>
                  <a:lnTo>
                    <a:pt x="0" y="71414"/>
                  </a:lnTo>
                  <a:lnTo>
                    <a:pt x="463" y="74085"/>
                  </a:lnTo>
                  <a:lnTo>
                    <a:pt x="5245" y="82702"/>
                  </a:lnTo>
                  <a:lnTo>
                    <a:pt x="12222" y="90210"/>
                  </a:lnTo>
                  <a:lnTo>
                    <a:pt x="12580" y="89791"/>
                  </a:lnTo>
                  <a:lnTo>
                    <a:pt x="13282" y="56409"/>
                  </a:lnTo>
                  <a:lnTo>
                    <a:pt x="14087" y="31907"/>
                  </a:lnTo>
                  <a:lnTo>
                    <a:pt x="20570" y="8939"/>
                  </a:lnTo>
                  <a:lnTo>
                    <a:pt x="23937" y="3649"/>
                  </a:lnTo>
                  <a:lnTo>
                    <a:pt x="28079" y="769"/>
                  </a:lnTo>
                  <a:lnTo>
                    <a:pt x="30294" y="0"/>
                  </a:lnTo>
                  <a:lnTo>
                    <a:pt x="32565" y="282"/>
                  </a:lnTo>
                  <a:lnTo>
                    <a:pt x="47445" y="6624"/>
                  </a:lnTo>
                  <a:lnTo>
                    <a:pt x="58691" y="16846"/>
                  </a:lnTo>
                  <a:lnTo>
                    <a:pt x="83112" y="48571"/>
                  </a:lnTo>
                  <a:lnTo>
                    <a:pt x="104532" y="79171"/>
                  </a:lnTo>
                  <a:lnTo>
                    <a:pt x="110995" y="90690"/>
                  </a:lnTo>
                  <a:lnTo>
                    <a:pt x="128887" y="107290"/>
                  </a:lnTo>
                  <a:lnTo>
                    <a:pt x="136371" y="110331"/>
                  </a:lnTo>
                  <a:lnTo>
                    <a:pt x="140590" y="111143"/>
                  </a:lnTo>
                  <a:lnTo>
                    <a:pt x="149510" y="109927"/>
                  </a:lnTo>
                  <a:lnTo>
                    <a:pt x="182392" y="95929"/>
                  </a:lnTo>
                  <a:lnTo>
                    <a:pt x="215703" y="68026"/>
                  </a:lnTo>
                  <a:lnTo>
                    <a:pt x="235721" y="53613"/>
                  </a:lnTo>
                  <a:lnTo>
                    <a:pt x="252925" y="30105"/>
                  </a:lnTo>
                  <a:lnTo>
                    <a:pt x="255217" y="22480"/>
                  </a:lnTo>
                  <a:lnTo>
                    <a:pt x="255753" y="17604"/>
                  </a:lnTo>
                  <a:lnTo>
                    <a:pt x="255102" y="15987"/>
                  </a:lnTo>
                  <a:lnTo>
                    <a:pt x="253875" y="14909"/>
                  </a:lnTo>
                  <a:lnTo>
                    <a:pt x="250394" y="13711"/>
                  </a:lnTo>
                  <a:lnTo>
                    <a:pt x="246201" y="13178"/>
                  </a:lnTo>
                  <a:lnTo>
                    <a:pt x="241692" y="15058"/>
                  </a:lnTo>
                  <a:lnTo>
                    <a:pt x="228537" y="26525"/>
                  </a:lnTo>
                  <a:lnTo>
                    <a:pt x="207957" y="58105"/>
                  </a:lnTo>
                  <a:lnTo>
                    <a:pt x="195533" y="74951"/>
                  </a:lnTo>
                  <a:lnTo>
                    <a:pt x="188253" y="93586"/>
                  </a:lnTo>
                  <a:lnTo>
                    <a:pt x="189743" y="99743"/>
                  </a:lnTo>
                  <a:lnTo>
                    <a:pt x="197168" y="110163"/>
                  </a:lnTo>
                  <a:lnTo>
                    <a:pt x="201643" y="115048"/>
                  </a:lnTo>
                  <a:lnTo>
                    <a:pt x="204742" y="115874"/>
                  </a:lnTo>
                  <a:lnTo>
                    <a:pt x="212418" y="114676"/>
                  </a:lnTo>
                  <a:lnTo>
                    <a:pt x="241895" y="1056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38"/>
            <p:cNvSpPr/>
            <p:nvPr/>
          </p:nvSpPr>
          <p:spPr>
            <a:xfrm>
              <a:off x="4907756" y="4157663"/>
              <a:ext cx="98192" cy="178594"/>
            </a:xfrm>
            <a:custGeom>
              <a:avLst/>
              <a:gdLst/>
              <a:ahLst/>
              <a:cxnLst/>
              <a:rect l="0" t="0" r="0" b="0"/>
              <a:pathLst>
                <a:path w="98192" h="178594">
                  <a:moveTo>
                    <a:pt x="64294" y="0"/>
                  </a:moveTo>
                  <a:lnTo>
                    <a:pt x="60502" y="0"/>
                  </a:lnTo>
                  <a:lnTo>
                    <a:pt x="56523" y="2116"/>
                  </a:lnTo>
                  <a:lnTo>
                    <a:pt x="23384" y="23848"/>
                  </a:lnTo>
                  <a:lnTo>
                    <a:pt x="18331" y="28591"/>
                  </a:lnTo>
                  <a:lnTo>
                    <a:pt x="16085" y="33344"/>
                  </a:lnTo>
                  <a:lnTo>
                    <a:pt x="14524" y="45244"/>
                  </a:lnTo>
                  <a:lnTo>
                    <a:pt x="16510" y="50006"/>
                  </a:lnTo>
                  <a:lnTo>
                    <a:pt x="18150" y="52387"/>
                  </a:lnTo>
                  <a:lnTo>
                    <a:pt x="20832" y="53975"/>
                  </a:lnTo>
                  <a:lnTo>
                    <a:pt x="55905" y="62618"/>
                  </a:lnTo>
                  <a:lnTo>
                    <a:pt x="71069" y="65913"/>
                  </a:lnTo>
                  <a:lnTo>
                    <a:pt x="83499" y="71917"/>
                  </a:lnTo>
                  <a:lnTo>
                    <a:pt x="94811" y="81057"/>
                  </a:lnTo>
                  <a:lnTo>
                    <a:pt x="97700" y="90000"/>
                  </a:lnTo>
                  <a:lnTo>
                    <a:pt x="98191" y="101118"/>
                  </a:lnTo>
                  <a:lnTo>
                    <a:pt x="95763" y="111352"/>
                  </a:lnTo>
                  <a:lnTo>
                    <a:pt x="86142" y="126038"/>
                  </a:lnTo>
                  <a:lnTo>
                    <a:pt x="69445" y="144236"/>
                  </a:lnTo>
                  <a:lnTo>
                    <a:pt x="38353" y="160312"/>
                  </a:lnTo>
                  <a:lnTo>
                    <a:pt x="0" y="1785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39"/>
            <p:cNvSpPr/>
            <p:nvPr/>
          </p:nvSpPr>
          <p:spPr>
            <a:xfrm>
              <a:off x="4407694" y="4057650"/>
              <a:ext cx="71438" cy="14289"/>
            </a:xfrm>
            <a:custGeom>
              <a:avLst/>
              <a:gdLst/>
              <a:ahLst/>
              <a:cxnLst/>
              <a:rect l="0" t="0" r="0" b="0"/>
              <a:pathLst>
                <a:path w="71438" h="14289">
                  <a:moveTo>
                    <a:pt x="71437" y="0"/>
                  </a:moveTo>
                  <a:lnTo>
                    <a:pt x="59237" y="794"/>
                  </a:lnTo>
                  <a:lnTo>
                    <a:pt x="30486" y="7771"/>
                  </a:lnTo>
                  <a:lnTo>
                    <a:pt x="0" y="142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6" name="SMARTInkShape-Group4"/>
          <p:cNvGrpSpPr/>
          <p:nvPr/>
        </p:nvGrpSpPr>
        <p:grpSpPr>
          <a:xfrm>
            <a:off x="918080" y="2786063"/>
            <a:ext cx="1582234" cy="392446"/>
            <a:chOff x="918080" y="2786063"/>
            <a:chExt cx="1582234" cy="392446"/>
          </a:xfrm>
        </p:grpSpPr>
        <p:sp>
          <p:nvSpPr>
            <p:cNvPr id="121" name="SMARTInkShape-40"/>
            <p:cNvSpPr/>
            <p:nvPr/>
          </p:nvSpPr>
          <p:spPr>
            <a:xfrm>
              <a:off x="918080" y="2836643"/>
              <a:ext cx="145496" cy="341866"/>
            </a:xfrm>
            <a:custGeom>
              <a:avLst/>
              <a:gdLst/>
              <a:ahLst/>
              <a:cxnLst/>
              <a:rect l="0" t="0" r="0" b="0"/>
              <a:pathLst>
                <a:path w="145496" h="341866">
                  <a:moveTo>
                    <a:pt x="10608" y="113726"/>
                  </a:moveTo>
                  <a:lnTo>
                    <a:pt x="10608" y="144254"/>
                  </a:lnTo>
                  <a:lnTo>
                    <a:pt x="10608" y="176965"/>
                  </a:lnTo>
                  <a:lnTo>
                    <a:pt x="10608" y="204606"/>
                  </a:lnTo>
                  <a:lnTo>
                    <a:pt x="10608" y="232905"/>
                  </a:lnTo>
                  <a:lnTo>
                    <a:pt x="11401" y="261398"/>
                  </a:lnTo>
                  <a:lnTo>
                    <a:pt x="16262" y="295237"/>
                  </a:lnTo>
                  <a:lnTo>
                    <a:pt x="19427" y="312499"/>
                  </a:lnTo>
                  <a:lnTo>
                    <a:pt x="26532" y="334445"/>
                  </a:lnTo>
                  <a:lnTo>
                    <a:pt x="31716" y="341865"/>
                  </a:lnTo>
                  <a:lnTo>
                    <a:pt x="27066" y="330828"/>
                  </a:lnTo>
                  <a:lnTo>
                    <a:pt x="21389" y="301144"/>
                  </a:lnTo>
                  <a:lnTo>
                    <a:pt x="15037" y="270945"/>
                  </a:lnTo>
                  <a:lnTo>
                    <a:pt x="11920" y="236862"/>
                  </a:lnTo>
                  <a:lnTo>
                    <a:pt x="7204" y="201628"/>
                  </a:lnTo>
                  <a:lnTo>
                    <a:pt x="4572" y="166053"/>
                  </a:lnTo>
                  <a:lnTo>
                    <a:pt x="0" y="130376"/>
                  </a:lnTo>
                  <a:lnTo>
                    <a:pt x="1203" y="102255"/>
                  </a:lnTo>
                  <a:lnTo>
                    <a:pt x="3811" y="67304"/>
                  </a:lnTo>
                  <a:lnTo>
                    <a:pt x="9828" y="48025"/>
                  </a:lnTo>
                  <a:lnTo>
                    <a:pt x="30182" y="17320"/>
                  </a:lnTo>
                  <a:lnTo>
                    <a:pt x="44100" y="5963"/>
                  </a:lnTo>
                  <a:lnTo>
                    <a:pt x="53539" y="2331"/>
                  </a:lnTo>
                  <a:lnTo>
                    <a:pt x="72534" y="0"/>
                  </a:lnTo>
                  <a:lnTo>
                    <a:pt x="90604" y="3388"/>
                  </a:lnTo>
                  <a:lnTo>
                    <a:pt x="122232" y="22384"/>
                  </a:lnTo>
                  <a:lnTo>
                    <a:pt x="136727" y="33921"/>
                  </a:lnTo>
                  <a:lnTo>
                    <a:pt x="142067" y="44920"/>
                  </a:lnTo>
                  <a:lnTo>
                    <a:pt x="145495" y="67591"/>
                  </a:lnTo>
                  <a:lnTo>
                    <a:pt x="138504" y="90090"/>
                  </a:lnTo>
                  <a:lnTo>
                    <a:pt x="120332" y="121228"/>
                  </a:lnTo>
                  <a:lnTo>
                    <a:pt x="89931" y="155013"/>
                  </a:lnTo>
                  <a:lnTo>
                    <a:pt x="60760" y="181060"/>
                  </a:lnTo>
                  <a:lnTo>
                    <a:pt x="10608" y="2137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41"/>
            <p:cNvSpPr/>
            <p:nvPr/>
          </p:nvSpPr>
          <p:spPr>
            <a:xfrm>
              <a:off x="1000316" y="2895331"/>
              <a:ext cx="88403" cy="175635"/>
            </a:xfrm>
            <a:custGeom>
              <a:avLst/>
              <a:gdLst/>
              <a:ahLst/>
              <a:cxnLst/>
              <a:rect l="0" t="0" r="0" b="0"/>
              <a:pathLst>
                <a:path w="88403" h="175635">
                  <a:moveTo>
                    <a:pt x="14097" y="76469"/>
                  </a:moveTo>
                  <a:lnTo>
                    <a:pt x="20247" y="82620"/>
                  </a:lnTo>
                  <a:lnTo>
                    <a:pt x="24738" y="83319"/>
                  </a:lnTo>
                  <a:lnTo>
                    <a:pt x="31096" y="83526"/>
                  </a:lnTo>
                  <a:lnTo>
                    <a:pt x="41799" y="79794"/>
                  </a:lnTo>
                  <a:lnTo>
                    <a:pt x="72550" y="59763"/>
                  </a:lnTo>
                  <a:lnTo>
                    <a:pt x="87821" y="35566"/>
                  </a:lnTo>
                  <a:lnTo>
                    <a:pt x="88402" y="24159"/>
                  </a:lnTo>
                  <a:lnTo>
                    <a:pt x="86015" y="12739"/>
                  </a:lnTo>
                  <a:lnTo>
                    <a:pt x="82308" y="5018"/>
                  </a:lnTo>
                  <a:lnTo>
                    <a:pt x="78015" y="1057"/>
                  </a:lnTo>
                  <a:lnTo>
                    <a:pt x="75759" y="0"/>
                  </a:lnTo>
                  <a:lnTo>
                    <a:pt x="73461" y="90"/>
                  </a:lnTo>
                  <a:lnTo>
                    <a:pt x="57907" y="8016"/>
                  </a:lnTo>
                  <a:lnTo>
                    <a:pt x="40007" y="23554"/>
                  </a:lnTo>
                  <a:lnTo>
                    <a:pt x="23301" y="48731"/>
                  </a:lnTo>
                  <a:lnTo>
                    <a:pt x="9605" y="83723"/>
                  </a:lnTo>
                  <a:lnTo>
                    <a:pt x="1979" y="112209"/>
                  </a:lnTo>
                  <a:lnTo>
                    <a:pt x="0" y="147281"/>
                  </a:lnTo>
                  <a:lnTo>
                    <a:pt x="687" y="157154"/>
                  </a:lnTo>
                  <a:lnTo>
                    <a:pt x="3639" y="166833"/>
                  </a:lnTo>
                  <a:lnTo>
                    <a:pt x="6331" y="170049"/>
                  </a:lnTo>
                  <a:lnTo>
                    <a:pt x="13556" y="173623"/>
                  </a:lnTo>
                  <a:lnTo>
                    <a:pt x="26548" y="175634"/>
                  </a:lnTo>
                  <a:lnTo>
                    <a:pt x="33653" y="173988"/>
                  </a:lnTo>
                  <a:lnTo>
                    <a:pt x="56959" y="1621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42"/>
            <p:cNvSpPr/>
            <p:nvPr/>
          </p:nvSpPr>
          <p:spPr>
            <a:xfrm>
              <a:off x="1185863" y="2907510"/>
              <a:ext cx="195500" cy="200022"/>
            </a:xfrm>
            <a:custGeom>
              <a:avLst/>
              <a:gdLst/>
              <a:ahLst/>
              <a:cxnLst/>
              <a:rect l="0" t="0" r="0" b="0"/>
              <a:pathLst>
                <a:path w="195500" h="200022">
                  <a:moveTo>
                    <a:pt x="7143" y="50003"/>
                  </a:moveTo>
                  <a:lnTo>
                    <a:pt x="3351" y="53795"/>
                  </a:lnTo>
                  <a:lnTo>
                    <a:pt x="1489" y="57773"/>
                  </a:lnTo>
                  <a:lnTo>
                    <a:pt x="87" y="87587"/>
                  </a:lnTo>
                  <a:lnTo>
                    <a:pt x="11" y="121686"/>
                  </a:lnTo>
                  <a:lnTo>
                    <a:pt x="0" y="154436"/>
                  </a:lnTo>
                  <a:lnTo>
                    <a:pt x="0" y="166146"/>
                  </a:lnTo>
                  <a:lnTo>
                    <a:pt x="2116" y="171207"/>
                  </a:lnTo>
                  <a:lnTo>
                    <a:pt x="6150" y="177132"/>
                  </a:lnTo>
                  <a:lnTo>
                    <a:pt x="6481" y="176824"/>
                  </a:lnTo>
                  <a:lnTo>
                    <a:pt x="7126" y="146454"/>
                  </a:lnTo>
                  <a:lnTo>
                    <a:pt x="9256" y="120737"/>
                  </a:lnTo>
                  <a:lnTo>
                    <a:pt x="13293" y="88934"/>
                  </a:lnTo>
                  <a:lnTo>
                    <a:pt x="19794" y="58575"/>
                  </a:lnTo>
                  <a:lnTo>
                    <a:pt x="31054" y="31454"/>
                  </a:lnTo>
                  <a:lnTo>
                    <a:pt x="37878" y="23767"/>
                  </a:lnTo>
                  <a:lnTo>
                    <a:pt x="69182" y="4896"/>
                  </a:lnTo>
                  <a:lnTo>
                    <a:pt x="93834" y="964"/>
                  </a:lnTo>
                  <a:lnTo>
                    <a:pt x="128714" y="124"/>
                  </a:lnTo>
                  <a:lnTo>
                    <a:pt x="164322" y="13"/>
                  </a:lnTo>
                  <a:lnTo>
                    <a:pt x="185299" y="0"/>
                  </a:lnTo>
                  <a:lnTo>
                    <a:pt x="191628" y="2114"/>
                  </a:lnTo>
                  <a:lnTo>
                    <a:pt x="194427" y="3790"/>
                  </a:lnTo>
                  <a:lnTo>
                    <a:pt x="195499" y="5700"/>
                  </a:lnTo>
                  <a:lnTo>
                    <a:pt x="195420" y="7767"/>
                  </a:lnTo>
                  <a:lnTo>
                    <a:pt x="194573" y="9940"/>
                  </a:lnTo>
                  <a:lnTo>
                    <a:pt x="167538" y="43061"/>
                  </a:lnTo>
                  <a:lnTo>
                    <a:pt x="136014" y="69335"/>
                  </a:lnTo>
                  <a:lnTo>
                    <a:pt x="114952" y="83421"/>
                  </a:lnTo>
                  <a:lnTo>
                    <a:pt x="112353" y="84187"/>
                  </a:lnTo>
                  <a:lnTo>
                    <a:pt x="111414" y="85493"/>
                  </a:lnTo>
                  <a:lnTo>
                    <a:pt x="111582" y="87156"/>
                  </a:lnTo>
                  <a:lnTo>
                    <a:pt x="113886" y="91122"/>
                  </a:lnTo>
                  <a:lnTo>
                    <a:pt x="117555" y="95530"/>
                  </a:lnTo>
                  <a:lnTo>
                    <a:pt x="148573" y="113351"/>
                  </a:lnTo>
                  <a:lnTo>
                    <a:pt x="167229" y="122836"/>
                  </a:lnTo>
                  <a:lnTo>
                    <a:pt x="171017" y="126339"/>
                  </a:lnTo>
                  <a:lnTo>
                    <a:pt x="175226" y="134465"/>
                  </a:lnTo>
                  <a:lnTo>
                    <a:pt x="177596" y="147965"/>
                  </a:lnTo>
                  <a:lnTo>
                    <a:pt x="174505" y="162019"/>
                  </a:lnTo>
                  <a:lnTo>
                    <a:pt x="168574" y="169373"/>
                  </a:lnTo>
                  <a:lnTo>
                    <a:pt x="140505" y="191206"/>
                  </a:lnTo>
                  <a:lnTo>
                    <a:pt x="121443" y="2000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43"/>
            <p:cNvSpPr/>
            <p:nvPr/>
          </p:nvSpPr>
          <p:spPr>
            <a:xfrm>
              <a:off x="1393446" y="2964656"/>
              <a:ext cx="102323" cy="119521"/>
            </a:xfrm>
            <a:custGeom>
              <a:avLst/>
              <a:gdLst/>
              <a:ahLst/>
              <a:cxnLst/>
              <a:rect l="0" t="0" r="0" b="0"/>
              <a:pathLst>
                <a:path w="102323" h="119521">
                  <a:moveTo>
                    <a:pt x="28160" y="0"/>
                  </a:moveTo>
                  <a:lnTo>
                    <a:pt x="28160" y="9943"/>
                  </a:lnTo>
                  <a:lnTo>
                    <a:pt x="13687" y="45182"/>
                  </a:lnTo>
                  <a:lnTo>
                    <a:pt x="1686" y="80274"/>
                  </a:lnTo>
                  <a:lnTo>
                    <a:pt x="0" y="103699"/>
                  </a:lnTo>
                  <a:lnTo>
                    <a:pt x="1886" y="111705"/>
                  </a:lnTo>
                  <a:lnTo>
                    <a:pt x="3501" y="114951"/>
                  </a:lnTo>
                  <a:lnTo>
                    <a:pt x="5370" y="117116"/>
                  </a:lnTo>
                  <a:lnTo>
                    <a:pt x="9565" y="119520"/>
                  </a:lnTo>
                  <a:lnTo>
                    <a:pt x="23973" y="117082"/>
                  </a:lnTo>
                  <a:lnTo>
                    <a:pt x="54195" y="104601"/>
                  </a:lnTo>
                  <a:lnTo>
                    <a:pt x="82915" y="80529"/>
                  </a:lnTo>
                  <a:lnTo>
                    <a:pt x="101560" y="46199"/>
                  </a:lnTo>
                  <a:lnTo>
                    <a:pt x="102322" y="36143"/>
                  </a:lnTo>
                  <a:lnTo>
                    <a:pt x="96343" y="16753"/>
                  </a:lnTo>
                  <a:lnTo>
                    <a:pt x="89949" y="9298"/>
                  </a:lnTo>
                  <a:lnTo>
                    <a:pt x="81816" y="4133"/>
                  </a:lnTo>
                  <a:lnTo>
                    <a:pt x="62762" y="544"/>
                  </a:lnTo>
                  <a:lnTo>
                    <a:pt x="4244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44"/>
            <p:cNvSpPr/>
            <p:nvPr/>
          </p:nvSpPr>
          <p:spPr>
            <a:xfrm>
              <a:off x="1514475" y="2966606"/>
              <a:ext cx="100014" cy="112226"/>
            </a:xfrm>
            <a:custGeom>
              <a:avLst/>
              <a:gdLst/>
              <a:ahLst/>
              <a:cxnLst/>
              <a:rect l="0" t="0" r="0" b="0"/>
              <a:pathLst>
                <a:path w="100014" h="112226">
                  <a:moveTo>
                    <a:pt x="0" y="69488"/>
                  </a:moveTo>
                  <a:lnTo>
                    <a:pt x="0" y="73280"/>
                  </a:lnTo>
                  <a:lnTo>
                    <a:pt x="794" y="74397"/>
                  </a:lnTo>
                  <a:lnTo>
                    <a:pt x="2117" y="75142"/>
                  </a:lnTo>
                  <a:lnTo>
                    <a:pt x="3792" y="75639"/>
                  </a:lnTo>
                  <a:lnTo>
                    <a:pt x="4909" y="77557"/>
                  </a:lnTo>
                  <a:lnTo>
                    <a:pt x="7275" y="87048"/>
                  </a:lnTo>
                  <a:lnTo>
                    <a:pt x="14784" y="97769"/>
                  </a:lnTo>
                  <a:lnTo>
                    <a:pt x="18477" y="102694"/>
                  </a:lnTo>
                  <a:lnTo>
                    <a:pt x="21397" y="112225"/>
                  </a:lnTo>
                  <a:lnTo>
                    <a:pt x="23547" y="81282"/>
                  </a:lnTo>
                  <a:lnTo>
                    <a:pt x="28707" y="47728"/>
                  </a:lnTo>
                  <a:lnTo>
                    <a:pt x="34876" y="27322"/>
                  </a:lnTo>
                  <a:lnTo>
                    <a:pt x="51492" y="4629"/>
                  </a:lnTo>
                  <a:lnTo>
                    <a:pt x="56752" y="974"/>
                  </a:lnTo>
                  <a:lnTo>
                    <a:pt x="59266" y="0"/>
                  </a:lnTo>
                  <a:lnTo>
                    <a:pt x="61736" y="144"/>
                  </a:lnTo>
                  <a:lnTo>
                    <a:pt x="66597" y="2420"/>
                  </a:lnTo>
                  <a:lnTo>
                    <a:pt x="80956" y="14893"/>
                  </a:lnTo>
                  <a:lnTo>
                    <a:pt x="88104" y="29499"/>
                  </a:lnTo>
                  <a:lnTo>
                    <a:pt x="91928" y="50858"/>
                  </a:lnTo>
                  <a:lnTo>
                    <a:pt x="94800" y="75068"/>
                  </a:lnTo>
                  <a:lnTo>
                    <a:pt x="99326" y="94535"/>
                  </a:lnTo>
                  <a:lnTo>
                    <a:pt x="100013" y="1052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45"/>
            <p:cNvSpPr/>
            <p:nvPr/>
          </p:nvSpPr>
          <p:spPr>
            <a:xfrm>
              <a:off x="1707356" y="3000375"/>
              <a:ext cx="1" cy="78582"/>
            </a:xfrm>
            <a:custGeom>
              <a:avLst/>
              <a:gdLst/>
              <a:ahLst/>
              <a:cxnLst/>
              <a:rect l="0" t="0" r="0" b="0"/>
              <a:pathLst>
                <a:path w="1" h="78582">
                  <a:moveTo>
                    <a:pt x="0" y="0"/>
                  </a:moveTo>
                  <a:lnTo>
                    <a:pt x="0" y="33792"/>
                  </a:lnTo>
                  <a:lnTo>
                    <a:pt x="0" y="69338"/>
                  </a:lnTo>
                  <a:lnTo>
                    <a:pt x="0" y="785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46"/>
            <p:cNvSpPr/>
            <p:nvPr/>
          </p:nvSpPr>
          <p:spPr>
            <a:xfrm>
              <a:off x="1807482" y="2822963"/>
              <a:ext cx="99900" cy="248851"/>
            </a:xfrm>
            <a:custGeom>
              <a:avLst/>
              <a:gdLst/>
              <a:ahLst/>
              <a:cxnLst/>
              <a:rect l="0" t="0" r="0" b="0"/>
              <a:pathLst>
                <a:path w="99900" h="248851">
                  <a:moveTo>
                    <a:pt x="21318" y="248850"/>
                  </a:moveTo>
                  <a:lnTo>
                    <a:pt x="17526" y="248850"/>
                  </a:lnTo>
                  <a:lnTo>
                    <a:pt x="16408" y="247262"/>
                  </a:lnTo>
                  <a:lnTo>
                    <a:pt x="14616" y="233308"/>
                  </a:lnTo>
                  <a:lnTo>
                    <a:pt x="8529" y="199178"/>
                  </a:lnTo>
                  <a:lnTo>
                    <a:pt x="2800" y="170455"/>
                  </a:lnTo>
                  <a:lnTo>
                    <a:pt x="1182" y="145745"/>
                  </a:lnTo>
                  <a:lnTo>
                    <a:pt x="270" y="112643"/>
                  </a:lnTo>
                  <a:lnTo>
                    <a:pt x="0" y="82727"/>
                  </a:lnTo>
                  <a:lnTo>
                    <a:pt x="703" y="49877"/>
                  </a:lnTo>
                  <a:lnTo>
                    <a:pt x="9833" y="17037"/>
                  </a:lnTo>
                  <a:lnTo>
                    <a:pt x="16478" y="8767"/>
                  </a:lnTo>
                  <a:lnTo>
                    <a:pt x="24723" y="3240"/>
                  </a:lnTo>
                  <a:lnTo>
                    <a:pt x="38290" y="128"/>
                  </a:lnTo>
                  <a:lnTo>
                    <a:pt x="53158" y="0"/>
                  </a:lnTo>
                  <a:lnTo>
                    <a:pt x="86545" y="10244"/>
                  </a:lnTo>
                  <a:lnTo>
                    <a:pt x="99899" y="131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47"/>
            <p:cNvSpPr/>
            <p:nvPr/>
          </p:nvSpPr>
          <p:spPr>
            <a:xfrm>
              <a:off x="1700213" y="2965279"/>
              <a:ext cx="164307" cy="113678"/>
            </a:xfrm>
            <a:custGeom>
              <a:avLst/>
              <a:gdLst/>
              <a:ahLst/>
              <a:cxnLst/>
              <a:rect l="0" t="0" r="0" b="0"/>
              <a:pathLst>
                <a:path w="164307" h="113678">
                  <a:moveTo>
                    <a:pt x="0" y="27952"/>
                  </a:moveTo>
                  <a:lnTo>
                    <a:pt x="6496" y="22249"/>
                  </a:lnTo>
                  <a:lnTo>
                    <a:pt x="38076" y="6466"/>
                  </a:lnTo>
                  <a:lnTo>
                    <a:pt x="51847" y="2528"/>
                  </a:lnTo>
                  <a:lnTo>
                    <a:pt x="84442" y="0"/>
                  </a:lnTo>
                  <a:lnTo>
                    <a:pt x="99442" y="1241"/>
                  </a:lnTo>
                  <a:lnTo>
                    <a:pt x="120481" y="10866"/>
                  </a:lnTo>
                  <a:lnTo>
                    <a:pt x="147197" y="32973"/>
                  </a:lnTo>
                  <a:lnTo>
                    <a:pt x="158002" y="50871"/>
                  </a:lnTo>
                  <a:lnTo>
                    <a:pt x="163060" y="72549"/>
                  </a:lnTo>
                  <a:lnTo>
                    <a:pt x="164257" y="107478"/>
                  </a:lnTo>
                  <a:lnTo>
                    <a:pt x="164306" y="1136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48"/>
            <p:cNvSpPr/>
            <p:nvPr/>
          </p:nvSpPr>
          <p:spPr>
            <a:xfrm>
              <a:off x="1828800" y="2893513"/>
              <a:ext cx="7145" cy="6851"/>
            </a:xfrm>
            <a:custGeom>
              <a:avLst/>
              <a:gdLst/>
              <a:ahLst/>
              <a:cxnLst/>
              <a:rect l="0" t="0" r="0" b="0"/>
              <a:pathLst>
                <a:path w="7145" h="6851">
                  <a:moveTo>
                    <a:pt x="7144" y="6850"/>
                  </a:moveTo>
                  <a:lnTo>
                    <a:pt x="7144" y="699"/>
                  </a:lnTo>
                  <a:lnTo>
                    <a:pt x="6350" y="368"/>
                  </a:lnTo>
                  <a:lnTo>
                    <a:pt x="3351" y="0"/>
                  </a:lnTo>
                  <a:lnTo>
                    <a:pt x="2234" y="696"/>
                  </a:lnTo>
                  <a:lnTo>
                    <a:pt x="1489" y="1953"/>
                  </a:lnTo>
                  <a:lnTo>
                    <a:pt x="0" y="68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49"/>
            <p:cNvSpPr/>
            <p:nvPr/>
          </p:nvSpPr>
          <p:spPr>
            <a:xfrm>
              <a:off x="1916057" y="2936081"/>
              <a:ext cx="69907" cy="128589"/>
            </a:xfrm>
            <a:custGeom>
              <a:avLst/>
              <a:gdLst/>
              <a:ahLst/>
              <a:cxnLst/>
              <a:rect l="0" t="0" r="0" b="0"/>
              <a:pathLst>
                <a:path w="69907" h="128589">
                  <a:moveTo>
                    <a:pt x="69906" y="0"/>
                  </a:moveTo>
                  <a:lnTo>
                    <a:pt x="36113" y="33792"/>
                  </a:lnTo>
                  <a:lnTo>
                    <a:pt x="18222" y="53271"/>
                  </a:lnTo>
                  <a:lnTo>
                    <a:pt x="3637" y="86155"/>
                  </a:lnTo>
                  <a:lnTo>
                    <a:pt x="0" y="103492"/>
                  </a:lnTo>
                  <a:lnTo>
                    <a:pt x="1265" y="111613"/>
                  </a:lnTo>
                  <a:lnTo>
                    <a:pt x="6441" y="120648"/>
                  </a:lnTo>
                  <a:lnTo>
                    <a:pt x="8546" y="123294"/>
                  </a:lnTo>
                  <a:lnTo>
                    <a:pt x="15118" y="126235"/>
                  </a:lnTo>
                  <a:lnTo>
                    <a:pt x="48474" y="1285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50"/>
            <p:cNvSpPr/>
            <p:nvPr/>
          </p:nvSpPr>
          <p:spPr>
            <a:xfrm>
              <a:off x="2000497" y="2950369"/>
              <a:ext cx="85455" cy="105295"/>
            </a:xfrm>
            <a:custGeom>
              <a:avLst/>
              <a:gdLst/>
              <a:ahLst/>
              <a:cxnLst/>
              <a:rect l="0" t="0" r="0" b="0"/>
              <a:pathLst>
                <a:path w="85455" h="105295">
                  <a:moveTo>
                    <a:pt x="78334" y="0"/>
                  </a:moveTo>
                  <a:lnTo>
                    <a:pt x="74542" y="0"/>
                  </a:lnTo>
                  <a:lnTo>
                    <a:pt x="60446" y="11406"/>
                  </a:lnTo>
                  <a:lnTo>
                    <a:pt x="32983" y="43968"/>
                  </a:lnTo>
                  <a:lnTo>
                    <a:pt x="9264" y="74934"/>
                  </a:lnTo>
                  <a:lnTo>
                    <a:pt x="3980" y="85162"/>
                  </a:lnTo>
                  <a:lnTo>
                    <a:pt x="0" y="105294"/>
                  </a:lnTo>
                  <a:lnTo>
                    <a:pt x="4096" y="104212"/>
                  </a:lnTo>
                  <a:lnTo>
                    <a:pt x="19661" y="97049"/>
                  </a:lnTo>
                  <a:lnTo>
                    <a:pt x="26593" y="90493"/>
                  </a:lnTo>
                  <a:lnTo>
                    <a:pt x="33907" y="82288"/>
                  </a:lnTo>
                  <a:lnTo>
                    <a:pt x="64390" y="59585"/>
                  </a:lnTo>
                  <a:lnTo>
                    <a:pt x="74087" y="41586"/>
                  </a:lnTo>
                  <a:lnTo>
                    <a:pt x="78563" y="38326"/>
                  </a:lnTo>
                  <a:lnTo>
                    <a:pt x="80868" y="37457"/>
                  </a:lnTo>
                  <a:lnTo>
                    <a:pt x="82405" y="37671"/>
                  </a:lnTo>
                  <a:lnTo>
                    <a:pt x="83429" y="38608"/>
                  </a:lnTo>
                  <a:lnTo>
                    <a:pt x="84567" y="41765"/>
                  </a:lnTo>
                  <a:lnTo>
                    <a:pt x="85454" y="74131"/>
                  </a:lnTo>
                  <a:lnTo>
                    <a:pt x="84677" y="87405"/>
                  </a:lnTo>
                  <a:lnTo>
                    <a:pt x="78334" y="100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SMARTInkShape-51"/>
            <p:cNvSpPr/>
            <p:nvPr/>
          </p:nvSpPr>
          <p:spPr>
            <a:xfrm>
              <a:off x="2221706" y="2786063"/>
              <a:ext cx="28576" cy="300038"/>
            </a:xfrm>
            <a:custGeom>
              <a:avLst/>
              <a:gdLst/>
              <a:ahLst/>
              <a:cxnLst/>
              <a:rect l="0" t="0" r="0" b="0"/>
              <a:pathLst>
                <a:path w="28576" h="300038">
                  <a:moveTo>
                    <a:pt x="0" y="0"/>
                  </a:moveTo>
                  <a:lnTo>
                    <a:pt x="0" y="33179"/>
                  </a:lnTo>
                  <a:lnTo>
                    <a:pt x="0" y="67584"/>
                  </a:lnTo>
                  <a:lnTo>
                    <a:pt x="0" y="103104"/>
                  </a:lnTo>
                  <a:lnTo>
                    <a:pt x="0" y="127844"/>
                  </a:lnTo>
                  <a:lnTo>
                    <a:pt x="0" y="152070"/>
                  </a:lnTo>
                  <a:lnTo>
                    <a:pt x="0" y="176065"/>
                  </a:lnTo>
                  <a:lnTo>
                    <a:pt x="2117" y="199959"/>
                  </a:lnTo>
                  <a:lnTo>
                    <a:pt x="5655" y="231491"/>
                  </a:lnTo>
                  <a:lnTo>
                    <a:pt x="10642" y="263478"/>
                  </a:lnTo>
                  <a:lnTo>
                    <a:pt x="17000" y="281708"/>
                  </a:lnTo>
                  <a:lnTo>
                    <a:pt x="21579" y="287922"/>
                  </a:lnTo>
                  <a:lnTo>
                    <a:pt x="23911" y="289579"/>
                  </a:lnTo>
                  <a:lnTo>
                    <a:pt x="26502" y="293537"/>
                  </a:lnTo>
                  <a:lnTo>
                    <a:pt x="28575" y="3000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52"/>
            <p:cNvSpPr/>
            <p:nvPr/>
          </p:nvSpPr>
          <p:spPr>
            <a:xfrm>
              <a:off x="2078831" y="2943851"/>
              <a:ext cx="185739" cy="99388"/>
            </a:xfrm>
            <a:custGeom>
              <a:avLst/>
              <a:gdLst/>
              <a:ahLst/>
              <a:cxnLst/>
              <a:rect l="0" t="0" r="0" b="0"/>
              <a:pathLst>
                <a:path w="185739" h="99388">
                  <a:moveTo>
                    <a:pt x="0" y="35093"/>
                  </a:moveTo>
                  <a:lnTo>
                    <a:pt x="0" y="31300"/>
                  </a:lnTo>
                  <a:lnTo>
                    <a:pt x="2117" y="27322"/>
                  </a:lnTo>
                  <a:lnTo>
                    <a:pt x="6497" y="22908"/>
                  </a:lnTo>
                  <a:lnTo>
                    <a:pt x="26736" y="11244"/>
                  </a:lnTo>
                  <a:lnTo>
                    <a:pt x="55964" y="2542"/>
                  </a:lnTo>
                  <a:lnTo>
                    <a:pt x="87607" y="0"/>
                  </a:lnTo>
                  <a:lnTo>
                    <a:pt x="105612" y="1240"/>
                  </a:lnTo>
                  <a:lnTo>
                    <a:pt x="140924" y="12854"/>
                  </a:lnTo>
                  <a:lnTo>
                    <a:pt x="154708" y="18859"/>
                  </a:lnTo>
                  <a:lnTo>
                    <a:pt x="176674" y="40226"/>
                  </a:lnTo>
                  <a:lnTo>
                    <a:pt x="181709" y="49545"/>
                  </a:lnTo>
                  <a:lnTo>
                    <a:pt x="185207" y="72421"/>
                  </a:lnTo>
                  <a:lnTo>
                    <a:pt x="185738" y="993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53"/>
            <p:cNvSpPr/>
            <p:nvPr/>
          </p:nvSpPr>
          <p:spPr>
            <a:xfrm>
              <a:off x="2258835" y="2878931"/>
              <a:ext cx="118213" cy="135052"/>
            </a:xfrm>
            <a:custGeom>
              <a:avLst/>
              <a:gdLst/>
              <a:ahLst/>
              <a:cxnLst/>
              <a:rect l="0" t="0" r="0" b="0"/>
              <a:pathLst>
                <a:path w="118213" h="135052">
                  <a:moveTo>
                    <a:pt x="41453" y="0"/>
                  </a:moveTo>
                  <a:lnTo>
                    <a:pt x="31510" y="0"/>
                  </a:lnTo>
                  <a:lnTo>
                    <a:pt x="26979" y="2117"/>
                  </a:lnTo>
                  <a:lnTo>
                    <a:pt x="17603" y="9943"/>
                  </a:lnTo>
                  <a:lnTo>
                    <a:pt x="3349" y="33792"/>
                  </a:lnTo>
                  <a:lnTo>
                    <a:pt x="0" y="47760"/>
                  </a:lnTo>
                  <a:lnTo>
                    <a:pt x="1333" y="57210"/>
                  </a:lnTo>
                  <a:lnTo>
                    <a:pt x="6547" y="69339"/>
                  </a:lnTo>
                  <a:lnTo>
                    <a:pt x="30519" y="102591"/>
                  </a:lnTo>
                  <a:lnTo>
                    <a:pt x="48788" y="119366"/>
                  </a:lnTo>
                  <a:lnTo>
                    <a:pt x="67525" y="132283"/>
                  </a:lnTo>
                  <a:lnTo>
                    <a:pt x="84761" y="135051"/>
                  </a:lnTo>
                  <a:lnTo>
                    <a:pt x="94038" y="134635"/>
                  </a:lnTo>
                  <a:lnTo>
                    <a:pt x="107392" y="129938"/>
                  </a:lnTo>
                  <a:lnTo>
                    <a:pt x="113886" y="125748"/>
                  </a:lnTo>
                  <a:lnTo>
                    <a:pt x="115935" y="122726"/>
                  </a:lnTo>
                  <a:lnTo>
                    <a:pt x="118212" y="115135"/>
                  </a:lnTo>
                  <a:lnTo>
                    <a:pt x="115702" y="98143"/>
                  </a:lnTo>
                  <a:lnTo>
                    <a:pt x="106948" y="75978"/>
                  </a:lnTo>
                  <a:lnTo>
                    <a:pt x="86227" y="42520"/>
                  </a:lnTo>
                  <a:lnTo>
                    <a:pt x="74846" y="32656"/>
                  </a:lnTo>
                  <a:lnTo>
                    <a:pt x="62644" y="26420"/>
                  </a:lnTo>
                  <a:lnTo>
                    <a:pt x="41876" y="22417"/>
                  </a:lnTo>
                  <a:lnTo>
                    <a:pt x="27165" y="214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54"/>
            <p:cNvSpPr/>
            <p:nvPr/>
          </p:nvSpPr>
          <p:spPr>
            <a:xfrm>
              <a:off x="2386013" y="2923617"/>
              <a:ext cx="114301" cy="105334"/>
            </a:xfrm>
            <a:custGeom>
              <a:avLst/>
              <a:gdLst/>
              <a:ahLst/>
              <a:cxnLst/>
              <a:rect l="0" t="0" r="0" b="0"/>
              <a:pathLst>
                <a:path w="114301" h="105334">
                  <a:moveTo>
                    <a:pt x="0" y="62471"/>
                  </a:moveTo>
                  <a:lnTo>
                    <a:pt x="0" y="69527"/>
                  </a:lnTo>
                  <a:lnTo>
                    <a:pt x="793" y="51259"/>
                  </a:lnTo>
                  <a:lnTo>
                    <a:pt x="8819" y="19510"/>
                  </a:lnTo>
                  <a:lnTo>
                    <a:pt x="10641" y="14780"/>
                  </a:lnTo>
                  <a:lnTo>
                    <a:pt x="16900" y="7408"/>
                  </a:lnTo>
                  <a:lnTo>
                    <a:pt x="24180" y="2279"/>
                  </a:lnTo>
                  <a:lnTo>
                    <a:pt x="30061" y="0"/>
                  </a:lnTo>
                  <a:lnTo>
                    <a:pt x="37437" y="1104"/>
                  </a:lnTo>
                  <a:lnTo>
                    <a:pt x="58900" y="12072"/>
                  </a:lnTo>
                  <a:lnTo>
                    <a:pt x="67982" y="22609"/>
                  </a:lnTo>
                  <a:lnTo>
                    <a:pt x="87864" y="52568"/>
                  </a:lnTo>
                  <a:lnTo>
                    <a:pt x="103316" y="82563"/>
                  </a:lnTo>
                  <a:lnTo>
                    <a:pt x="114300" y="105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7" name="SMARTInkShape-55"/>
          <p:cNvSpPr/>
          <p:nvPr/>
        </p:nvSpPr>
        <p:spPr>
          <a:xfrm>
            <a:off x="6085392" y="3124329"/>
            <a:ext cx="31925" cy="11052"/>
          </a:xfrm>
          <a:custGeom>
            <a:avLst/>
            <a:gdLst/>
            <a:ahLst/>
            <a:cxnLst/>
            <a:rect l="0" t="0" r="0" b="0"/>
            <a:pathLst>
              <a:path w="31925" h="11052">
                <a:moveTo>
                  <a:pt x="31924" y="0"/>
                </a:moveTo>
                <a:lnTo>
                  <a:pt x="26157" y="6266"/>
                </a:lnTo>
                <a:lnTo>
                  <a:pt x="20694" y="9328"/>
                </a:lnTo>
                <a:lnTo>
                  <a:pt x="5571" y="11051"/>
                </a:lnTo>
                <a:lnTo>
                  <a:pt x="0" y="98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1" name="SMARTInkShape-Group7"/>
          <p:cNvGrpSpPr/>
          <p:nvPr/>
        </p:nvGrpSpPr>
        <p:grpSpPr>
          <a:xfrm>
            <a:off x="1296047" y="3150394"/>
            <a:ext cx="328736" cy="235745"/>
            <a:chOff x="1296047" y="3150394"/>
            <a:chExt cx="328736" cy="235745"/>
          </a:xfrm>
        </p:grpSpPr>
        <p:sp>
          <p:nvSpPr>
            <p:cNvPr id="138" name="SMARTInkShape-56"/>
            <p:cNvSpPr/>
            <p:nvPr/>
          </p:nvSpPr>
          <p:spPr>
            <a:xfrm>
              <a:off x="1493175" y="3150394"/>
              <a:ext cx="14157" cy="235745"/>
            </a:xfrm>
            <a:custGeom>
              <a:avLst/>
              <a:gdLst/>
              <a:ahLst/>
              <a:cxnLst/>
              <a:rect l="0" t="0" r="0" b="0"/>
              <a:pathLst>
                <a:path w="14157" h="235745">
                  <a:moveTo>
                    <a:pt x="14156" y="0"/>
                  </a:moveTo>
                  <a:lnTo>
                    <a:pt x="14156" y="3792"/>
                  </a:lnTo>
                  <a:lnTo>
                    <a:pt x="13363" y="4909"/>
                  </a:lnTo>
                  <a:lnTo>
                    <a:pt x="12040" y="5654"/>
                  </a:lnTo>
                  <a:lnTo>
                    <a:pt x="10364" y="6151"/>
                  </a:lnTo>
                  <a:lnTo>
                    <a:pt x="9247" y="7275"/>
                  </a:lnTo>
                  <a:lnTo>
                    <a:pt x="8005" y="10642"/>
                  </a:lnTo>
                  <a:lnTo>
                    <a:pt x="7100" y="37646"/>
                  </a:lnTo>
                  <a:lnTo>
                    <a:pt x="7038" y="72890"/>
                  </a:lnTo>
                  <a:lnTo>
                    <a:pt x="3228" y="107146"/>
                  </a:lnTo>
                  <a:lnTo>
                    <a:pt x="532" y="142255"/>
                  </a:lnTo>
                  <a:lnTo>
                    <a:pt x="0" y="176825"/>
                  </a:lnTo>
                  <a:lnTo>
                    <a:pt x="2024" y="197384"/>
                  </a:lnTo>
                  <a:lnTo>
                    <a:pt x="6575" y="220597"/>
                  </a:lnTo>
                  <a:lnTo>
                    <a:pt x="6720" y="223264"/>
                  </a:lnTo>
                  <a:lnTo>
                    <a:pt x="7612" y="225043"/>
                  </a:lnTo>
                  <a:lnTo>
                    <a:pt x="8999" y="226229"/>
                  </a:lnTo>
                  <a:lnTo>
                    <a:pt x="10718" y="227019"/>
                  </a:lnTo>
                  <a:lnTo>
                    <a:pt x="11864" y="228340"/>
                  </a:lnTo>
                  <a:lnTo>
                    <a:pt x="14156" y="2357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57"/>
            <p:cNvSpPr/>
            <p:nvPr/>
          </p:nvSpPr>
          <p:spPr>
            <a:xfrm>
              <a:off x="1357313" y="3217791"/>
              <a:ext cx="267470" cy="117887"/>
            </a:xfrm>
            <a:custGeom>
              <a:avLst/>
              <a:gdLst/>
              <a:ahLst/>
              <a:cxnLst/>
              <a:rect l="0" t="0" r="0" b="0"/>
              <a:pathLst>
                <a:path w="267470" h="117887">
                  <a:moveTo>
                    <a:pt x="0" y="18328"/>
                  </a:moveTo>
                  <a:lnTo>
                    <a:pt x="6496" y="12625"/>
                  </a:lnTo>
                  <a:lnTo>
                    <a:pt x="17888" y="6937"/>
                  </a:lnTo>
                  <a:lnTo>
                    <a:pt x="50260" y="3501"/>
                  </a:lnTo>
                  <a:lnTo>
                    <a:pt x="66838" y="0"/>
                  </a:lnTo>
                  <a:lnTo>
                    <a:pt x="100347" y="3351"/>
                  </a:lnTo>
                  <a:lnTo>
                    <a:pt x="122950" y="9607"/>
                  </a:lnTo>
                  <a:lnTo>
                    <a:pt x="132961" y="13923"/>
                  </a:lnTo>
                  <a:lnTo>
                    <a:pt x="140585" y="20603"/>
                  </a:lnTo>
                  <a:lnTo>
                    <a:pt x="159409" y="51799"/>
                  </a:lnTo>
                  <a:lnTo>
                    <a:pt x="167668" y="80252"/>
                  </a:lnTo>
                  <a:lnTo>
                    <a:pt x="167652" y="89770"/>
                  </a:lnTo>
                  <a:lnTo>
                    <a:pt x="166537" y="94531"/>
                  </a:lnTo>
                  <a:lnTo>
                    <a:pt x="167414" y="101938"/>
                  </a:lnTo>
                  <a:lnTo>
                    <a:pt x="172371" y="110570"/>
                  </a:lnTo>
                  <a:lnTo>
                    <a:pt x="174445" y="113160"/>
                  </a:lnTo>
                  <a:lnTo>
                    <a:pt x="178866" y="116038"/>
                  </a:lnTo>
                  <a:lnTo>
                    <a:pt x="185818" y="117658"/>
                  </a:lnTo>
                  <a:lnTo>
                    <a:pt x="188172" y="117886"/>
                  </a:lnTo>
                  <a:lnTo>
                    <a:pt x="192905" y="116021"/>
                  </a:lnTo>
                  <a:lnTo>
                    <a:pt x="224117" y="98406"/>
                  </a:lnTo>
                  <a:lnTo>
                    <a:pt x="246733" y="77719"/>
                  </a:lnTo>
                  <a:lnTo>
                    <a:pt x="266664" y="42042"/>
                  </a:lnTo>
                  <a:lnTo>
                    <a:pt x="267469" y="38106"/>
                  </a:lnTo>
                  <a:lnTo>
                    <a:pt x="267213" y="34688"/>
                  </a:lnTo>
                  <a:lnTo>
                    <a:pt x="264811" y="28774"/>
                  </a:lnTo>
                  <a:lnTo>
                    <a:pt x="261098" y="23500"/>
                  </a:lnTo>
                  <a:lnTo>
                    <a:pt x="250752" y="16068"/>
                  </a:lnTo>
                  <a:lnTo>
                    <a:pt x="237633" y="12631"/>
                  </a:lnTo>
                  <a:lnTo>
                    <a:pt x="218184" y="12264"/>
                  </a:lnTo>
                  <a:lnTo>
                    <a:pt x="189098" y="21165"/>
                  </a:lnTo>
                  <a:lnTo>
                    <a:pt x="171450" y="326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58"/>
            <p:cNvSpPr/>
            <p:nvPr/>
          </p:nvSpPr>
          <p:spPr>
            <a:xfrm>
              <a:off x="1296047" y="3171825"/>
              <a:ext cx="261292" cy="71439"/>
            </a:xfrm>
            <a:custGeom>
              <a:avLst/>
              <a:gdLst/>
              <a:ahLst/>
              <a:cxnLst/>
              <a:rect l="0" t="0" r="0" b="0"/>
              <a:pathLst>
                <a:path w="261292" h="71439">
                  <a:moveTo>
                    <a:pt x="4116" y="71438"/>
                  </a:moveTo>
                  <a:lnTo>
                    <a:pt x="323" y="67645"/>
                  </a:lnTo>
                  <a:lnTo>
                    <a:pt x="0" y="66528"/>
                  </a:lnTo>
                  <a:lnTo>
                    <a:pt x="578" y="65783"/>
                  </a:lnTo>
                  <a:lnTo>
                    <a:pt x="3417" y="64588"/>
                  </a:lnTo>
                  <a:lnTo>
                    <a:pt x="10474" y="63558"/>
                  </a:lnTo>
                  <a:lnTo>
                    <a:pt x="42394" y="53654"/>
                  </a:lnTo>
                  <a:lnTo>
                    <a:pt x="78025" y="44494"/>
                  </a:lnTo>
                  <a:lnTo>
                    <a:pt x="95600" y="41229"/>
                  </a:lnTo>
                  <a:lnTo>
                    <a:pt x="131092" y="28432"/>
                  </a:lnTo>
                  <a:lnTo>
                    <a:pt x="166791" y="14275"/>
                  </a:lnTo>
                  <a:lnTo>
                    <a:pt x="178016" y="10313"/>
                  </a:lnTo>
                  <a:lnTo>
                    <a:pt x="212940" y="2513"/>
                  </a:lnTo>
                  <a:lnTo>
                    <a:pt x="245586" y="98"/>
                  </a:lnTo>
                  <a:lnTo>
                    <a:pt x="26129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3" name="SMARTInkShape-Group8"/>
          <p:cNvGrpSpPr/>
          <p:nvPr/>
        </p:nvGrpSpPr>
        <p:grpSpPr>
          <a:xfrm>
            <a:off x="1321594" y="3093244"/>
            <a:ext cx="1407320" cy="564357"/>
            <a:chOff x="1321594" y="3093244"/>
            <a:chExt cx="1407320" cy="564357"/>
          </a:xfrm>
        </p:grpSpPr>
        <p:sp>
          <p:nvSpPr>
            <p:cNvPr id="142" name="SMARTInkShape-59"/>
            <p:cNvSpPr/>
            <p:nvPr/>
          </p:nvSpPr>
          <p:spPr>
            <a:xfrm>
              <a:off x="1594714" y="3179511"/>
              <a:ext cx="255518" cy="190466"/>
            </a:xfrm>
            <a:custGeom>
              <a:avLst/>
              <a:gdLst/>
              <a:ahLst/>
              <a:cxnLst/>
              <a:rect l="0" t="0" r="0" b="0"/>
              <a:pathLst>
                <a:path w="255518" h="190466">
                  <a:moveTo>
                    <a:pt x="34061" y="99470"/>
                  </a:moveTo>
                  <a:lnTo>
                    <a:pt x="30269" y="99470"/>
                  </a:lnTo>
                  <a:lnTo>
                    <a:pt x="29945" y="100264"/>
                  </a:lnTo>
                  <a:lnTo>
                    <a:pt x="33013" y="107241"/>
                  </a:lnTo>
                  <a:lnTo>
                    <a:pt x="33362" y="109413"/>
                  </a:lnTo>
                  <a:lnTo>
                    <a:pt x="34389" y="110861"/>
                  </a:lnTo>
                  <a:lnTo>
                    <a:pt x="35867" y="111827"/>
                  </a:lnTo>
                  <a:lnTo>
                    <a:pt x="41740" y="113186"/>
                  </a:lnTo>
                  <a:lnTo>
                    <a:pt x="43943" y="113376"/>
                  </a:lnTo>
                  <a:lnTo>
                    <a:pt x="63310" y="105937"/>
                  </a:lnTo>
                  <a:lnTo>
                    <a:pt x="91270" y="90150"/>
                  </a:lnTo>
                  <a:lnTo>
                    <a:pt x="124552" y="58862"/>
                  </a:lnTo>
                  <a:lnTo>
                    <a:pt x="135045" y="44664"/>
                  </a:lnTo>
                  <a:lnTo>
                    <a:pt x="139388" y="30403"/>
                  </a:lnTo>
                  <a:lnTo>
                    <a:pt x="140675" y="16123"/>
                  </a:lnTo>
                  <a:lnTo>
                    <a:pt x="138860" y="8716"/>
                  </a:lnTo>
                  <a:lnTo>
                    <a:pt x="137264" y="5630"/>
                  </a:lnTo>
                  <a:lnTo>
                    <a:pt x="135407" y="3573"/>
                  </a:lnTo>
                  <a:lnTo>
                    <a:pt x="131227" y="1287"/>
                  </a:lnTo>
                  <a:lnTo>
                    <a:pt x="120618" y="0"/>
                  </a:lnTo>
                  <a:lnTo>
                    <a:pt x="111954" y="3932"/>
                  </a:lnTo>
                  <a:lnTo>
                    <a:pt x="76236" y="32659"/>
                  </a:lnTo>
                  <a:lnTo>
                    <a:pt x="48213" y="67047"/>
                  </a:lnTo>
                  <a:lnTo>
                    <a:pt x="21334" y="99504"/>
                  </a:lnTo>
                  <a:lnTo>
                    <a:pt x="6735" y="133549"/>
                  </a:lnTo>
                  <a:lnTo>
                    <a:pt x="0" y="159648"/>
                  </a:lnTo>
                  <a:lnTo>
                    <a:pt x="1196" y="170136"/>
                  </a:lnTo>
                  <a:lnTo>
                    <a:pt x="4373" y="179296"/>
                  </a:lnTo>
                  <a:lnTo>
                    <a:pt x="8431" y="186013"/>
                  </a:lnTo>
                  <a:lnTo>
                    <a:pt x="11418" y="188122"/>
                  </a:lnTo>
                  <a:lnTo>
                    <a:pt x="18970" y="190465"/>
                  </a:lnTo>
                  <a:lnTo>
                    <a:pt x="35940" y="187991"/>
                  </a:lnTo>
                  <a:lnTo>
                    <a:pt x="56049" y="178439"/>
                  </a:lnTo>
                  <a:lnTo>
                    <a:pt x="91284" y="148587"/>
                  </a:lnTo>
                  <a:lnTo>
                    <a:pt x="122030" y="113641"/>
                  </a:lnTo>
                  <a:lnTo>
                    <a:pt x="148215" y="81816"/>
                  </a:lnTo>
                  <a:lnTo>
                    <a:pt x="168600" y="51968"/>
                  </a:lnTo>
                  <a:lnTo>
                    <a:pt x="171379" y="49546"/>
                  </a:lnTo>
                  <a:lnTo>
                    <a:pt x="173231" y="48725"/>
                  </a:lnTo>
                  <a:lnTo>
                    <a:pt x="174466" y="48971"/>
                  </a:lnTo>
                  <a:lnTo>
                    <a:pt x="175289" y="49929"/>
                  </a:lnTo>
                  <a:lnTo>
                    <a:pt x="176204" y="53110"/>
                  </a:lnTo>
                  <a:lnTo>
                    <a:pt x="165502" y="86476"/>
                  </a:lnTo>
                  <a:lnTo>
                    <a:pt x="157989" y="121662"/>
                  </a:lnTo>
                  <a:lnTo>
                    <a:pt x="155832" y="137043"/>
                  </a:lnTo>
                  <a:lnTo>
                    <a:pt x="156517" y="138013"/>
                  </a:lnTo>
                  <a:lnTo>
                    <a:pt x="157767" y="137865"/>
                  </a:lnTo>
                  <a:lnTo>
                    <a:pt x="163319" y="133865"/>
                  </a:lnTo>
                  <a:lnTo>
                    <a:pt x="189300" y="104708"/>
                  </a:lnTo>
                  <a:lnTo>
                    <a:pt x="207983" y="73547"/>
                  </a:lnTo>
                  <a:lnTo>
                    <a:pt x="230772" y="41175"/>
                  </a:lnTo>
                  <a:lnTo>
                    <a:pt x="236053" y="34403"/>
                  </a:lnTo>
                  <a:lnTo>
                    <a:pt x="241045" y="30864"/>
                  </a:lnTo>
                  <a:lnTo>
                    <a:pt x="243488" y="29920"/>
                  </a:lnTo>
                  <a:lnTo>
                    <a:pt x="245910" y="30085"/>
                  </a:lnTo>
                  <a:lnTo>
                    <a:pt x="250718" y="32384"/>
                  </a:lnTo>
                  <a:lnTo>
                    <a:pt x="252318" y="34903"/>
                  </a:lnTo>
                  <a:lnTo>
                    <a:pt x="254569" y="46031"/>
                  </a:lnTo>
                  <a:lnTo>
                    <a:pt x="255434" y="79096"/>
                  </a:lnTo>
                  <a:lnTo>
                    <a:pt x="255506" y="110105"/>
                  </a:lnTo>
                  <a:lnTo>
                    <a:pt x="255517" y="142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60"/>
            <p:cNvSpPr/>
            <p:nvPr/>
          </p:nvSpPr>
          <p:spPr>
            <a:xfrm>
              <a:off x="1901908" y="3203823"/>
              <a:ext cx="89699" cy="224185"/>
            </a:xfrm>
            <a:custGeom>
              <a:avLst/>
              <a:gdLst/>
              <a:ahLst/>
              <a:cxnLst/>
              <a:rect l="0" t="0" r="0" b="0"/>
              <a:pathLst>
                <a:path w="89699" h="224185">
                  <a:moveTo>
                    <a:pt x="34048" y="218033"/>
                  </a:moveTo>
                  <a:lnTo>
                    <a:pt x="30256" y="218033"/>
                  </a:lnTo>
                  <a:lnTo>
                    <a:pt x="29139" y="218827"/>
                  </a:lnTo>
                  <a:lnTo>
                    <a:pt x="28394" y="220150"/>
                  </a:lnTo>
                  <a:lnTo>
                    <a:pt x="27897" y="221825"/>
                  </a:lnTo>
                  <a:lnTo>
                    <a:pt x="26773" y="222943"/>
                  </a:lnTo>
                  <a:lnTo>
                    <a:pt x="23406" y="224184"/>
                  </a:lnTo>
                  <a:lnTo>
                    <a:pt x="22191" y="223721"/>
                  </a:lnTo>
                  <a:lnTo>
                    <a:pt x="21381" y="222619"/>
                  </a:lnTo>
                  <a:lnTo>
                    <a:pt x="20841" y="221090"/>
                  </a:lnTo>
                  <a:lnTo>
                    <a:pt x="15065" y="212140"/>
                  </a:lnTo>
                  <a:lnTo>
                    <a:pt x="7129" y="180272"/>
                  </a:lnTo>
                  <a:lnTo>
                    <a:pt x="1289" y="154016"/>
                  </a:lnTo>
                  <a:lnTo>
                    <a:pt x="0" y="121454"/>
                  </a:lnTo>
                  <a:lnTo>
                    <a:pt x="4293" y="87464"/>
                  </a:lnTo>
                  <a:lnTo>
                    <a:pt x="10591" y="57726"/>
                  </a:lnTo>
                  <a:lnTo>
                    <a:pt x="22189" y="22327"/>
                  </a:lnTo>
                  <a:lnTo>
                    <a:pt x="29300" y="10469"/>
                  </a:lnTo>
                  <a:lnTo>
                    <a:pt x="32470" y="8219"/>
                  </a:lnTo>
                  <a:lnTo>
                    <a:pt x="52437" y="0"/>
                  </a:lnTo>
                  <a:lnTo>
                    <a:pt x="55039" y="447"/>
                  </a:lnTo>
                  <a:lnTo>
                    <a:pt x="60840" y="2266"/>
                  </a:lnTo>
                  <a:lnTo>
                    <a:pt x="72237" y="4083"/>
                  </a:lnTo>
                  <a:lnTo>
                    <a:pt x="78273" y="7322"/>
                  </a:lnTo>
                  <a:lnTo>
                    <a:pt x="86134" y="17400"/>
                  </a:lnTo>
                  <a:lnTo>
                    <a:pt x="89698" y="30440"/>
                  </a:lnTo>
                  <a:lnTo>
                    <a:pt x="88415" y="39673"/>
                  </a:lnTo>
                  <a:lnTo>
                    <a:pt x="78925" y="62489"/>
                  </a:lnTo>
                  <a:lnTo>
                    <a:pt x="62623" y="823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61"/>
            <p:cNvSpPr/>
            <p:nvPr/>
          </p:nvSpPr>
          <p:spPr>
            <a:xfrm>
              <a:off x="1987633" y="3093244"/>
              <a:ext cx="61569" cy="228601"/>
            </a:xfrm>
            <a:custGeom>
              <a:avLst/>
              <a:gdLst/>
              <a:ahLst/>
              <a:cxnLst/>
              <a:rect l="0" t="0" r="0" b="0"/>
              <a:pathLst>
                <a:path w="61569" h="228601">
                  <a:moveTo>
                    <a:pt x="34048" y="0"/>
                  </a:moveTo>
                  <a:lnTo>
                    <a:pt x="34048" y="3792"/>
                  </a:lnTo>
                  <a:lnTo>
                    <a:pt x="33255" y="4909"/>
                  </a:lnTo>
                  <a:lnTo>
                    <a:pt x="31932" y="5654"/>
                  </a:lnTo>
                  <a:lnTo>
                    <a:pt x="30256" y="6151"/>
                  </a:lnTo>
                  <a:lnTo>
                    <a:pt x="29139" y="8069"/>
                  </a:lnTo>
                  <a:lnTo>
                    <a:pt x="24919" y="38168"/>
                  </a:lnTo>
                  <a:lnTo>
                    <a:pt x="20780" y="68570"/>
                  </a:lnTo>
                  <a:lnTo>
                    <a:pt x="16270" y="95811"/>
                  </a:lnTo>
                  <a:lnTo>
                    <a:pt x="12545" y="128551"/>
                  </a:lnTo>
                  <a:lnTo>
                    <a:pt x="4989" y="160536"/>
                  </a:lnTo>
                  <a:lnTo>
                    <a:pt x="303" y="177477"/>
                  </a:lnTo>
                  <a:lnTo>
                    <a:pt x="0" y="186828"/>
                  </a:lnTo>
                  <a:lnTo>
                    <a:pt x="5213" y="205614"/>
                  </a:lnTo>
                  <a:lnTo>
                    <a:pt x="5300" y="205338"/>
                  </a:lnTo>
                  <a:lnTo>
                    <a:pt x="5396" y="202916"/>
                  </a:lnTo>
                  <a:lnTo>
                    <a:pt x="19943" y="169074"/>
                  </a:lnTo>
                  <a:lnTo>
                    <a:pt x="31691" y="141915"/>
                  </a:lnTo>
                  <a:lnTo>
                    <a:pt x="46926" y="123003"/>
                  </a:lnTo>
                  <a:lnTo>
                    <a:pt x="48189" y="123277"/>
                  </a:lnTo>
                  <a:lnTo>
                    <a:pt x="51710" y="125698"/>
                  </a:lnTo>
                  <a:lnTo>
                    <a:pt x="58155" y="135316"/>
                  </a:lnTo>
                  <a:lnTo>
                    <a:pt x="61299" y="148220"/>
                  </a:lnTo>
                  <a:lnTo>
                    <a:pt x="61568" y="167596"/>
                  </a:lnTo>
                  <a:lnTo>
                    <a:pt x="56438" y="200458"/>
                  </a:lnTo>
                  <a:lnTo>
                    <a:pt x="55480"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62"/>
            <p:cNvSpPr/>
            <p:nvPr/>
          </p:nvSpPr>
          <p:spPr>
            <a:xfrm>
              <a:off x="2278856" y="3221831"/>
              <a:ext cx="14289" cy="78583"/>
            </a:xfrm>
            <a:custGeom>
              <a:avLst/>
              <a:gdLst/>
              <a:ahLst/>
              <a:cxnLst/>
              <a:rect l="0" t="0" r="0" b="0"/>
              <a:pathLst>
                <a:path w="14289" h="78583">
                  <a:moveTo>
                    <a:pt x="14288" y="0"/>
                  </a:moveTo>
                  <a:lnTo>
                    <a:pt x="14288" y="3792"/>
                  </a:lnTo>
                  <a:lnTo>
                    <a:pt x="5469" y="38077"/>
                  </a:lnTo>
                  <a:lnTo>
                    <a:pt x="480" y="68901"/>
                  </a:lnTo>
                  <a:lnTo>
                    <a:pt x="0" y="785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63"/>
            <p:cNvSpPr/>
            <p:nvPr/>
          </p:nvSpPr>
          <p:spPr>
            <a:xfrm>
              <a:off x="2221866" y="3178969"/>
              <a:ext cx="56991" cy="135732"/>
            </a:xfrm>
            <a:custGeom>
              <a:avLst/>
              <a:gdLst/>
              <a:ahLst/>
              <a:cxnLst/>
              <a:rect l="0" t="0" r="0" b="0"/>
              <a:pathLst>
                <a:path w="56991" h="135732">
                  <a:moveTo>
                    <a:pt x="56990" y="0"/>
                  </a:moveTo>
                  <a:lnTo>
                    <a:pt x="53198" y="0"/>
                  </a:lnTo>
                  <a:lnTo>
                    <a:pt x="21031" y="8819"/>
                  </a:lnTo>
                  <a:lnTo>
                    <a:pt x="9029" y="14784"/>
                  </a:lnTo>
                  <a:lnTo>
                    <a:pt x="3924" y="19270"/>
                  </a:lnTo>
                  <a:lnTo>
                    <a:pt x="1655" y="23910"/>
                  </a:lnTo>
                  <a:lnTo>
                    <a:pt x="0" y="44259"/>
                  </a:lnTo>
                  <a:lnTo>
                    <a:pt x="2028" y="49568"/>
                  </a:lnTo>
                  <a:lnTo>
                    <a:pt x="3680" y="52095"/>
                  </a:lnTo>
                  <a:lnTo>
                    <a:pt x="13590" y="59444"/>
                  </a:lnTo>
                  <a:lnTo>
                    <a:pt x="48323" y="78711"/>
                  </a:lnTo>
                  <a:lnTo>
                    <a:pt x="55278" y="84340"/>
                  </a:lnTo>
                  <a:lnTo>
                    <a:pt x="56483" y="92899"/>
                  </a:lnTo>
                  <a:lnTo>
                    <a:pt x="54648" y="98967"/>
                  </a:lnTo>
                  <a:lnTo>
                    <a:pt x="43982" y="116691"/>
                  </a:lnTo>
                  <a:lnTo>
                    <a:pt x="23194" y="130656"/>
                  </a:lnTo>
                  <a:lnTo>
                    <a:pt x="6984"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64"/>
            <p:cNvSpPr/>
            <p:nvPr/>
          </p:nvSpPr>
          <p:spPr>
            <a:xfrm>
              <a:off x="2107848" y="3207544"/>
              <a:ext cx="63844" cy="102835"/>
            </a:xfrm>
            <a:custGeom>
              <a:avLst/>
              <a:gdLst/>
              <a:ahLst/>
              <a:cxnLst/>
              <a:rect l="0" t="0" r="0" b="0"/>
              <a:pathLst>
                <a:path w="63844" h="102835">
                  <a:moveTo>
                    <a:pt x="49565" y="0"/>
                  </a:moveTo>
                  <a:lnTo>
                    <a:pt x="38923" y="0"/>
                  </a:lnTo>
                  <a:lnTo>
                    <a:pt x="37707" y="794"/>
                  </a:lnTo>
                  <a:lnTo>
                    <a:pt x="36897" y="2116"/>
                  </a:lnTo>
                  <a:lnTo>
                    <a:pt x="31805" y="13735"/>
                  </a:lnTo>
                  <a:lnTo>
                    <a:pt x="12362" y="44434"/>
                  </a:lnTo>
                  <a:lnTo>
                    <a:pt x="1793" y="76671"/>
                  </a:lnTo>
                  <a:lnTo>
                    <a:pt x="0" y="93461"/>
                  </a:lnTo>
                  <a:lnTo>
                    <a:pt x="1871" y="99217"/>
                  </a:lnTo>
                  <a:lnTo>
                    <a:pt x="3481" y="101864"/>
                  </a:lnTo>
                  <a:lnTo>
                    <a:pt x="5349" y="102834"/>
                  </a:lnTo>
                  <a:lnTo>
                    <a:pt x="7387" y="102687"/>
                  </a:lnTo>
                  <a:lnTo>
                    <a:pt x="14049" y="100805"/>
                  </a:lnTo>
                  <a:lnTo>
                    <a:pt x="16362" y="100541"/>
                  </a:lnTo>
                  <a:lnTo>
                    <a:pt x="21050" y="96014"/>
                  </a:lnTo>
                  <a:lnTo>
                    <a:pt x="40836" y="61756"/>
                  </a:lnTo>
                  <a:lnTo>
                    <a:pt x="51300" y="47579"/>
                  </a:lnTo>
                  <a:lnTo>
                    <a:pt x="62648" y="13316"/>
                  </a:lnTo>
                  <a:lnTo>
                    <a:pt x="63495" y="8972"/>
                  </a:lnTo>
                  <a:lnTo>
                    <a:pt x="63614" y="9157"/>
                  </a:lnTo>
                  <a:lnTo>
                    <a:pt x="63843" y="33927"/>
                  </a:lnTo>
                  <a:lnTo>
                    <a:pt x="57700" y="68115"/>
                  </a:lnTo>
                  <a:lnTo>
                    <a:pt x="56708" y="100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65"/>
            <p:cNvSpPr/>
            <p:nvPr/>
          </p:nvSpPr>
          <p:spPr>
            <a:xfrm>
              <a:off x="2250281" y="3143250"/>
              <a:ext cx="14289" cy="7145"/>
            </a:xfrm>
            <a:custGeom>
              <a:avLst/>
              <a:gdLst/>
              <a:ahLst/>
              <a:cxnLst/>
              <a:rect l="0" t="0" r="0" b="0"/>
              <a:pathLst>
                <a:path w="14289" h="7145">
                  <a:moveTo>
                    <a:pt x="14288" y="7144"/>
                  </a:moveTo>
                  <a:lnTo>
                    <a:pt x="14288" y="3352"/>
                  </a:lnTo>
                  <a:lnTo>
                    <a:pt x="13494" y="2234"/>
                  </a:lnTo>
                  <a:lnTo>
                    <a:pt x="12171" y="1489"/>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66"/>
            <p:cNvSpPr/>
            <p:nvPr/>
          </p:nvSpPr>
          <p:spPr>
            <a:xfrm>
              <a:off x="2330368" y="3178969"/>
              <a:ext cx="62431" cy="156804"/>
            </a:xfrm>
            <a:custGeom>
              <a:avLst/>
              <a:gdLst/>
              <a:ahLst/>
              <a:cxnLst/>
              <a:rect l="0" t="0" r="0" b="0"/>
              <a:pathLst>
                <a:path w="62431" h="156804">
                  <a:moveTo>
                    <a:pt x="5638" y="0"/>
                  </a:moveTo>
                  <a:lnTo>
                    <a:pt x="1523" y="0"/>
                  </a:lnTo>
                  <a:lnTo>
                    <a:pt x="9223" y="0"/>
                  </a:lnTo>
                  <a:lnTo>
                    <a:pt x="19312" y="3792"/>
                  </a:lnTo>
                  <a:lnTo>
                    <a:pt x="32034" y="11391"/>
                  </a:lnTo>
                  <a:lnTo>
                    <a:pt x="53603" y="17698"/>
                  </a:lnTo>
                  <a:lnTo>
                    <a:pt x="56665" y="20530"/>
                  </a:lnTo>
                  <a:lnTo>
                    <a:pt x="60067" y="27910"/>
                  </a:lnTo>
                  <a:lnTo>
                    <a:pt x="62430" y="44578"/>
                  </a:lnTo>
                  <a:lnTo>
                    <a:pt x="61835" y="53150"/>
                  </a:lnTo>
                  <a:lnTo>
                    <a:pt x="52824" y="76300"/>
                  </a:lnTo>
                  <a:lnTo>
                    <a:pt x="29293" y="109543"/>
                  </a:lnTo>
                  <a:lnTo>
                    <a:pt x="1882" y="144331"/>
                  </a:lnTo>
                  <a:lnTo>
                    <a:pt x="0" y="147490"/>
                  </a:lnTo>
                  <a:lnTo>
                    <a:pt x="292" y="149127"/>
                  </a:lnTo>
                  <a:lnTo>
                    <a:pt x="2733" y="153062"/>
                  </a:lnTo>
                  <a:lnTo>
                    <a:pt x="4495" y="154429"/>
                  </a:lnTo>
                  <a:lnTo>
                    <a:pt x="8570" y="155947"/>
                  </a:lnTo>
                  <a:lnTo>
                    <a:pt x="15326" y="156803"/>
                  </a:lnTo>
                  <a:lnTo>
                    <a:pt x="46576" y="148329"/>
                  </a:lnTo>
                  <a:lnTo>
                    <a:pt x="55645"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67"/>
            <p:cNvSpPr/>
            <p:nvPr/>
          </p:nvSpPr>
          <p:spPr>
            <a:xfrm>
              <a:off x="2451299" y="3214688"/>
              <a:ext cx="49015" cy="35719"/>
            </a:xfrm>
            <a:custGeom>
              <a:avLst/>
              <a:gdLst/>
              <a:ahLst/>
              <a:cxnLst/>
              <a:rect l="0" t="0" r="0" b="0"/>
              <a:pathLst>
                <a:path w="49015" h="35719">
                  <a:moveTo>
                    <a:pt x="6151" y="35718"/>
                  </a:moveTo>
                  <a:lnTo>
                    <a:pt x="0" y="35718"/>
                  </a:lnTo>
                  <a:lnTo>
                    <a:pt x="9037" y="35718"/>
                  </a:lnTo>
                  <a:lnTo>
                    <a:pt x="13520" y="33602"/>
                  </a:lnTo>
                  <a:lnTo>
                    <a:pt x="4901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68"/>
            <p:cNvSpPr/>
            <p:nvPr/>
          </p:nvSpPr>
          <p:spPr>
            <a:xfrm>
              <a:off x="2419062" y="3157538"/>
              <a:ext cx="81252" cy="127019"/>
            </a:xfrm>
            <a:custGeom>
              <a:avLst/>
              <a:gdLst/>
              <a:ahLst/>
              <a:cxnLst/>
              <a:rect l="0" t="0" r="0" b="0"/>
              <a:pathLst>
                <a:path w="81252" h="127019">
                  <a:moveTo>
                    <a:pt x="81251" y="0"/>
                  </a:moveTo>
                  <a:lnTo>
                    <a:pt x="77458" y="0"/>
                  </a:lnTo>
                  <a:lnTo>
                    <a:pt x="45581" y="23312"/>
                  </a:lnTo>
                  <a:lnTo>
                    <a:pt x="16316" y="52488"/>
                  </a:lnTo>
                  <a:lnTo>
                    <a:pt x="831" y="86051"/>
                  </a:lnTo>
                  <a:lnTo>
                    <a:pt x="0" y="98040"/>
                  </a:lnTo>
                  <a:lnTo>
                    <a:pt x="2277" y="107867"/>
                  </a:lnTo>
                  <a:lnTo>
                    <a:pt x="5934" y="114880"/>
                  </a:lnTo>
                  <a:lnTo>
                    <a:pt x="16248" y="123291"/>
                  </a:lnTo>
                  <a:lnTo>
                    <a:pt x="33151" y="127018"/>
                  </a:lnTo>
                  <a:lnTo>
                    <a:pt x="81251" y="1214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69"/>
            <p:cNvSpPr/>
            <p:nvPr/>
          </p:nvSpPr>
          <p:spPr>
            <a:xfrm>
              <a:off x="1428750" y="3429000"/>
              <a:ext cx="21432" cy="228601"/>
            </a:xfrm>
            <a:custGeom>
              <a:avLst/>
              <a:gdLst/>
              <a:ahLst/>
              <a:cxnLst/>
              <a:rect l="0" t="0" r="0" b="0"/>
              <a:pathLst>
                <a:path w="21432" h="228601">
                  <a:moveTo>
                    <a:pt x="21431" y="0"/>
                  </a:moveTo>
                  <a:lnTo>
                    <a:pt x="17639" y="0"/>
                  </a:lnTo>
                  <a:lnTo>
                    <a:pt x="16522" y="794"/>
                  </a:lnTo>
                  <a:lnTo>
                    <a:pt x="15777" y="2117"/>
                  </a:lnTo>
                  <a:lnTo>
                    <a:pt x="8642" y="36242"/>
                  </a:lnTo>
                  <a:lnTo>
                    <a:pt x="2913" y="62773"/>
                  </a:lnTo>
                  <a:lnTo>
                    <a:pt x="863" y="92330"/>
                  </a:lnTo>
                  <a:lnTo>
                    <a:pt x="384" y="117235"/>
                  </a:lnTo>
                  <a:lnTo>
                    <a:pt x="171" y="142063"/>
                  </a:lnTo>
                  <a:lnTo>
                    <a:pt x="50" y="176237"/>
                  </a:lnTo>
                  <a:lnTo>
                    <a:pt x="0"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70"/>
            <p:cNvSpPr/>
            <p:nvPr/>
          </p:nvSpPr>
          <p:spPr>
            <a:xfrm>
              <a:off x="1321594" y="3393711"/>
              <a:ext cx="335757" cy="221028"/>
            </a:xfrm>
            <a:custGeom>
              <a:avLst/>
              <a:gdLst/>
              <a:ahLst/>
              <a:cxnLst/>
              <a:rect l="0" t="0" r="0" b="0"/>
              <a:pathLst>
                <a:path w="335757" h="221028">
                  <a:moveTo>
                    <a:pt x="0" y="142445"/>
                  </a:moveTo>
                  <a:lnTo>
                    <a:pt x="33792" y="142445"/>
                  </a:lnTo>
                  <a:lnTo>
                    <a:pt x="63090" y="135948"/>
                  </a:lnTo>
                  <a:lnTo>
                    <a:pt x="94747" y="120201"/>
                  </a:lnTo>
                  <a:lnTo>
                    <a:pt x="122000" y="104369"/>
                  </a:lnTo>
                  <a:lnTo>
                    <a:pt x="150183" y="86713"/>
                  </a:lnTo>
                  <a:lnTo>
                    <a:pt x="167554" y="75607"/>
                  </a:lnTo>
                  <a:lnTo>
                    <a:pt x="201061" y="40769"/>
                  </a:lnTo>
                  <a:lnTo>
                    <a:pt x="219121" y="14527"/>
                  </a:lnTo>
                  <a:lnTo>
                    <a:pt x="219900" y="11923"/>
                  </a:lnTo>
                  <a:lnTo>
                    <a:pt x="219625" y="9393"/>
                  </a:lnTo>
                  <a:lnTo>
                    <a:pt x="217202" y="4465"/>
                  </a:lnTo>
                  <a:lnTo>
                    <a:pt x="215445" y="2834"/>
                  </a:lnTo>
                  <a:lnTo>
                    <a:pt x="211376" y="1021"/>
                  </a:lnTo>
                  <a:lnTo>
                    <a:pt x="204623" y="0"/>
                  </a:lnTo>
                  <a:lnTo>
                    <a:pt x="202296" y="1444"/>
                  </a:lnTo>
                  <a:lnTo>
                    <a:pt x="186693" y="23287"/>
                  </a:lnTo>
                  <a:lnTo>
                    <a:pt x="174490" y="51615"/>
                  </a:lnTo>
                  <a:lnTo>
                    <a:pt x="166089" y="81754"/>
                  </a:lnTo>
                  <a:lnTo>
                    <a:pt x="154692" y="111939"/>
                  </a:lnTo>
                  <a:lnTo>
                    <a:pt x="146729" y="144871"/>
                  </a:lnTo>
                  <a:lnTo>
                    <a:pt x="144017" y="174297"/>
                  </a:lnTo>
                  <a:lnTo>
                    <a:pt x="143025" y="209581"/>
                  </a:lnTo>
                  <a:lnTo>
                    <a:pt x="142919" y="217635"/>
                  </a:lnTo>
                  <a:lnTo>
                    <a:pt x="143698" y="218765"/>
                  </a:lnTo>
                  <a:lnTo>
                    <a:pt x="145011" y="219519"/>
                  </a:lnTo>
                  <a:lnTo>
                    <a:pt x="152822" y="220729"/>
                  </a:lnTo>
                  <a:lnTo>
                    <a:pt x="155062" y="219241"/>
                  </a:lnTo>
                  <a:lnTo>
                    <a:pt x="164362" y="205446"/>
                  </a:lnTo>
                  <a:lnTo>
                    <a:pt x="184253" y="172396"/>
                  </a:lnTo>
                  <a:lnTo>
                    <a:pt x="199894" y="150337"/>
                  </a:lnTo>
                  <a:lnTo>
                    <a:pt x="202319" y="147707"/>
                  </a:lnTo>
                  <a:lnTo>
                    <a:pt x="204729" y="146747"/>
                  </a:lnTo>
                  <a:lnTo>
                    <a:pt x="207130" y="146900"/>
                  </a:lnTo>
                  <a:lnTo>
                    <a:pt x="209524" y="147797"/>
                  </a:lnTo>
                  <a:lnTo>
                    <a:pt x="211120" y="149188"/>
                  </a:lnTo>
                  <a:lnTo>
                    <a:pt x="218941" y="166579"/>
                  </a:lnTo>
                  <a:lnTo>
                    <a:pt x="224917" y="184066"/>
                  </a:lnTo>
                  <a:lnTo>
                    <a:pt x="226939" y="186862"/>
                  </a:lnTo>
                  <a:lnTo>
                    <a:pt x="231301" y="189967"/>
                  </a:lnTo>
                  <a:lnTo>
                    <a:pt x="242012" y="191715"/>
                  </a:lnTo>
                  <a:lnTo>
                    <a:pt x="255240" y="188441"/>
                  </a:lnTo>
                  <a:lnTo>
                    <a:pt x="269213" y="182444"/>
                  </a:lnTo>
                  <a:lnTo>
                    <a:pt x="302426" y="146769"/>
                  </a:lnTo>
                  <a:lnTo>
                    <a:pt x="315121" y="128116"/>
                  </a:lnTo>
                  <a:lnTo>
                    <a:pt x="325027" y="103110"/>
                  </a:lnTo>
                  <a:lnTo>
                    <a:pt x="324635" y="100347"/>
                  </a:lnTo>
                  <a:lnTo>
                    <a:pt x="323579" y="97711"/>
                  </a:lnTo>
                  <a:lnTo>
                    <a:pt x="322876" y="96747"/>
                  </a:lnTo>
                  <a:lnTo>
                    <a:pt x="322407" y="96899"/>
                  </a:lnTo>
                  <a:lnTo>
                    <a:pt x="322094" y="97793"/>
                  </a:lnTo>
                  <a:lnTo>
                    <a:pt x="310979" y="105726"/>
                  </a:lnTo>
                  <a:lnTo>
                    <a:pt x="302838" y="118160"/>
                  </a:lnTo>
                  <a:lnTo>
                    <a:pt x="292976" y="145409"/>
                  </a:lnTo>
                  <a:lnTo>
                    <a:pt x="287177" y="177338"/>
                  </a:lnTo>
                  <a:lnTo>
                    <a:pt x="289965" y="195558"/>
                  </a:lnTo>
                  <a:lnTo>
                    <a:pt x="295818" y="211011"/>
                  </a:lnTo>
                  <a:lnTo>
                    <a:pt x="298812" y="214349"/>
                  </a:lnTo>
                  <a:lnTo>
                    <a:pt x="306372" y="218059"/>
                  </a:lnTo>
                  <a:lnTo>
                    <a:pt x="319251" y="220440"/>
                  </a:lnTo>
                  <a:lnTo>
                    <a:pt x="335756" y="2210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71"/>
            <p:cNvSpPr/>
            <p:nvPr/>
          </p:nvSpPr>
          <p:spPr>
            <a:xfrm>
              <a:off x="1778917" y="3414713"/>
              <a:ext cx="84163" cy="185738"/>
            </a:xfrm>
            <a:custGeom>
              <a:avLst/>
              <a:gdLst/>
              <a:ahLst/>
              <a:cxnLst/>
              <a:rect l="0" t="0" r="0" b="0"/>
              <a:pathLst>
                <a:path w="84163" h="185738">
                  <a:moveTo>
                    <a:pt x="35596" y="0"/>
                  </a:moveTo>
                  <a:lnTo>
                    <a:pt x="31803" y="0"/>
                  </a:lnTo>
                  <a:lnTo>
                    <a:pt x="27825" y="2116"/>
                  </a:lnTo>
                  <a:lnTo>
                    <a:pt x="23411" y="6496"/>
                  </a:lnTo>
                  <a:lnTo>
                    <a:pt x="14109" y="24360"/>
                  </a:lnTo>
                  <a:lnTo>
                    <a:pt x="3045" y="58329"/>
                  </a:lnTo>
                  <a:lnTo>
                    <a:pt x="502" y="93572"/>
                  </a:lnTo>
                  <a:lnTo>
                    <a:pt x="0" y="127315"/>
                  </a:lnTo>
                  <a:lnTo>
                    <a:pt x="5605" y="156117"/>
                  </a:lnTo>
                  <a:lnTo>
                    <a:pt x="9831" y="167545"/>
                  </a:lnTo>
                  <a:lnTo>
                    <a:pt x="12863" y="171228"/>
                  </a:lnTo>
                  <a:lnTo>
                    <a:pt x="33670" y="181416"/>
                  </a:lnTo>
                  <a:lnTo>
                    <a:pt x="37487" y="182062"/>
                  </a:lnTo>
                  <a:lnTo>
                    <a:pt x="43844" y="180664"/>
                  </a:lnTo>
                  <a:lnTo>
                    <a:pt x="62513" y="171095"/>
                  </a:lnTo>
                  <a:lnTo>
                    <a:pt x="73368" y="161854"/>
                  </a:lnTo>
                  <a:lnTo>
                    <a:pt x="80742" y="150968"/>
                  </a:lnTo>
                  <a:lnTo>
                    <a:pt x="84162" y="137688"/>
                  </a:lnTo>
                  <a:lnTo>
                    <a:pt x="82845" y="130515"/>
                  </a:lnTo>
                  <a:lnTo>
                    <a:pt x="79758" y="122015"/>
                  </a:lnTo>
                  <a:lnTo>
                    <a:pt x="79325" y="119443"/>
                  </a:lnTo>
                  <a:lnTo>
                    <a:pt x="78242" y="118522"/>
                  </a:lnTo>
                  <a:lnTo>
                    <a:pt x="76727" y="118702"/>
                  </a:lnTo>
                  <a:lnTo>
                    <a:pt x="56248" y="131090"/>
                  </a:lnTo>
                  <a:lnTo>
                    <a:pt x="23644" y="162071"/>
                  </a:lnTo>
                  <a:lnTo>
                    <a:pt x="7021" y="1857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72"/>
            <p:cNvSpPr/>
            <p:nvPr/>
          </p:nvSpPr>
          <p:spPr>
            <a:xfrm>
              <a:off x="1879019" y="3464719"/>
              <a:ext cx="85513" cy="133780"/>
            </a:xfrm>
            <a:custGeom>
              <a:avLst/>
              <a:gdLst/>
              <a:ahLst/>
              <a:cxnLst/>
              <a:rect l="0" t="0" r="0" b="0"/>
              <a:pathLst>
                <a:path w="85513" h="133780">
                  <a:moveTo>
                    <a:pt x="42650" y="0"/>
                  </a:moveTo>
                  <a:lnTo>
                    <a:pt x="42650" y="7585"/>
                  </a:lnTo>
                  <a:lnTo>
                    <a:pt x="38416" y="15541"/>
                  </a:lnTo>
                  <a:lnTo>
                    <a:pt x="29225" y="31063"/>
                  </a:lnTo>
                  <a:lnTo>
                    <a:pt x="15776" y="64621"/>
                  </a:lnTo>
                  <a:lnTo>
                    <a:pt x="5230" y="85822"/>
                  </a:lnTo>
                  <a:lnTo>
                    <a:pt x="504" y="117664"/>
                  </a:lnTo>
                  <a:lnTo>
                    <a:pt x="0" y="129143"/>
                  </a:lnTo>
                  <a:lnTo>
                    <a:pt x="723" y="131339"/>
                  </a:lnTo>
                  <a:lnTo>
                    <a:pt x="1998" y="132803"/>
                  </a:lnTo>
                  <a:lnTo>
                    <a:pt x="3642" y="133779"/>
                  </a:lnTo>
                  <a:lnTo>
                    <a:pt x="5532" y="133636"/>
                  </a:lnTo>
                  <a:lnTo>
                    <a:pt x="9749" y="131360"/>
                  </a:lnTo>
                  <a:lnTo>
                    <a:pt x="31710" y="99470"/>
                  </a:lnTo>
                  <a:lnTo>
                    <a:pt x="47868" y="76828"/>
                  </a:lnTo>
                  <a:lnTo>
                    <a:pt x="61446" y="43425"/>
                  </a:lnTo>
                  <a:lnTo>
                    <a:pt x="71175" y="24129"/>
                  </a:lnTo>
                  <a:lnTo>
                    <a:pt x="77947" y="14863"/>
                  </a:lnTo>
                  <a:lnTo>
                    <a:pt x="78244" y="18251"/>
                  </a:lnTo>
                  <a:lnTo>
                    <a:pt x="74228" y="39500"/>
                  </a:lnTo>
                  <a:lnTo>
                    <a:pt x="77315" y="73919"/>
                  </a:lnTo>
                  <a:lnTo>
                    <a:pt x="78694" y="85240"/>
                  </a:lnTo>
                  <a:lnTo>
                    <a:pt x="85512"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73"/>
            <p:cNvSpPr/>
            <p:nvPr/>
          </p:nvSpPr>
          <p:spPr>
            <a:xfrm>
              <a:off x="2050883" y="3357563"/>
              <a:ext cx="42237" cy="204600"/>
            </a:xfrm>
            <a:custGeom>
              <a:avLst/>
              <a:gdLst/>
              <a:ahLst/>
              <a:cxnLst/>
              <a:rect l="0" t="0" r="0" b="0"/>
              <a:pathLst>
                <a:path w="42237" h="204600">
                  <a:moveTo>
                    <a:pt x="42236" y="0"/>
                  </a:moveTo>
                  <a:lnTo>
                    <a:pt x="42236" y="3792"/>
                  </a:lnTo>
                  <a:lnTo>
                    <a:pt x="40119" y="7770"/>
                  </a:lnTo>
                  <a:lnTo>
                    <a:pt x="32293" y="20585"/>
                  </a:lnTo>
                  <a:lnTo>
                    <a:pt x="23103" y="49809"/>
                  </a:lnTo>
                  <a:lnTo>
                    <a:pt x="16018" y="76847"/>
                  </a:lnTo>
                  <a:lnTo>
                    <a:pt x="8891" y="104966"/>
                  </a:lnTo>
                  <a:lnTo>
                    <a:pt x="2546" y="132613"/>
                  </a:lnTo>
                  <a:lnTo>
                    <a:pt x="0" y="163690"/>
                  </a:lnTo>
                  <a:lnTo>
                    <a:pt x="446" y="176732"/>
                  </a:lnTo>
                  <a:lnTo>
                    <a:pt x="9353" y="198182"/>
                  </a:lnTo>
                  <a:lnTo>
                    <a:pt x="13863" y="203174"/>
                  </a:lnTo>
                  <a:lnTo>
                    <a:pt x="16177" y="204506"/>
                  </a:lnTo>
                  <a:lnTo>
                    <a:pt x="18513" y="204599"/>
                  </a:lnTo>
                  <a:lnTo>
                    <a:pt x="27948"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74"/>
            <p:cNvSpPr/>
            <p:nvPr/>
          </p:nvSpPr>
          <p:spPr>
            <a:xfrm>
              <a:off x="2093242" y="3471863"/>
              <a:ext cx="135609" cy="121444"/>
            </a:xfrm>
            <a:custGeom>
              <a:avLst/>
              <a:gdLst/>
              <a:ahLst/>
              <a:cxnLst/>
              <a:rect l="0" t="0" r="0" b="0"/>
              <a:pathLst>
                <a:path w="135609" h="121444">
                  <a:moveTo>
                    <a:pt x="35596" y="0"/>
                  </a:moveTo>
                  <a:lnTo>
                    <a:pt x="29892" y="6496"/>
                  </a:lnTo>
                  <a:lnTo>
                    <a:pt x="14109" y="38076"/>
                  </a:lnTo>
                  <a:lnTo>
                    <a:pt x="3045" y="70954"/>
                  </a:lnTo>
                  <a:lnTo>
                    <a:pt x="0" y="101863"/>
                  </a:lnTo>
                  <a:lnTo>
                    <a:pt x="2048" y="106920"/>
                  </a:lnTo>
                  <a:lnTo>
                    <a:pt x="3706" y="109380"/>
                  </a:lnTo>
                  <a:lnTo>
                    <a:pt x="5605" y="110226"/>
                  </a:lnTo>
                  <a:lnTo>
                    <a:pt x="7664" y="109996"/>
                  </a:lnTo>
                  <a:lnTo>
                    <a:pt x="12069" y="107624"/>
                  </a:lnTo>
                  <a:lnTo>
                    <a:pt x="23727" y="97379"/>
                  </a:lnTo>
                  <a:lnTo>
                    <a:pt x="37980" y="73378"/>
                  </a:lnTo>
                  <a:lnTo>
                    <a:pt x="47767" y="44294"/>
                  </a:lnTo>
                  <a:lnTo>
                    <a:pt x="49800" y="17018"/>
                  </a:lnTo>
                  <a:lnTo>
                    <a:pt x="49087" y="39967"/>
                  </a:lnTo>
                  <a:lnTo>
                    <a:pt x="43732" y="68204"/>
                  </a:lnTo>
                  <a:lnTo>
                    <a:pt x="49615" y="98161"/>
                  </a:lnTo>
                  <a:lnTo>
                    <a:pt x="50498" y="98778"/>
                  </a:lnTo>
                  <a:lnTo>
                    <a:pt x="55533" y="99646"/>
                  </a:lnTo>
                  <a:lnTo>
                    <a:pt x="59803" y="99850"/>
                  </a:lnTo>
                  <a:lnTo>
                    <a:pt x="64346" y="97823"/>
                  </a:lnTo>
                  <a:lnTo>
                    <a:pt x="66669" y="96172"/>
                  </a:lnTo>
                  <a:lnTo>
                    <a:pt x="78473" y="77761"/>
                  </a:lnTo>
                  <a:lnTo>
                    <a:pt x="90366" y="60364"/>
                  </a:lnTo>
                  <a:lnTo>
                    <a:pt x="102271" y="47735"/>
                  </a:lnTo>
                  <a:lnTo>
                    <a:pt x="104652" y="46904"/>
                  </a:lnTo>
                  <a:lnTo>
                    <a:pt x="107033" y="47144"/>
                  </a:lnTo>
                  <a:lnTo>
                    <a:pt x="109414" y="48098"/>
                  </a:lnTo>
                  <a:lnTo>
                    <a:pt x="111002" y="49528"/>
                  </a:lnTo>
                  <a:lnTo>
                    <a:pt x="117551" y="67366"/>
                  </a:lnTo>
                  <a:lnTo>
                    <a:pt x="121894" y="102294"/>
                  </a:lnTo>
                  <a:lnTo>
                    <a:pt x="125015" y="111874"/>
                  </a:lnTo>
                  <a:lnTo>
                    <a:pt x="126958" y="115064"/>
                  </a:lnTo>
                  <a:lnTo>
                    <a:pt x="135608" y="1214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75"/>
            <p:cNvSpPr/>
            <p:nvPr/>
          </p:nvSpPr>
          <p:spPr>
            <a:xfrm>
              <a:off x="2314583" y="3444735"/>
              <a:ext cx="92862" cy="126589"/>
            </a:xfrm>
            <a:custGeom>
              <a:avLst/>
              <a:gdLst/>
              <a:ahLst/>
              <a:cxnLst/>
              <a:rect l="0" t="0" r="0" b="0"/>
              <a:pathLst>
                <a:path w="92862" h="126589">
                  <a:moveTo>
                    <a:pt x="7136" y="41415"/>
                  </a:moveTo>
                  <a:lnTo>
                    <a:pt x="985" y="41415"/>
                  </a:lnTo>
                  <a:lnTo>
                    <a:pt x="654" y="42209"/>
                  </a:lnTo>
                  <a:lnTo>
                    <a:pt x="0" y="71415"/>
                  </a:lnTo>
                  <a:lnTo>
                    <a:pt x="2112" y="76709"/>
                  </a:lnTo>
                  <a:lnTo>
                    <a:pt x="9936" y="86575"/>
                  </a:lnTo>
                  <a:lnTo>
                    <a:pt x="14466" y="89267"/>
                  </a:lnTo>
                  <a:lnTo>
                    <a:pt x="16785" y="89985"/>
                  </a:lnTo>
                  <a:lnTo>
                    <a:pt x="23595" y="88666"/>
                  </a:lnTo>
                  <a:lnTo>
                    <a:pt x="34238" y="83461"/>
                  </a:lnTo>
                  <a:lnTo>
                    <a:pt x="48737" y="70799"/>
                  </a:lnTo>
                  <a:lnTo>
                    <a:pt x="72951" y="38942"/>
                  </a:lnTo>
                  <a:lnTo>
                    <a:pt x="84505" y="10873"/>
                  </a:lnTo>
                  <a:lnTo>
                    <a:pt x="84115" y="8354"/>
                  </a:lnTo>
                  <a:lnTo>
                    <a:pt x="81566" y="3437"/>
                  </a:lnTo>
                  <a:lnTo>
                    <a:pt x="79774" y="1809"/>
                  </a:lnTo>
                  <a:lnTo>
                    <a:pt x="75667" y="0"/>
                  </a:lnTo>
                  <a:lnTo>
                    <a:pt x="73461" y="311"/>
                  </a:lnTo>
                  <a:lnTo>
                    <a:pt x="68893" y="2774"/>
                  </a:lnTo>
                  <a:lnTo>
                    <a:pt x="52996" y="18907"/>
                  </a:lnTo>
                  <a:lnTo>
                    <a:pt x="31981" y="51492"/>
                  </a:lnTo>
                  <a:lnTo>
                    <a:pt x="19716" y="77713"/>
                  </a:lnTo>
                  <a:lnTo>
                    <a:pt x="18813" y="89562"/>
                  </a:lnTo>
                  <a:lnTo>
                    <a:pt x="24700" y="110104"/>
                  </a:lnTo>
                  <a:lnTo>
                    <a:pt x="31214" y="120858"/>
                  </a:lnTo>
                  <a:lnTo>
                    <a:pt x="40062" y="124348"/>
                  </a:lnTo>
                  <a:lnTo>
                    <a:pt x="61353" y="126588"/>
                  </a:lnTo>
                  <a:lnTo>
                    <a:pt x="76029" y="123184"/>
                  </a:lnTo>
                  <a:lnTo>
                    <a:pt x="92861" y="1128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76"/>
            <p:cNvSpPr/>
            <p:nvPr/>
          </p:nvSpPr>
          <p:spPr>
            <a:xfrm>
              <a:off x="2504919" y="3471863"/>
              <a:ext cx="79698" cy="99155"/>
            </a:xfrm>
            <a:custGeom>
              <a:avLst/>
              <a:gdLst/>
              <a:ahLst/>
              <a:cxnLst/>
              <a:rect l="0" t="0" r="0" b="0"/>
              <a:pathLst>
                <a:path w="79698" h="99155">
                  <a:moveTo>
                    <a:pt x="31112" y="0"/>
                  </a:moveTo>
                  <a:lnTo>
                    <a:pt x="25409" y="6496"/>
                  </a:lnTo>
                  <a:lnTo>
                    <a:pt x="10527" y="38112"/>
                  </a:lnTo>
                  <a:lnTo>
                    <a:pt x="0" y="64796"/>
                  </a:lnTo>
                  <a:lnTo>
                    <a:pt x="2046" y="90239"/>
                  </a:lnTo>
                  <a:lnTo>
                    <a:pt x="3797" y="93497"/>
                  </a:lnTo>
                  <a:lnTo>
                    <a:pt x="6553" y="95668"/>
                  </a:lnTo>
                  <a:lnTo>
                    <a:pt x="15898" y="98725"/>
                  </a:lnTo>
                  <a:lnTo>
                    <a:pt x="18588" y="99154"/>
                  </a:lnTo>
                  <a:lnTo>
                    <a:pt x="29959" y="95965"/>
                  </a:lnTo>
                  <a:lnTo>
                    <a:pt x="43382" y="89993"/>
                  </a:lnTo>
                  <a:lnTo>
                    <a:pt x="50589" y="83389"/>
                  </a:lnTo>
                  <a:lnTo>
                    <a:pt x="73924" y="49504"/>
                  </a:lnTo>
                  <a:lnTo>
                    <a:pt x="78987" y="37686"/>
                  </a:lnTo>
                  <a:lnTo>
                    <a:pt x="79697" y="34649"/>
                  </a:lnTo>
                  <a:lnTo>
                    <a:pt x="78370" y="27041"/>
                  </a:lnTo>
                  <a:lnTo>
                    <a:pt x="73975" y="14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77"/>
            <p:cNvSpPr/>
            <p:nvPr/>
          </p:nvSpPr>
          <p:spPr>
            <a:xfrm>
              <a:off x="2636044" y="3550444"/>
              <a:ext cx="7145" cy="7145"/>
            </a:xfrm>
            <a:custGeom>
              <a:avLst/>
              <a:gdLst/>
              <a:ahLst/>
              <a:cxnLst/>
              <a:rect l="0" t="0" r="0" b="0"/>
              <a:pathLst>
                <a:path w="7145" h="7145">
                  <a:moveTo>
                    <a:pt x="7144" y="7144"/>
                  </a:moveTo>
                  <a:lnTo>
                    <a:pt x="7144" y="3351"/>
                  </a:lnTo>
                  <a:lnTo>
                    <a:pt x="6350" y="2234"/>
                  </a:lnTo>
                  <a:lnTo>
                    <a:pt x="5027" y="1489"/>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78"/>
            <p:cNvSpPr/>
            <p:nvPr/>
          </p:nvSpPr>
          <p:spPr>
            <a:xfrm>
              <a:off x="2578974" y="3286719"/>
              <a:ext cx="149940" cy="306588"/>
            </a:xfrm>
            <a:custGeom>
              <a:avLst/>
              <a:gdLst/>
              <a:ahLst/>
              <a:cxnLst/>
              <a:rect l="0" t="0" r="0" b="0"/>
              <a:pathLst>
                <a:path w="149940" h="306588">
                  <a:moveTo>
                    <a:pt x="21351" y="306587"/>
                  </a:moveTo>
                  <a:lnTo>
                    <a:pt x="15648" y="300090"/>
                  </a:lnTo>
                  <a:lnTo>
                    <a:pt x="4558" y="279852"/>
                  </a:lnTo>
                  <a:lnTo>
                    <a:pt x="836" y="254740"/>
                  </a:lnTo>
                  <a:lnTo>
                    <a:pt x="191" y="228342"/>
                  </a:lnTo>
                  <a:lnTo>
                    <a:pt x="0" y="195738"/>
                  </a:lnTo>
                  <a:lnTo>
                    <a:pt x="1531" y="160149"/>
                  </a:lnTo>
                  <a:lnTo>
                    <a:pt x="7515" y="133553"/>
                  </a:lnTo>
                  <a:lnTo>
                    <a:pt x="15466" y="107975"/>
                  </a:lnTo>
                  <a:lnTo>
                    <a:pt x="26751" y="73379"/>
                  </a:lnTo>
                  <a:lnTo>
                    <a:pt x="37239" y="45136"/>
                  </a:lnTo>
                  <a:lnTo>
                    <a:pt x="58868" y="13425"/>
                  </a:lnTo>
                  <a:lnTo>
                    <a:pt x="65277" y="6165"/>
                  </a:lnTo>
                  <a:lnTo>
                    <a:pt x="72888" y="2410"/>
                  </a:lnTo>
                  <a:lnTo>
                    <a:pt x="90710" y="0"/>
                  </a:lnTo>
                  <a:lnTo>
                    <a:pt x="104784" y="3374"/>
                  </a:lnTo>
                  <a:lnTo>
                    <a:pt x="126402" y="19557"/>
                  </a:lnTo>
                  <a:lnTo>
                    <a:pt x="149939" y="351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79"/>
            <p:cNvSpPr/>
            <p:nvPr/>
          </p:nvSpPr>
          <p:spPr>
            <a:xfrm>
              <a:off x="2500313" y="3450431"/>
              <a:ext cx="100013" cy="35720"/>
            </a:xfrm>
            <a:custGeom>
              <a:avLst/>
              <a:gdLst/>
              <a:ahLst/>
              <a:cxnLst/>
              <a:rect l="0" t="0" r="0" b="0"/>
              <a:pathLst>
                <a:path w="100013" h="35720">
                  <a:moveTo>
                    <a:pt x="0" y="35719"/>
                  </a:moveTo>
                  <a:lnTo>
                    <a:pt x="3792" y="35719"/>
                  </a:lnTo>
                  <a:lnTo>
                    <a:pt x="7770" y="33602"/>
                  </a:lnTo>
                  <a:lnTo>
                    <a:pt x="13772" y="30016"/>
                  </a:lnTo>
                  <a:lnTo>
                    <a:pt x="47527" y="18926"/>
                  </a:lnTo>
                  <a:lnTo>
                    <a:pt x="77297" y="9501"/>
                  </a:lnTo>
                  <a:lnTo>
                    <a:pt x="10001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1" name="SMARTInkShape-Group9"/>
          <p:cNvGrpSpPr/>
          <p:nvPr/>
        </p:nvGrpSpPr>
        <p:grpSpPr>
          <a:xfrm>
            <a:off x="1678781" y="3582548"/>
            <a:ext cx="671514" cy="346355"/>
            <a:chOff x="1678781" y="3582548"/>
            <a:chExt cx="671514" cy="346355"/>
          </a:xfrm>
        </p:grpSpPr>
        <p:sp>
          <p:nvSpPr>
            <p:cNvPr id="164" name="SMARTInkShape-80"/>
            <p:cNvSpPr/>
            <p:nvPr/>
          </p:nvSpPr>
          <p:spPr>
            <a:xfrm>
              <a:off x="1778794" y="3686175"/>
              <a:ext cx="21432" cy="135732"/>
            </a:xfrm>
            <a:custGeom>
              <a:avLst/>
              <a:gdLst/>
              <a:ahLst/>
              <a:cxnLst/>
              <a:rect l="0" t="0" r="0" b="0"/>
              <a:pathLst>
                <a:path w="21432" h="135732">
                  <a:moveTo>
                    <a:pt x="21431" y="0"/>
                  </a:moveTo>
                  <a:lnTo>
                    <a:pt x="17639" y="3792"/>
                  </a:lnTo>
                  <a:lnTo>
                    <a:pt x="15777" y="9887"/>
                  </a:lnTo>
                  <a:lnTo>
                    <a:pt x="9574" y="37815"/>
                  </a:lnTo>
                  <a:lnTo>
                    <a:pt x="5507" y="70205"/>
                  </a:lnTo>
                  <a:lnTo>
                    <a:pt x="1087" y="99769"/>
                  </a:lnTo>
                  <a:lnTo>
                    <a:pt x="0"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81"/>
            <p:cNvSpPr/>
            <p:nvPr/>
          </p:nvSpPr>
          <p:spPr>
            <a:xfrm>
              <a:off x="1678781" y="3582548"/>
              <a:ext cx="278608" cy="210784"/>
            </a:xfrm>
            <a:custGeom>
              <a:avLst/>
              <a:gdLst/>
              <a:ahLst/>
              <a:cxnLst/>
              <a:rect l="0" t="0" r="0" b="0"/>
              <a:pathLst>
                <a:path w="278608" h="210784">
                  <a:moveTo>
                    <a:pt x="0" y="117915"/>
                  </a:moveTo>
                  <a:lnTo>
                    <a:pt x="0" y="124065"/>
                  </a:lnTo>
                  <a:lnTo>
                    <a:pt x="3793" y="128556"/>
                  </a:lnTo>
                  <a:lnTo>
                    <a:pt x="7771" y="130582"/>
                  </a:lnTo>
                  <a:lnTo>
                    <a:pt x="24377" y="131882"/>
                  </a:lnTo>
                  <a:lnTo>
                    <a:pt x="57538" y="124389"/>
                  </a:lnTo>
                  <a:lnTo>
                    <a:pt x="89594" y="111609"/>
                  </a:lnTo>
                  <a:lnTo>
                    <a:pt x="117122" y="98407"/>
                  </a:lnTo>
                  <a:lnTo>
                    <a:pt x="145387" y="84441"/>
                  </a:lnTo>
                  <a:lnTo>
                    <a:pt x="177679" y="60591"/>
                  </a:lnTo>
                  <a:lnTo>
                    <a:pt x="210400" y="34861"/>
                  </a:lnTo>
                  <a:lnTo>
                    <a:pt x="233426" y="16451"/>
                  </a:lnTo>
                  <a:lnTo>
                    <a:pt x="239476" y="9320"/>
                  </a:lnTo>
                  <a:lnTo>
                    <a:pt x="246551" y="4511"/>
                  </a:lnTo>
                  <a:lnTo>
                    <a:pt x="249000" y="0"/>
                  </a:lnTo>
                  <a:lnTo>
                    <a:pt x="249344" y="411"/>
                  </a:lnTo>
                  <a:lnTo>
                    <a:pt x="249896" y="2982"/>
                  </a:lnTo>
                  <a:lnTo>
                    <a:pt x="237838" y="33651"/>
                  </a:lnTo>
                  <a:lnTo>
                    <a:pt x="228544" y="63170"/>
                  </a:lnTo>
                  <a:lnTo>
                    <a:pt x="221440" y="90052"/>
                  </a:lnTo>
                  <a:lnTo>
                    <a:pt x="214308" y="118126"/>
                  </a:lnTo>
                  <a:lnTo>
                    <a:pt x="204787" y="148472"/>
                  </a:lnTo>
                  <a:lnTo>
                    <a:pt x="200443" y="175791"/>
                  </a:lnTo>
                  <a:lnTo>
                    <a:pt x="202328" y="181473"/>
                  </a:lnTo>
                  <a:lnTo>
                    <a:pt x="203941" y="184099"/>
                  </a:lnTo>
                  <a:lnTo>
                    <a:pt x="205811" y="184262"/>
                  </a:lnTo>
                  <a:lnTo>
                    <a:pt x="207851" y="182784"/>
                  </a:lnTo>
                  <a:lnTo>
                    <a:pt x="236389" y="148788"/>
                  </a:lnTo>
                  <a:lnTo>
                    <a:pt x="245556" y="134811"/>
                  </a:lnTo>
                  <a:lnTo>
                    <a:pt x="254921" y="125953"/>
                  </a:lnTo>
                  <a:lnTo>
                    <a:pt x="264376" y="121487"/>
                  </a:lnTo>
                  <a:lnTo>
                    <a:pt x="269119" y="120297"/>
                  </a:lnTo>
                  <a:lnTo>
                    <a:pt x="272282" y="123471"/>
                  </a:lnTo>
                  <a:lnTo>
                    <a:pt x="275795" y="137582"/>
                  </a:lnTo>
                  <a:lnTo>
                    <a:pt x="278607" y="2107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82"/>
            <p:cNvSpPr/>
            <p:nvPr/>
          </p:nvSpPr>
          <p:spPr>
            <a:xfrm>
              <a:off x="2014545" y="3693319"/>
              <a:ext cx="14281" cy="71438"/>
            </a:xfrm>
            <a:custGeom>
              <a:avLst/>
              <a:gdLst/>
              <a:ahLst/>
              <a:cxnLst/>
              <a:rect l="0" t="0" r="0" b="0"/>
              <a:pathLst>
                <a:path w="14281" h="71438">
                  <a:moveTo>
                    <a:pt x="7136" y="0"/>
                  </a:moveTo>
                  <a:lnTo>
                    <a:pt x="3344" y="3792"/>
                  </a:lnTo>
                  <a:lnTo>
                    <a:pt x="1482" y="7771"/>
                  </a:lnTo>
                  <a:lnTo>
                    <a:pt x="18" y="40910"/>
                  </a:lnTo>
                  <a:lnTo>
                    <a:pt x="0" y="51103"/>
                  </a:lnTo>
                  <a:lnTo>
                    <a:pt x="2113" y="56579"/>
                  </a:lnTo>
                  <a:lnTo>
                    <a:pt x="4903" y="61659"/>
                  </a:lnTo>
                  <a:lnTo>
                    <a:pt x="6144" y="66562"/>
                  </a:lnTo>
                  <a:lnTo>
                    <a:pt x="7268" y="68187"/>
                  </a:lnTo>
                  <a:lnTo>
                    <a:pt x="8812" y="69270"/>
                  </a:lnTo>
                  <a:lnTo>
                    <a:pt x="14280"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83"/>
            <p:cNvSpPr/>
            <p:nvPr/>
          </p:nvSpPr>
          <p:spPr>
            <a:xfrm>
              <a:off x="2071690" y="3679580"/>
              <a:ext cx="71436" cy="92321"/>
            </a:xfrm>
            <a:custGeom>
              <a:avLst/>
              <a:gdLst/>
              <a:ahLst/>
              <a:cxnLst/>
              <a:rect l="0" t="0" r="0" b="0"/>
              <a:pathLst>
                <a:path w="71436" h="92321">
                  <a:moveTo>
                    <a:pt x="7141" y="42314"/>
                  </a:moveTo>
                  <a:lnTo>
                    <a:pt x="7141" y="52257"/>
                  </a:lnTo>
                  <a:lnTo>
                    <a:pt x="5025" y="56787"/>
                  </a:lnTo>
                  <a:lnTo>
                    <a:pt x="3349" y="59107"/>
                  </a:lnTo>
                  <a:lnTo>
                    <a:pt x="292" y="75639"/>
                  </a:lnTo>
                  <a:lnTo>
                    <a:pt x="5" y="84820"/>
                  </a:lnTo>
                  <a:lnTo>
                    <a:pt x="0" y="81278"/>
                  </a:lnTo>
                  <a:lnTo>
                    <a:pt x="2115" y="77359"/>
                  </a:lnTo>
                  <a:lnTo>
                    <a:pt x="9941" y="64582"/>
                  </a:lnTo>
                  <a:lnTo>
                    <a:pt x="17696" y="31265"/>
                  </a:lnTo>
                  <a:lnTo>
                    <a:pt x="28708" y="8825"/>
                  </a:lnTo>
                  <a:lnTo>
                    <a:pt x="33395" y="3617"/>
                  </a:lnTo>
                  <a:lnTo>
                    <a:pt x="38124" y="1303"/>
                  </a:lnTo>
                  <a:lnTo>
                    <a:pt x="45249" y="0"/>
                  </a:lnTo>
                  <a:lnTo>
                    <a:pt x="50007" y="1812"/>
                  </a:lnTo>
                  <a:lnTo>
                    <a:pt x="52387" y="3406"/>
                  </a:lnTo>
                  <a:lnTo>
                    <a:pt x="53974" y="5263"/>
                  </a:lnTo>
                  <a:lnTo>
                    <a:pt x="60522" y="20051"/>
                  </a:lnTo>
                  <a:lnTo>
                    <a:pt x="63960" y="53363"/>
                  </a:lnTo>
                  <a:lnTo>
                    <a:pt x="71233" y="88851"/>
                  </a:lnTo>
                  <a:lnTo>
                    <a:pt x="71435" y="923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84"/>
            <p:cNvSpPr/>
            <p:nvPr/>
          </p:nvSpPr>
          <p:spPr>
            <a:xfrm>
              <a:off x="2214875" y="3693319"/>
              <a:ext cx="63972" cy="235584"/>
            </a:xfrm>
            <a:custGeom>
              <a:avLst/>
              <a:gdLst/>
              <a:ahLst/>
              <a:cxnLst/>
              <a:rect l="0" t="0" r="0" b="0"/>
              <a:pathLst>
                <a:path w="63972" h="235584">
                  <a:moveTo>
                    <a:pt x="6831" y="0"/>
                  </a:moveTo>
                  <a:lnTo>
                    <a:pt x="10624" y="3792"/>
                  </a:lnTo>
                  <a:lnTo>
                    <a:pt x="10947" y="5703"/>
                  </a:lnTo>
                  <a:lnTo>
                    <a:pt x="10369" y="7771"/>
                  </a:lnTo>
                  <a:lnTo>
                    <a:pt x="9190" y="9943"/>
                  </a:lnTo>
                  <a:lnTo>
                    <a:pt x="742" y="43967"/>
                  </a:lnTo>
                  <a:lnTo>
                    <a:pt x="0" y="55802"/>
                  </a:lnTo>
                  <a:lnTo>
                    <a:pt x="689" y="57838"/>
                  </a:lnTo>
                  <a:lnTo>
                    <a:pt x="1943" y="58403"/>
                  </a:lnTo>
                  <a:lnTo>
                    <a:pt x="9658" y="57397"/>
                  </a:lnTo>
                  <a:lnTo>
                    <a:pt x="11891" y="55727"/>
                  </a:lnTo>
                  <a:lnTo>
                    <a:pt x="25113" y="38497"/>
                  </a:lnTo>
                  <a:lnTo>
                    <a:pt x="29757" y="28653"/>
                  </a:lnTo>
                  <a:lnTo>
                    <a:pt x="34290" y="22858"/>
                  </a:lnTo>
                  <a:lnTo>
                    <a:pt x="34662" y="23176"/>
                  </a:lnTo>
                  <a:lnTo>
                    <a:pt x="41048" y="52821"/>
                  </a:lnTo>
                  <a:lnTo>
                    <a:pt x="43146" y="86095"/>
                  </a:lnTo>
                  <a:lnTo>
                    <a:pt x="52467" y="121492"/>
                  </a:lnTo>
                  <a:lnTo>
                    <a:pt x="61916" y="151515"/>
                  </a:lnTo>
                  <a:lnTo>
                    <a:pt x="63800" y="185242"/>
                  </a:lnTo>
                  <a:lnTo>
                    <a:pt x="63971" y="219046"/>
                  </a:lnTo>
                  <a:lnTo>
                    <a:pt x="61860" y="226470"/>
                  </a:lnTo>
                  <a:lnTo>
                    <a:pt x="60186" y="229561"/>
                  </a:lnTo>
                  <a:lnTo>
                    <a:pt x="57482" y="231622"/>
                  </a:lnTo>
                  <a:lnTo>
                    <a:pt x="46886" y="234522"/>
                  </a:lnTo>
                  <a:lnTo>
                    <a:pt x="33283" y="235583"/>
                  </a:lnTo>
                  <a:lnTo>
                    <a:pt x="31609" y="234843"/>
                  </a:lnTo>
                  <a:lnTo>
                    <a:pt x="30494" y="233555"/>
                  </a:lnTo>
                  <a:lnTo>
                    <a:pt x="28263"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85"/>
            <p:cNvSpPr/>
            <p:nvPr/>
          </p:nvSpPr>
          <p:spPr>
            <a:xfrm>
              <a:off x="2303594" y="3657600"/>
              <a:ext cx="46701" cy="157164"/>
            </a:xfrm>
            <a:custGeom>
              <a:avLst/>
              <a:gdLst/>
              <a:ahLst/>
              <a:cxnLst/>
              <a:rect l="0" t="0" r="0" b="0"/>
              <a:pathLst>
                <a:path w="46701" h="157164">
                  <a:moveTo>
                    <a:pt x="46700" y="0"/>
                  </a:moveTo>
                  <a:lnTo>
                    <a:pt x="46700" y="3792"/>
                  </a:lnTo>
                  <a:lnTo>
                    <a:pt x="45906" y="4909"/>
                  </a:lnTo>
                  <a:lnTo>
                    <a:pt x="44583" y="5654"/>
                  </a:lnTo>
                  <a:lnTo>
                    <a:pt x="34515" y="7741"/>
                  </a:lnTo>
                  <a:lnTo>
                    <a:pt x="29907" y="10849"/>
                  </a:lnTo>
                  <a:lnTo>
                    <a:pt x="7010" y="40308"/>
                  </a:lnTo>
                  <a:lnTo>
                    <a:pt x="2347" y="49972"/>
                  </a:lnTo>
                  <a:lnTo>
                    <a:pt x="463" y="52365"/>
                  </a:lnTo>
                  <a:lnTo>
                    <a:pt x="0" y="54754"/>
                  </a:lnTo>
                  <a:lnTo>
                    <a:pt x="485" y="57140"/>
                  </a:lnTo>
                  <a:lnTo>
                    <a:pt x="2347" y="61908"/>
                  </a:lnTo>
                  <a:lnTo>
                    <a:pt x="7433" y="77610"/>
                  </a:lnTo>
                  <a:lnTo>
                    <a:pt x="9410" y="80315"/>
                  </a:lnTo>
                  <a:lnTo>
                    <a:pt x="20613" y="88805"/>
                  </a:lnTo>
                  <a:lnTo>
                    <a:pt x="23199" y="93179"/>
                  </a:lnTo>
                  <a:lnTo>
                    <a:pt x="25143" y="97769"/>
                  </a:lnTo>
                  <a:lnTo>
                    <a:pt x="28652" y="102455"/>
                  </a:lnTo>
                  <a:lnTo>
                    <a:pt x="30741" y="109300"/>
                  </a:lnTo>
                  <a:lnTo>
                    <a:pt x="31298" y="113348"/>
                  </a:lnTo>
                  <a:lnTo>
                    <a:pt x="29800" y="119962"/>
                  </a:lnTo>
                  <a:lnTo>
                    <a:pt x="13260" y="146918"/>
                  </a:lnTo>
                  <a:lnTo>
                    <a:pt x="3837" y="1571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86"/>
            <p:cNvSpPr/>
            <p:nvPr/>
          </p:nvSpPr>
          <p:spPr>
            <a:xfrm>
              <a:off x="1928813" y="3643313"/>
              <a:ext cx="28576" cy="7144"/>
            </a:xfrm>
            <a:custGeom>
              <a:avLst/>
              <a:gdLst/>
              <a:ahLst/>
              <a:cxnLst/>
              <a:rect l="0" t="0" r="0" b="0"/>
              <a:pathLst>
                <a:path w="28576" h="7144">
                  <a:moveTo>
                    <a:pt x="28575" y="0"/>
                  </a:moveTo>
                  <a:lnTo>
                    <a:pt x="17168" y="793"/>
                  </a:lnTo>
                  <a:lnTo>
                    <a:pt x="0" y="71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0" name="SMARTInkShape-Group10"/>
          <p:cNvGrpSpPr/>
          <p:nvPr/>
        </p:nvGrpSpPr>
        <p:grpSpPr>
          <a:xfrm>
            <a:off x="5722144" y="2759161"/>
            <a:ext cx="2336007" cy="733555"/>
            <a:chOff x="5722144" y="2759161"/>
            <a:chExt cx="2336007" cy="733555"/>
          </a:xfrm>
        </p:grpSpPr>
        <p:sp>
          <p:nvSpPr>
            <p:cNvPr id="172" name="SMARTInkShape-87"/>
            <p:cNvSpPr/>
            <p:nvPr/>
          </p:nvSpPr>
          <p:spPr>
            <a:xfrm>
              <a:off x="5722144" y="2759161"/>
              <a:ext cx="145597" cy="317901"/>
            </a:xfrm>
            <a:custGeom>
              <a:avLst/>
              <a:gdLst/>
              <a:ahLst/>
              <a:cxnLst/>
              <a:rect l="0" t="0" r="0" b="0"/>
              <a:pathLst>
                <a:path w="145597" h="317901">
                  <a:moveTo>
                    <a:pt x="0" y="91195"/>
                  </a:moveTo>
                  <a:lnTo>
                    <a:pt x="794" y="109549"/>
                  </a:lnTo>
                  <a:lnTo>
                    <a:pt x="5654" y="129363"/>
                  </a:lnTo>
                  <a:lnTo>
                    <a:pt x="10642" y="159765"/>
                  </a:lnTo>
                  <a:lnTo>
                    <a:pt x="16999" y="187007"/>
                  </a:lnTo>
                  <a:lnTo>
                    <a:pt x="20118" y="215187"/>
                  </a:lnTo>
                  <a:lnTo>
                    <a:pt x="26081" y="248243"/>
                  </a:lnTo>
                  <a:lnTo>
                    <a:pt x="28083" y="280291"/>
                  </a:lnTo>
                  <a:lnTo>
                    <a:pt x="28546" y="313400"/>
                  </a:lnTo>
                  <a:lnTo>
                    <a:pt x="27762" y="315532"/>
                  </a:lnTo>
                  <a:lnTo>
                    <a:pt x="26445" y="316953"/>
                  </a:lnTo>
                  <a:lnTo>
                    <a:pt x="24774" y="317900"/>
                  </a:lnTo>
                  <a:lnTo>
                    <a:pt x="23660" y="317738"/>
                  </a:lnTo>
                  <a:lnTo>
                    <a:pt x="22916" y="316837"/>
                  </a:lnTo>
                  <a:lnTo>
                    <a:pt x="15907" y="295360"/>
                  </a:lnTo>
                  <a:lnTo>
                    <a:pt x="10815" y="265403"/>
                  </a:lnTo>
                  <a:lnTo>
                    <a:pt x="8231" y="230654"/>
                  </a:lnTo>
                  <a:lnTo>
                    <a:pt x="7626" y="203977"/>
                  </a:lnTo>
                  <a:lnTo>
                    <a:pt x="7358" y="176245"/>
                  </a:lnTo>
                  <a:lnTo>
                    <a:pt x="7239" y="148045"/>
                  </a:lnTo>
                  <a:lnTo>
                    <a:pt x="11419" y="121753"/>
                  </a:lnTo>
                  <a:lnTo>
                    <a:pt x="20581" y="86756"/>
                  </a:lnTo>
                  <a:lnTo>
                    <a:pt x="30440" y="58394"/>
                  </a:lnTo>
                  <a:lnTo>
                    <a:pt x="47993" y="27478"/>
                  </a:lnTo>
                  <a:lnTo>
                    <a:pt x="62022" y="13226"/>
                  </a:lnTo>
                  <a:lnTo>
                    <a:pt x="80024" y="3976"/>
                  </a:lnTo>
                  <a:lnTo>
                    <a:pt x="96647" y="0"/>
                  </a:lnTo>
                  <a:lnTo>
                    <a:pt x="106719" y="1187"/>
                  </a:lnTo>
                  <a:lnTo>
                    <a:pt x="126120" y="8417"/>
                  </a:lnTo>
                  <a:lnTo>
                    <a:pt x="133576" y="14982"/>
                  </a:lnTo>
                  <a:lnTo>
                    <a:pt x="142236" y="29720"/>
                  </a:lnTo>
                  <a:lnTo>
                    <a:pt x="144830" y="35924"/>
                  </a:lnTo>
                  <a:lnTo>
                    <a:pt x="145596" y="47051"/>
                  </a:lnTo>
                  <a:lnTo>
                    <a:pt x="137530" y="78473"/>
                  </a:lnTo>
                  <a:lnTo>
                    <a:pt x="129208" y="103477"/>
                  </a:lnTo>
                  <a:lnTo>
                    <a:pt x="112367" y="125526"/>
                  </a:lnTo>
                  <a:lnTo>
                    <a:pt x="77765" y="156746"/>
                  </a:lnTo>
                  <a:lnTo>
                    <a:pt x="64294" y="1697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88"/>
            <p:cNvSpPr/>
            <p:nvPr/>
          </p:nvSpPr>
          <p:spPr>
            <a:xfrm>
              <a:off x="5829300" y="2829475"/>
              <a:ext cx="124322" cy="140167"/>
            </a:xfrm>
            <a:custGeom>
              <a:avLst/>
              <a:gdLst/>
              <a:ahLst/>
              <a:cxnLst/>
              <a:rect l="0" t="0" r="0" b="0"/>
              <a:pathLst>
                <a:path w="124322" h="140167">
                  <a:moveTo>
                    <a:pt x="0" y="106606"/>
                  </a:moveTo>
                  <a:lnTo>
                    <a:pt x="3792" y="110399"/>
                  </a:lnTo>
                  <a:lnTo>
                    <a:pt x="7771" y="112261"/>
                  </a:lnTo>
                  <a:lnTo>
                    <a:pt x="9943" y="112757"/>
                  </a:lnTo>
                  <a:lnTo>
                    <a:pt x="37585" y="103720"/>
                  </a:lnTo>
                  <a:lnTo>
                    <a:pt x="72594" y="79950"/>
                  </a:lnTo>
                  <a:lnTo>
                    <a:pt x="99537" y="54423"/>
                  </a:lnTo>
                  <a:lnTo>
                    <a:pt x="120775" y="21317"/>
                  </a:lnTo>
                  <a:lnTo>
                    <a:pt x="123379" y="16409"/>
                  </a:lnTo>
                  <a:lnTo>
                    <a:pt x="124321" y="12344"/>
                  </a:lnTo>
                  <a:lnTo>
                    <a:pt x="124156" y="8840"/>
                  </a:lnTo>
                  <a:lnTo>
                    <a:pt x="121979" y="1305"/>
                  </a:lnTo>
                  <a:lnTo>
                    <a:pt x="117449" y="274"/>
                  </a:lnTo>
                  <a:lnTo>
                    <a:pt x="114018" y="0"/>
                  </a:lnTo>
                  <a:lnTo>
                    <a:pt x="108090" y="1811"/>
                  </a:lnTo>
                  <a:lnTo>
                    <a:pt x="74448" y="26200"/>
                  </a:lnTo>
                  <a:lnTo>
                    <a:pt x="55744" y="57301"/>
                  </a:lnTo>
                  <a:lnTo>
                    <a:pt x="38856" y="91617"/>
                  </a:lnTo>
                  <a:lnTo>
                    <a:pt x="31974" y="108868"/>
                  </a:lnTo>
                  <a:lnTo>
                    <a:pt x="30086" y="121899"/>
                  </a:lnTo>
                  <a:lnTo>
                    <a:pt x="31363" y="131395"/>
                  </a:lnTo>
                  <a:lnTo>
                    <a:pt x="32815" y="135038"/>
                  </a:lnTo>
                  <a:lnTo>
                    <a:pt x="36164" y="137467"/>
                  </a:lnTo>
                  <a:lnTo>
                    <a:pt x="46236" y="140166"/>
                  </a:lnTo>
                  <a:lnTo>
                    <a:pt x="65293" y="137893"/>
                  </a:lnTo>
                  <a:lnTo>
                    <a:pt x="107156" y="1208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89"/>
            <p:cNvSpPr/>
            <p:nvPr/>
          </p:nvSpPr>
          <p:spPr>
            <a:xfrm>
              <a:off x="6007989" y="2815077"/>
              <a:ext cx="134197" cy="213874"/>
            </a:xfrm>
            <a:custGeom>
              <a:avLst/>
              <a:gdLst/>
              <a:ahLst/>
              <a:cxnLst/>
              <a:rect l="0" t="0" r="0" b="0"/>
              <a:pathLst>
                <a:path w="134197" h="213874">
                  <a:moveTo>
                    <a:pt x="21336" y="85286"/>
                  </a:moveTo>
                  <a:lnTo>
                    <a:pt x="21336" y="91436"/>
                  </a:lnTo>
                  <a:lnTo>
                    <a:pt x="15682" y="107840"/>
                  </a:lnTo>
                  <a:lnTo>
                    <a:pt x="12517" y="121337"/>
                  </a:lnTo>
                  <a:lnTo>
                    <a:pt x="1536" y="155056"/>
                  </a:lnTo>
                  <a:lnTo>
                    <a:pt x="0" y="163351"/>
                  </a:lnTo>
                  <a:lnTo>
                    <a:pt x="717" y="147449"/>
                  </a:lnTo>
                  <a:lnTo>
                    <a:pt x="7182" y="112942"/>
                  </a:lnTo>
                  <a:lnTo>
                    <a:pt x="16905" y="78021"/>
                  </a:lnTo>
                  <a:lnTo>
                    <a:pt x="30640" y="42407"/>
                  </a:lnTo>
                  <a:lnTo>
                    <a:pt x="38965" y="29716"/>
                  </a:lnTo>
                  <a:lnTo>
                    <a:pt x="65744" y="7076"/>
                  </a:lnTo>
                  <a:lnTo>
                    <a:pt x="74411" y="2900"/>
                  </a:lnTo>
                  <a:lnTo>
                    <a:pt x="93834" y="0"/>
                  </a:lnTo>
                  <a:lnTo>
                    <a:pt x="105699" y="3483"/>
                  </a:lnTo>
                  <a:lnTo>
                    <a:pt x="120856" y="11935"/>
                  </a:lnTo>
                  <a:lnTo>
                    <a:pt x="123401" y="12572"/>
                  </a:lnTo>
                  <a:lnTo>
                    <a:pt x="128347" y="17514"/>
                  </a:lnTo>
                  <a:lnTo>
                    <a:pt x="132396" y="24209"/>
                  </a:lnTo>
                  <a:lnTo>
                    <a:pt x="134196" y="29830"/>
                  </a:lnTo>
                  <a:lnTo>
                    <a:pt x="133882" y="32440"/>
                  </a:lnTo>
                  <a:lnTo>
                    <a:pt x="123366" y="52055"/>
                  </a:lnTo>
                  <a:lnTo>
                    <a:pt x="101324" y="83554"/>
                  </a:lnTo>
                  <a:lnTo>
                    <a:pt x="100334" y="88565"/>
                  </a:lnTo>
                  <a:lnTo>
                    <a:pt x="99954" y="102033"/>
                  </a:lnTo>
                  <a:lnTo>
                    <a:pt x="102050" y="106752"/>
                  </a:lnTo>
                  <a:lnTo>
                    <a:pt x="103721" y="109121"/>
                  </a:lnTo>
                  <a:lnTo>
                    <a:pt x="112569" y="137159"/>
                  </a:lnTo>
                  <a:lnTo>
                    <a:pt x="119380" y="149008"/>
                  </a:lnTo>
                  <a:lnTo>
                    <a:pt x="121267" y="154088"/>
                  </a:lnTo>
                  <a:lnTo>
                    <a:pt x="125999" y="161410"/>
                  </a:lnTo>
                  <a:lnTo>
                    <a:pt x="127384" y="166215"/>
                  </a:lnTo>
                  <a:lnTo>
                    <a:pt x="124372" y="177174"/>
                  </a:lnTo>
                  <a:lnTo>
                    <a:pt x="99369" y="200679"/>
                  </a:lnTo>
                  <a:lnTo>
                    <a:pt x="71342" y="2138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90"/>
            <p:cNvSpPr/>
            <p:nvPr/>
          </p:nvSpPr>
          <p:spPr>
            <a:xfrm>
              <a:off x="6168557" y="2871788"/>
              <a:ext cx="87612" cy="132140"/>
            </a:xfrm>
            <a:custGeom>
              <a:avLst/>
              <a:gdLst/>
              <a:ahLst/>
              <a:cxnLst/>
              <a:rect l="0" t="0" r="0" b="0"/>
              <a:pathLst>
                <a:path w="87612" h="132140">
                  <a:moveTo>
                    <a:pt x="39362" y="7143"/>
                  </a:moveTo>
                  <a:lnTo>
                    <a:pt x="39362" y="10936"/>
                  </a:lnTo>
                  <a:lnTo>
                    <a:pt x="24889" y="45220"/>
                  </a:lnTo>
                  <a:lnTo>
                    <a:pt x="9028" y="78097"/>
                  </a:lnTo>
                  <a:lnTo>
                    <a:pt x="0" y="109285"/>
                  </a:lnTo>
                  <a:lnTo>
                    <a:pt x="1495" y="118950"/>
                  </a:lnTo>
                  <a:lnTo>
                    <a:pt x="3005" y="122162"/>
                  </a:lnTo>
                  <a:lnTo>
                    <a:pt x="4805" y="124304"/>
                  </a:lnTo>
                  <a:lnTo>
                    <a:pt x="13397" y="131533"/>
                  </a:lnTo>
                  <a:lnTo>
                    <a:pt x="16496" y="132139"/>
                  </a:lnTo>
                  <a:lnTo>
                    <a:pt x="24172" y="130695"/>
                  </a:lnTo>
                  <a:lnTo>
                    <a:pt x="30759" y="125290"/>
                  </a:lnTo>
                  <a:lnTo>
                    <a:pt x="58744" y="95056"/>
                  </a:lnTo>
                  <a:lnTo>
                    <a:pt x="77073" y="60507"/>
                  </a:lnTo>
                  <a:lnTo>
                    <a:pt x="87200" y="30193"/>
                  </a:lnTo>
                  <a:lnTo>
                    <a:pt x="87611" y="20563"/>
                  </a:lnTo>
                  <a:lnTo>
                    <a:pt x="85147" y="13636"/>
                  </a:lnTo>
                  <a:lnTo>
                    <a:pt x="79298" y="5275"/>
                  </a:lnTo>
                  <a:lnTo>
                    <a:pt x="74838" y="2344"/>
                  </a:lnTo>
                  <a:lnTo>
                    <a:pt x="67865" y="694"/>
                  </a:lnTo>
                  <a:lnTo>
                    <a:pt x="6079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91"/>
            <p:cNvSpPr/>
            <p:nvPr/>
          </p:nvSpPr>
          <p:spPr>
            <a:xfrm>
              <a:off x="6293644" y="2901340"/>
              <a:ext cx="71438" cy="111890"/>
            </a:xfrm>
            <a:custGeom>
              <a:avLst/>
              <a:gdLst/>
              <a:ahLst/>
              <a:cxnLst/>
              <a:rect l="0" t="0" r="0" b="0"/>
              <a:pathLst>
                <a:path w="71438" h="111890">
                  <a:moveTo>
                    <a:pt x="0" y="70460"/>
                  </a:moveTo>
                  <a:lnTo>
                    <a:pt x="0" y="106064"/>
                  </a:lnTo>
                  <a:lnTo>
                    <a:pt x="0" y="111889"/>
                  </a:lnTo>
                  <a:lnTo>
                    <a:pt x="3792" y="105313"/>
                  </a:lnTo>
                  <a:lnTo>
                    <a:pt x="13735" y="78141"/>
                  </a:lnTo>
                  <a:lnTo>
                    <a:pt x="25614" y="43402"/>
                  </a:lnTo>
                  <a:lnTo>
                    <a:pt x="38024" y="10158"/>
                  </a:lnTo>
                  <a:lnTo>
                    <a:pt x="42829" y="3972"/>
                  </a:lnTo>
                  <a:lnTo>
                    <a:pt x="47610" y="1222"/>
                  </a:lnTo>
                  <a:lnTo>
                    <a:pt x="52380" y="0"/>
                  </a:lnTo>
                  <a:lnTo>
                    <a:pt x="54764" y="468"/>
                  </a:lnTo>
                  <a:lnTo>
                    <a:pt x="59529" y="3104"/>
                  </a:lnTo>
                  <a:lnTo>
                    <a:pt x="61117" y="5712"/>
                  </a:lnTo>
                  <a:lnTo>
                    <a:pt x="63352" y="17762"/>
                  </a:lnTo>
                  <a:lnTo>
                    <a:pt x="64211" y="51654"/>
                  </a:lnTo>
                  <a:lnTo>
                    <a:pt x="65080" y="86418"/>
                  </a:lnTo>
                  <a:lnTo>
                    <a:pt x="71437" y="1061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92"/>
            <p:cNvSpPr/>
            <p:nvPr/>
          </p:nvSpPr>
          <p:spPr>
            <a:xfrm>
              <a:off x="6472255" y="2765772"/>
              <a:ext cx="142859" cy="240668"/>
            </a:xfrm>
            <a:custGeom>
              <a:avLst/>
              <a:gdLst/>
              <a:ahLst/>
              <a:cxnLst/>
              <a:rect l="0" t="0" r="0" b="0"/>
              <a:pathLst>
                <a:path w="142859" h="240668">
                  <a:moveTo>
                    <a:pt x="14270" y="227459"/>
                  </a:moveTo>
                  <a:lnTo>
                    <a:pt x="8119" y="227459"/>
                  </a:lnTo>
                  <a:lnTo>
                    <a:pt x="7788" y="228253"/>
                  </a:lnTo>
                  <a:lnTo>
                    <a:pt x="7420" y="231252"/>
                  </a:lnTo>
                  <a:lnTo>
                    <a:pt x="6529" y="232369"/>
                  </a:lnTo>
                  <a:lnTo>
                    <a:pt x="3421" y="233610"/>
                  </a:lnTo>
                  <a:lnTo>
                    <a:pt x="2275" y="234735"/>
                  </a:lnTo>
                  <a:lnTo>
                    <a:pt x="284" y="240667"/>
                  </a:lnTo>
                  <a:lnTo>
                    <a:pt x="0" y="233614"/>
                  </a:lnTo>
                  <a:lnTo>
                    <a:pt x="778" y="203789"/>
                  </a:lnTo>
                  <a:lnTo>
                    <a:pt x="5686" y="177671"/>
                  </a:lnTo>
                  <a:lnTo>
                    <a:pt x="12168" y="145150"/>
                  </a:lnTo>
                  <a:lnTo>
                    <a:pt x="19115" y="110379"/>
                  </a:lnTo>
                  <a:lnTo>
                    <a:pt x="26201" y="76529"/>
                  </a:lnTo>
                  <a:lnTo>
                    <a:pt x="37823" y="42953"/>
                  </a:lnTo>
                  <a:lnTo>
                    <a:pt x="56691" y="14509"/>
                  </a:lnTo>
                  <a:lnTo>
                    <a:pt x="59219" y="11674"/>
                  </a:lnTo>
                  <a:lnTo>
                    <a:pt x="66262" y="8523"/>
                  </a:lnTo>
                  <a:lnTo>
                    <a:pt x="73890" y="6329"/>
                  </a:lnTo>
                  <a:lnTo>
                    <a:pt x="83441" y="1425"/>
                  </a:lnTo>
                  <a:lnTo>
                    <a:pt x="91579" y="0"/>
                  </a:lnTo>
                  <a:lnTo>
                    <a:pt x="125293" y="5110"/>
                  </a:lnTo>
                  <a:lnTo>
                    <a:pt x="142858" y="600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93"/>
            <p:cNvSpPr/>
            <p:nvPr/>
          </p:nvSpPr>
          <p:spPr>
            <a:xfrm>
              <a:off x="6432403" y="2886170"/>
              <a:ext cx="132704" cy="107062"/>
            </a:xfrm>
            <a:custGeom>
              <a:avLst/>
              <a:gdLst/>
              <a:ahLst/>
              <a:cxnLst/>
              <a:rect l="0" t="0" r="0" b="0"/>
              <a:pathLst>
                <a:path w="132704" h="107062">
                  <a:moveTo>
                    <a:pt x="4116" y="14193"/>
                  </a:moveTo>
                  <a:lnTo>
                    <a:pt x="0" y="14193"/>
                  </a:lnTo>
                  <a:lnTo>
                    <a:pt x="1758" y="14193"/>
                  </a:lnTo>
                  <a:lnTo>
                    <a:pt x="2544" y="13399"/>
                  </a:lnTo>
                  <a:lnTo>
                    <a:pt x="3417" y="10400"/>
                  </a:lnTo>
                  <a:lnTo>
                    <a:pt x="5237" y="9283"/>
                  </a:lnTo>
                  <a:lnTo>
                    <a:pt x="37268" y="1525"/>
                  </a:lnTo>
                  <a:lnTo>
                    <a:pt x="67903" y="225"/>
                  </a:lnTo>
                  <a:lnTo>
                    <a:pt x="89690" y="0"/>
                  </a:lnTo>
                  <a:lnTo>
                    <a:pt x="96090" y="2349"/>
                  </a:lnTo>
                  <a:lnTo>
                    <a:pt x="122747" y="25950"/>
                  </a:lnTo>
                  <a:lnTo>
                    <a:pt x="128278" y="35558"/>
                  </a:lnTo>
                  <a:lnTo>
                    <a:pt x="131392" y="52008"/>
                  </a:lnTo>
                  <a:lnTo>
                    <a:pt x="132589" y="85187"/>
                  </a:lnTo>
                  <a:lnTo>
                    <a:pt x="132703" y="1070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94"/>
            <p:cNvSpPr/>
            <p:nvPr/>
          </p:nvSpPr>
          <p:spPr>
            <a:xfrm>
              <a:off x="6607969" y="2843300"/>
              <a:ext cx="14288" cy="7057"/>
            </a:xfrm>
            <a:custGeom>
              <a:avLst/>
              <a:gdLst/>
              <a:ahLst/>
              <a:cxnLst/>
              <a:rect l="0" t="0" r="0" b="0"/>
              <a:pathLst>
                <a:path w="14288" h="7057">
                  <a:moveTo>
                    <a:pt x="14287" y="7056"/>
                  </a:moveTo>
                  <a:lnTo>
                    <a:pt x="8136" y="905"/>
                  </a:lnTo>
                  <a:lnTo>
                    <a:pt x="1080" y="0"/>
                  </a:lnTo>
                  <a:lnTo>
                    <a:pt x="720" y="764"/>
                  </a:lnTo>
                  <a:lnTo>
                    <a:pt x="0" y="70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95"/>
            <p:cNvSpPr/>
            <p:nvPr/>
          </p:nvSpPr>
          <p:spPr>
            <a:xfrm>
              <a:off x="6658070" y="2893219"/>
              <a:ext cx="21337" cy="121445"/>
            </a:xfrm>
            <a:custGeom>
              <a:avLst/>
              <a:gdLst/>
              <a:ahLst/>
              <a:cxnLst/>
              <a:rect l="0" t="0" r="0" b="0"/>
              <a:pathLst>
                <a:path w="21337" h="121445">
                  <a:moveTo>
                    <a:pt x="21336" y="0"/>
                  </a:moveTo>
                  <a:lnTo>
                    <a:pt x="17543" y="3792"/>
                  </a:lnTo>
                  <a:lnTo>
                    <a:pt x="15682" y="7771"/>
                  </a:lnTo>
                  <a:lnTo>
                    <a:pt x="6975" y="43313"/>
                  </a:lnTo>
                  <a:lnTo>
                    <a:pt x="630" y="78558"/>
                  </a:lnTo>
                  <a:lnTo>
                    <a:pt x="0" y="104458"/>
                  </a:lnTo>
                  <a:lnTo>
                    <a:pt x="7049" y="1214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96"/>
            <p:cNvSpPr/>
            <p:nvPr/>
          </p:nvSpPr>
          <p:spPr>
            <a:xfrm>
              <a:off x="6730849" y="2886075"/>
              <a:ext cx="77146" cy="100014"/>
            </a:xfrm>
            <a:custGeom>
              <a:avLst/>
              <a:gdLst/>
              <a:ahLst/>
              <a:cxnLst/>
              <a:rect l="0" t="0" r="0" b="0"/>
              <a:pathLst>
                <a:path w="77146" h="100014">
                  <a:moveTo>
                    <a:pt x="55714" y="0"/>
                  </a:moveTo>
                  <a:lnTo>
                    <a:pt x="51921" y="0"/>
                  </a:lnTo>
                  <a:lnTo>
                    <a:pt x="47943" y="2117"/>
                  </a:lnTo>
                  <a:lnTo>
                    <a:pt x="28072" y="20585"/>
                  </a:lnTo>
                  <a:lnTo>
                    <a:pt x="8282" y="52477"/>
                  </a:lnTo>
                  <a:lnTo>
                    <a:pt x="718" y="69338"/>
                  </a:lnTo>
                  <a:lnTo>
                    <a:pt x="0" y="72419"/>
                  </a:lnTo>
                  <a:lnTo>
                    <a:pt x="315" y="74473"/>
                  </a:lnTo>
                  <a:lnTo>
                    <a:pt x="1318" y="75843"/>
                  </a:lnTo>
                  <a:lnTo>
                    <a:pt x="2781" y="76755"/>
                  </a:lnTo>
                  <a:lnTo>
                    <a:pt x="4551" y="76570"/>
                  </a:lnTo>
                  <a:lnTo>
                    <a:pt x="25721" y="64036"/>
                  </a:lnTo>
                  <a:lnTo>
                    <a:pt x="46956" y="47867"/>
                  </a:lnTo>
                  <a:lnTo>
                    <a:pt x="52614" y="41118"/>
                  </a:lnTo>
                  <a:lnTo>
                    <a:pt x="57776" y="38119"/>
                  </a:lnTo>
                  <a:lnTo>
                    <a:pt x="59470" y="38112"/>
                  </a:lnTo>
                  <a:lnTo>
                    <a:pt x="60599" y="38902"/>
                  </a:lnTo>
                  <a:lnTo>
                    <a:pt x="64305" y="43806"/>
                  </a:lnTo>
                  <a:lnTo>
                    <a:pt x="66204" y="45872"/>
                  </a:lnTo>
                  <a:lnTo>
                    <a:pt x="68314" y="52402"/>
                  </a:lnTo>
                  <a:lnTo>
                    <a:pt x="70729" y="82497"/>
                  </a:lnTo>
                  <a:lnTo>
                    <a:pt x="77145" y="100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SMARTInkShape-97"/>
            <p:cNvSpPr/>
            <p:nvPr/>
          </p:nvSpPr>
          <p:spPr>
            <a:xfrm>
              <a:off x="6893719" y="2778919"/>
              <a:ext cx="21432" cy="207170"/>
            </a:xfrm>
            <a:custGeom>
              <a:avLst/>
              <a:gdLst/>
              <a:ahLst/>
              <a:cxnLst/>
              <a:rect l="0" t="0" r="0" b="0"/>
              <a:pathLst>
                <a:path w="21432" h="207170">
                  <a:moveTo>
                    <a:pt x="21431" y="0"/>
                  </a:moveTo>
                  <a:lnTo>
                    <a:pt x="17638" y="0"/>
                  </a:lnTo>
                  <a:lnTo>
                    <a:pt x="16521" y="1587"/>
                  </a:lnTo>
                  <a:lnTo>
                    <a:pt x="14582" y="16094"/>
                  </a:lnTo>
                  <a:lnTo>
                    <a:pt x="14326" y="46158"/>
                  </a:lnTo>
                  <a:lnTo>
                    <a:pt x="10503" y="81613"/>
                  </a:lnTo>
                  <a:lnTo>
                    <a:pt x="4346" y="109730"/>
                  </a:lnTo>
                  <a:lnTo>
                    <a:pt x="1287" y="138169"/>
                  </a:lnTo>
                  <a:lnTo>
                    <a:pt x="254" y="171314"/>
                  </a:lnTo>
                  <a:lnTo>
                    <a:pt x="0" y="2071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98"/>
            <p:cNvSpPr/>
            <p:nvPr/>
          </p:nvSpPr>
          <p:spPr>
            <a:xfrm>
              <a:off x="6807994" y="2869282"/>
              <a:ext cx="121445" cy="131094"/>
            </a:xfrm>
            <a:custGeom>
              <a:avLst/>
              <a:gdLst/>
              <a:ahLst/>
              <a:cxnLst/>
              <a:rect l="0" t="0" r="0" b="0"/>
              <a:pathLst>
                <a:path w="121445" h="131094">
                  <a:moveTo>
                    <a:pt x="0" y="16793"/>
                  </a:moveTo>
                  <a:lnTo>
                    <a:pt x="9943" y="6850"/>
                  </a:lnTo>
                  <a:lnTo>
                    <a:pt x="31962" y="0"/>
                  </a:lnTo>
                  <a:lnTo>
                    <a:pt x="67413" y="528"/>
                  </a:lnTo>
                  <a:lnTo>
                    <a:pt x="85788" y="5860"/>
                  </a:lnTo>
                  <a:lnTo>
                    <a:pt x="110520" y="22218"/>
                  </a:lnTo>
                  <a:lnTo>
                    <a:pt x="116589" y="31375"/>
                  </a:lnTo>
                  <a:lnTo>
                    <a:pt x="120005" y="47572"/>
                  </a:lnTo>
                  <a:lnTo>
                    <a:pt x="121317" y="82770"/>
                  </a:lnTo>
                  <a:lnTo>
                    <a:pt x="121433" y="116326"/>
                  </a:lnTo>
                  <a:lnTo>
                    <a:pt x="121444" y="1310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99"/>
            <p:cNvSpPr/>
            <p:nvPr/>
          </p:nvSpPr>
          <p:spPr>
            <a:xfrm>
              <a:off x="7029476" y="2907506"/>
              <a:ext cx="49848" cy="69994"/>
            </a:xfrm>
            <a:custGeom>
              <a:avLst/>
              <a:gdLst/>
              <a:ahLst/>
              <a:cxnLst/>
              <a:rect l="0" t="0" r="0" b="0"/>
              <a:pathLst>
                <a:path w="49848" h="69994">
                  <a:moveTo>
                    <a:pt x="7118" y="0"/>
                  </a:moveTo>
                  <a:lnTo>
                    <a:pt x="7118" y="7585"/>
                  </a:lnTo>
                  <a:lnTo>
                    <a:pt x="5001" y="13425"/>
                  </a:lnTo>
                  <a:lnTo>
                    <a:pt x="3325" y="16094"/>
                  </a:lnTo>
                  <a:lnTo>
                    <a:pt x="967" y="27435"/>
                  </a:lnTo>
                  <a:lnTo>
                    <a:pt x="0" y="59146"/>
                  </a:lnTo>
                  <a:lnTo>
                    <a:pt x="2102" y="64122"/>
                  </a:lnTo>
                  <a:lnTo>
                    <a:pt x="3774" y="66561"/>
                  </a:lnTo>
                  <a:lnTo>
                    <a:pt x="6476" y="68186"/>
                  </a:lnTo>
                  <a:lnTo>
                    <a:pt x="13711" y="69993"/>
                  </a:lnTo>
                  <a:lnTo>
                    <a:pt x="22219" y="68679"/>
                  </a:lnTo>
                  <a:lnTo>
                    <a:pt x="33817" y="63477"/>
                  </a:lnTo>
                  <a:lnTo>
                    <a:pt x="39621" y="58375"/>
                  </a:lnTo>
                  <a:lnTo>
                    <a:pt x="44847" y="50815"/>
                  </a:lnTo>
                  <a:lnTo>
                    <a:pt x="48459" y="37634"/>
                  </a:lnTo>
                  <a:lnTo>
                    <a:pt x="49847" y="9484"/>
                  </a:lnTo>
                  <a:lnTo>
                    <a:pt x="49098" y="6323"/>
                  </a:lnTo>
                  <a:lnTo>
                    <a:pt x="4283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100"/>
            <p:cNvSpPr/>
            <p:nvPr/>
          </p:nvSpPr>
          <p:spPr>
            <a:xfrm>
              <a:off x="7086695" y="2912503"/>
              <a:ext cx="107062" cy="95017"/>
            </a:xfrm>
            <a:custGeom>
              <a:avLst/>
              <a:gdLst/>
              <a:ahLst/>
              <a:cxnLst/>
              <a:rect l="0" t="0" r="0" b="0"/>
              <a:pathLst>
                <a:path w="107062" h="95017">
                  <a:moveTo>
                    <a:pt x="14193" y="66441"/>
                  </a:moveTo>
                  <a:lnTo>
                    <a:pt x="10400" y="66441"/>
                  </a:lnTo>
                  <a:lnTo>
                    <a:pt x="9283" y="67235"/>
                  </a:lnTo>
                  <a:lnTo>
                    <a:pt x="8538" y="68557"/>
                  </a:lnTo>
                  <a:lnTo>
                    <a:pt x="8042" y="70233"/>
                  </a:lnTo>
                  <a:lnTo>
                    <a:pt x="224" y="80347"/>
                  </a:lnTo>
                  <a:lnTo>
                    <a:pt x="0" y="76823"/>
                  </a:lnTo>
                  <a:lnTo>
                    <a:pt x="3726" y="63167"/>
                  </a:lnTo>
                  <a:lnTo>
                    <a:pt x="26644" y="29441"/>
                  </a:lnTo>
                  <a:lnTo>
                    <a:pt x="45256" y="8391"/>
                  </a:lnTo>
                  <a:lnTo>
                    <a:pt x="54722" y="1483"/>
                  </a:lnTo>
                  <a:lnTo>
                    <a:pt x="58674" y="117"/>
                  </a:lnTo>
                  <a:lnTo>
                    <a:pt x="62104" y="0"/>
                  </a:lnTo>
                  <a:lnTo>
                    <a:pt x="77103" y="5515"/>
                  </a:lnTo>
                  <a:lnTo>
                    <a:pt x="83956" y="13963"/>
                  </a:lnTo>
                  <a:lnTo>
                    <a:pt x="94824" y="42581"/>
                  </a:lnTo>
                  <a:lnTo>
                    <a:pt x="101363" y="78292"/>
                  </a:lnTo>
                  <a:lnTo>
                    <a:pt x="107061" y="95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101"/>
            <p:cNvSpPr/>
            <p:nvPr/>
          </p:nvSpPr>
          <p:spPr>
            <a:xfrm>
              <a:off x="7400925" y="2764631"/>
              <a:ext cx="28576" cy="235745"/>
            </a:xfrm>
            <a:custGeom>
              <a:avLst/>
              <a:gdLst/>
              <a:ahLst/>
              <a:cxnLst/>
              <a:rect l="0" t="0" r="0" b="0"/>
              <a:pathLst>
                <a:path w="28576" h="235745">
                  <a:moveTo>
                    <a:pt x="0" y="0"/>
                  </a:moveTo>
                  <a:lnTo>
                    <a:pt x="0" y="31333"/>
                  </a:lnTo>
                  <a:lnTo>
                    <a:pt x="2117" y="65309"/>
                  </a:lnTo>
                  <a:lnTo>
                    <a:pt x="5655" y="95287"/>
                  </a:lnTo>
                  <a:lnTo>
                    <a:pt x="6703" y="127187"/>
                  </a:lnTo>
                  <a:lnTo>
                    <a:pt x="9130" y="156748"/>
                  </a:lnTo>
                  <a:lnTo>
                    <a:pt x="13268" y="191389"/>
                  </a:lnTo>
                  <a:lnTo>
                    <a:pt x="19789" y="219574"/>
                  </a:lnTo>
                  <a:lnTo>
                    <a:pt x="28575" y="2357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102"/>
            <p:cNvSpPr/>
            <p:nvPr/>
          </p:nvSpPr>
          <p:spPr>
            <a:xfrm>
              <a:off x="7343862" y="2825645"/>
              <a:ext cx="220625" cy="124536"/>
            </a:xfrm>
            <a:custGeom>
              <a:avLst/>
              <a:gdLst/>
              <a:ahLst/>
              <a:cxnLst/>
              <a:rect l="0" t="0" r="0" b="0"/>
              <a:pathLst>
                <a:path w="220625" h="124536">
                  <a:moveTo>
                    <a:pt x="7057" y="53286"/>
                  </a:moveTo>
                  <a:lnTo>
                    <a:pt x="3264" y="53286"/>
                  </a:lnTo>
                  <a:lnTo>
                    <a:pt x="2147" y="52493"/>
                  </a:lnTo>
                  <a:lnTo>
                    <a:pt x="1402" y="51170"/>
                  </a:lnTo>
                  <a:lnTo>
                    <a:pt x="354" y="43399"/>
                  </a:lnTo>
                  <a:lnTo>
                    <a:pt x="0" y="30343"/>
                  </a:lnTo>
                  <a:lnTo>
                    <a:pt x="4185" y="22981"/>
                  </a:lnTo>
                  <a:lnTo>
                    <a:pt x="16014" y="9112"/>
                  </a:lnTo>
                  <a:lnTo>
                    <a:pt x="27442" y="5872"/>
                  </a:lnTo>
                  <a:lnTo>
                    <a:pt x="56856" y="0"/>
                  </a:lnTo>
                  <a:lnTo>
                    <a:pt x="78432" y="1073"/>
                  </a:lnTo>
                  <a:lnTo>
                    <a:pt x="106263" y="9341"/>
                  </a:lnTo>
                  <a:lnTo>
                    <a:pt x="122000" y="21039"/>
                  </a:lnTo>
                  <a:lnTo>
                    <a:pt x="132042" y="35353"/>
                  </a:lnTo>
                  <a:lnTo>
                    <a:pt x="139251" y="54323"/>
                  </a:lnTo>
                  <a:lnTo>
                    <a:pt x="146115" y="85349"/>
                  </a:lnTo>
                  <a:lnTo>
                    <a:pt x="151546" y="113806"/>
                  </a:lnTo>
                  <a:lnTo>
                    <a:pt x="153389" y="117445"/>
                  </a:lnTo>
                  <a:lnTo>
                    <a:pt x="155412" y="119871"/>
                  </a:lnTo>
                  <a:lnTo>
                    <a:pt x="159775" y="122567"/>
                  </a:lnTo>
                  <a:lnTo>
                    <a:pt x="166695" y="124085"/>
                  </a:lnTo>
                  <a:lnTo>
                    <a:pt x="177565" y="124535"/>
                  </a:lnTo>
                  <a:lnTo>
                    <a:pt x="190839" y="120875"/>
                  </a:lnTo>
                  <a:lnTo>
                    <a:pt x="198011" y="114811"/>
                  </a:lnTo>
                  <a:lnTo>
                    <a:pt x="215706" y="93403"/>
                  </a:lnTo>
                  <a:lnTo>
                    <a:pt x="220251" y="76762"/>
                  </a:lnTo>
                  <a:lnTo>
                    <a:pt x="220624" y="73699"/>
                  </a:lnTo>
                  <a:lnTo>
                    <a:pt x="216804" y="66063"/>
                  </a:lnTo>
                  <a:lnTo>
                    <a:pt x="203612" y="52839"/>
                  </a:lnTo>
                  <a:lnTo>
                    <a:pt x="185651" y="389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103"/>
            <p:cNvSpPr/>
            <p:nvPr/>
          </p:nvSpPr>
          <p:spPr>
            <a:xfrm>
              <a:off x="6459084" y="3207544"/>
              <a:ext cx="98880" cy="144832"/>
            </a:xfrm>
            <a:custGeom>
              <a:avLst/>
              <a:gdLst/>
              <a:ahLst/>
              <a:cxnLst/>
              <a:rect l="0" t="0" r="0" b="0"/>
              <a:pathLst>
                <a:path w="98880" h="144832">
                  <a:moveTo>
                    <a:pt x="41729" y="0"/>
                  </a:moveTo>
                  <a:lnTo>
                    <a:pt x="34144" y="3792"/>
                  </a:lnTo>
                  <a:lnTo>
                    <a:pt x="28303" y="9887"/>
                  </a:lnTo>
                  <a:lnTo>
                    <a:pt x="7576" y="43730"/>
                  </a:lnTo>
                  <a:lnTo>
                    <a:pt x="1446" y="64551"/>
                  </a:lnTo>
                  <a:lnTo>
                    <a:pt x="0" y="100046"/>
                  </a:lnTo>
                  <a:lnTo>
                    <a:pt x="8854" y="131943"/>
                  </a:lnTo>
                  <a:lnTo>
                    <a:pt x="15476" y="140133"/>
                  </a:lnTo>
                  <a:lnTo>
                    <a:pt x="19464" y="143428"/>
                  </a:lnTo>
                  <a:lnTo>
                    <a:pt x="23710" y="144831"/>
                  </a:lnTo>
                  <a:lnTo>
                    <a:pt x="46627" y="143289"/>
                  </a:lnTo>
                  <a:lnTo>
                    <a:pt x="64612" y="135413"/>
                  </a:lnTo>
                  <a:lnTo>
                    <a:pt x="98879"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104"/>
            <p:cNvSpPr/>
            <p:nvPr/>
          </p:nvSpPr>
          <p:spPr>
            <a:xfrm>
              <a:off x="6600825" y="3194782"/>
              <a:ext cx="176825" cy="168517"/>
            </a:xfrm>
            <a:custGeom>
              <a:avLst/>
              <a:gdLst/>
              <a:ahLst/>
              <a:cxnLst/>
              <a:rect l="0" t="0" r="0" b="0"/>
              <a:pathLst>
                <a:path w="176825" h="168517">
                  <a:moveTo>
                    <a:pt x="7144" y="134206"/>
                  </a:moveTo>
                  <a:lnTo>
                    <a:pt x="7144" y="144148"/>
                  </a:lnTo>
                  <a:lnTo>
                    <a:pt x="5027" y="148679"/>
                  </a:lnTo>
                  <a:lnTo>
                    <a:pt x="2234" y="153338"/>
                  </a:lnTo>
                  <a:lnTo>
                    <a:pt x="441" y="162797"/>
                  </a:lnTo>
                  <a:lnTo>
                    <a:pt x="87" y="168516"/>
                  </a:lnTo>
                  <a:lnTo>
                    <a:pt x="1" y="132880"/>
                  </a:lnTo>
                  <a:lnTo>
                    <a:pt x="0" y="101576"/>
                  </a:lnTo>
                  <a:lnTo>
                    <a:pt x="3793" y="74178"/>
                  </a:lnTo>
                  <a:lnTo>
                    <a:pt x="12185" y="43767"/>
                  </a:lnTo>
                  <a:lnTo>
                    <a:pt x="16793" y="35008"/>
                  </a:lnTo>
                  <a:lnTo>
                    <a:pt x="21486" y="30587"/>
                  </a:lnTo>
                  <a:lnTo>
                    <a:pt x="26219" y="28622"/>
                  </a:lnTo>
                  <a:lnTo>
                    <a:pt x="30967" y="27748"/>
                  </a:lnTo>
                  <a:lnTo>
                    <a:pt x="33344" y="29103"/>
                  </a:lnTo>
                  <a:lnTo>
                    <a:pt x="42070" y="37800"/>
                  </a:lnTo>
                  <a:lnTo>
                    <a:pt x="73436" y="53141"/>
                  </a:lnTo>
                  <a:lnTo>
                    <a:pt x="107269" y="66728"/>
                  </a:lnTo>
                  <a:lnTo>
                    <a:pt x="118055" y="68497"/>
                  </a:lnTo>
                  <a:lnTo>
                    <a:pt x="136844" y="65700"/>
                  </a:lnTo>
                  <a:lnTo>
                    <a:pt x="146280" y="59838"/>
                  </a:lnTo>
                  <a:lnTo>
                    <a:pt x="158172" y="49729"/>
                  </a:lnTo>
                  <a:lnTo>
                    <a:pt x="166342" y="43479"/>
                  </a:lnTo>
                  <a:lnTo>
                    <a:pt x="172620" y="35410"/>
                  </a:lnTo>
                  <a:lnTo>
                    <a:pt x="175939" y="26532"/>
                  </a:lnTo>
                  <a:lnTo>
                    <a:pt x="176824" y="21942"/>
                  </a:lnTo>
                  <a:lnTo>
                    <a:pt x="175691" y="14725"/>
                  </a:lnTo>
                  <a:lnTo>
                    <a:pt x="170590" y="6200"/>
                  </a:lnTo>
                  <a:lnTo>
                    <a:pt x="168495" y="3625"/>
                  </a:lnTo>
                  <a:lnTo>
                    <a:pt x="161934" y="763"/>
                  </a:lnTo>
                  <a:lnTo>
                    <a:pt x="157962" y="0"/>
                  </a:lnTo>
                  <a:lnTo>
                    <a:pt x="154521" y="285"/>
                  </a:lnTo>
                  <a:lnTo>
                    <a:pt x="148580" y="2719"/>
                  </a:lnTo>
                  <a:lnTo>
                    <a:pt x="132595" y="17246"/>
                  </a:lnTo>
                  <a:lnTo>
                    <a:pt x="116267" y="42222"/>
                  </a:lnTo>
                  <a:lnTo>
                    <a:pt x="101371" y="70087"/>
                  </a:lnTo>
                  <a:lnTo>
                    <a:pt x="95388" y="95187"/>
                  </a:lnTo>
                  <a:lnTo>
                    <a:pt x="94160" y="125616"/>
                  </a:lnTo>
                  <a:lnTo>
                    <a:pt x="96882" y="137267"/>
                  </a:lnTo>
                  <a:lnTo>
                    <a:pt x="102855" y="145620"/>
                  </a:lnTo>
                  <a:lnTo>
                    <a:pt x="115832" y="157451"/>
                  </a:lnTo>
                  <a:lnTo>
                    <a:pt x="123183" y="160412"/>
                  </a:lnTo>
                  <a:lnTo>
                    <a:pt x="135731" y="1627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105"/>
            <p:cNvSpPr/>
            <p:nvPr/>
          </p:nvSpPr>
          <p:spPr>
            <a:xfrm>
              <a:off x="6802296" y="3221831"/>
              <a:ext cx="119999" cy="142876"/>
            </a:xfrm>
            <a:custGeom>
              <a:avLst/>
              <a:gdLst/>
              <a:ahLst/>
              <a:cxnLst/>
              <a:rect l="0" t="0" r="0" b="0"/>
              <a:pathLst>
                <a:path w="119999" h="142876">
                  <a:moveTo>
                    <a:pt x="69992" y="0"/>
                  </a:moveTo>
                  <a:lnTo>
                    <a:pt x="69992" y="3792"/>
                  </a:lnTo>
                  <a:lnTo>
                    <a:pt x="69198" y="4910"/>
                  </a:lnTo>
                  <a:lnTo>
                    <a:pt x="67875" y="5655"/>
                  </a:lnTo>
                  <a:lnTo>
                    <a:pt x="66199" y="6151"/>
                  </a:lnTo>
                  <a:lnTo>
                    <a:pt x="43256" y="26943"/>
                  </a:lnTo>
                  <a:lnTo>
                    <a:pt x="25435" y="51095"/>
                  </a:lnTo>
                  <a:lnTo>
                    <a:pt x="10864" y="85869"/>
                  </a:lnTo>
                  <a:lnTo>
                    <a:pt x="724" y="113692"/>
                  </a:lnTo>
                  <a:lnTo>
                    <a:pt x="0" y="118657"/>
                  </a:lnTo>
                  <a:lnTo>
                    <a:pt x="312" y="121968"/>
                  </a:lnTo>
                  <a:lnTo>
                    <a:pt x="1314" y="124174"/>
                  </a:lnTo>
                  <a:lnTo>
                    <a:pt x="2775" y="125645"/>
                  </a:lnTo>
                  <a:lnTo>
                    <a:pt x="6516" y="127280"/>
                  </a:lnTo>
                  <a:lnTo>
                    <a:pt x="8625" y="127716"/>
                  </a:lnTo>
                  <a:lnTo>
                    <a:pt x="10824" y="127213"/>
                  </a:lnTo>
                  <a:lnTo>
                    <a:pt x="15384" y="124537"/>
                  </a:lnTo>
                  <a:lnTo>
                    <a:pt x="42050" y="92618"/>
                  </a:lnTo>
                  <a:lnTo>
                    <a:pt x="69823" y="57771"/>
                  </a:lnTo>
                  <a:lnTo>
                    <a:pt x="74679" y="53457"/>
                  </a:lnTo>
                  <a:lnTo>
                    <a:pt x="79482" y="51540"/>
                  </a:lnTo>
                  <a:lnTo>
                    <a:pt x="81082" y="51823"/>
                  </a:lnTo>
                  <a:lnTo>
                    <a:pt x="82147" y="52805"/>
                  </a:lnTo>
                  <a:lnTo>
                    <a:pt x="88908" y="68778"/>
                  </a:lnTo>
                  <a:lnTo>
                    <a:pt x="96905" y="102641"/>
                  </a:lnTo>
                  <a:lnTo>
                    <a:pt x="105852" y="124874"/>
                  </a:lnTo>
                  <a:lnTo>
                    <a:pt x="119998"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106"/>
            <p:cNvSpPr/>
            <p:nvPr/>
          </p:nvSpPr>
          <p:spPr>
            <a:xfrm>
              <a:off x="6958013" y="3093244"/>
              <a:ext cx="28576" cy="235745"/>
            </a:xfrm>
            <a:custGeom>
              <a:avLst/>
              <a:gdLst/>
              <a:ahLst/>
              <a:cxnLst/>
              <a:rect l="0" t="0" r="0" b="0"/>
              <a:pathLst>
                <a:path w="28576" h="235745">
                  <a:moveTo>
                    <a:pt x="0" y="0"/>
                  </a:moveTo>
                  <a:lnTo>
                    <a:pt x="0" y="32905"/>
                  </a:lnTo>
                  <a:lnTo>
                    <a:pt x="0" y="67736"/>
                  </a:lnTo>
                  <a:lnTo>
                    <a:pt x="2116" y="101032"/>
                  </a:lnTo>
                  <a:lnTo>
                    <a:pt x="5654" y="136033"/>
                  </a:lnTo>
                  <a:lnTo>
                    <a:pt x="8818" y="171539"/>
                  </a:lnTo>
                  <a:lnTo>
                    <a:pt x="14783" y="200845"/>
                  </a:lnTo>
                  <a:lnTo>
                    <a:pt x="28575" y="2357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SMARTInkShape-107"/>
            <p:cNvSpPr/>
            <p:nvPr/>
          </p:nvSpPr>
          <p:spPr>
            <a:xfrm>
              <a:off x="6894013" y="3154770"/>
              <a:ext cx="205975" cy="159931"/>
            </a:xfrm>
            <a:custGeom>
              <a:avLst/>
              <a:gdLst/>
              <a:ahLst/>
              <a:cxnLst/>
              <a:rect l="0" t="0" r="0" b="0"/>
              <a:pathLst>
                <a:path w="205975" h="159931">
                  <a:moveTo>
                    <a:pt x="6850" y="59918"/>
                  </a:moveTo>
                  <a:lnTo>
                    <a:pt x="3057" y="59918"/>
                  </a:lnTo>
                  <a:lnTo>
                    <a:pt x="1940" y="60711"/>
                  </a:lnTo>
                  <a:lnTo>
                    <a:pt x="1195" y="62034"/>
                  </a:lnTo>
                  <a:lnTo>
                    <a:pt x="0" y="66068"/>
                  </a:lnTo>
                  <a:lnTo>
                    <a:pt x="3585" y="70559"/>
                  </a:lnTo>
                  <a:lnTo>
                    <a:pt x="9632" y="72585"/>
                  </a:lnTo>
                  <a:lnTo>
                    <a:pt x="21962" y="75842"/>
                  </a:lnTo>
                  <a:lnTo>
                    <a:pt x="31822" y="78901"/>
                  </a:lnTo>
                  <a:lnTo>
                    <a:pt x="64466" y="81027"/>
                  </a:lnTo>
                  <a:lnTo>
                    <a:pt x="93460" y="80491"/>
                  </a:lnTo>
                  <a:lnTo>
                    <a:pt x="126822" y="73565"/>
                  </a:lnTo>
                  <a:lnTo>
                    <a:pt x="160370" y="60761"/>
                  </a:lnTo>
                  <a:lnTo>
                    <a:pt x="191480" y="43938"/>
                  </a:lnTo>
                  <a:lnTo>
                    <a:pt x="200032" y="36146"/>
                  </a:lnTo>
                  <a:lnTo>
                    <a:pt x="203834" y="30038"/>
                  </a:lnTo>
                  <a:lnTo>
                    <a:pt x="205974" y="18344"/>
                  </a:lnTo>
                  <a:lnTo>
                    <a:pt x="204358" y="11543"/>
                  </a:lnTo>
                  <a:lnTo>
                    <a:pt x="202816" y="8618"/>
                  </a:lnTo>
                  <a:lnTo>
                    <a:pt x="193060" y="708"/>
                  </a:lnTo>
                  <a:lnTo>
                    <a:pt x="182478" y="0"/>
                  </a:lnTo>
                  <a:lnTo>
                    <a:pt x="170632" y="3125"/>
                  </a:lnTo>
                  <a:lnTo>
                    <a:pt x="145206" y="22491"/>
                  </a:lnTo>
                  <a:lnTo>
                    <a:pt x="121844" y="46704"/>
                  </a:lnTo>
                  <a:lnTo>
                    <a:pt x="114050" y="60395"/>
                  </a:lnTo>
                  <a:lnTo>
                    <a:pt x="108282" y="93496"/>
                  </a:lnTo>
                  <a:lnTo>
                    <a:pt x="107493" y="108973"/>
                  </a:lnTo>
                  <a:lnTo>
                    <a:pt x="111376" y="121672"/>
                  </a:lnTo>
                  <a:lnTo>
                    <a:pt x="142581" y="159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SMARTInkShape-108"/>
            <p:cNvSpPr/>
            <p:nvPr/>
          </p:nvSpPr>
          <p:spPr>
            <a:xfrm>
              <a:off x="7251152" y="3150394"/>
              <a:ext cx="85480" cy="128588"/>
            </a:xfrm>
            <a:custGeom>
              <a:avLst/>
              <a:gdLst/>
              <a:ahLst/>
              <a:cxnLst/>
              <a:rect l="0" t="0" r="0" b="0"/>
              <a:pathLst>
                <a:path w="85480" h="128588">
                  <a:moveTo>
                    <a:pt x="64048" y="0"/>
                  </a:moveTo>
                  <a:lnTo>
                    <a:pt x="60255" y="0"/>
                  </a:lnTo>
                  <a:lnTo>
                    <a:pt x="59138" y="1587"/>
                  </a:lnTo>
                  <a:lnTo>
                    <a:pt x="55979" y="11406"/>
                  </a:lnTo>
                  <a:lnTo>
                    <a:pt x="32593" y="43968"/>
                  </a:lnTo>
                  <a:lnTo>
                    <a:pt x="9213" y="78727"/>
                  </a:lnTo>
                  <a:lnTo>
                    <a:pt x="2557" y="100055"/>
                  </a:lnTo>
                  <a:lnTo>
                    <a:pt x="0" y="122992"/>
                  </a:lnTo>
                  <a:lnTo>
                    <a:pt x="1506" y="124857"/>
                  </a:lnTo>
                  <a:lnTo>
                    <a:pt x="7412" y="126930"/>
                  </a:lnTo>
                  <a:lnTo>
                    <a:pt x="10416" y="126688"/>
                  </a:lnTo>
                  <a:lnTo>
                    <a:pt x="15870" y="124304"/>
                  </a:lnTo>
                  <a:lnTo>
                    <a:pt x="45244" y="96447"/>
                  </a:lnTo>
                  <a:lnTo>
                    <a:pt x="67891" y="62540"/>
                  </a:lnTo>
                  <a:lnTo>
                    <a:pt x="76037" y="45103"/>
                  </a:lnTo>
                  <a:lnTo>
                    <a:pt x="77881" y="33780"/>
                  </a:lnTo>
                  <a:lnTo>
                    <a:pt x="78826" y="32838"/>
                  </a:lnTo>
                  <a:lnTo>
                    <a:pt x="80250" y="33005"/>
                  </a:lnTo>
                  <a:lnTo>
                    <a:pt x="81993" y="33909"/>
                  </a:lnTo>
                  <a:lnTo>
                    <a:pt x="83155" y="35306"/>
                  </a:lnTo>
                  <a:lnTo>
                    <a:pt x="84446" y="38975"/>
                  </a:lnTo>
                  <a:lnTo>
                    <a:pt x="85389" y="72350"/>
                  </a:lnTo>
                  <a:lnTo>
                    <a:pt x="85468" y="105160"/>
                  </a:lnTo>
                  <a:lnTo>
                    <a:pt x="85479" y="1285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109"/>
            <p:cNvSpPr/>
            <p:nvPr/>
          </p:nvSpPr>
          <p:spPr>
            <a:xfrm>
              <a:off x="7037314" y="3321844"/>
              <a:ext cx="99293" cy="170872"/>
            </a:xfrm>
            <a:custGeom>
              <a:avLst/>
              <a:gdLst/>
              <a:ahLst/>
              <a:cxnLst/>
              <a:rect l="0" t="0" r="0" b="0"/>
              <a:pathLst>
                <a:path w="99293" h="170872">
                  <a:moveTo>
                    <a:pt x="85005" y="0"/>
                  </a:moveTo>
                  <a:lnTo>
                    <a:pt x="81212" y="0"/>
                  </a:lnTo>
                  <a:lnTo>
                    <a:pt x="49045" y="14473"/>
                  </a:lnTo>
                  <a:lnTo>
                    <a:pt x="38860" y="20720"/>
                  </a:lnTo>
                  <a:lnTo>
                    <a:pt x="21326" y="37625"/>
                  </a:lnTo>
                  <a:lnTo>
                    <a:pt x="4751" y="71688"/>
                  </a:lnTo>
                  <a:lnTo>
                    <a:pt x="0" y="107189"/>
                  </a:lnTo>
                  <a:lnTo>
                    <a:pt x="168" y="142085"/>
                  </a:lnTo>
                  <a:lnTo>
                    <a:pt x="3114" y="153372"/>
                  </a:lnTo>
                  <a:lnTo>
                    <a:pt x="9186" y="161563"/>
                  </a:lnTo>
                  <a:lnTo>
                    <a:pt x="17176" y="167056"/>
                  </a:lnTo>
                  <a:lnTo>
                    <a:pt x="30600" y="170148"/>
                  </a:lnTo>
                  <a:lnTo>
                    <a:pt x="39922" y="170871"/>
                  </a:lnTo>
                  <a:lnTo>
                    <a:pt x="74501" y="155305"/>
                  </a:lnTo>
                  <a:lnTo>
                    <a:pt x="99292"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110"/>
            <p:cNvSpPr/>
            <p:nvPr/>
          </p:nvSpPr>
          <p:spPr>
            <a:xfrm>
              <a:off x="7158127" y="3243263"/>
              <a:ext cx="78493" cy="228018"/>
            </a:xfrm>
            <a:custGeom>
              <a:avLst/>
              <a:gdLst/>
              <a:ahLst/>
              <a:cxnLst/>
              <a:rect l="0" t="0" r="0" b="0"/>
              <a:pathLst>
                <a:path w="78493" h="228018">
                  <a:moveTo>
                    <a:pt x="21342" y="0"/>
                  </a:moveTo>
                  <a:lnTo>
                    <a:pt x="21342" y="9942"/>
                  </a:lnTo>
                  <a:lnTo>
                    <a:pt x="17549" y="20585"/>
                  </a:lnTo>
                  <a:lnTo>
                    <a:pt x="5041" y="44106"/>
                  </a:lnTo>
                  <a:lnTo>
                    <a:pt x="924" y="73799"/>
                  </a:lnTo>
                  <a:lnTo>
                    <a:pt x="210" y="102828"/>
                  </a:lnTo>
                  <a:lnTo>
                    <a:pt x="0" y="134449"/>
                  </a:lnTo>
                  <a:lnTo>
                    <a:pt x="1538" y="153417"/>
                  </a:lnTo>
                  <a:lnTo>
                    <a:pt x="13343" y="184998"/>
                  </a:lnTo>
                  <a:lnTo>
                    <a:pt x="19762" y="210373"/>
                  </a:lnTo>
                  <a:lnTo>
                    <a:pt x="20874" y="221964"/>
                  </a:lnTo>
                  <a:lnTo>
                    <a:pt x="21823" y="224176"/>
                  </a:lnTo>
                  <a:lnTo>
                    <a:pt x="23250" y="225650"/>
                  </a:lnTo>
                  <a:lnTo>
                    <a:pt x="27451" y="228017"/>
                  </a:lnTo>
                  <a:lnTo>
                    <a:pt x="31971" y="220842"/>
                  </a:lnTo>
                  <a:lnTo>
                    <a:pt x="34546" y="208662"/>
                  </a:lnTo>
                  <a:lnTo>
                    <a:pt x="35534" y="174746"/>
                  </a:lnTo>
                  <a:lnTo>
                    <a:pt x="36404" y="155755"/>
                  </a:lnTo>
                  <a:lnTo>
                    <a:pt x="41777" y="144727"/>
                  </a:lnTo>
                  <a:lnTo>
                    <a:pt x="42902" y="144904"/>
                  </a:lnTo>
                  <a:lnTo>
                    <a:pt x="46270" y="147216"/>
                  </a:lnTo>
                  <a:lnTo>
                    <a:pt x="48296" y="153006"/>
                  </a:lnTo>
                  <a:lnTo>
                    <a:pt x="51553" y="165191"/>
                  </a:lnTo>
                  <a:lnTo>
                    <a:pt x="64348" y="198613"/>
                  </a:lnTo>
                  <a:lnTo>
                    <a:pt x="78492"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SMARTInkShape-111"/>
            <p:cNvSpPr/>
            <p:nvPr/>
          </p:nvSpPr>
          <p:spPr>
            <a:xfrm>
              <a:off x="7322380" y="3350589"/>
              <a:ext cx="249996" cy="113997"/>
            </a:xfrm>
            <a:custGeom>
              <a:avLst/>
              <a:gdLst/>
              <a:ahLst/>
              <a:cxnLst/>
              <a:rect l="0" t="0" r="0" b="0"/>
              <a:pathLst>
                <a:path w="249996" h="113997">
                  <a:moveTo>
                    <a:pt x="35683" y="21261"/>
                  </a:moveTo>
                  <a:lnTo>
                    <a:pt x="31890" y="21261"/>
                  </a:lnTo>
                  <a:lnTo>
                    <a:pt x="27912" y="23378"/>
                  </a:lnTo>
                  <a:lnTo>
                    <a:pt x="23498" y="27758"/>
                  </a:lnTo>
                  <a:lnTo>
                    <a:pt x="7091" y="59337"/>
                  </a:lnTo>
                  <a:lnTo>
                    <a:pt x="1371" y="82228"/>
                  </a:lnTo>
                  <a:lnTo>
                    <a:pt x="0" y="112276"/>
                  </a:lnTo>
                  <a:lnTo>
                    <a:pt x="4213" y="111189"/>
                  </a:lnTo>
                  <a:lnTo>
                    <a:pt x="13394" y="106115"/>
                  </a:lnTo>
                  <a:lnTo>
                    <a:pt x="18633" y="101043"/>
                  </a:lnTo>
                  <a:lnTo>
                    <a:pt x="23606" y="93497"/>
                  </a:lnTo>
                  <a:lnTo>
                    <a:pt x="34000" y="59035"/>
                  </a:lnTo>
                  <a:lnTo>
                    <a:pt x="35728" y="53130"/>
                  </a:lnTo>
                  <a:lnTo>
                    <a:pt x="41735" y="44224"/>
                  </a:lnTo>
                  <a:lnTo>
                    <a:pt x="42893" y="44507"/>
                  </a:lnTo>
                  <a:lnTo>
                    <a:pt x="52674" y="52770"/>
                  </a:lnTo>
                  <a:lnTo>
                    <a:pt x="71414" y="85762"/>
                  </a:lnTo>
                  <a:lnTo>
                    <a:pt x="80929" y="100853"/>
                  </a:lnTo>
                  <a:lnTo>
                    <a:pt x="91422" y="112598"/>
                  </a:lnTo>
                  <a:lnTo>
                    <a:pt x="94322" y="113449"/>
                  </a:lnTo>
                  <a:lnTo>
                    <a:pt x="98859" y="113996"/>
                  </a:lnTo>
                  <a:lnTo>
                    <a:pt x="99231" y="113246"/>
                  </a:lnTo>
                  <a:lnTo>
                    <a:pt x="99963" y="79217"/>
                  </a:lnTo>
                  <a:lnTo>
                    <a:pt x="102089" y="62246"/>
                  </a:lnTo>
                  <a:lnTo>
                    <a:pt x="112161" y="28951"/>
                  </a:lnTo>
                  <a:lnTo>
                    <a:pt x="116768" y="17800"/>
                  </a:lnTo>
                  <a:lnTo>
                    <a:pt x="123579" y="9668"/>
                  </a:lnTo>
                  <a:lnTo>
                    <a:pt x="131898" y="4202"/>
                  </a:lnTo>
                  <a:lnTo>
                    <a:pt x="151079" y="405"/>
                  </a:lnTo>
                  <a:lnTo>
                    <a:pt x="159128" y="0"/>
                  </a:lnTo>
                  <a:lnTo>
                    <a:pt x="170332" y="3673"/>
                  </a:lnTo>
                  <a:lnTo>
                    <a:pt x="173073" y="6360"/>
                  </a:lnTo>
                  <a:lnTo>
                    <a:pt x="176120" y="13580"/>
                  </a:lnTo>
                  <a:lnTo>
                    <a:pt x="178415" y="39494"/>
                  </a:lnTo>
                  <a:lnTo>
                    <a:pt x="177751" y="73054"/>
                  </a:lnTo>
                  <a:lnTo>
                    <a:pt x="172406" y="97383"/>
                  </a:lnTo>
                  <a:lnTo>
                    <a:pt x="172869" y="100584"/>
                  </a:lnTo>
                  <a:lnTo>
                    <a:pt x="173971" y="102718"/>
                  </a:lnTo>
                  <a:lnTo>
                    <a:pt x="175500" y="104141"/>
                  </a:lnTo>
                  <a:lnTo>
                    <a:pt x="176519" y="104295"/>
                  </a:lnTo>
                  <a:lnTo>
                    <a:pt x="177199" y="103605"/>
                  </a:lnTo>
                  <a:lnTo>
                    <a:pt x="177652" y="102351"/>
                  </a:lnTo>
                  <a:lnTo>
                    <a:pt x="192995" y="75579"/>
                  </a:lnTo>
                  <a:lnTo>
                    <a:pt x="205029" y="43071"/>
                  </a:lnTo>
                  <a:lnTo>
                    <a:pt x="206991" y="34129"/>
                  </a:lnTo>
                  <a:lnTo>
                    <a:pt x="212602" y="21921"/>
                  </a:lnTo>
                  <a:lnTo>
                    <a:pt x="214178" y="14574"/>
                  </a:lnTo>
                  <a:lnTo>
                    <a:pt x="215051" y="25614"/>
                  </a:lnTo>
                  <a:lnTo>
                    <a:pt x="223094" y="59212"/>
                  </a:lnTo>
                  <a:lnTo>
                    <a:pt x="233546" y="86495"/>
                  </a:lnTo>
                  <a:lnTo>
                    <a:pt x="249995" y="1069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SMARTInkShape-112"/>
            <p:cNvSpPr/>
            <p:nvPr/>
          </p:nvSpPr>
          <p:spPr>
            <a:xfrm>
              <a:off x="7629844" y="3328988"/>
              <a:ext cx="71120" cy="114043"/>
            </a:xfrm>
            <a:custGeom>
              <a:avLst/>
              <a:gdLst/>
              <a:ahLst/>
              <a:cxnLst/>
              <a:rect l="0" t="0" r="0" b="0"/>
              <a:pathLst>
                <a:path w="71120" h="114043">
                  <a:moveTo>
                    <a:pt x="13969" y="0"/>
                  </a:moveTo>
                  <a:lnTo>
                    <a:pt x="13969" y="3792"/>
                  </a:lnTo>
                  <a:lnTo>
                    <a:pt x="11852" y="7770"/>
                  </a:lnTo>
                  <a:lnTo>
                    <a:pt x="10176" y="9942"/>
                  </a:lnTo>
                  <a:lnTo>
                    <a:pt x="8314" y="16590"/>
                  </a:lnTo>
                  <a:lnTo>
                    <a:pt x="5150" y="29257"/>
                  </a:lnTo>
                  <a:lnTo>
                    <a:pt x="2112" y="39196"/>
                  </a:lnTo>
                  <a:lnTo>
                    <a:pt x="0" y="71895"/>
                  </a:lnTo>
                  <a:lnTo>
                    <a:pt x="3568" y="89211"/>
                  </a:lnTo>
                  <a:lnTo>
                    <a:pt x="13445" y="104397"/>
                  </a:lnTo>
                  <a:lnTo>
                    <a:pt x="21938" y="109898"/>
                  </a:lnTo>
                  <a:lnTo>
                    <a:pt x="40326" y="113430"/>
                  </a:lnTo>
                  <a:lnTo>
                    <a:pt x="54499" y="114042"/>
                  </a:lnTo>
                  <a:lnTo>
                    <a:pt x="61880" y="112068"/>
                  </a:lnTo>
                  <a:lnTo>
                    <a:pt x="71119"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SMARTInkShape-113"/>
            <p:cNvSpPr/>
            <p:nvPr/>
          </p:nvSpPr>
          <p:spPr>
            <a:xfrm>
              <a:off x="7793921" y="3157538"/>
              <a:ext cx="21343" cy="228601"/>
            </a:xfrm>
            <a:custGeom>
              <a:avLst/>
              <a:gdLst/>
              <a:ahLst/>
              <a:cxnLst/>
              <a:rect l="0" t="0" r="0" b="0"/>
              <a:pathLst>
                <a:path w="21343" h="228601">
                  <a:moveTo>
                    <a:pt x="21342" y="0"/>
                  </a:moveTo>
                  <a:lnTo>
                    <a:pt x="10700" y="0"/>
                  </a:lnTo>
                  <a:lnTo>
                    <a:pt x="9485" y="1587"/>
                  </a:lnTo>
                  <a:lnTo>
                    <a:pt x="7774" y="12200"/>
                  </a:lnTo>
                  <a:lnTo>
                    <a:pt x="3357" y="47320"/>
                  </a:lnTo>
                  <a:lnTo>
                    <a:pt x="931" y="78226"/>
                  </a:lnTo>
                  <a:lnTo>
                    <a:pt x="213" y="108727"/>
                  </a:lnTo>
                  <a:lnTo>
                    <a:pt x="0" y="141664"/>
                  </a:lnTo>
                  <a:lnTo>
                    <a:pt x="3729" y="172766"/>
                  </a:lnTo>
                  <a:lnTo>
                    <a:pt x="7191" y="205223"/>
                  </a:lnTo>
                  <a:lnTo>
                    <a:pt x="14198"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SMARTInkShape-114"/>
            <p:cNvSpPr/>
            <p:nvPr/>
          </p:nvSpPr>
          <p:spPr>
            <a:xfrm>
              <a:off x="7715250" y="3221831"/>
              <a:ext cx="342901" cy="176477"/>
            </a:xfrm>
            <a:custGeom>
              <a:avLst/>
              <a:gdLst/>
              <a:ahLst/>
              <a:cxnLst/>
              <a:rect l="0" t="0" r="0" b="0"/>
              <a:pathLst>
                <a:path w="342901" h="176477">
                  <a:moveTo>
                    <a:pt x="0" y="85725"/>
                  </a:moveTo>
                  <a:lnTo>
                    <a:pt x="0" y="96367"/>
                  </a:lnTo>
                  <a:lnTo>
                    <a:pt x="3793" y="106517"/>
                  </a:lnTo>
                  <a:lnTo>
                    <a:pt x="7291" y="109111"/>
                  </a:lnTo>
                  <a:lnTo>
                    <a:pt x="32886" y="117409"/>
                  </a:lnTo>
                  <a:lnTo>
                    <a:pt x="55076" y="116456"/>
                  </a:lnTo>
                  <a:lnTo>
                    <a:pt x="81759" y="111147"/>
                  </a:lnTo>
                  <a:lnTo>
                    <a:pt x="109773" y="104546"/>
                  </a:lnTo>
                  <a:lnTo>
                    <a:pt x="138182" y="93771"/>
                  </a:lnTo>
                  <a:lnTo>
                    <a:pt x="168935" y="80817"/>
                  </a:lnTo>
                  <a:lnTo>
                    <a:pt x="181200" y="68308"/>
                  </a:lnTo>
                  <a:lnTo>
                    <a:pt x="189067" y="54547"/>
                  </a:lnTo>
                  <a:lnTo>
                    <a:pt x="191186" y="45145"/>
                  </a:lnTo>
                  <a:lnTo>
                    <a:pt x="190011" y="37792"/>
                  </a:lnTo>
                  <a:lnTo>
                    <a:pt x="188586" y="34720"/>
                  </a:lnTo>
                  <a:lnTo>
                    <a:pt x="186843" y="32672"/>
                  </a:lnTo>
                  <a:lnTo>
                    <a:pt x="182790" y="30396"/>
                  </a:lnTo>
                  <a:lnTo>
                    <a:pt x="172252" y="29115"/>
                  </a:lnTo>
                  <a:lnTo>
                    <a:pt x="159076" y="32527"/>
                  </a:lnTo>
                  <a:lnTo>
                    <a:pt x="145118" y="46150"/>
                  </a:lnTo>
                  <a:lnTo>
                    <a:pt x="126973" y="72881"/>
                  </a:lnTo>
                  <a:lnTo>
                    <a:pt x="118408" y="98765"/>
                  </a:lnTo>
                  <a:lnTo>
                    <a:pt x="116311" y="125748"/>
                  </a:lnTo>
                  <a:lnTo>
                    <a:pt x="118633" y="141613"/>
                  </a:lnTo>
                  <a:lnTo>
                    <a:pt x="124428" y="154485"/>
                  </a:lnTo>
                  <a:lnTo>
                    <a:pt x="132295" y="164704"/>
                  </a:lnTo>
                  <a:lnTo>
                    <a:pt x="141083" y="171891"/>
                  </a:lnTo>
                  <a:lnTo>
                    <a:pt x="154514" y="175615"/>
                  </a:lnTo>
                  <a:lnTo>
                    <a:pt x="170273" y="176476"/>
                  </a:lnTo>
                  <a:lnTo>
                    <a:pt x="199792" y="170562"/>
                  </a:lnTo>
                  <a:lnTo>
                    <a:pt x="221387" y="161926"/>
                  </a:lnTo>
                  <a:lnTo>
                    <a:pt x="234919" y="152930"/>
                  </a:lnTo>
                  <a:lnTo>
                    <a:pt x="254425" y="129868"/>
                  </a:lnTo>
                  <a:lnTo>
                    <a:pt x="268719" y="99241"/>
                  </a:lnTo>
                  <a:lnTo>
                    <a:pt x="275324" y="76765"/>
                  </a:lnTo>
                  <a:lnTo>
                    <a:pt x="280074" y="42886"/>
                  </a:lnTo>
                  <a:lnTo>
                    <a:pt x="293022" y="16407"/>
                  </a:lnTo>
                  <a:lnTo>
                    <a:pt x="295361" y="13319"/>
                  </a:lnTo>
                  <a:lnTo>
                    <a:pt x="304309" y="9888"/>
                  </a:lnTo>
                  <a:lnTo>
                    <a:pt x="338672" y="769"/>
                  </a:lnTo>
                  <a:lnTo>
                    <a:pt x="3429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964103934"/>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590605"/>
            <a:ext cx="8229600" cy="738633"/>
          </a:xfrm>
          <a:prstGeom prst="rect">
            <a:avLst/>
          </a:prstGeom>
        </p:spPr>
        <p:txBody>
          <a:bodyPr lIns="91425" tIns="91425" rIns="91425" bIns="91425" anchor="b" anchorCtr="0">
            <a:spAutoFit/>
          </a:bodyPr>
          <a:lstStyle/>
          <a:p>
            <a:pPr>
              <a:spcBef>
                <a:spcPts val="0"/>
              </a:spcBef>
              <a:buNone/>
            </a:pPr>
            <a:r>
              <a:rPr lang="en" dirty="0"/>
              <a:t>Summarize</a:t>
            </a:r>
          </a:p>
        </p:txBody>
      </p:sp>
      <p:sp>
        <p:nvSpPr>
          <p:cNvPr id="95" name="Shape 95"/>
          <p:cNvSpPr txBox="1">
            <a:spLocks noGrp="1"/>
          </p:cNvSpPr>
          <p:nvPr>
            <p:ph type="body" idx="1"/>
          </p:nvPr>
        </p:nvSpPr>
        <p:spPr>
          <a:xfrm>
            <a:off x="457200" y="1600202"/>
            <a:ext cx="8229600" cy="2400627"/>
          </a:xfrm>
          <a:prstGeom prst="rect">
            <a:avLst/>
          </a:prstGeom>
        </p:spPr>
        <p:txBody>
          <a:bodyPr lIns="91425" tIns="91425" rIns="91425" bIns="91425" anchor="t" anchorCtr="0">
            <a:spAutoFit/>
          </a:bodyPr>
          <a:lstStyle/>
          <a:p>
            <a:pPr>
              <a:spcBef>
                <a:spcPts val="0"/>
              </a:spcBef>
              <a:buNone/>
            </a:pPr>
            <a:r>
              <a:rPr lang="en" b="1" dirty="0" smtClean="0">
                <a:solidFill>
                  <a:srgbClr val="FF0000"/>
                </a:solidFill>
              </a:rPr>
              <a:t>On your bellringer paper, finish this statement. </a:t>
            </a:r>
          </a:p>
          <a:p>
            <a:pPr>
              <a:spcBef>
                <a:spcPts val="0"/>
              </a:spcBef>
              <a:buNone/>
            </a:pPr>
            <a:endParaRPr lang="en" b="1" dirty="0">
              <a:solidFill>
                <a:srgbClr val="000000"/>
              </a:solidFill>
            </a:endParaRPr>
          </a:p>
          <a:p>
            <a:pPr>
              <a:spcBef>
                <a:spcPts val="0"/>
              </a:spcBef>
              <a:buNone/>
            </a:pPr>
            <a:r>
              <a:rPr lang="en" b="1" dirty="0" smtClean="0">
                <a:solidFill>
                  <a:srgbClr val="000000"/>
                </a:solidFill>
              </a:rPr>
              <a:t>The </a:t>
            </a:r>
            <a:r>
              <a:rPr lang="en" b="1" dirty="0">
                <a:solidFill>
                  <a:srgbClr val="000000"/>
                </a:solidFill>
              </a:rPr>
              <a:t>most important thing about </a:t>
            </a:r>
            <a:r>
              <a:rPr lang="en" b="1" dirty="0" smtClean="0">
                <a:solidFill>
                  <a:srgbClr val="000000"/>
                </a:solidFill>
              </a:rPr>
              <a:t>creating </a:t>
            </a:r>
            <a:r>
              <a:rPr lang="en" b="1" dirty="0">
                <a:solidFill>
                  <a:srgbClr val="000000"/>
                </a:solidFill>
              </a:rPr>
              <a:t>patterns with literary devices </a:t>
            </a:r>
            <a:r>
              <a:rPr lang="en" b="1" dirty="0">
                <a:solidFill>
                  <a:srgbClr val="FF0000"/>
                </a:solidFill>
              </a:rPr>
              <a:t>(such as repetition, imagery, personification, tone or rhymes) </a:t>
            </a:r>
            <a:r>
              <a:rPr lang="en" b="1" dirty="0">
                <a:solidFill>
                  <a:srgbClr val="000000"/>
                </a:solidFill>
              </a:rPr>
              <a:t>to develop a theme is….. </a:t>
            </a:r>
          </a:p>
        </p:txBody>
      </p:sp>
    </p:spTree>
    <p:extLst>
      <p:ext uri="{BB962C8B-B14F-4D97-AF65-F5344CB8AC3E}">
        <p14:creationId xmlns:p14="http://schemas.microsoft.com/office/powerpoint/2010/main" val="3238001305"/>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682936"/>
            <a:ext cx="8229600" cy="646300"/>
          </a:xfrm>
          <a:prstGeom prst="rect">
            <a:avLst/>
          </a:prstGeom>
        </p:spPr>
        <p:txBody>
          <a:bodyPr lIns="91425" tIns="91425" rIns="91425" bIns="91425" anchor="b" anchorCtr="0">
            <a:spAutoFit/>
          </a:bodyPr>
          <a:lstStyle/>
          <a:p>
            <a:pPr>
              <a:spcBef>
                <a:spcPts val="0"/>
              </a:spcBef>
              <a:buNone/>
            </a:pPr>
            <a:r>
              <a:rPr lang="en" sz="3000"/>
              <a:t>Assignment: </a:t>
            </a:r>
          </a:p>
        </p:txBody>
      </p:sp>
      <p:sp>
        <p:nvSpPr>
          <p:cNvPr id="113" name="Shape 113"/>
          <p:cNvSpPr txBox="1">
            <a:spLocks noGrp="1"/>
          </p:cNvSpPr>
          <p:nvPr>
            <p:ph type="body" idx="1"/>
          </p:nvPr>
        </p:nvSpPr>
        <p:spPr>
          <a:xfrm>
            <a:off x="457200" y="1600201"/>
            <a:ext cx="8229600" cy="3951821"/>
          </a:xfrm>
          <a:prstGeom prst="rect">
            <a:avLst/>
          </a:prstGeom>
        </p:spPr>
        <p:txBody>
          <a:bodyPr lIns="91425" tIns="91425" rIns="91425" bIns="91425" anchor="t" anchorCtr="0">
            <a:spAutoFit/>
          </a:bodyPr>
          <a:lstStyle/>
          <a:p>
            <a:pPr marL="457200" marR="88900" indent="-457200" rtl="0">
              <a:lnSpc>
                <a:spcPct val="115000"/>
              </a:lnSpc>
              <a:spcBef>
                <a:spcPts val="0"/>
              </a:spcBef>
              <a:buFont typeface="+mj-lt"/>
              <a:buAutoNum type="arabicPeriod"/>
            </a:pPr>
            <a:r>
              <a:rPr lang="en" dirty="0">
                <a:solidFill>
                  <a:srgbClr val="000000"/>
                </a:solidFill>
              </a:rPr>
              <a:t>Find three songs from the last thirty years about growing up. </a:t>
            </a:r>
            <a:endParaRPr lang="en" dirty="0" smtClean="0">
              <a:solidFill>
                <a:srgbClr val="000000"/>
              </a:solidFill>
            </a:endParaRPr>
          </a:p>
          <a:p>
            <a:pPr marL="457200" marR="88900" indent="-457200" rtl="0">
              <a:lnSpc>
                <a:spcPct val="115000"/>
              </a:lnSpc>
              <a:spcBef>
                <a:spcPts val="0"/>
              </a:spcBef>
              <a:buFont typeface="+mj-lt"/>
              <a:buAutoNum type="arabicPeriod"/>
            </a:pPr>
            <a:r>
              <a:rPr lang="en" dirty="0" smtClean="0">
                <a:solidFill>
                  <a:srgbClr val="000000"/>
                </a:solidFill>
              </a:rPr>
              <a:t>Determine </a:t>
            </a:r>
            <a:r>
              <a:rPr lang="en" dirty="0">
                <a:solidFill>
                  <a:srgbClr val="000000"/>
                </a:solidFill>
              </a:rPr>
              <a:t>which song would fit into an anthology of poems which included “If” and “Fifteen” for both its style and its theme. </a:t>
            </a:r>
            <a:endParaRPr lang="en" dirty="0" smtClean="0">
              <a:solidFill>
                <a:srgbClr val="000000"/>
              </a:solidFill>
            </a:endParaRPr>
          </a:p>
          <a:p>
            <a:pPr marL="457200" marR="88900" indent="-457200" rtl="0">
              <a:lnSpc>
                <a:spcPct val="115000"/>
              </a:lnSpc>
              <a:spcBef>
                <a:spcPts val="0"/>
              </a:spcBef>
              <a:buFont typeface="+mj-lt"/>
              <a:buAutoNum type="arabicPeriod"/>
            </a:pPr>
            <a:r>
              <a:rPr lang="en" dirty="0" smtClean="0">
                <a:solidFill>
                  <a:srgbClr val="000000"/>
                </a:solidFill>
              </a:rPr>
              <a:t>Write </a:t>
            </a:r>
            <a:r>
              <a:rPr lang="en" dirty="0">
                <a:solidFill>
                  <a:srgbClr val="000000"/>
                </a:solidFill>
              </a:rPr>
              <a:t>a forward which defends the song’s inclusion based on the songwriter’s use of literary elements developing the theme. </a:t>
            </a:r>
          </a:p>
          <a:p>
            <a:pPr>
              <a:spcBef>
                <a:spcPts val="0"/>
              </a:spcBef>
              <a:buNone/>
            </a:pPr>
            <a:endParaRPr dirty="0"/>
          </a:p>
        </p:txBody>
      </p:sp>
      <p:grpSp>
        <p:nvGrpSpPr>
          <p:cNvPr id="30" name="SMARTInkShape-Group13"/>
          <p:cNvGrpSpPr/>
          <p:nvPr/>
        </p:nvGrpSpPr>
        <p:grpSpPr>
          <a:xfrm>
            <a:off x="1516056" y="5114951"/>
            <a:ext cx="2134401" cy="507180"/>
            <a:chOff x="1516056" y="5114951"/>
            <a:chExt cx="2134401" cy="507180"/>
          </a:xfrm>
        </p:grpSpPr>
        <p:sp>
          <p:nvSpPr>
            <p:cNvPr id="17" name="SMARTInkShape-129"/>
            <p:cNvSpPr/>
            <p:nvPr/>
          </p:nvSpPr>
          <p:spPr>
            <a:xfrm>
              <a:off x="3557588" y="5275388"/>
              <a:ext cx="92869" cy="253739"/>
            </a:xfrm>
            <a:custGeom>
              <a:avLst/>
              <a:gdLst/>
              <a:ahLst/>
              <a:cxnLst/>
              <a:rect l="0" t="0" r="0" b="0"/>
              <a:pathLst>
                <a:path w="92869" h="253739">
                  <a:moveTo>
                    <a:pt x="92868" y="32417"/>
                  </a:moveTo>
                  <a:lnTo>
                    <a:pt x="92868" y="26267"/>
                  </a:lnTo>
                  <a:lnTo>
                    <a:pt x="87959" y="19767"/>
                  </a:lnTo>
                  <a:lnTo>
                    <a:pt x="86717" y="15419"/>
                  </a:lnTo>
                  <a:lnTo>
                    <a:pt x="81932" y="10840"/>
                  </a:lnTo>
                  <a:lnTo>
                    <a:pt x="74514" y="6953"/>
                  </a:lnTo>
                  <a:lnTo>
                    <a:pt x="58933" y="2341"/>
                  </a:lnTo>
                  <a:lnTo>
                    <a:pt x="55957" y="461"/>
                  </a:lnTo>
                  <a:lnTo>
                    <a:pt x="52386" y="0"/>
                  </a:lnTo>
                  <a:lnTo>
                    <a:pt x="34434" y="3180"/>
                  </a:lnTo>
                  <a:lnTo>
                    <a:pt x="31687" y="4989"/>
                  </a:lnTo>
                  <a:lnTo>
                    <a:pt x="21575" y="19297"/>
                  </a:lnTo>
                  <a:lnTo>
                    <a:pt x="17526" y="28968"/>
                  </a:lnTo>
                  <a:lnTo>
                    <a:pt x="16041" y="48594"/>
                  </a:lnTo>
                  <a:lnTo>
                    <a:pt x="21068" y="73371"/>
                  </a:lnTo>
                  <a:lnTo>
                    <a:pt x="34471" y="105595"/>
                  </a:lnTo>
                  <a:lnTo>
                    <a:pt x="42492" y="135062"/>
                  </a:lnTo>
                  <a:lnTo>
                    <a:pt x="52013" y="164695"/>
                  </a:lnTo>
                  <a:lnTo>
                    <a:pt x="65660" y="196042"/>
                  </a:lnTo>
                  <a:lnTo>
                    <a:pt x="70676" y="224582"/>
                  </a:lnTo>
                  <a:lnTo>
                    <a:pt x="70305" y="233712"/>
                  </a:lnTo>
                  <a:lnTo>
                    <a:pt x="65242" y="248652"/>
                  </a:lnTo>
                  <a:lnTo>
                    <a:pt x="63338" y="250393"/>
                  </a:lnTo>
                  <a:lnTo>
                    <a:pt x="53868" y="252843"/>
                  </a:lnTo>
                  <a:lnTo>
                    <a:pt x="40676" y="253738"/>
                  </a:lnTo>
                  <a:lnTo>
                    <a:pt x="9082" y="245050"/>
                  </a:lnTo>
                  <a:lnTo>
                    <a:pt x="0" y="2395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30"/>
            <p:cNvSpPr/>
            <p:nvPr/>
          </p:nvSpPr>
          <p:spPr>
            <a:xfrm>
              <a:off x="3457575" y="5229225"/>
              <a:ext cx="7145" cy="7146"/>
            </a:xfrm>
            <a:custGeom>
              <a:avLst/>
              <a:gdLst/>
              <a:ahLst/>
              <a:cxnLst/>
              <a:rect l="0" t="0" r="0" b="0"/>
              <a:pathLst>
                <a:path w="7145" h="7146">
                  <a:moveTo>
                    <a:pt x="0" y="7145"/>
                  </a:moveTo>
                  <a:lnTo>
                    <a:pt x="71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31"/>
            <p:cNvSpPr/>
            <p:nvPr/>
          </p:nvSpPr>
          <p:spPr>
            <a:xfrm>
              <a:off x="3457575" y="5372100"/>
              <a:ext cx="21432" cy="64296"/>
            </a:xfrm>
            <a:custGeom>
              <a:avLst/>
              <a:gdLst/>
              <a:ahLst/>
              <a:cxnLst/>
              <a:rect l="0" t="0" r="0" b="0"/>
              <a:pathLst>
                <a:path w="21432" h="64296">
                  <a:moveTo>
                    <a:pt x="21431" y="0"/>
                  </a:moveTo>
                  <a:lnTo>
                    <a:pt x="17639" y="3792"/>
                  </a:lnTo>
                  <a:lnTo>
                    <a:pt x="15777" y="7771"/>
                  </a:lnTo>
                  <a:lnTo>
                    <a:pt x="7596" y="42426"/>
                  </a:lnTo>
                  <a:lnTo>
                    <a:pt x="7445" y="44953"/>
                  </a:lnTo>
                  <a:lnTo>
                    <a:pt x="5161" y="49877"/>
                  </a:lnTo>
                  <a:lnTo>
                    <a:pt x="2294" y="54711"/>
                  </a:lnTo>
                  <a:lnTo>
                    <a:pt x="0" y="64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32"/>
            <p:cNvSpPr/>
            <p:nvPr/>
          </p:nvSpPr>
          <p:spPr>
            <a:xfrm>
              <a:off x="3314700" y="5252069"/>
              <a:ext cx="85726" cy="205005"/>
            </a:xfrm>
            <a:custGeom>
              <a:avLst/>
              <a:gdLst/>
              <a:ahLst/>
              <a:cxnLst/>
              <a:rect l="0" t="0" r="0" b="0"/>
              <a:pathLst>
                <a:path w="85726" h="205005">
                  <a:moveTo>
                    <a:pt x="85725" y="77169"/>
                  </a:moveTo>
                  <a:lnTo>
                    <a:pt x="85725" y="42923"/>
                  </a:lnTo>
                  <a:lnTo>
                    <a:pt x="85725" y="40051"/>
                  </a:lnTo>
                  <a:lnTo>
                    <a:pt x="83608" y="34742"/>
                  </a:lnTo>
                  <a:lnTo>
                    <a:pt x="80816" y="29738"/>
                  </a:lnTo>
                  <a:lnTo>
                    <a:pt x="78449" y="22457"/>
                  </a:lnTo>
                  <a:lnTo>
                    <a:pt x="68725" y="10501"/>
                  </a:lnTo>
                  <a:lnTo>
                    <a:pt x="49647" y="1765"/>
                  </a:lnTo>
                  <a:lnTo>
                    <a:pt x="42438" y="0"/>
                  </a:lnTo>
                  <a:lnTo>
                    <a:pt x="39405" y="322"/>
                  </a:lnTo>
                  <a:lnTo>
                    <a:pt x="33917" y="2798"/>
                  </a:lnTo>
                  <a:lnTo>
                    <a:pt x="19101" y="15416"/>
                  </a:lnTo>
                  <a:lnTo>
                    <a:pt x="16427" y="22208"/>
                  </a:lnTo>
                  <a:lnTo>
                    <a:pt x="14710" y="43293"/>
                  </a:lnTo>
                  <a:lnTo>
                    <a:pt x="25790" y="71012"/>
                  </a:lnTo>
                  <a:lnTo>
                    <a:pt x="45164" y="104527"/>
                  </a:lnTo>
                  <a:lnTo>
                    <a:pt x="62161" y="134078"/>
                  </a:lnTo>
                  <a:lnTo>
                    <a:pt x="76278" y="169389"/>
                  </a:lnTo>
                  <a:lnTo>
                    <a:pt x="78446" y="197186"/>
                  </a:lnTo>
                  <a:lnTo>
                    <a:pt x="77698" y="200042"/>
                  </a:lnTo>
                  <a:lnTo>
                    <a:pt x="76405" y="201947"/>
                  </a:lnTo>
                  <a:lnTo>
                    <a:pt x="74749" y="203217"/>
                  </a:lnTo>
                  <a:lnTo>
                    <a:pt x="70793" y="204627"/>
                  </a:lnTo>
                  <a:lnTo>
                    <a:pt x="68626" y="205004"/>
                  </a:lnTo>
                  <a:lnTo>
                    <a:pt x="33728" y="196618"/>
                  </a:lnTo>
                  <a:lnTo>
                    <a:pt x="22958" y="190877"/>
                  </a:lnTo>
                  <a:lnTo>
                    <a:pt x="4852" y="174765"/>
                  </a:lnTo>
                  <a:lnTo>
                    <a:pt x="2156" y="170022"/>
                  </a:lnTo>
                  <a:lnTo>
                    <a:pt x="0" y="162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33"/>
            <p:cNvSpPr/>
            <p:nvPr/>
          </p:nvSpPr>
          <p:spPr>
            <a:xfrm>
              <a:off x="3157625" y="5257800"/>
              <a:ext cx="125407" cy="364331"/>
            </a:xfrm>
            <a:custGeom>
              <a:avLst/>
              <a:gdLst/>
              <a:ahLst/>
              <a:cxnLst/>
              <a:rect l="0" t="0" r="0" b="0"/>
              <a:pathLst>
                <a:path w="125407" h="364331">
                  <a:moveTo>
                    <a:pt x="7056" y="0"/>
                  </a:moveTo>
                  <a:lnTo>
                    <a:pt x="3264" y="3792"/>
                  </a:lnTo>
                  <a:lnTo>
                    <a:pt x="1402" y="9887"/>
                  </a:lnTo>
                  <a:lnTo>
                    <a:pt x="0" y="34491"/>
                  </a:lnTo>
                  <a:lnTo>
                    <a:pt x="8735" y="65828"/>
                  </a:lnTo>
                  <a:lnTo>
                    <a:pt x="14697" y="76919"/>
                  </a:lnTo>
                  <a:lnTo>
                    <a:pt x="18390" y="82605"/>
                  </a:lnTo>
                  <a:lnTo>
                    <a:pt x="22877" y="92723"/>
                  </a:lnTo>
                  <a:lnTo>
                    <a:pt x="24747" y="95152"/>
                  </a:lnTo>
                  <a:lnTo>
                    <a:pt x="31059" y="97853"/>
                  </a:lnTo>
                  <a:lnTo>
                    <a:pt x="44253" y="99586"/>
                  </a:lnTo>
                  <a:lnTo>
                    <a:pt x="49517" y="97706"/>
                  </a:lnTo>
                  <a:lnTo>
                    <a:pt x="84366" y="72368"/>
                  </a:lnTo>
                  <a:lnTo>
                    <a:pt x="99444" y="55469"/>
                  </a:lnTo>
                  <a:lnTo>
                    <a:pt x="110974" y="33116"/>
                  </a:lnTo>
                  <a:lnTo>
                    <a:pt x="115690" y="16360"/>
                  </a:lnTo>
                  <a:lnTo>
                    <a:pt x="118838" y="10447"/>
                  </a:lnTo>
                  <a:lnTo>
                    <a:pt x="121024" y="1532"/>
                  </a:lnTo>
                  <a:lnTo>
                    <a:pt x="121929" y="1022"/>
                  </a:lnTo>
                  <a:lnTo>
                    <a:pt x="125406" y="303"/>
                  </a:lnTo>
                  <a:lnTo>
                    <a:pt x="123686" y="135"/>
                  </a:lnTo>
                  <a:lnTo>
                    <a:pt x="122909" y="884"/>
                  </a:lnTo>
                  <a:lnTo>
                    <a:pt x="122046" y="3832"/>
                  </a:lnTo>
                  <a:lnTo>
                    <a:pt x="117625" y="34324"/>
                  </a:lnTo>
                  <a:lnTo>
                    <a:pt x="106891" y="69137"/>
                  </a:lnTo>
                  <a:lnTo>
                    <a:pt x="103021" y="81528"/>
                  </a:lnTo>
                  <a:lnTo>
                    <a:pt x="98420" y="113236"/>
                  </a:lnTo>
                  <a:lnTo>
                    <a:pt x="93895" y="146457"/>
                  </a:lnTo>
                  <a:lnTo>
                    <a:pt x="93111" y="174187"/>
                  </a:lnTo>
                  <a:lnTo>
                    <a:pt x="89087" y="202512"/>
                  </a:lnTo>
                  <a:lnTo>
                    <a:pt x="81409" y="235617"/>
                  </a:lnTo>
                  <a:lnTo>
                    <a:pt x="76953" y="269791"/>
                  </a:lnTo>
                  <a:lnTo>
                    <a:pt x="72457" y="303500"/>
                  </a:lnTo>
                  <a:lnTo>
                    <a:pt x="71496" y="334644"/>
                  </a:lnTo>
                  <a:lnTo>
                    <a:pt x="71350" y="3643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34"/>
            <p:cNvSpPr/>
            <p:nvPr/>
          </p:nvSpPr>
          <p:spPr>
            <a:xfrm>
              <a:off x="3050400" y="5114951"/>
              <a:ext cx="42845" cy="278580"/>
            </a:xfrm>
            <a:custGeom>
              <a:avLst/>
              <a:gdLst/>
              <a:ahLst/>
              <a:cxnLst/>
              <a:rect l="0" t="0" r="0" b="0"/>
              <a:pathLst>
                <a:path w="42845" h="278580">
                  <a:moveTo>
                    <a:pt x="14269" y="7119"/>
                  </a:moveTo>
                  <a:lnTo>
                    <a:pt x="14269" y="0"/>
                  </a:lnTo>
                  <a:lnTo>
                    <a:pt x="14269" y="33767"/>
                  </a:lnTo>
                  <a:lnTo>
                    <a:pt x="6993" y="67469"/>
                  </a:lnTo>
                  <a:lnTo>
                    <a:pt x="1061" y="100408"/>
                  </a:lnTo>
                  <a:lnTo>
                    <a:pt x="123" y="130106"/>
                  </a:lnTo>
                  <a:lnTo>
                    <a:pt x="0" y="164484"/>
                  </a:lnTo>
                  <a:lnTo>
                    <a:pt x="2102" y="192896"/>
                  </a:lnTo>
                  <a:lnTo>
                    <a:pt x="7257" y="223670"/>
                  </a:lnTo>
                  <a:lnTo>
                    <a:pt x="12632" y="241938"/>
                  </a:lnTo>
                  <a:lnTo>
                    <a:pt x="19443" y="256026"/>
                  </a:lnTo>
                  <a:lnTo>
                    <a:pt x="21331" y="261412"/>
                  </a:lnTo>
                  <a:lnTo>
                    <a:pt x="31240" y="273752"/>
                  </a:lnTo>
                  <a:lnTo>
                    <a:pt x="35834" y="276435"/>
                  </a:lnTo>
                  <a:lnTo>
                    <a:pt x="42844" y="2785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35"/>
            <p:cNvSpPr/>
            <p:nvPr/>
          </p:nvSpPr>
          <p:spPr>
            <a:xfrm>
              <a:off x="2871914" y="5337464"/>
              <a:ext cx="121318" cy="106075"/>
            </a:xfrm>
            <a:custGeom>
              <a:avLst/>
              <a:gdLst/>
              <a:ahLst/>
              <a:cxnLst/>
              <a:rect l="0" t="0" r="0" b="0"/>
              <a:pathLst>
                <a:path w="121318" h="106075">
                  <a:moveTo>
                    <a:pt x="85599" y="20349"/>
                  </a:moveTo>
                  <a:lnTo>
                    <a:pt x="85599" y="14198"/>
                  </a:lnTo>
                  <a:lnTo>
                    <a:pt x="84805" y="13867"/>
                  </a:lnTo>
                  <a:lnTo>
                    <a:pt x="81806" y="13499"/>
                  </a:lnTo>
                  <a:lnTo>
                    <a:pt x="80689" y="12607"/>
                  </a:lnTo>
                  <a:lnTo>
                    <a:pt x="79448" y="9500"/>
                  </a:lnTo>
                  <a:lnTo>
                    <a:pt x="78323" y="8353"/>
                  </a:lnTo>
                  <a:lnTo>
                    <a:pt x="70815" y="4397"/>
                  </a:lnTo>
                  <a:lnTo>
                    <a:pt x="66328" y="1353"/>
                  </a:lnTo>
                  <a:lnTo>
                    <a:pt x="61688" y="0"/>
                  </a:lnTo>
                  <a:lnTo>
                    <a:pt x="37836" y="6256"/>
                  </a:lnTo>
                  <a:lnTo>
                    <a:pt x="22924" y="13713"/>
                  </a:lnTo>
                  <a:lnTo>
                    <a:pt x="12099" y="22831"/>
                  </a:lnTo>
                  <a:lnTo>
                    <a:pt x="4731" y="33696"/>
                  </a:lnTo>
                  <a:lnTo>
                    <a:pt x="1313" y="43177"/>
                  </a:lnTo>
                  <a:lnTo>
                    <a:pt x="0" y="64512"/>
                  </a:lnTo>
                  <a:lnTo>
                    <a:pt x="3703" y="76209"/>
                  </a:lnTo>
                  <a:lnTo>
                    <a:pt x="12066" y="88680"/>
                  </a:lnTo>
                  <a:lnTo>
                    <a:pt x="16669" y="93845"/>
                  </a:lnTo>
                  <a:lnTo>
                    <a:pt x="19802" y="94746"/>
                  </a:lnTo>
                  <a:lnTo>
                    <a:pt x="27516" y="93631"/>
                  </a:lnTo>
                  <a:lnTo>
                    <a:pt x="44826" y="85797"/>
                  </a:lnTo>
                  <a:lnTo>
                    <a:pt x="49750" y="80922"/>
                  </a:lnTo>
                  <a:lnTo>
                    <a:pt x="53791" y="74258"/>
                  </a:lnTo>
                  <a:lnTo>
                    <a:pt x="56066" y="65249"/>
                  </a:lnTo>
                  <a:lnTo>
                    <a:pt x="58951" y="48386"/>
                  </a:lnTo>
                  <a:lnTo>
                    <a:pt x="63137" y="33559"/>
                  </a:lnTo>
                  <a:lnTo>
                    <a:pt x="64141" y="14650"/>
                  </a:lnTo>
                  <a:lnTo>
                    <a:pt x="63356" y="14168"/>
                  </a:lnTo>
                  <a:lnTo>
                    <a:pt x="57317" y="13242"/>
                  </a:lnTo>
                  <a:lnTo>
                    <a:pt x="57031" y="39941"/>
                  </a:lnTo>
                  <a:lnTo>
                    <a:pt x="65843" y="71866"/>
                  </a:lnTo>
                  <a:lnTo>
                    <a:pt x="70468" y="80551"/>
                  </a:lnTo>
                  <a:lnTo>
                    <a:pt x="87085" y="99989"/>
                  </a:lnTo>
                  <a:lnTo>
                    <a:pt x="94461" y="103369"/>
                  </a:lnTo>
                  <a:lnTo>
                    <a:pt x="121317" y="1060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36"/>
            <p:cNvSpPr/>
            <p:nvPr/>
          </p:nvSpPr>
          <p:spPr>
            <a:xfrm>
              <a:off x="2686050" y="5286811"/>
              <a:ext cx="128589" cy="178160"/>
            </a:xfrm>
            <a:custGeom>
              <a:avLst/>
              <a:gdLst/>
              <a:ahLst/>
              <a:cxnLst/>
              <a:rect l="0" t="0" r="0" b="0"/>
              <a:pathLst>
                <a:path w="128589" h="178160">
                  <a:moveTo>
                    <a:pt x="0" y="121009"/>
                  </a:moveTo>
                  <a:lnTo>
                    <a:pt x="0" y="130951"/>
                  </a:lnTo>
                  <a:lnTo>
                    <a:pt x="794" y="132399"/>
                  </a:lnTo>
                  <a:lnTo>
                    <a:pt x="2117" y="133364"/>
                  </a:lnTo>
                  <a:lnTo>
                    <a:pt x="6850" y="135182"/>
                  </a:lnTo>
                  <a:lnTo>
                    <a:pt x="13269" y="141436"/>
                  </a:lnTo>
                  <a:lnTo>
                    <a:pt x="13608" y="140977"/>
                  </a:lnTo>
                  <a:lnTo>
                    <a:pt x="21561" y="109697"/>
                  </a:lnTo>
                  <a:lnTo>
                    <a:pt x="26144" y="101340"/>
                  </a:lnTo>
                  <a:lnTo>
                    <a:pt x="34631" y="66122"/>
                  </a:lnTo>
                  <a:lnTo>
                    <a:pt x="45566" y="33861"/>
                  </a:lnTo>
                  <a:lnTo>
                    <a:pt x="54832" y="17833"/>
                  </a:lnTo>
                  <a:lnTo>
                    <a:pt x="61138" y="9563"/>
                  </a:lnTo>
                  <a:lnTo>
                    <a:pt x="62891" y="4537"/>
                  </a:lnTo>
                  <a:lnTo>
                    <a:pt x="64152" y="2879"/>
                  </a:lnTo>
                  <a:lnTo>
                    <a:pt x="67670" y="1038"/>
                  </a:lnTo>
                  <a:lnTo>
                    <a:pt x="74114" y="0"/>
                  </a:lnTo>
                  <a:lnTo>
                    <a:pt x="78712" y="1875"/>
                  </a:lnTo>
                  <a:lnTo>
                    <a:pt x="95258" y="16368"/>
                  </a:lnTo>
                  <a:lnTo>
                    <a:pt x="97899" y="21055"/>
                  </a:lnTo>
                  <a:lnTo>
                    <a:pt x="108776" y="53364"/>
                  </a:lnTo>
                  <a:lnTo>
                    <a:pt x="113209" y="75102"/>
                  </a:lnTo>
                  <a:lnTo>
                    <a:pt x="116273" y="99489"/>
                  </a:lnTo>
                  <a:lnTo>
                    <a:pt x="119146" y="111444"/>
                  </a:lnTo>
                  <a:lnTo>
                    <a:pt x="123106" y="145107"/>
                  </a:lnTo>
                  <a:lnTo>
                    <a:pt x="128588" y="1781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37"/>
            <p:cNvSpPr/>
            <p:nvPr/>
          </p:nvSpPr>
          <p:spPr>
            <a:xfrm>
              <a:off x="2515021" y="5243835"/>
              <a:ext cx="134991" cy="149696"/>
            </a:xfrm>
            <a:custGeom>
              <a:avLst/>
              <a:gdLst/>
              <a:ahLst/>
              <a:cxnLst/>
              <a:rect l="0" t="0" r="0" b="0"/>
              <a:pathLst>
                <a:path w="134991" h="149696">
                  <a:moveTo>
                    <a:pt x="121023" y="42540"/>
                  </a:moveTo>
                  <a:lnTo>
                    <a:pt x="121023" y="36388"/>
                  </a:lnTo>
                  <a:lnTo>
                    <a:pt x="125932" y="29889"/>
                  </a:lnTo>
                  <a:lnTo>
                    <a:pt x="127174" y="25540"/>
                  </a:lnTo>
                  <a:lnTo>
                    <a:pt x="128298" y="24063"/>
                  </a:lnTo>
                  <a:lnTo>
                    <a:pt x="131665" y="22422"/>
                  </a:lnTo>
                  <a:lnTo>
                    <a:pt x="132880" y="21190"/>
                  </a:lnTo>
                  <a:lnTo>
                    <a:pt x="134990" y="15073"/>
                  </a:lnTo>
                  <a:lnTo>
                    <a:pt x="131423" y="10501"/>
                  </a:lnTo>
                  <a:lnTo>
                    <a:pt x="127497" y="8457"/>
                  </a:lnTo>
                  <a:lnTo>
                    <a:pt x="93701" y="0"/>
                  </a:lnTo>
                  <a:lnTo>
                    <a:pt x="75556" y="535"/>
                  </a:lnTo>
                  <a:lnTo>
                    <a:pt x="51937" y="9629"/>
                  </a:lnTo>
                  <a:lnTo>
                    <a:pt x="27181" y="29678"/>
                  </a:lnTo>
                  <a:lnTo>
                    <a:pt x="6778" y="64119"/>
                  </a:lnTo>
                  <a:lnTo>
                    <a:pt x="2778" y="73562"/>
                  </a:lnTo>
                  <a:lnTo>
                    <a:pt x="0" y="97317"/>
                  </a:lnTo>
                  <a:lnTo>
                    <a:pt x="3496" y="111599"/>
                  </a:lnTo>
                  <a:lnTo>
                    <a:pt x="14069" y="133293"/>
                  </a:lnTo>
                  <a:lnTo>
                    <a:pt x="23431" y="144516"/>
                  </a:lnTo>
                  <a:lnTo>
                    <a:pt x="28172" y="147393"/>
                  </a:lnTo>
                  <a:lnTo>
                    <a:pt x="37682" y="149242"/>
                  </a:lnTo>
                  <a:lnTo>
                    <a:pt x="48616" y="149561"/>
                  </a:lnTo>
                  <a:lnTo>
                    <a:pt x="55240" y="147520"/>
                  </a:lnTo>
                  <a:lnTo>
                    <a:pt x="58118" y="145864"/>
                  </a:lnTo>
                  <a:lnTo>
                    <a:pt x="65960" y="135949"/>
                  </a:lnTo>
                  <a:lnTo>
                    <a:pt x="82906" y="104345"/>
                  </a:lnTo>
                  <a:lnTo>
                    <a:pt x="89268" y="90133"/>
                  </a:lnTo>
                  <a:lnTo>
                    <a:pt x="92324" y="58215"/>
                  </a:lnTo>
                  <a:lnTo>
                    <a:pt x="91571" y="55371"/>
                  </a:lnTo>
                  <a:lnTo>
                    <a:pt x="90276" y="53475"/>
                  </a:lnTo>
                  <a:lnTo>
                    <a:pt x="88619" y="52212"/>
                  </a:lnTo>
                  <a:lnTo>
                    <a:pt x="86777" y="48690"/>
                  </a:lnTo>
                  <a:lnTo>
                    <a:pt x="85595" y="43755"/>
                  </a:lnTo>
                  <a:lnTo>
                    <a:pt x="85390" y="46692"/>
                  </a:lnTo>
                  <a:lnTo>
                    <a:pt x="85312" y="59365"/>
                  </a:lnTo>
                  <a:lnTo>
                    <a:pt x="79154" y="87245"/>
                  </a:lnTo>
                  <a:lnTo>
                    <a:pt x="84060" y="109432"/>
                  </a:lnTo>
                  <a:lnTo>
                    <a:pt x="92673" y="131689"/>
                  </a:lnTo>
                  <a:lnTo>
                    <a:pt x="96516" y="138518"/>
                  </a:lnTo>
                  <a:lnTo>
                    <a:pt x="99592" y="1496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38"/>
            <p:cNvSpPr/>
            <p:nvPr/>
          </p:nvSpPr>
          <p:spPr>
            <a:xfrm>
              <a:off x="1950244" y="5236518"/>
              <a:ext cx="371476" cy="178446"/>
            </a:xfrm>
            <a:custGeom>
              <a:avLst/>
              <a:gdLst/>
              <a:ahLst/>
              <a:cxnLst/>
              <a:rect l="0" t="0" r="0" b="0"/>
              <a:pathLst>
                <a:path w="371476" h="178446">
                  <a:moveTo>
                    <a:pt x="0" y="28427"/>
                  </a:moveTo>
                  <a:lnTo>
                    <a:pt x="0" y="32218"/>
                  </a:lnTo>
                  <a:lnTo>
                    <a:pt x="2116" y="36197"/>
                  </a:lnTo>
                  <a:lnTo>
                    <a:pt x="3792" y="38369"/>
                  </a:lnTo>
                  <a:lnTo>
                    <a:pt x="7771" y="40782"/>
                  </a:lnTo>
                  <a:lnTo>
                    <a:pt x="40948" y="51482"/>
                  </a:lnTo>
                  <a:lnTo>
                    <a:pt x="47568" y="54548"/>
                  </a:lnTo>
                  <a:lnTo>
                    <a:pt x="55801" y="55911"/>
                  </a:lnTo>
                  <a:lnTo>
                    <a:pt x="62636" y="54400"/>
                  </a:lnTo>
                  <a:lnTo>
                    <a:pt x="69113" y="51876"/>
                  </a:lnTo>
                  <a:lnTo>
                    <a:pt x="80891" y="49662"/>
                  </a:lnTo>
                  <a:lnTo>
                    <a:pt x="89761" y="44331"/>
                  </a:lnTo>
                  <a:lnTo>
                    <a:pt x="94927" y="39992"/>
                  </a:lnTo>
                  <a:lnTo>
                    <a:pt x="97752" y="35419"/>
                  </a:lnTo>
                  <a:lnTo>
                    <a:pt x="98506" y="33087"/>
                  </a:lnTo>
                  <a:lnTo>
                    <a:pt x="99801" y="31534"/>
                  </a:lnTo>
                  <a:lnTo>
                    <a:pt x="103358" y="29807"/>
                  </a:lnTo>
                  <a:lnTo>
                    <a:pt x="104624" y="27759"/>
                  </a:lnTo>
                  <a:lnTo>
                    <a:pt x="106031" y="21250"/>
                  </a:lnTo>
                  <a:lnTo>
                    <a:pt x="104539" y="15182"/>
                  </a:lnTo>
                  <a:lnTo>
                    <a:pt x="103030" y="12453"/>
                  </a:lnTo>
                  <a:lnTo>
                    <a:pt x="101230" y="10634"/>
                  </a:lnTo>
                  <a:lnTo>
                    <a:pt x="85657" y="1554"/>
                  </a:lnTo>
                  <a:lnTo>
                    <a:pt x="63660" y="0"/>
                  </a:lnTo>
                  <a:lnTo>
                    <a:pt x="55281" y="711"/>
                  </a:lnTo>
                  <a:lnTo>
                    <a:pt x="33444" y="12041"/>
                  </a:lnTo>
                  <a:lnTo>
                    <a:pt x="27299" y="16646"/>
                  </a:lnTo>
                  <a:lnTo>
                    <a:pt x="19377" y="27492"/>
                  </a:lnTo>
                  <a:lnTo>
                    <a:pt x="9676" y="59467"/>
                  </a:lnTo>
                  <a:lnTo>
                    <a:pt x="8269" y="68945"/>
                  </a:lnTo>
                  <a:lnTo>
                    <a:pt x="13393" y="97485"/>
                  </a:lnTo>
                  <a:lnTo>
                    <a:pt x="15279" y="101453"/>
                  </a:lnTo>
                  <a:lnTo>
                    <a:pt x="34095" y="119905"/>
                  </a:lnTo>
                  <a:lnTo>
                    <a:pt x="41082" y="124646"/>
                  </a:lnTo>
                  <a:lnTo>
                    <a:pt x="64764" y="133760"/>
                  </a:lnTo>
                  <a:lnTo>
                    <a:pt x="83437" y="135222"/>
                  </a:lnTo>
                  <a:lnTo>
                    <a:pt x="97659" y="131683"/>
                  </a:lnTo>
                  <a:lnTo>
                    <a:pt x="111927" y="125607"/>
                  </a:lnTo>
                  <a:lnTo>
                    <a:pt x="119330" y="118978"/>
                  </a:lnTo>
                  <a:lnTo>
                    <a:pt x="148474" y="85074"/>
                  </a:lnTo>
                  <a:lnTo>
                    <a:pt x="160928" y="66606"/>
                  </a:lnTo>
                  <a:lnTo>
                    <a:pt x="165755" y="51519"/>
                  </a:lnTo>
                  <a:lnTo>
                    <a:pt x="177267" y="37078"/>
                  </a:lnTo>
                  <a:lnTo>
                    <a:pt x="180121" y="36240"/>
                  </a:lnTo>
                  <a:lnTo>
                    <a:pt x="191559" y="35609"/>
                  </a:lnTo>
                  <a:lnTo>
                    <a:pt x="202708" y="55459"/>
                  </a:lnTo>
                  <a:lnTo>
                    <a:pt x="205847" y="65364"/>
                  </a:lnTo>
                  <a:lnTo>
                    <a:pt x="209111" y="86049"/>
                  </a:lnTo>
                  <a:lnTo>
                    <a:pt x="212771" y="100004"/>
                  </a:lnTo>
                  <a:lnTo>
                    <a:pt x="214222" y="133209"/>
                  </a:lnTo>
                  <a:lnTo>
                    <a:pt x="212156" y="140613"/>
                  </a:lnTo>
                  <a:lnTo>
                    <a:pt x="209385" y="146550"/>
                  </a:lnTo>
                  <a:lnTo>
                    <a:pt x="207194" y="163728"/>
                  </a:lnTo>
                  <a:lnTo>
                    <a:pt x="207176" y="160237"/>
                  </a:lnTo>
                  <a:lnTo>
                    <a:pt x="207967" y="159163"/>
                  </a:lnTo>
                  <a:lnTo>
                    <a:pt x="210963" y="157968"/>
                  </a:lnTo>
                  <a:lnTo>
                    <a:pt x="214940" y="153205"/>
                  </a:lnTo>
                  <a:lnTo>
                    <a:pt x="218560" y="146589"/>
                  </a:lnTo>
                  <a:lnTo>
                    <a:pt x="233566" y="112323"/>
                  </a:lnTo>
                  <a:lnTo>
                    <a:pt x="248461" y="90449"/>
                  </a:lnTo>
                  <a:lnTo>
                    <a:pt x="262833" y="76808"/>
                  </a:lnTo>
                  <a:lnTo>
                    <a:pt x="273550" y="62854"/>
                  </a:lnTo>
                  <a:lnTo>
                    <a:pt x="284692" y="54944"/>
                  </a:lnTo>
                  <a:lnTo>
                    <a:pt x="294256" y="51364"/>
                  </a:lnTo>
                  <a:lnTo>
                    <a:pt x="316680" y="49897"/>
                  </a:lnTo>
                  <a:lnTo>
                    <a:pt x="321457" y="51991"/>
                  </a:lnTo>
                  <a:lnTo>
                    <a:pt x="323842" y="53661"/>
                  </a:lnTo>
                  <a:lnTo>
                    <a:pt x="326492" y="57632"/>
                  </a:lnTo>
                  <a:lnTo>
                    <a:pt x="327670" y="62838"/>
                  </a:lnTo>
                  <a:lnTo>
                    <a:pt x="329127" y="73900"/>
                  </a:lnTo>
                  <a:lnTo>
                    <a:pt x="333439" y="83351"/>
                  </a:lnTo>
                  <a:lnTo>
                    <a:pt x="339458" y="112861"/>
                  </a:lnTo>
                  <a:lnTo>
                    <a:pt x="355872" y="147034"/>
                  </a:lnTo>
                  <a:lnTo>
                    <a:pt x="371475" y="1784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139"/>
            <p:cNvSpPr/>
            <p:nvPr/>
          </p:nvSpPr>
          <p:spPr>
            <a:xfrm>
              <a:off x="1783041" y="5236370"/>
              <a:ext cx="151471" cy="139544"/>
            </a:xfrm>
            <a:custGeom>
              <a:avLst/>
              <a:gdLst/>
              <a:ahLst/>
              <a:cxnLst/>
              <a:rect l="0" t="0" r="0" b="0"/>
              <a:pathLst>
                <a:path w="151471" h="139544">
                  <a:moveTo>
                    <a:pt x="110053" y="14285"/>
                  </a:moveTo>
                  <a:lnTo>
                    <a:pt x="103902" y="8135"/>
                  </a:lnTo>
                  <a:lnTo>
                    <a:pt x="99411" y="7437"/>
                  </a:lnTo>
                  <a:lnTo>
                    <a:pt x="86142" y="7168"/>
                  </a:lnTo>
                  <a:lnTo>
                    <a:pt x="52713" y="15962"/>
                  </a:lnTo>
                  <a:lnTo>
                    <a:pt x="29065" y="27207"/>
                  </a:lnTo>
                  <a:lnTo>
                    <a:pt x="15589" y="39105"/>
                  </a:lnTo>
                  <a:lnTo>
                    <a:pt x="932" y="62045"/>
                  </a:lnTo>
                  <a:lnTo>
                    <a:pt x="0" y="65968"/>
                  </a:lnTo>
                  <a:lnTo>
                    <a:pt x="171" y="69379"/>
                  </a:lnTo>
                  <a:lnTo>
                    <a:pt x="2089" y="80087"/>
                  </a:lnTo>
                  <a:lnTo>
                    <a:pt x="3331" y="88776"/>
                  </a:lnTo>
                  <a:lnTo>
                    <a:pt x="6529" y="97928"/>
                  </a:lnTo>
                  <a:lnTo>
                    <a:pt x="16585" y="112006"/>
                  </a:lnTo>
                  <a:lnTo>
                    <a:pt x="33411" y="122439"/>
                  </a:lnTo>
                  <a:lnTo>
                    <a:pt x="65329" y="133431"/>
                  </a:lnTo>
                  <a:lnTo>
                    <a:pt x="99783" y="139543"/>
                  </a:lnTo>
                  <a:lnTo>
                    <a:pt x="122331" y="136389"/>
                  </a:lnTo>
                  <a:lnTo>
                    <a:pt x="126176" y="134582"/>
                  </a:lnTo>
                  <a:lnTo>
                    <a:pt x="140624" y="119695"/>
                  </a:lnTo>
                  <a:lnTo>
                    <a:pt x="148038" y="108312"/>
                  </a:lnTo>
                  <a:lnTo>
                    <a:pt x="151470" y="94886"/>
                  </a:lnTo>
                  <a:lnTo>
                    <a:pt x="150156" y="85563"/>
                  </a:lnTo>
                  <a:lnTo>
                    <a:pt x="147071" y="69272"/>
                  </a:lnTo>
                  <a:lnTo>
                    <a:pt x="146638" y="62850"/>
                  </a:lnTo>
                  <a:lnTo>
                    <a:pt x="144761" y="57774"/>
                  </a:lnTo>
                  <a:lnTo>
                    <a:pt x="118360" y="23604"/>
                  </a:lnTo>
                  <a:lnTo>
                    <a:pt x="113745" y="16311"/>
                  </a:lnTo>
                  <a:lnTo>
                    <a:pt x="110900" y="10424"/>
                  </a:lnTo>
                  <a:lnTo>
                    <a:pt x="10290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140"/>
            <p:cNvSpPr/>
            <p:nvPr/>
          </p:nvSpPr>
          <p:spPr>
            <a:xfrm>
              <a:off x="1516056" y="5167064"/>
              <a:ext cx="283409" cy="226135"/>
            </a:xfrm>
            <a:custGeom>
              <a:avLst/>
              <a:gdLst/>
              <a:ahLst/>
              <a:cxnLst/>
              <a:rect l="0" t="0" r="0" b="0"/>
              <a:pathLst>
                <a:path w="283409" h="226135">
                  <a:moveTo>
                    <a:pt x="19850" y="97881"/>
                  </a:moveTo>
                  <a:lnTo>
                    <a:pt x="19850" y="94088"/>
                  </a:lnTo>
                  <a:lnTo>
                    <a:pt x="1977" y="60081"/>
                  </a:lnTo>
                  <a:lnTo>
                    <a:pt x="0" y="50388"/>
                  </a:lnTo>
                  <a:lnTo>
                    <a:pt x="1238" y="40789"/>
                  </a:lnTo>
                  <a:lnTo>
                    <a:pt x="4435" y="32025"/>
                  </a:lnTo>
                  <a:lnTo>
                    <a:pt x="8501" y="25484"/>
                  </a:lnTo>
                  <a:lnTo>
                    <a:pt x="19045" y="17339"/>
                  </a:lnTo>
                  <a:lnTo>
                    <a:pt x="49260" y="5066"/>
                  </a:lnTo>
                  <a:lnTo>
                    <a:pt x="70104" y="0"/>
                  </a:lnTo>
                  <a:lnTo>
                    <a:pt x="93478" y="616"/>
                  </a:lnTo>
                  <a:lnTo>
                    <a:pt x="120512" y="5826"/>
                  </a:lnTo>
                  <a:lnTo>
                    <a:pt x="148630" y="12396"/>
                  </a:lnTo>
                  <a:lnTo>
                    <a:pt x="177070" y="19370"/>
                  </a:lnTo>
                  <a:lnTo>
                    <a:pt x="203488" y="28580"/>
                  </a:lnTo>
                  <a:lnTo>
                    <a:pt x="233748" y="45914"/>
                  </a:lnTo>
                  <a:lnTo>
                    <a:pt x="256159" y="64625"/>
                  </a:lnTo>
                  <a:lnTo>
                    <a:pt x="275502" y="95950"/>
                  </a:lnTo>
                  <a:lnTo>
                    <a:pt x="281601" y="114947"/>
                  </a:lnTo>
                  <a:lnTo>
                    <a:pt x="283408" y="134422"/>
                  </a:lnTo>
                  <a:lnTo>
                    <a:pt x="281714" y="144020"/>
                  </a:lnTo>
                  <a:lnTo>
                    <a:pt x="265023" y="178176"/>
                  </a:lnTo>
                  <a:lnTo>
                    <a:pt x="256359" y="188258"/>
                  </a:lnTo>
                  <a:lnTo>
                    <a:pt x="229134" y="209057"/>
                  </a:lnTo>
                  <a:lnTo>
                    <a:pt x="212035" y="215929"/>
                  </a:lnTo>
                  <a:lnTo>
                    <a:pt x="177111" y="224779"/>
                  </a:lnTo>
                  <a:lnTo>
                    <a:pt x="157982" y="226134"/>
                  </a:lnTo>
                  <a:lnTo>
                    <a:pt x="123054" y="219172"/>
                  </a:lnTo>
                  <a:lnTo>
                    <a:pt x="98967" y="210542"/>
                  </a:lnTo>
                  <a:lnTo>
                    <a:pt x="91288" y="2050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41"/>
            <p:cNvSpPr/>
            <p:nvPr/>
          </p:nvSpPr>
          <p:spPr>
            <a:xfrm>
              <a:off x="1664583" y="5236370"/>
              <a:ext cx="14199" cy="347875"/>
            </a:xfrm>
            <a:custGeom>
              <a:avLst/>
              <a:gdLst/>
              <a:ahLst/>
              <a:cxnLst/>
              <a:rect l="0" t="0" r="0" b="0"/>
              <a:pathLst>
                <a:path w="14199" h="347875">
                  <a:moveTo>
                    <a:pt x="14198" y="0"/>
                  </a:moveTo>
                  <a:lnTo>
                    <a:pt x="10406" y="3791"/>
                  </a:lnTo>
                  <a:lnTo>
                    <a:pt x="8544" y="7770"/>
                  </a:lnTo>
                  <a:lnTo>
                    <a:pt x="7142" y="27640"/>
                  </a:lnTo>
                  <a:lnTo>
                    <a:pt x="13541" y="59615"/>
                  </a:lnTo>
                  <a:lnTo>
                    <a:pt x="14141" y="93816"/>
                  </a:lnTo>
                  <a:lnTo>
                    <a:pt x="14191" y="128711"/>
                  </a:lnTo>
                  <a:lnTo>
                    <a:pt x="8543" y="164321"/>
                  </a:lnTo>
                  <a:lnTo>
                    <a:pt x="7348" y="196676"/>
                  </a:lnTo>
                  <a:lnTo>
                    <a:pt x="2203" y="227938"/>
                  </a:lnTo>
                  <a:lnTo>
                    <a:pt x="364" y="259160"/>
                  </a:lnTo>
                  <a:lnTo>
                    <a:pt x="0" y="291874"/>
                  </a:lnTo>
                  <a:lnTo>
                    <a:pt x="5577" y="322822"/>
                  </a:lnTo>
                  <a:lnTo>
                    <a:pt x="6968" y="347874"/>
                  </a:lnTo>
                  <a:lnTo>
                    <a:pt x="6997" y="347803"/>
                  </a:lnTo>
                  <a:lnTo>
                    <a:pt x="7055" y="3429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1" name="SMARTInkShape-142"/>
          <p:cNvSpPr/>
          <p:nvPr/>
        </p:nvSpPr>
        <p:spPr>
          <a:xfrm>
            <a:off x="2064544" y="4179094"/>
            <a:ext cx="1228635" cy="14288"/>
          </a:xfrm>
          <a:custGeom>
            <a:avLst/>
            <a:gdLst/>
            <a:ahLst/>
            <a:cxnLst/>
            <a:rect l="0" t="0" r="0" b="0"/>
            <a:pathLst>
              <a:path w="1228635" h="14288">
                <a:moveTo>
                  <a:pt x="0" y="0"/>
                </a:moveTo>
                <a:lnTo>
                  <a:pt x="34777" y="0"/>
                </a:lnTo>
                <a:lnTo>
                  <a:pt x="65831" y="0"/>
                </a:lnTo>
                <a:lnTo>
                  <a:pt x="100215" y="0"/>
                </a:lnTo>
                <a:lnTo>
                  <a:pt x="132420" y="0"/>
                </a:lnTo>
                <a:lnTo>
                  <a:pt x="159973" y="0"/>
                </a:lnTo>
                <a:lnTo>
                  <a:pt x="188246" y="0"/>
                </a:lnTo>
                <a:lnTo>
                  <a:pt x="216731" y="0"/>
                </a:lnTo>
                <a:lnTo>
                  <a:pt x="249072" y="0"/>
                </a:lnTo>
                <a:lnTo>
                  <a:pt x="279997" y="3792"/>
                </a:lnTo>
                <a:lnTo>
                  <a:pt x="313061" y="6151"/>
                </a:lnTo>
                <a:lnTo>
                  <a:pt x="347993" y="6849"/>
                </a:lnTo>
                <a:lnTo>
                  <a:pt x="383479" y="7056"/>
                </a:lnTo>
                <a:lnTo>
                  <a:pt x="419129" y="7118"/>
                </a:lnTo>
                <a:lnTo>
                  <a:pt x="451035" y="7136"/>
                </a:lnTo>
                <a:lnTo>
                  <a:pt x="484389" y="7141"/>
                </a:lnTo>
                <a:lnTo>
                  <a:pt x="519407" y="10935"/>
                </a:lnTo>
                <a:lnTo>
                  <a:pt x="554918" y="13294"/>
                </a:lnTo>
                <a:lnTo>
                  <a:pt x="590576" y="13993"/>
                </a:lnTo>
                <a:lnTo>
                  <a:pt x="626276" y="14200"/>
                </a:lnTo>
                <a:lnTo>
                  <a:pt x="661990" y="14261"/>
                </a:lnTo>
                <a:lnTo>
                  <a:pt x="697707" y="14279"/>
                </a:lnTo>
                <a:lnTo>
                  <a:pt x="733425" y="14285"/>
                </a:lnTo>
                <a:lnTo>
                  <a:pt x="765351" y="14286"/>
                </a:lnTo>
                <a:lnTo>
                  <a:pt x="798711" y="14287"/>
                </a:lnTo>
                <a:lnTo>
                  <a:pt x="829939" y="14287"/>
                </a:lnTo>
                <a:lnTo>
                  <a:pt x="863092" y="14287"/>
                </a:lnTo>
                <a:lnTo>
                  <a:pt x="894259" y="14287"/>
                </a:lnTo>
                <a:lnTo>
                  <a:pt x="923602" y="14287"/>
                </a:lnTo>
                <a:lnTo>
                  <a:pt x="952404" y="14287"/>
                </a:lnTo>
                <a:lnTo>
                  <a:pt x="981046" y="14287"/>
                </a:lnTo>
                <a:lnTo>
                  <a:pt x="1009641" y="14287"/>
                </a:lnTo>
                <a:lnTo>
                  <a:pt x="1038222" y="14287"/>
                </a:lnTo>
                <a:lnTo>
                  <a:pt x="1070621" y="13494"/>
                </a:lnTo>
                <a:lnTo>
                  <a:pt x="1099952" y="8633"/>
                </a:lnTo>
                <a:lnTo>
                  <a:pt x="1135038" y="7340"/>
                </a:lnTo>
                <a:lnTo>
                  <a:pt x="1170647" y="7161"/>
                </a:lnTo>
                <a:lnTo>
                  <a:pt x="1182589" y="6355"/>
                </a:lnTo>
                <a:lnTo>
                  <a:pt x="1206754" y="442"/>
                </a:lnTo>
                <a:lnTo>
                  <a:pt x="1228634" y="0"/>
                </a:lnTo>
                <a:lnTo>
                  <a:pt x="1224906" y="0"/>
                </a:lnTo>
                <a:lnTo>
                  <a:pt x="1223798" y="794"/>
                </a:lnTo>
                <a:lnTo>
                  <a:pt x="1221776" y="6482"/>
                </a:lnTo>
                <a:lnTo>
                  <a:pt x="1221668" y="6849"/>
                </a:lnTo>
                <a:lnTo>
                  <a:pt x="1221607" y="10849"/>
                </a:lnTo>
                <a:lnTo>
                  <a:pt x="1220804" y="11995"/>
                </a:lnTo>
                <a:lnTo>
                  <a:pt x="1219476" y="12759"/>
                </a:lnTo>
                <a:lnTo>
                  <a:pt x="1214437"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4" name="SMARTInkShape-Group15"/>
          <p:cNvGrpSpPr/>
          <p:nvPr/>
        </p:nvGrpSpPr>
        <p:grpSpPr>
          <a:xfrm>
            <a:off x="5715993" y="558074"/>
            <a:ext cx="1870671" cy="611512"/>
            <a:chOff x="5715993" y="558074"/>
            <a:chExt cx="1870671" cy="611512"/>
          </a:xfrm>
        </p:grpSpPr>
        <p:sp>
          <p:nvSpPr>
            <p:cNvPr id="96" name="SMARTInkShape-143"/>
            <p:cNvSpPr/>
            <p:nvPr/>
          </p:nvSpPr>
          <p:spPr>
            <a:xfrm>
              <a:off x="7272338" y="714375"/>
              <a:ext cx="235744" cy="35720"/>
            </a:xfrm>
            <a:custGeom>
              <a:avLst/>
              <a:gdLst/>
              <a:ahLst/>
              <a:cxnLst/>
              <a:rect l="0" t="0" r="0" b="0"/>
              <a:pathLst>
                <a:path w="235744" h="35720">
                  <a:moveTo>
                    <a:pt x="0" y="35719"/>
                  </a:moveTo>
                  <a:lnTo>
                    <a:pt x="12184" y="24327"/>
                  </a:lnTo>
                  <a:lnTo>
                    <a:pt x="38418" y="16776"/>
                  </a:lnTo>
                  <a:lnTo>
                    <a:pt x="64211" y="14231"/>
                  </a:lnTo>
                  <a:lnTo>
                    <a:pt x="95842" y="9597"/>
                  </a:lnTo>
                  <a:lnTo>
                    <a:pt x="126469" y="7871"/>
                  </a:lnTo>
                  <a:lnTo>
                    <a:pt x="159533" y="6565"/>
                  </a:lnTo>
                  <a:lnTo>
                    <a:pt x="190585" y="2298"/>
                  </a:lnTo>
                  <a:lnTo>
                    <a:pt x="225647" y="454"/>
                  </a:lnTo>
                  <a:lnTo>
                    <a:pt x="23574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144"/>
            <p:cNvSpPr/>
            <p:nvPr/>
          </p:nvSpPr>
          <p:spPr>
            <a:xfrm>
              <a:off x="7393878" y="592931"/>
              <a:ext cx="192786" cy="400051"/>
            </a:xfrm>
            <a:custGeom>
              <a:avLst/>
              <a:gdLst/>
              <a:ahLst/>
              <a:cxnLst/>
              <a:rect l="0" t="0" r="0" b="0"/>
              <a:pathLst>
                <a:path w="192786" h="400051">
                  <a:moveTo>
                    <a:pt x="28478" y="0"/>
                  </a:moveTo>
                  <a:lnTo>
                    <a:pt x="28478" y="6151"/>
                  </a:lnTo>
                  <a:lnTo>
                    <a:pt x="22824" y="22555"/>
                  </a:lnTo>
                  <a:lnTo>
                    <a:pt x="19659" y="36052"/>
                  </a:lnTo>
                  <a:lnTo>
                    <a:pt x="10002" y="66072"/>
                  </a:lnTo>
                  <a:lnTo>
                    <a:pt x="5514" y="98718"/>
                  </a:lnTo>
                  <a:lnTo>
                    <a:pt x="1012" y="132124"/>
                  </a:lnTo>
                  <a:lnTo>
                    <a:pt x="232" y="159886"/>
                  </a:lnTo>
                  <a:lnTo>
                    <a:pt x="0" y="188220"/>
                  </a:lnTo>
                  <a:lnTo>
                    <a:pt x="3724" y="216724"/>
                  </a:lnTo>
                  <a:lnTo>
                    <a:pt x="9855" y="245278"/>
                  </a:lnTo>
                  <a:lnTo>
                    <a:pt x="24283" y="273847"/>
                  </a:lnTo>
                  <a:lnTo>
                    <a:pt x="39847" y="302420"/>
                  </a:lnTo>
                  <a:lnTo>
                    <a:pt x="58306" y="327202"/>
                  </a:lnTo>
                  <a:lnTo>
                    <a:pt x="86440" y="349626"/>
                  </a:lnTo>
                  <a:lnTo>
                    <a:pt x="120890" y="372833"/>
                  </a:lnTo>
                  <a:lnTo>
                    <a:pt x="153212" y="390588"/>
                  </a:lnTo>
                  <a:lnTo>
                    <a:pt x="170211" y="397247"/>
                  </a:lnTo>
                  <a:lnTo>
                    <a:pt x="192785" y="4000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145"/>
            <p:cNvSpPr/>
            <p:nvPr/>
          </p:nvSpPr>
          <p:spPr>
            <a:xfrm>
              <a:off x="7165908" y="794531"/>
              <a:ext cx="162803" cy="375055"/>
            </a:xfrm>
            <a:custGeom>
              <a:avLst/>
              <a:gdLst/>
              <a:ahLst/>
              <a:cxnLst/>
              <a:rect l="0" t="0" r="0" b="0"/>
              <a:pathLst>
                <a:path w="162803" h="375055">
                  <a:moveTo>
                    <a:pt x="6417" y="112725"/>
                  </a:moveTo>
                  <a:lnTo>
                    <a:pt x="6417" y="144099"/>
                  </a:lnTo>
                  <a:lnTo>
                    <a:pt x="7211" y="178181"/>
                  </a:lnTo>
                  <a:lnTo>
                    <a:pt x="11327" y="205056"/>
                  </a:lnTo>
                  <a:lnTo>
                    <a:pt x="12899" y="237008"/>
                  </a:lnTo>
                  <a:lnTo>
                    <a:pt x="14158" y="266937"/>
                  </a:lnTo>
                  <a:lnTo>
                    <a:pt x="18412" y="295913"/>
                  </a:lnTo>
                  <a:lnTo>
                    <a:pt x="20819" y="323813"/>
                  </a:lnTo>
                  <a:lnTo>
                    <a:pt x="30558" y="358540"/>
                  </a:lnTo>
                  <a:lnTo>
                    <a:pt x="34603" y="375054"/>
                  </a:lnTo>
                  <a:lnTo>
                    <a:pt x="34733" y="374923"/>
                  </a:lnTo>
                  <a:lnTo>
                    <a:pt x="34981" y="350256"/>
                  </a:lnTo>
                  <a:lnTo>
                    <a:pt x="29287" y="320276"/>
                  </a:lnTo>
                  <a:lnTo>
                    <a:pt x="22806" y="293108"/>
                  </a:lnTo>
                  <a:lnTo>
                    <a:pt x="16653" y="264156"/>
                  </a:lnTo>
                  <a:lnTo>
                    <a:pt x="13683" y="231589"/>
                  </a:lnTo>
                  <a:lnTo>
                    <a:pt x="8922" y="200684"/>
                  </a:lnTo>
                  <a:lnTo>
                    <a:pt x="6366" y="167539"/>
                  </a:lnTo>
                  <a:lnTo>
                    <a:pt x="1727" y="137257"/>
                  </a:lnTo>
                  <a:lnTo>
                    <a:pt x="0" y="108176"/>
                  </a:lnTo>
                  <a:lnTo>
                    <a:pt x="282" y="80245"/>
                  </a:lnTo>
                  <a:lnTo>
                    <a:pt x="7087" y="49071"/>
                  </a:lnTo>
                  <a:lnTo>
                    <a:pt x="12271" y="35222"/>
                  </a:lnTo>
                  <a:lnTo>
                    <a:pt x="19867" y="23775"/>
                  </a:lnTo>
                  <a:lnTo>
                    <a:pt x="30651" y="15513"/>
                  </a:lnTo>
                  <a:lnTo>
                    <a:pt x="63142" y="1969"/>
                  </a:lnTo>
                  <a:lnTo>
                    <a:pt x="74226" y="0"/>
                  </a:lnTo>
                  <a:lnTo>
                    <a:pt x="93184" y="2684"/>
                  </a:lnTo>
                  <a:lnTo>
                    <a:pt x="122344" y="18614"/>
                  </a:lnTo>
                  <a:lnTo>
                    <a:pt x="128946" y="21410"/>
                  </a:lnTo>
                  <a:lnTo>
                    <a:pt x="138397" y="30866"/>
                  </a:lnTo>
                  <a:lnTo>
                    <a:pt x="157676" y="63228"/>
                  </a:lnTo>
                  <a:lnTo>
                    <a:pt x="162802" y="94712"/>
                  </a:lnTo>
                  <a:lnTo>
                    <a:pt x="157722" y="119750"/>
                  </a:lnTo>
                  <a:lnTo>
                    <a:pt x="150555" y="135797"/>
                  </a:lnTo>
                  <a:lnTo>
                    <a:pt x="138731" y="149812"/>
                  </a:lnTo>
                  <a:lnTo>
                    <a:pt x="112026" y="168458"/>
                  </a:lnTo>
                  <a:lnTo>
                    <a:pt x="98598" y="173214"/>
                  </a:lnTo>
                  <a:lnTo>
                    <a:pt x="66783" y="180060"/>
                  </a:lnTo>
                  <a:lnTo>
                    <a:pt x="36421" y="183352"/>
                  </a:lnTo>
                  <a:lnTo>
                    <a:pt x="13561" y="1841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146"/>
            <p:cNvSpPr/>
            <p:nvPr/>
          </p:nvSpPr>
          <p:spPr>
            <a:xfrm>
              <a:off x="6958013" y="774895"/>
              <a:ext cx="185308" cy="224793"/>
            </a:xfrm>
            <a:custGeom>
              <a:avLst/>
              <a:gdLst/>
              <a:ahLst/>
              <a:cxnLst/>
              <a:rect l="0" t="0" r="0" b="0"/>
              <a:pathLst>
                <a:path w="185308" h="224793">
                  <a:moveTo>
                    <a:pt x="0" y="103786"/>
                  </a:moveTo>
                  <a:lnTo>
                    <a:pt x="32249" y="103786"/>
                  </a:lnTo>
                  <a:lnTo>
                    <a:pt x="64777" y="103786"/>
                  </a:lnTo>
                  <a:lnTo>
                    <a:pt x="97959" y="103786"/>
                  </a:lnTo>
                  <a:lnTo>
                    <a:pt x="115808" y="101670"/>
                  </a:lnTo>
                  <a:lnTo>
                    <a:pt x="139380" y="93843"/>
                  </a:lnTo>
                  <a:lnTo>
                    <a:pt x="165178" y="73786"/>
                  </a:lnTo>
                  <a:lnTo>
                    <a:pt x="180842" y="52476"/>
                  </a:lnTo>
                  <a:lnTo>
                    <a:pt x="183561" y="44998"/>
                  </a:lnTo>
                  <a:lnTo>
                    <a:pt x="185307" y="31055"/>
                  </a:lnTo>
                  <a:lnTo>
                    <a:pt x="181818" y="19354"/>
                  </a:lnTo>
                  <a:lnTo>
                    <a:pt x="175793" y="12550"/>
                  </a:lnTo>
                  <a:lnTo>
                    <a:pt x="167823" y="7674"/>
                  </a:lnTo>
                  <a:lnTo>
                    <a:pt x="139590" y="0"/>
                  </a:lnTo>
                  <a:lnTo>
                    <a:pt x="121263" y="3097"/>
                  </a:lnTo>
                  <a:lnTo>
                    <a:pt x="105427" y="9835"/>
                  </a:lnTo>
                  <a:lnTo>
                    <a:pt x="81048" y="30452"/>
                  </a:lnTo>
                  <a:lnTo>
                    <a:pt x="57161" y="61615"/>
                  </a:lnTo>
                  <a:lnTo>
                    <a:pt x="41894" y="89635"/>
                  </a:lnTo>
                  <a:lnTo>
                    <a:pt x="34415" y="125235"/>
                  </a:lnTo>
                  <a:lnTo>
                    <a:pt x="31964" y="139513"/>
                  </a:lnTo>
                  <a:lnTo>
                    <a:pt x="35047" y="160145"/>
                  </a:lnTo>
                  <a:lnTo>
                    <a:pt x="45469" y="190505"/>
                  </a:lnTo>
                  <a:lnTo>
                    <a:pt x="52223" y="200007"/>
                  </a:lnTo>
                  <a:lnTo>
                    <a:pt x="61310" y="206876"/>
                  </a:lnTo>
                  <a:lnTo>
                    <a:pt x="93416" y="220246"/>
                  </a:lnTo>
                  <a:lnTo>
                    <a:pt x="125836" y="224792"/>
                  </a:lnTo>
                  <a:lnTo>
                    <a:pt x="150018" y="218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147"/>
            <p:cNvSpPr/>
            <p:nvPr/>
          </p:nvSpPr>
          <p:spPr>
            <a:xfrm>
              <a:off x="6729413" y="593515"/>
              <a:ext cx="321469" cy="378036"/>
            </a:xfrm>
            <a:custGeom>
              <a:avLst/>
              <a:gdLst/>
              <a:ahLst/>
              <a:cxnLst/>
              <a:rect l="0" t="0" r="0" b="0"/>
              <a:pathLst>
                <a:path w="321469" h="378036">
                  <a:moveTo>
                    <a:pt x="321468" y="20848"/>
                  </a:moveTo>
                  <a:lnTo>
                    <a:pt x="317675" y="17055"/>
                  </a:lnTo>
                  <a:lnTo>
                    <a:pt x="311580" y="15193"/>
                  </a:lnTo>
                  <a:lnTo>
                    <a:pt x="283654" y="8197"/>
                  </a:lnTo>
                  <a:lnTo>
                    <a:pt x="249146" y="1386"/>
                  </a:lnTo>
                  <a:lnTo>
                    <a:pt x="219077" y="0"/>
                  </a:lnTo>
                  <a:lnTo>
                    <a:pt x="185032" y="1706"/>
                  </a:lnTo>
                  <a:lnTo>
                    <a:pt x="151926" y="7238"/>
                  </a:lnTo>
                  <a:lnTo>
                    <a:pt x="124125" y="16021"/>
                  </a:lnTo>
                  <a:lnTo>
                    <a:pt x="109935" y="24259"/>
                  </a:lnTo>
                  <a:lnTo>
                    <a:pt x="97484" y="37821"/>
                  </a:lnTo>
                  <a:lnTo>
                    <a:pt x="91480" y="47177"/>
                  </a:lnTo>
                  <a:lnTo>
                    <a:pt x="90355" y="51894"/>
                  </a:lnTo>
                  <a:lnTo>
                    <a:pt x="91223" y="61369"/>
                  </a:lnTo>
                  <a:lnTo>
                    <a:pt x="99965" y="79421"/>
                  </a:lnTo>
                  <a:lnTo>
                    <a:pt x="123639" y="106854"/>
                  </a:lnTo>
                  <a:lnTo>
                    <a:pt x="149787" y="128881"/>
                  </a:lnTo>
                  <a:lnTo>
                    <a:pt x="182317" y="154369"/>
                  </a:lnTo>
                  <a:lnTo>
                    <a:pt x="216297" y="178149"/>
                  </a:lnTo>
                  <a:lnTo>
                    <a:pt x="246827" y="204951"/>
                  </a:lnTo>
                  <a:lnTo>
                    <a:pt x="281354" y="240335"/>
                  </a:lnTo>
                  <a:lnTo>
                    <a:pt x="296618" y="263152"/>
                  </a:lnTo>
                  <a:lnTo>
                    <a:pt x="304051" y="282877"/>
                  </a:lnTo>
                  <a:lnTo>
                    <a:pt x="305094" y="288402"/>
                  </a:lnTo>
                  <a:lnTo>
                    <a:pt x="302020" y="300892"/>
                  </a:lnTo>
                  <a:lnTo>
                    <a:pt x="291364" y="319195"/>
                  </a:lnTo>
                  <a:lnTo>
                    <a:pt x="281895" y="328865"/>
                  </a:lnTo>
                  <a:lnTo>
                    <a:pt x="254296" y="343657"/>
                  </a:lnTo>
                  <a:lnTo>
                    <a:pt x="225630" y="354884"/>
                  </a:lnTo>
                  <a:lnTo>
                    <a:pt x="202673" y="360602"/>
                  </a:lnTo>
                  <a:lnTo>
                    <a:pt x="176596" y="365789"/>
                  </a:lnTo>
                  <a:lnTo>
                    <a:pt x="151247" y="370740"/>
                  </a:lnTo>
                  <a:lnTo>
                    <a:pt x="126751" y="374793"/>
                  </a:lnTo>
                  <a:lnTo>
                    <a:pt x="102637" y="376594"/>
                  </a:lnTo>
                  <a:lnTo>
                    <a:pt x="78688" y="377395"/>
                  </a:lnTo>
                  <a:lnTo>
                    <a:pt x="47128" y="377845"/>
                  </a:lnTo>
                  <a:lnTo>
                    <a:pt x="15130" y="377998"/>
                  </a:lnTo>
                  <a:lnTo>
                    <a:pt x="0" y="3780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148"/>
            <p:cNvSpPr/>
            <p:nvPr/>
          </p:nvSpPr>
          <p:spPr>
            <a:xfrm>
              <a:off x="6193631" y="886280"/>
              <a:ext cx="350045" cy="219419"/>
            </a:xfrm>
            <a:custGeom>
              <a:avLst/>
              <a:gdLst/>
              <a:ahLst/>
              <a:cxnLst/>
              <a:rect l="0" t="0" r="0" b="0"/>
              <a:pathLst>
                <a:path w="350045" h="219419">
                  <a:moveTo>
                    <a:pt x="0" y="6689"/>
                  </a:moveTo>
                  <a:lnTo>
                    <a:pt x="794" y="25371"/>
                  </a:lnTo>
                  <a:lnTo>
                    <a:pt x="6151" y="61066"/>
                  </a:lnTo>
                  <a:lnTo>
                    <a:pt x="6850" y="92033"/>
                  </a:lnTo>
                  <a:lnTo>
                    <a:pt x="10849" y="122552"/>
                  </a:lnTo>
                  <a:lnTo>
                    <a:pt x="13269" y="151703"/>
                  </a:lnTo>
                  <a:lnTo>
                    <a:pt x="19790" y="183500"/>
                  </a:lnTo>
                  <a:lnTo>
                    <a:pt x="30108" y="212987"/>
                  </a:lnTo>
                  <a:lnTo>
                    <a:pt x="31979" y="215658"/>
                  </a:lnTo>
                  <a:lnTo>
                    <a:pt x="34813" y="217439"/>
                  </a:lnTo>
                  <a:lnTo>
                    <a:pt x="42195" y="219418"/>
                  </a:lnTo>
                  <a:lnTo>
                    <a:pt x="45593" y="219152"/>
                  </a:lnTo>
                  <a:lnTo>
                    <a:pt x="51484" y="216740"/>
                  </a:lnTo>
                  <a:lnTo>
                    <a:pt x="82690" y="194224"/>
                  </a:lnTo>
                  <a:lnTo>
                    <a:pt x="112725" y="161031"/>
                  </a:lnTo>
                  <a:lnTo>
                    <a:pt x="121538" y="143548"/>
                  </a:lnTo>
                  <a:lnTo>
                    <a:pt x="129312" y="108570"/>
                  </a:lnTo>
                  <a:lnTo>
                    <a:pt x="134463" y="74703"/>
                  </a:lnTo>
                  <a:lnTo>
                    <a:pt x="129910" y="43525"/>
                  </a:lnTo>
                  <a:lnTo>
                    <a:pt x="128382" y="34966"/>
                  </a:lnTo>
                  <a:lnTo>
                    <a:pt x="126863" y="32684"/>
                  </a:lnTo>
                  <a:lnTo>
                    <a:pt x="121761" y="28387"/>
                  </a:lnTo>
                  <a:lnTo>
                    <a:pt x="128003" y="44489"/>
                  </a:lnTo>
                  <a:lnTo>
                    <a:pt x="147858" y="72544"/>
                  </a:lnTo>
                  <a:lnTo>
                    <a:pt x="161108" y="81940"/>
                  </a:lnTo>
                  <a:lnTo>
                    <a:pt x="193401" y="94670"/>
                  </a:lnTo>
                  <a:lnTo>
                    <a:pt x="222353" y="98592"/>
                  </a:lnTo>
                  <a:lnTo>
                    <a:pt x="255706" y="97250"/>
                  </a:lnTo>
                  <a:lnTo>
                    <a:pt x="289252" y="85784"/>
                  </a:lnTo>
                  <a:lnTo>
                    <a:pt x="320362" y="69247"/>
                  </a:lnTo>
                  <a:lnTo>
                    <a:pt x="333312" y="56181"/>
                  </a:lnTo>
                  <a:lnTo>
                    <a:pt x="344799" y="37543"/>
                  </a:lnTo>
                  <a:lnTo>
                    <a:pt x="348489" y="23327"/>
                  </a:lnTo>
                  <a:lnTo>
                    <a:pt x="347236" y="15936"/>
                  </a:lnTo>
                  <a:lnTo>
                    <a:pt x="342069" y="7312"/>
                  </a:lnTo>
                  <a:lnTo>
                    <a:pt x="339964" y="4723"/>
                  </a:lnTo>
                  <a:lnTo>
                    <a:pt x="333393" y="1846"/>
                  </a:lnTo>
                  <a:lnTo>
                    <a:pt x="316240" y="0"/>
                  </a:lnTo>
                  <a:lnTo>
                    <a:pt x="312426" y="1435"/>
                  </a:lnTo>
                  <a:lnTo>
                    <a:pt x="281754" y="28509"/>
                  </a:lnTo>
                  <a:lnTo>
                    <a:pt x="262205" y="57687"/>
                  </a:lnTo>
                  <a:lnTo>
                    <a:pt x="247999" y="92544"/>
                  </a:lnTo>
                  <a:lnTo>
                    <a:pt x="244402" y="113884"/>
                  </a:lnTo>
                  <a:lnTo>
                    <a:pt x="247129" y="131495"/>
                  </a:lnTo>
                  <a:lnTo>
                    <a:pt x="265871" y="161347"/>
                  </a:lnTo>
                  <a:lnTo>
                    <a:pt x="275327" y="168824"/>
                  </a:lnTo>
                  <a:lnTo>
                    <a:pt x="300801" y="180091"/>
                  </a:lnTo>
                  <a:lnTo>
                    <a:pt x="333740" y="184599"/>
                  </a:lnTo>
                  <a:lnTo>
                    <a:pt x="350044" y="1852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149"/>
            <p:cNvSpPr/>
            <p:nvPr/>
          </p:nvSpPr>
          <p:spPr>
            <a:xfrm>
              <a:off x="5715993" y="558074"/>
              <a:ext cx="482931" cy="591099"/>
            </a:xfrm>
            <a:custGeom>
              <a:avLst/>
              <a:gdLst/>
              <a:ahLst/>
              <a:cxnLst/>
              <a:rect l="0" t="0" r="0" b="0"/>
              <a:pathLst>
                <a:path w="482931" h="591099">
                  <a:moveTo>
                    <a:pt x="6151" y="92007"/>
                  </a:moveTo>
                  <a:lnTo>
                    <a:pt x="1241" y="80601"/>
                  </a:lnTo>
                  <a:lnTo>
                    <a:pt x="0" y="72121"/>
                  </a:lnTo>
                  <a:lnTo>
                    <a:pt x="3094" y="58422"/>
                  </a:lnTo>
                  <a:lnTo>
                    <a:pt x="12829" y="40516"/>
                  </a:lnTo>
                  <a:lnTo>
                    <a:pt x="29561" y="23922"/>
                  </a:lnTo>
                  <a:lnTo>
                    <a:pt x="53392" y="8951"/>
                  </a:lnTo>
                  <a:lnTo>
                    <a:pt x="84354" y="2046"/>
                  </a:lnTo>
                  <a:lnTo>
                    <a:pt x="118663" y="0"/>
                  </a:lnTo>
                  <a:lnTo>
                    <a:pt x="146379" y="1638"/>
                  </a:lnTo>
                  <a:lnTo>
                    <a:pt x="176425" y="5012"/>
                  </a:lnTo>
                  <a:lnTo>
                    <a:pt x="205653" y="9157"/>
                  </a:lnTo>
                  <a:lnTo>
                    <a:pt x="236635" y="17879"/>
                  </a:lnTo>
                  <a:lnTo>
                    <a:pt x="268132" y="28899"/>
                  </a:lnTo>
                  <a:lnTo>
                    <a:pt x="298006" y="39088"/>
                  </a:lnTo>
                  <a:lnTo>
                    <a:pt x="327158" y="53142"/>
                  </a:lnTo>
                  <a:lnTo>
                    <a:pt x="355196" y="69971"/>
                  </a:lnTo>
                  <a:lnTo>
                    <a:pt x="380886" y="88034"/>
                  </a:lnTo>
                  <a:lnTo>
                    <a:pt x="413869" y="116054"/>
                  </a:lnTo>
                  <a:lnTo>
                    <a:pt x="439958" y="144464"/>
                  </a:lnTo>
                  <a:lnTo>
                    <a:pt x="458977" y="176783"/>
                  </a:lnTo>
                  <a:lnTo>
                    <a:pt x="467492" y="201916"/>
                  </a:lnTo>
                  <a:lnTo>
                    <a:pt x="473923" y="228168"/>
                  </a:lnTo>
                  <a:lnTo>
                    <a:pt x="479427" y="253065"/>
                  </a:lnTo>
                  <a:lnTo>
                    <a:pt x="482402" y="279476"/>
                  </a:lnTo>
                  <a:lnTo>
                    <a:pt x="482930" y="307089"/>
                  </a:lnTo>
                  <a:lnTo>
                    <a:pt x="480519" y="335237"/>
                  </a:lnTo>
                  <a:lnTo>
                    <a:pt x="472569" y="361505"/>
                  </a:lnTo>
                  <a:lnTo>
                    <a:pt x="461097" y="387203"/>
                  </a:lnTo>
                  <a:lnTo>
                    <a:pt x="448062" y="414499"/>
                  </a:lnTo>
                  <a:lnTo>
                    <a:pt x="432214" y="440389"/>
                  </a:lnTo>
                  <a:lnTo>
                    <a:pt x="401209" y="475161"/>
                  </a:lnTo>
                  <a:lnTo>
                    <a:pt x="375407" y="495660"/>
                  </a:lnTo>
                  <a:lnTo>
                    <a:pt x="348065" y="515354"/>
                  </a:lnTo>
                  <a:lnTo>
                    <a:pt x="317921" y="532574"/>
                  </a:lnTo>
                  <a:lnTo>
                    <a:pt x="286796" y="548165"/>
                  </a:lnTo>
                  <a:lnTo>
                    <a:pt x="257088" y="563031"/>
                  </a:lnTo>
                  <a:lnTo>
                    <a:pt x="225893" y="575460"/>
                  </a:lnTo>
                  <a:lnTo>
                    <a:pt x="195095" y="584687"/>
                  </a:lnTo>
                  <a:lnTo>
                    <a:pt x="168178" y="588789"/>
                  </a:lnTo>
                  <a:lnTo>
                    <a:pt x="138296" y="591098"/>
                  </a:lnTo>
                  <a:lnTo>
                    <a:pt x="124149" y="587404"/>
                  </a:lnTo>
                  <a:lnTo>
                    <a:pt x="102131" y="572098"/>
                  </a:lnTo>
                  <a:lnTo>
                    <a:pt x="84732" y="5563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150"/>
            <p:cNvSpPr/>
            <p:nvPr/>
          </p:nvSpPr>
          <p:spPr>
            <a:xfrm>
              <a:off x="5836444" y="642938"/>
              <a:ext cx="100013" cy="507207"/>
            </a:xfrm>
            <a:custGeom>
              <a:avLst/>
              <a:gdLst/>
              <a:ahLst/>
              <a:cxnLst/>
              <a:rect l="0" t="0" r="0" b="0"/>
              <a:pathLst>
                <a:path w="100013" h="507207">
                  <a:moveTo>
                    <a:pt x="0" y="0"/>
                  </a:moveTo>
                  <a:lnTo>
                    <a:pt x="794" y="7290"/>
                  </a:lnTo>
                  <a:lnTo>
                    <a:pt x="9943" y="36678"/>
                  </a:lnTo>
                  <a:lnTo>
                    <a:pt x="19132" y="70186"/>
                  </a:lnTo>
                  <a:lnTo>
                    <a:pt x="26218" y="97966"/>
                  </a:lnTo>
                  <a:lnTo>
                    <a:pt x="32550" y="127099"/>
                  </a:lnTo>
                  <a:lnTo>
                    <a:pt x="35574" y="161307"/>
                  </a:lnTo>
                  <a:lnTo>
                    <a:pt x="39094" y="187579"/>
                  </a:lnTo>
                  <a:lnTo>
                    <a:pt x="43304" y="213014"/>
                  </a:lnTo>
                  <a:lnTo>
                    <a:pt x="47027" y="238341"/>
                  </a:lnTo>
                  <a:lnTo>
                    <a:pt x="48682" y="265473"/>
                  </a:lnTo>
                  <a:lnTo>
                    <a:pt x="51535" y="291290"/>
                  </a:lnTo>
                  <a:lnTo>
                    <a:pt x="55448" y="316787"/>
                  </a:lnTo>
                  <a:lnTo>
                    <a:pt x="59833" y="343994"/>
                  </a:lnTo>
                  <a:lnTo>
                    <a:pt x="64428" y="369844"/>
                  </a:lnTo>
                  <a:lnTo>
                    <a:pt x="71478" y="404594"/>
                  </a:lnTo>
                  <a:lnTo>
                    <a:pt x="78593" y="434998"/>
                  </a:lnTo>
                  <a:lnTo>
                    <a:pt x="88108" y="469924"/>
                  </a:lnTo>
                  <a:lnTo>
                    <a:pt x="93384" y="502720"/>
                  </a:lnTo>
                  <a:lnTo>
                    <a:pt x="94799" y="504215"/>
                  </a:lnTo>
                  <a:lnTo>
                    <a:pt x="100012" y="5072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7" name="SMARTInkShape-Group16"/>
          <p:cNvGrpSpPr/>
          <p:nvPr/>
        </p:nvGrpSpPr>
        <p:grpSpPr>
          <a:xfrm>
            <a:off x="7679531" y="522195"/>
            <a:ext cx="605221" cy="413637"/>
            <a:chOff x="7679531" y="522195"/>
            <a:chExt cx="605221" cy="413637"/>
          </a:xfrm>
        </p:grpSpPr>
        <p:sp>
          <p:nvSpPr>
            <p:cNvPr id="105" name="SMARTInkShape-151"/>
            <p:cNvSpPr/>
            <p:nvPr/>
          </p:nvSpPr>
          <p:spPr>
            <a:xfrm>
              <a:off x="7965281" y="522195"/>
              <a:ext cx="319471" cy="335056"/>
            </a:xfrm>
            <a:custGeom>
              <a:avLst/>
              <a:gdLst/>
              <a:ahLst/>
              <a:cxnLst/>
              <a:rect l="0" t="0" r="0" b="0"/>
              <a:pathLst>
                <a:path w="319471" h="335056">
                  <a:moveTo>
                    <a:pt x="0" y="27874"/>
                  </a:moveTo>
                  <a:lnTo>
                    <a:pt x="3793" y="27874"/>
                  </a:lnTo>
                  <a:lnTo>
                    <a:pt x="7771" y="25757"/>
                  </a:lnTo>
                  <a:lnTo>
                    <a:pt x="41377" y="7289"/>
                  </a:lnTo>
                  <a:lnTo>
                    <a:pt x="63854" y="1666"/>
                  </a:lnTo>
                  <a:lnTo>
                    <a:pt x="93179" y="0"/>
                  </a:lnTo>
                  <a:lnTo>
                    <a:pt x="123212" y="3299"/>
                  </a:lnTo>
                  <a:lnTo>
                    <a:pt x="156895" y="11525"/>
                  </a:lnTo>
                  <a:lnTo>
                    <a:pt x="182395" y="19237"/>
                  </a:lnTo>
                  <a:lnTo>
                    <a:pt x="216191" y="39920"/>
                  </a:lnTo>
                  <a:lnTo>
                    <a:pt x="225996" y="48044"/>
                  </a:lnTo>
                  <a:lnTo>
                    <a:pt x="231412" y="56947"/>
                  </a:lnTo>
                  <a:lnTo>
                    <a:pt x="232856" y="61543"/>
                  </a:lnTo>
                  <a:lnTo>
                    <a:pt x="232343" y="70884"/>
                  </a:lnTo>
                  <a:lnTo>
                    <a:pt x="225547" y="93608"/>
                  </a:lnTo>
                  <a:lnTo>
                    <a:pt x="216924" y="104978"/>
                  </a:lnTo>
                  <a:lnTo>
                    <a:pt x="181733" y="134900"/>
                  </a:lnTo>
                  <a:lnTo>
                    <a:pt x="150639" y="150262"/>
                  </a:lnTo>
                  <a:lnTo>
                    <a:pt x="118615" y="161299"/>
                  </a:lnTo>
                  <a:lnTo>
                    <a:pt x="104550" y="163301"/>
                  </a:lnTo>
                  <a:lnTo>
                    <a:pt x="104625" y="163403"/>
                  </a:lnTo>
                  <a:lnTo>
                    <a:pt x="105469" y="163470"/>
                  </a:lnTo>
                  <a:lnTo>
                    <a:pt x="119818" y="158669"/>
                  </a:lnTo>
                  <a:lnTo>
                    <a:pt x="151579" y="156897"/>
                  </a:lnTo>
                  <a:lnTo>
                    <a:pt x="181173" y="158707"/>
                  </a:lnTo>
                  <a:lnTo>
                    <a:pt x="215077" y="164270"/>
                  </a:lnTo>
                  <a:lnTo>
                    <a:pt x="248141" y="173063"/>
                  </a:lnTo>
                  <a:lnTo>
                    <a:pt x="275930" y="183605"/>
                  </a:lnTo>
                  <a:lnTo>
                    <a:pt x="297128" y="193873"/>
                  </a:lnTo>
                  <a:lnTo>
                    <a:pt x="314721" y="207772"/>
                  </a:lnTo>
                  <a:lnTo>
                    <a:pt x="318470" y="215249"/>
                  </a:lnTo>
                  <a:lnTo>
                    <a:pt x="319470" y="219466"/>
                  </a:lnTo>
                  <a:lnTo>
                    <a:pt x="318549" y="223071"/>
                  </a:lnTo>
                  <a:lnTo>
                    <a:pt x="301407" y="240894"/>
                  </a:lnTo>
                  <a:lnTo>
                    <a:pt x="271763" y="259070"/>
                  </a:lnTo>
                  <a:lnTo>
                    <a:pt x="243858" y="272412"/>
                  </a:lnTo>
                  <a:lnTo>
                    <a:pt x="210808" y="282539"/>
                  </a:lnTo>
                  <a:lnTo>
                    <a:pt x="175880" y="294448"/>
                  </a:lnTo>
                  <a:lnTo>
                    <a:pt x="140396" y="304150"/>
                  </a:lnTo>
                  <a:lnTo>
                    <a:pt x="116637" y="312323"/>
                  </a:lnTo>
                  <a:lnTo>
                    <a:pt x="88616" y="321248"/>
                  </a:lnTo>
                  <a:lnTo>
                    <a:pt x="56419" y="330964"/>
                  </a:lnTo>
                  <a:lnTo>
                    <a:pt x="42863" y="3350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152"/>
            <p:cNvSpPr/>
            <p:nvPr/>
          </p:nvSpPr>
          <p:spPr>
            <a:xfrm>
              <a:off x="7679531" y="543086"/>
              <a:ext cx="300039" cy="392746"/>
            </a:xfrm>
            <a:custGeom>
              <a:avLst/>
              <a:gdLst/>
              <a:ahLst/>
              <a:cxnLst/>
              <a:rect l="0" t="0" r="0" b="0"/>
              <a:pathLst>
                <a:path w="300039" h="392746">
                  <a:moveTo>
                    <a:pt x="0" y="92708"/>
                  </a:moveTo>
                  <a:lnTo>
                    <a:pt x="0" y="59122"/>
                  </a:lnTo>
                  <a:lnTo>
                    <a:pt x="4233" y="49735"/>
                  </a:lnTo>
                  <a:lnTo>
                    <a:pt x="25164" y="26018"/>
                  </a:lnTo>
                  <a:lnTo>
                    <a:pt x="50744" y="9097"/>
                  </a:lnTo>
                  <a:lnTo>
                    <a:pt x="65416" y="3953"/>
                  </a:lnTo>
                  <a:lnTo>
                    <a:pt x="98588" y="652"/>
                  </a:lnTo>
                  <a:lnTo>
                    <a:pt x="132098" y="0"/>
                  </a:lnTo>
                  <a:lnTo>
                    <a:pt x="148404" y="4144"/>
                  </a:lnTo>
                  <a:lnTo>
                    <a:pt x="182067" y="19739"/>
                  </a:lnTo>
                  <a:lnTo>
                    <a:pt x="202289" y="33428"/>
                  </a:lnTo>
                  <a:lnTo>
                    <a:pt x="228271" y="64793"/>
                  </a:lnTo>
                  <a:lnTo>
                    <a:pt x="240673" y="87876"/>
                  </a:lnTo>
                  <a:lnTo>
                    <a:pt x="247259" y="114824"/>
                  </a:lnTo>
                  <a:lnTo>
                    <a:pt x="247093" y="142917"/>
                  </a:lnTo>
                  <a:lnTo>
                    <a:pt x="242017" y="173466"/>
                  </a:lnTo>
                  <a:lnTo>
                    <a:pt x="233370" y="205536"/>
                  </a:lnTo>
                  <a:lnTo>
                    <a:pt x="220753" y="237263"/>
                  </a:lnTo>
                  <a:lnTo>
                    <a:pt x="204844" y="269683"/>
                  </a:lnTo>
                  <a:lnTo>
                    <a:pt x="185049" y="299397"/>
                  </a:lnTo>
                  <a:lnTo>
                    <a:pt x="153234" y="334089"/>
                  </a:lnTo>
                  <a:lnTo>
                    <a:pt x="122080" y="363079"/>
                  </a:lnTo>
                  <a:lnTo>
                    <a:pt x="92995" y="382799"/>
                  </a:lnTo>
                  <a:lnTo>
                    <a:pt x="73592" y="389798"/>
                  </a:lnTo>
                  <a:lnTo>
                    <a:pt x="62870" y="390642"/>
                  </a:lnTo>
                  <a:lnTo>
                    <a:pt x="52813" y="388371"/>
                  </a:lnTo>
                  <a:lnTo>
                    <a:pt x="45169" y="382599"/>
                  </a:lnTo>
                  <a:lnTo>
                    <a:pt x="42019" y="378837"/>
                  </a:lnTo>
                  <a:lnTo>
                    <a:pt x="38519" y="368308"/>
                  </a:lnTo>
                  <a:lnTo>
                    <a:pt x="36088" y="334406"/>
                  </a:lnTo>
                  <a:lnTo>
                    <a:pt x="37416" y="309931"/>
                  </a:lnTo>
                  <a:lnTo>
                    <a:pt x="55619" y="277731"/>
                  </a:lnTo>
                  <a:lnTo>
                    <a:pt x="66788" y="268074"/>
                  </a:lnTo>
                  <a:lnTo>
                    <a:pt x="93361" y="255406"/>
                  </a:lnTo>
                  <a:lnTo>
                    <a:pt x="114446" y="251511"/>
                  </a:lnTo>
                  <a:lnTo>
                    <a:pt x="142905" y="255897"/>
                  </a:lnTo>
                  <a:lnTo>
                    <a:pt x="173573" y="266524"/>
                  </a:lnTo>
                  <a:lnTo>
                    <a:pt x="189856" y="275528"/>
                  </a:lnTo>
                  <a:lnTo>
                    <a:pt x="222156" y="303785"/>
                  </a:lnTo>
                  <a:lnTo>
                    <a:pt x="249497" y="336110"/>
                  </a:lnTo>
                  <a:lnTo>
                    <a:pt x="276443" y="370732"/>
                  </a:lnTo>
                  <a:lnTo>
                    <a:pt x="287704" y="386457"/>
                  </a:lnTo>
                  <a:lnTo>
                    <a:pt x="292704" y="389950"/>
                  </a:lnTo>
                  <a:lnTo>
                    <a:pt x="300038" y="3927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80782755"/>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Song of Solomon</a:t>
            </a:r>
            <a:endParaRPr lang="en-US" i="1" dirty="0"/>
          </a:p>
        </p:txBody>
      </p:sp>
      <p:sp>
        <p:nvSpPr>
          <p:cNvPr id="3" name="Text Placeholder 2"/>
          <p:cNvSpPr>
            <a:spLocks noGrp="1"/>
          </p:cNvSpPr>
          <p:nvPr>
            <p:ph type="body" idx="1"/>
          </p:nvPr>
        </p:nvSpPr>
        <p:spPr/>
        <p:txBody>
          <a:bodyPr/>
          <a:lstStyle/>
          <a:p>
            <a:r>
              <a:rPr lang="en-US" dirty="0" smtClean="0"/>
              <a:t>The final part of class today will be spent on </a:t>
            </a:r>
            <a:r>
              <a:rPr lang="en-US" i="1" dirty="0" smtClean="0"/>
              <a:t>SOS.</a:t>
            </a:r>
          </a:p>
          <a:p>
            <a:endParaRPr lang="en-US" i="1" dirty="0"/>
          </a:p>
          <a:p>
            <a:r>
              <a:rPr lang="en-US" dirty="0" smtClean="0"/>
              <a:t>You have a quick reading quiz again. Open book and note. What? You didn’t bring your materials to class? Well, where did you think you were going today? You have 10 minutes for this quiz. : )</a:t>
            </a:r>
          </a:p>
          <a:p>
            <a:endParaRPr lang="en-US" dirty="0"/>
          </a:p>
          <a:p>
            <a:r>
              <a:rPr lang="en-US" dirty="0" smtClean="0"/>
              <a:t>In your groups, discuss the progress of your question.</a:t>
            </a:r>
          </a:p>
          <a:p>
            <a:r>
              <a:rPr lang="en-US" dirty="0" smtClean="0"/>
              <a:t>Write for me – as a group, a summary of your progress. Include any questions you might have about your topic or the book.</a:t>
            </a:r>
          </a:p>
          <a:p>
            <a:r>
              <a:rPr lang="en-US" dirty="0" smtClean="0">
                <a:solidFill>
                  <a:srgbClr val="FF0000"/>
                </a:solidFill>
              </a:rPr>
              <a:t>Write this summary on a piece of loose leaf paper to be handed in. </a:t>
            </a:r>
            <a:endParaRPr lang="en-US" dirty="0">
              <a:solidFill>
                <a:srgbClr val="FF0000"/>
              </a:solidFill>
            </a:endParaRPr>
          </a:p>
        </p:txBody>
      </p:sp>
    </p:spTree>
    <p:extLst>
      <p:ext uri="{BB962C8B-B14F-4D97-AF65-F5344CB8AC3E}">
        <p14:creationId xmlns:p14="http://schemas.microsoft.com/office/powerpoint/2010/main" val="883751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036"/>
            <a:ext cx="8229600" cy="1414164"/>
          </a:xfrm>
        </p:spPr>
        <p:txBody>
          <a:bodyPr/>
          <a:lstStyle/>
          <a:p>
            <a:r>
              <a:rPr lang="en-US" dirty="0" smtClean="0"/>
              <a:t>Unit project!! –</a:t>
            </a:r>
            <a:br>
              <a:rPr lang="en-US" dirty="0" smtClean="0"/>
            </a:br>
            <a:r>
              <a:rPr lang="en-US" dirty="0" smtClean="0"/>
              <a:t> </a:t>
            </a:r>
            <a:r>
              <a:rPr lang="en-US" sz="3500" dirty="0" smtClean="0"/>
              <a:t>(we didn’t get to this today.) </a:t>
            </a:r>
            <a:endParaRPr lang="en-US" sz="3500" dirty="0"/>
          </a:p>
        </p:txBody>
      </p:sp>
      <p:sp>
        <p:nvSpPr>
          <p:cNvPr id="3" name="Text Placeholder 2"/>
          <p:cNvSpPr>
            <a:spLocks noGrp="1"/>
          </p:cNvSpPr>
          <p:nvPr>
            <p:ph type="body" idx="1"/>
          </p:nvPr>
        </p:nvSpPr>
        <p:spPr/>
        <p:txBody>
          <a:bodyPr/>
          <a:lstStyle/>
          <a:p>
            <a:r>
              <a:rPr lang="en-US" dirty="0" smtClean="0"/>
              <a:t>You’re going to like this project. </a:t>
            </a:r>
          </a:p>
          <a:p>
            <a:r>
              <a:rPr lang="en-US" dirty="0" smtClean="0"/>
              <a:t>You will like it whether you do or don’t.</a:t>
            </a:r>
          </a:p>
          <a:p>
            <a:endParaRPr lang="en-US" dirty="0"/>
          </a:p>
          <a:p>
            <a:pPr marL="0" indent="0" algn="ctr">
              <a:buNone/>
            </a:pPr>
            <a:r>
              <a:rPr lang="en-US" dirty="0" smtClean="0"/>
              <a:t>Yeah, I know what I just said.</a:t>
            </a:r>
          </a:p>
          <a:p>
            <a:pPr marL="0" indent="0">
              <a:buNone/>
            </a:pPr>
            <a:endParaRPr lang="en-US" dirty="0"/>
          </a:p>
          <a:p>
            <a:pPr marL="0" indent="0">
              <a:buNone/>
            </a:pPr>
            <a:r>
              <a:rPr lang="en-US" dirty="0" smtClean="0"/>
              <a:t>There are four parts to this project – each matches a different lesson of the unit.</a:t>
            </a:r>
          </a:p>
          <a:p>
            <a:pPr marL="0" indent="0">
              <a:buNone/>
            </a:pPr>
            <a:endParaRPr lang="en-US" dirty="0"/>
          </a:p>
          <a:p>
            <a:pPr marL="0" indent="0">
              <a:buNone/>
            </a:pPr>
            <a:r>
              <a:rPr lang="en-US" dirty="0" smtClean="0"/>
              <a:t>You’re going to up the ante by including at least one entry about </a:t>
            </a:r>
            <a:r>
              <a:rPr lang="en-US" i="1" dirty="0" smtClean="0"/>
              <a:t>Song of Solomon</a:t>
            </a:r>
            <a:r>
              <a:rPr lang="en-US" dirty="0" smtClean="0"/>
              <a:t> in each part.</a:t>
            </a:r>
          </a:p>
          <a:p>
            <a:pPr marL="0" indent="0">
              <a:buNone/>
            </a:pPr>
            <a:endParaRPr lang="en-US" dirty="0"/>
          </a:p>
          <a:p>
            <a:pPr marL="0" indent="0">
              <a:buNone/>
            </a:pPr>
            <a:r>
              <a:rPr lang="en-US" dirty="0" smtClean="0"/>
              <a:t>Let me show you what I’m talking about. </a:t>
            </a:r>
            <a:endParaRPr lang="en-US" dirty="0"/>
          </a:p>
        </p:txBody>
      </p:sp>
    </p:spTree>
    <p:extLst>
      <p:ext uri="{BB962C8B-B14F-4D97-AF65-F5344CB8AC3E}">
        <p14:creationId xmlns:p14="http://schemas.microsoft.com/office/powerpoint/2010/main" val="3344654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59438"/>
            <a:ext cx="8229600" cy="1588674"/>
          </a:xfrm>
          <a:prstGeom prst="rect">
            <a:avLst/>
          </a:prstGeom>
        </p:spPr>
        <p:txBody>
          <a:bodyPr lIns="91425" tIns="91425" rIns="91425" bIns="91425" anchor="b" anchorCtr="0">
            <a:spAutoFit/>
          </a:bodyPr>
          <a:lstStyle/>
          <a:p>
            <a:pPr>
              <a:spcBef>
                <a:spcPts val="0"/>
              </a:spcBef>
              <a:buNone/>
            </a:pPr>
            <a:r>
              <a:rPr lang="en" sz="3000" dirty="0" smtClean="0"/>
              <a:t>(We didn’t get to this today!)</a:t>
            </a:r>
            <a:br>
              <a:rPr lang="en" sz="3000" dirty="0" smtClean="0"/>
            </a:br>
            <a:r>
              <a:rPr lang="en" sz="3000" dirty="0" smtClean="0"/>
              <a:t>Assignment</a:t>
            </a:r>
            <a:r>
              <a:rPr lang="en" sz="3000" dirty="0"/>
              <a:t>: Drafting part of the unit project</a:t>
            </a:r>
          </a:p>
        </p:txBody>
      </p:sp>
      <p:sp>
        <p:nvSpPr>
          <p:cNvPr id="119" name="Shape 119"/>
          <p:cNvSpPr txBox="1">
            <a:spLocks noGrp="1"/>
          </p:cNvSpPr>
          <p:nvPr>
            <p:ph type="body" idx="1"/>
          </p:nvPr>
        </p:nvSpPr>
        <p:spPr>
          <a:xfrm>
            <a:off x="457200" y="1600201"/>
            <a:ext cx="8229600" cy="4413486"/>
          </a:xfrm>
          <a:prstGeom prst="rect">
            <a:avLst/>
          </a:prstGeom>
        </p:spPr>
        <p:txBody>
          <a:bodyPr lIns="91425" tIns="91425" rIns="91425" bIns="91425" anchor="t" anchorCtr="0">
            <a:spAutoFit/>
          </a:bodyPr>
          <a:lstStyle/>
          <a:p>
            <a:pPr marL="88900" marR="88900" indent="0" rtl="0">
              <a:spcBef>
                <a:spcPts val="0"/>
              </a:spcBef>
              <a:buNone/>
            </a:pPr>
            <a:r>
              <a:rPr lang="en" sz="2400" b="1" dirty="0">
                <a:solidFill>
                  <a:srgbClr val="000000"/>
                </a:solidFill>
              </a:rPr>
              <a:t>Lesson 1 - Letters A-G:</a:t>
            </a:r>
          </a:p>
          <a:p>
            <a:pPr marL="88900" marR="88900" indent="0" rtl="0">
              <a:spcBef>
                <a:spcPts val="0"/>
              </a:spcBef>
              <a:buNone/>
            </a:pPr>
            <a:r>
              <a:rPr lang="en" sz="2400" dirty="0">
                <a:solidFill>
                  <a:srgbClr val="000000"/>
                </a:solidFill>
              </a:rPr>
              <a:t>You must have: </a:t>
            </a:r>
          </a:p>
          <a:p>
            <a:pPr marL="88900" marR="88900" indent="0" rtl="0">
              <a:spcBef>
                <a:spcPts val="0"/>
              </a:spcBef>
              <a:buNone/>
            </a:pPr>
            <a:r>
              <a:rPr lang="en" sz="2400" dirty="0">
                <a:solidFill>
                  <a:srgbClr val="000000"/>
                </a:solidFill>
              </a:rPr>
              <a:t>1 - song analysis. Include a verse and the refrain (chorus) and analysis based on the lesson</a:t>
            </a:r>
          </a:p>
          <a:p>
            <a:pPr marL="88900" marR="88900" indent="0" rtl="0">
              <a:spcBef>
                <a:spcPts val="0"/>
              </a:spcBef>
              <a:buNone/>
            </a:pPr>
            <a:r>
              <a:rPr lang="en" sz="2400" dirty="0">
                <a:solidFill>
                  <a:srgbClr val="000000"/>
                </a:solidFill>
              </a:rPr>
              <a:t>1- original poem using the style elements from this lesson</a:t>
            </a:r>
          </a:p>
          <a:p>
            <a:pPr marL="88900" marR="88900" indent="0" rtl="0">
              <a:spcBef>
                <a:spcPts val="0"/>
              </a:spcBef>
              <a:buNone/>
            </a:pPr>
            <a:r>
              <a:rPr lang="en" sz="2400" dirty="0">
                <a:solidFill>
                  <a:srgbClr val="000000"/>
                </a:solidFill>
              </a:rPr>
              <a:t>1 - example of an entry using rhyme meaningfully</a:t>
            </a:r>
          </a:p>
          <a:p>
            <a:pPr marL="88900" marR="88900" indent="0" rtl="0">
              <a:spcBef>
                <a:spcPts val="0"/>
              </a:spcBef>
              <a:buNone/>
            </a:pPr>
            <a:r>
              <a:rPr lang="en" sz="2400" dirty="0">
                <a:solidFill>
                  <a:srgbClr val="000000"/>
                </a:solidFill>
              </a:rPr>
              <a:t>1 - example of an entry using personification</a:t>
            </a:r>
          </a:p>
          <a:p>
            <a:pPr marL="88900" marR="88900" indent="0">
              <a:lnSpc>
                <a:spcPct val="115000"/>
              </a:lnSpc>
              <a:spcBef>
                <a:spcPts val="0"/>
              </a:spcBef>
              <a:buNone/>
            </a:pPr>
            <a:r>
              <a:rPr lang="en" sz="2400" dirty="0">
                <a:solidFill>
                  <a:srgbClr val="000000"/>
                </a:solidFill>
              </a:rPr>
              <a:t>3 - entries of your choosing, but that reflect the components of </a:t>
            </a:r>
            <a:r>
              <a:rPr lang="en" sz="2400" dirty="0" smtClean="0">
                <a:solidFill>
                  <a:srgbClr val="000000"/>
                </a:solidFill>
              </a:rPr>
              <a:t>lesson</a:t>
            </a:r>
          </a:p>
          <a:p>
            <a:pPr marL="88900" marR="88900" indent="0">
              <a:lnSpc>
                <a:spcPct val="115000"/>
              </a:lnSpc>
              <a:spcBef>
                <a:spcPts val="0"/>
              </a:spcBef>
              <a:buNone/>
            </a:pPr>
            <a:endParaRPr lang="en" dirty="0">
              <a:solidFill>
                <a:srgbClr val="000000"/>
              </a:solidFill>
            </a:endParaRPr>
          </a:p>
        </p:txBody>
      </p:sp>
    </p:spTree>
    <p:extLst>
      <p:ext uri="{BB962C8B-B14F-4D97-AF65-F5344CB8AC3E}">
        <p14:creationId xmlns:p14="http://schemas.microsoft.com/office/powerpoint/2010/main" val="3727236276"/>
      </p:ext>
    </p:extLst>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TotalTime>
  <Words>477</Words>
  <Application>Microsoft Office PowerPoint</Application>
  <PresentationFormat>On-screen Show (4:3)</PresentationFormat>
  <Paragraphs>54</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Executive</vt:lpstr>
      <vt:lpstr>Bellringer:  Sept 16</vt:lpstr>
      <vt:lpstr>Write a poem for two voices  (Redux)</vt:lpstr>
      <vt:lpstr>Summarize</vt:lpstr>
      <vt:lpstr>Assignment: </vt:lpstr>
      <vt:lpstr>Song of Solomon</vt:lpstr>
      <vt:lpstr>Unit project!! –  (we didn’t get to this today.) </vt:lpstr>
      <vt:lpstr>(We didn’t get to this today!) Assignment: Drafting part of the unit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Sept 16</dc:title>
  <dc:creator>Windows User</dc:creator>
  <cp:lastModifiedBy>Windows User</cp:lastModifiedBy>
  <cp:revision>3</cp:revision>
  <dcterms:created xsi:type="dcterms:W3CDTF">2014-09-16T10:50:40Z</dcterms:created>
  <dcterms:modified xsi:type="dcterms:W3CDTF">2014-09-16T14:45:11Z</dcterms:modified>
</cp:coreProperties>
</file>