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FEFED-4324-4297-B5DE-D9AA3EF86F51}" type="datetimeFigureOut">
              <a:rPr lang="en-US" smtClean="0"/>
              <a:t>9/18/2014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A517D-2F84-4338-A8C1-F028D130E96A}" type="slidenum">
              <a:rPr lang="en-US" smtClean="0"/>
              <a:t>‹#›</a:t>
            </a:fld>
            <a:endParaRPr lang="en-US"/>
          </a:p>
        </p:txBody>
      </p:sp>
    </p:spTree>
    <p:extLst>
      <p:ext uri="{BB962C8B-B14F-4D97-AF65-F5344CB8AC3E}">
        <p14:creationId xmlns:p14="http://schemas.microsoft.com/office/powerpoint/2010/main" val="3221471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2A517D-2F84-4338-A8C1-F028D130E96A}" type="slidenum">
              <a:rPr lang="en-US" smtClean="0"/>
              <a:t>4</a:t>
            </a:fld>
            <a:endParaRPr lang="en-US"/>
          </a:p>
        </p:txBody>
      </p:sp>
    </p:spTree>
    <p:extLst>
      <p:ext uri="{BB962C8B-B14F-4D97-AF65-F5344CB8AC3E}">
        <p14:creationId xmlns:p14="http://schemas.microsoft.com/office/powerpoint/2010/main" val="2731075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F3A83D-4C3A-4E88-AAEE-F15831744866}"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238056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3A83D-4C3A-4E88-AAEE-F15831744866}"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240859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3A83D-4C3A-4E88-AAEE-F15831744866}"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3815405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407058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3A83D-4C3A-4E88-AAEE-F15831744866}"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217648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3A83D-4C3A-4E88-AAEE-F15831744866}"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48355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F3A83D-4C3A-4E88-AAEE-F15831744866}"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2780078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F3A83D-4C3A-4E88-AAEE-F15831744866}"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118382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F3A83D-4C3A-4E88-AAEE-F15831744866}"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51187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3A83D-4C3A-4E88-AAEE-F15831744866}"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326196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3A83D-4C3A-4E88-AAEE-F15831744866}"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43756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3A83D-4C3A-4E88-AAEE-F15831744866}"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CBD62-8282-4E27-B2CD-98136D4D2EBC}" type="slidenum">
              <a:rPr lang="en-US" smtClean="0"/>
              <a:t>‹#›</a:t>
            </a:fld>
            <a:endParaRPr lang="en-US"/>
          </a:p>
        </p:txBody>
      </p:sp>
    </p:spTree>
    <p:extLst>
      <p:ext uri="{BB962C8B-B14F-4D97-AF65-F5344CB8AC3E}">
        <p14:creationId xmlns:p14="http://schemas.microsoft.com/office/powerpoint/2010/main" val="387059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3A83D-4C3A-4E88-AAEE-F15831744866}" type="datetimeFigureOut">
              <a:rPr lang="en-US" smtClean="0"/>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CBD62-8282-4E27-B2CD-98136D4D2EBC}" type="slidenum">
              <a:rPr lang="en-US" smtClean="0"/>
              <a:t>‹#›</a:t>
            </a:fld>
            <a:endParaRPr lang="en-US"/>
          </a:p>
        </p:txBody>
      </p:sp>
    </p:spTree>
    <p:extLst>
      <p:ext uri="{BB962C8B-B14F-4D97-AF65-F5344CB8AC3E}">
        <p14:creationId xmlns:p14="http://schemas.microsoft.com/office/powerpoint/2010/main" val="161390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wpboweela.weebly.com/test-prep.html"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470025"/>
          </a:xfrm>
        </p:spPr>
        <p:txBody>
          <a:bodyPr/>
          <a:lstStyle/>
          <a:p>
            <a:r>
              <a:rPr lang="en-US" dirty="0" smtClean="0"/>
              <a:t>Bellringer Sept </a:t>
            </a:r>
            <a:r>
              <a:rPr lang="en-US" dirty="0" smtClean="0"/>
              <a:t>18</a:t>
            </a:r>
            <a:endParaRPr lang="en-US" dirty="0"/>
          </a:p>
        </p:txBody>
      </p:sp>
      <p:sp>
        <p:nvSpPr>
          <p:cNvPr id="3" name="Subtitle 2"/>
          <p:cNvSpPr>
            <a:spLocks noGrp="1"/>
          </p:cNvSpPr>
          <p:nvPr>
            <p:ph type="subTitle" idx="1"/>
          </p:nvPr>
        </p:nvSpPr>
        <p:spPr>
          <a:xfrm>
            <a:off x="533400" y="1295400"/>
            <a:ext cx="8077200" cy="4876800"/>
          </a:xfrm>
        </p:spPr>
        <p:txBody>
          <a:bodyPr>
            <a:normAutofit fontScale="85000" lnSpcReduction="20000"/>
          </a:bodyPr>
          <a:lstStyle/>
          <a:p>
            <a:r>
              <a:rPr lang="en-US" dirty="0" smtClean="0">
                <a:solidFill>
                  <a:srgbClr val="FF0000"/>
                </a:solidFill>
              </a:rPr>
              <a:t>This will be submitted. Write your name and date on it at the top. You don’t need to write the question. </a:t>
            </a:r>
          </a:p>
          <a:p>
            <a:endParaRPr lang="en-US" dirty="0">
              <a:solidFill>
                <a:srgbClr val="FF0000"/>
              </a:solidFill>
            </a:endParaRPr>
          </a:p>
          <a:p>
            <a:pPr algn="l"/>
            <a:r>
              <a:rPr lang="en-US" dirty="0" smtClean="0">
                <a:solidFill>
                  <a:schemeClr val="tx1"/>
                </a:solidFill>
              </a:rPr>
              <a:t>Students are given tests which measure their abilities quite often – the SRI, PSAT, DCAS (now SBAC)… </a:t>
            </a:r>
          </a:p>
          <a:p>
            <a:pPr algn="l"/>
            <a:r>
              <a:rPr lang="en-US" dirty="0" smtClean="0">
                <a:solidFill>
                  <a:schemeClr val="tx1"/>
                </a:solidFill>
              </a:rPr>
              <a:t>How do you think all these tests and their results should be used? Explain your opinion please.</a:t>
            </a:r>
          </a:p>
          <a:p>
            <a:pPr algn="l"/>
            <a:endParaRPr lang="en-US" dirty="0" smtClean="0">
              <a:solidFill>
                <a:schemeClr val="tx1"/>
              </a:solidFill>
            </a:endParaRPr>
          </a:p>
          <a:p>
            <a:pPr algn="l"/>
            <a:endParaRPr lang="en-US" dirty="0">
              <a:solidFill>
                <a:schemeClr val="tx1"/>
              </a:solidFill>
            </a:endParaRPr>
          </a:p>
          <a:p>
            <a:pPr algn="l"/>
            <a:r>
              <a:rPr lang="en-US" dirty="0" smtClean="0">
                <a:solidFill>
                  <a:schemeClr val="tx1"/>
                </a:solidFill>
              </a:rPr>
              <a:t>P.S. – the tests aren’t going anywhere until the political climate changes and businesses start seeing employees coming out of school prepared to actually do their jobs with the proper reading, writing, and thinking abilities. </a:t>
            </a:r>
          </a:p>
          <a:p>
            <a:endParaRPr lang="en-US" dirty="0">
              <a:solidFill>
                <a:srgbClr val="FF0000"/>
              </a:solidFill>
            </a:endParaRPr>
          </a:p>
        </p:txBody>
      </p:sp>
    </p:spTree>
    <p:extLst>
      <p:ext uri="{BB962C8B-B14F-4D97-AF65-F5344CB8AC3E}">
        <p14:creationId xmlns:p14="http://schemas.microsoft.com/office/powerpoint/2010/main" val="315738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 it</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Individually and without talking</a:t>
            </a:r>
          </a:p>
          <a:p>
            <a:pPr marL="0" indent="0">
              <a:buNone/>
            </a:pPr>
            <a:endParaRPr lang="en-US" dirty="0"/>
          </a:p>
          <a:p>
            <a:pPr marL="0" indent="0">
              <a:buNone/>
            </a:pPr>
            <a:r>
              <a:rPr lang="en-US" dirty="0" smtClean="0"/>
              <a:t>Choose one of the categories from the first part.</a:t>
            </a:r>
          </a:p>
          <a:p>
            <a:pPr marL="0" indent="0">
              <a:buNone/>
            </a:pPr>
            <a:endParaRPr lang="en-US" dirty="0"/>
          </a:p>
          <a:p>
            <a:pPr marL="0" indent="0">
              <a:buNone/>
            </a:pPr>
            <a:r>
              <a:rPr lang="en-US" dirty="0" smtClean="0"/>
              <a:t>Write a poem about yourself, your life, or your thoughts on something.</a:t>
            </a:r>
          </a:p>
          <a:p>
            <a:pPr marL="0" indent="0">
              <a:buNone/>
            </a:pPr>
            <a:r>
              <a:rPr lang="en-US" dirty="0" smtClean="0"/>
              <a:t>Try modelling it after “If” or “Fifteen</a:t>
            </a:r>
            <a:r>
              <a:rPr lang="en-US" dirty="0" smtClean="0"/>
              <a:t>” if you are stuck for including literary devices. </a:t>
            </a:r>
            <a:endParaRPr lang="en-US" dirty="0" smtClean="0"/>
          </a:p>
          <a:p>
            <a:pPr marL="0" indent="0">
              <a:buNone/>
            </a:pPr>
            <a:endParaRPr lang="en-US" dirty="0"/>
          </a:p>
        </p:txBody>
      </p:sp>
    </p:spTree>
    <p:extLst>
      <p:ext uri="{BB962C8B-B14F-4D97-AF65-F5344CB8AC3E}">
        <p14:creationId xmlns:p14="http://schemas.microsoft.com/office/powerpoint/2010/main" val="4203507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PSAT – Oct 15</a:t>
            </a:r>
            <a:endParaRPr lang="en-US" dirty="0"/>
          </a:p>
        </p:txBody>
      </p:sp>
      <p:sp>
        <p:nvSpPr>
          <p:cNvPr id="3" name="Text Placeholder 2"/>
          <p:cNvSpPr>
            <a:spLocks noGrp="1"/>
          </p:cNvSpPr>
          <p:nvPr>
            <p:ph type="body" idx="1"/>
          </p:nvPr>
        </p:nvSpPr>
        <p:spPr/>
        <p:txBody>
          <a:bodyPr>
            <a:normAutofit lnSpcReduction="10000"/>
          </a:bodyPr>
          <a:lstStyle/>
          <a:p>
            <a:r>
              <a:rPr lang="en-US" dirty="0" smtClean="0"/>
              <a:t>Here is your practice booklet. I only have enough to give the students who have 10</a:t>
            </a:r>
            <a:r>
              <a:rPr lang="en-US" baseline="30000" dirty="0" smtClean="0"/>
              <a:t>th</a:t>
            </a:r>
            <a:r>
              <a:rPr lang="en-US" dirty="0" smtClean="0"/>
              <a:t> grade credit. </a:t>
            </a:r>
          </a:p>
          <a:p>
            <a:endParaRPr lang="en-US" dirty="0"/>
          </a:p>
          <a:p>
            <a:r>
              <a:rPr lang="en-US" dirty="0" smtClean="0"/>
              <a:t>However, that won’t stop those of you who are working towards catching up!</a:t>
            </a:r>
          </a:p>
          <a:p>
            <a:endParaRPr lang="en-US" dirty="0"/>
          </a:p>
          <a:p>
            <a:r>
              <a:rPr lang="en-US" dirty="0"/>
              <a:t>Go to </a:t>
            </a:r>
            <a:r>
              <a:rPr lang="en-US" dirty="0">
                <a:hlinkClick r:id="rId2"/>
              </a:rPr>
              <a:t>http://</a:t>
            </a:r>
            <a:r>
              <a:rPr lang="en-US" dirty="0" smtClean="0">
                <a:hlinkClick r:id="rId2"/>
              </a:rPr>
              <a:t>wpboweela.weebly.com/test-prep.html</a:t>
            </a:r>
            <a:endParaRPr lang="en-US" dirty="0" smtClean="0"/>
          </a:p>
          <a:p>
            <a:r>
              <a:rPr lang="en-US" dirty="0" smtClean="0"/>
              <a:t>Click on the link for PSAT practice.</a:t>
            </a:r>
          </a:p>
        </p:txBody>
      </p:sp>
    </p:spTree>
    <p:extLst>
      <p:ext uri="{BB962C8B-B14F-4D97-AF65-F5344CB8AC3E}">
        <p14:creationId xmlns:p14="http://schemas.microsoft.com/office/powerpoint/2010/main" val="423743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Try It!</a:t>
            </a:r>
            <a:endParaRPr lang="en-US" dirty="0"/>
          </a:p>
        </p:txBody>
      </p:sp>
      <p:sp>
        <p:nvSpPr>
          <p:cNvPr id="3" name="Text Placeholder 2"/>
          <p:cNvSpPr>
            <a:spLocks noGrp="1"/>
          </p:cNvSpPr>
          <p:nvPr>
            <p:ph type="body" idx="1"/>
          </p:nvPr>
        </p:nvSpPr>
        <p:spPr/>
        <p:txBody>
          <a:bodyPr/>
          <a:lstStyle/>
          <a:p>
            <a:pPr marL="0" indent="0">
              <a:buNone/>
            </a:pPr>
            <a:r>
              <a:rPr lang="en-US" dirty="0" smtClean="0"/>
              <a:t>On the handout, try answering the questions.</a:t>
            </a:r>
          </a:p>
          <a:p>
            <a:pPr marL="0" indent="0">
              <a:buNone/>
            </a:pPr>
            <a:endParaRPr lang="en-US" dirty="0"/>
          </a:p>
          <a:p>
            <a:pPr marL="0" indent="0">
              <a:buNone/>
            </a:pPr>
            <a:r>
              <a:rPr lang="en-US" dirty="0" smtClean="0"/>
              <a:t>If you get stuck, make a mark next to the words or concepts that have you stuck.</a:t>
            </a:r>
          </a:p>
          <a:p>
            <a:pPr marL="0" indent="0">
              <a:buNone/>
            </a:pPr>
            <a:endParaRPr lang="en-US" dirty="0"/>
          </a:p>
          <a:p>
            <a:pPr marL="0" indent="0">
              <a:buNone/>
            </a:pPr>
            <a:r>
              <a:rPr lang="en-US" dirty="0" smtClean="0"/>
              <a:t>Wait quietly for your classmates to finish.</a:t>
            </a:r>
          </a:p>
          <a:p>
            <a:pPr marL="0" indent="0">
              <a:buNone/>
            </a:pPr>
            <a:endParaRPr lang="en-US" dirty="0"/>
          </a:p>
        </p:txBody>
      </p:sp>
    </p:spTree>
    <p:extLst>
      <p:ext uri="{BB962C8B-B14F-4D97-AF65-F5344CB8AC3E}">
        <p14:creationId xmlns:p14="http://schemas.microsoft.com/office/powerpoint/2010/main" val="1642179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a:t>
            </a:r>
            <a:endParaRPr lang="en-US" dirty="0"/>
          </a:p>
        </p:txBody>
      </p:sp>
      <p:sp>
        <p:nvSpPr>
          <p:cNvPr id="3" name="Text Placeholder 2"/>
          <p:cNvSpPr>
            <a:spLocks noGrp="1"/>
          </p:cNvSpPr>
          <p:nvPr>
            <p:ph type="body" idx="1"/>
          </p:nvPr>
        </p:nvSpPr>
        <p:spPr/>
        <p:txBody>
          <a:bodyPr/>
          <a:lstStyle/>
          <a:p>
            <a:r>
              <a:rPr lang="en-US" dirty="0" smtClean="0"/>
              <a:t>Write your name and today’s date on the ticket out.</a:t>
            </a:r>
          </a:p>
          <a:p>
            <a:endParaRPr lang="en-US" dirty="0"/>
          </a:p>
          <a:p>
            <a:r>
              <a:rPr lang="en-US" dirty="0" smtClean="0"/>
              <a:t>What is one area for the PSAT that you know you really need to improve? What’s your plan for improving it? </a:t>
            </a:r>
          </a:p>
          <a:p>
            <a:endParaRPr lang="en-US" dirty="0"/>
          </a:p>
          <a:p>
            <a:endParaRPr lang="en-US" dirty="0"/>
          </a:p>
        </p:txBody>
      </p:sp>
    </p:spTree>
    <p:extLst>
      <p:ext uri="{BB962C8B-B14F-4D97-AF65-F5344CB8AC3E}">
        <p14:creationId xmlns:p14="http://schemas.microsoft.com/office/powerpoint/2010/main" val="1227228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Overview</a:t>
            </a:r>
            <a:endParaRPr lang="en-US" dirty="0"/>
          </a:p>
        </p:txBody>
      </p:sp>
      <p:sp>
        <p:nvSpPr>
          <p:cNvPr id="3" name="Text Placeholder 2"/>
          <p:cNvSpPr>
            <a:spLocks noGrp="1"/>
          </p:cNvSpPr>
          <p:nvPr>
            <p:ph type="body" idx="1"/>
          </p:nvPr>
        </p:nvSpPr>
        <p:spPr>
          <a:xfrm>
            <a:off x="457200" y="1371600"/>
            <a:ext cx="8229600" cy="5196201"/>
          </a:xfrm>
        </p:spPr>
        <p:txBody>
          <a:bodyPr>
            <a:normAutofit fontScale="85000" lnSpcReduction="20000"/>
          </a:bodyPr>
          <a:lstStyle/>
          <a:p>
            <a:pPr marL="0" indent="0">
              <a:buNone/>
            </a:pPr>
            <a:r>
              <a:rPr lang="en-US" dirty="0"/>
              <a:t>I will collect today both:</a:t>
            </a:r>
          </a:p>
          <a:p>
            <a:r>
              <a:rPr lang="en-US" dirty="0"/>
              <a:t>Bellringer and ticket out</a:t>
            </a:r>
          </a:p>
          <a:p>
            <a:pPr marL="0" indent="0">
              <a:buNone/>
            </a:pPr>
            <a:endParaRPr lang="en-US" dirty="0" smtClean="0"/>
          </a:p>
          <a:p>
            <a:pPr marL="0" indent="0">
              <a:buNone/>
            </a:pPr>
            <a:r>
              <a:rPr lang="en-US" dirty="0"/>
              <a:t>Upcoming </a:t>
            </a:r>
            <a:r>
              <a:rPr lang="en-US" dirty="0" smtClean="0"/>
              <a:t>Due dates</a:t>
            </a:r>
            <a:endParaRPr lang="en-US" dirty="0"/>
          </a:p>
          <a:p>
            <a:pPr marL="0" indent="0">
              <a:buNone/>
            </a:pPr>
            <a:r>
              <a:rPr lang="en-US" dirty="0" smtClean="0"/>
              <a:t>Due Sept. 23</a:t>
            </a:r>
            <a:endParaRPr lang="en-US" dirty="0" smtClean="0"/>
          </a:p>
          <a:p>
            <a:r>
              <a:rPr lang="en-US" dirty="0" smtClean="0"/>
              <a:t>Poem for two </a:t>
            </a:r>
            <a:r>
              <a:rPr lang="en-US" dirty="0" smtClean="0"/>
              <a:t>voices</a:t>
            </a:r>
            <a:endParaRPr lang="en-US" dirty="0" smtClean="0"/>
          </a:p>
          <a:p>
            <a:r>
              <a:rPr lang="en-US" dirty="0" smtClean="0"/>
              <a:t>song assignment</a:t>
            </a:r>
          </a:p>
          <a:p>
            <a:pPr marL="0" indent="0">
              <a:buNone/>
            </a:pPr>
            <a:endParaRPr lang="en-US" dirty="0" smtClean="0"/>
          </a:p>
          <a:p>
            <a:pPr marL="0" indent="0">
              <a:buNone/>
            </a:pPr>
            <a:r>
              <a:rPr lang="en-US" dirty="0" smtClean="0"/>
              <a:t>Due Sept 25</a:t>
            </a:r>
          </a:p>
          <a:p>
            <a:pPr marL="0" indent="0">
              <a:buNone/>
            </a:pPr>
            <a:r>
              <a:rPr lang="en-US" dirty="0" smtClean="0"/>
              <a:t>Chapters </a:t>
            </a:r>
            <a:r>
              <a:rPr lang="en-US" dirty="0"/>
              <a:t>5-8 of </a:t>
            </a:r>
            <a:r>
              <a:rPr lang="en-US" i="1" dirty="0"/>
              <a:t>SOS</a:t>
            </a:r>
            <a:endParaRPr lang="en-US" dirty="0" smtClean="0"/>
          </a:p>
          <a:p>
            <a:pPr marL="0" indent="0">
              <a:buNone/>
            </a:pPr>
            <a:endParaRPr lang="en-US" dirty="0" smtClean="0"/>
          </a:p>
          <a:p>
            <a:pPr marL="0" indent="0">
              <a:buNone/>
            </a:pPr>
            <a:r>
              <a:rPr lang="en-US" dirty="0" smtClean="0"/>
              <a:t>Due by the end of the unit: </a:t>
            </a:r>
            <a:endParaRPr lang="en-US" dirty="0" smtClean="0"/>
          </a:p>
          <a:p>
            <a:r>
              <a:rPr lang="en-US" dirty="0" smtClean="0"/>
              <a:t>Unit Project – no due date yet. It has to be after we finish Lesson 4</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045221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28600"/>
            <a:ext cx="8229600" cy="646300"/>
          </a:xfrm>
          <a:prstGeom prst="rect">
            <a:avLst/>
          </a:prstGeom>
        </p:spPr>
        <p:txBody>
          <a:bodyPr lIns="91425" tIns="91425" rIns="91425" bIns="91425" anchor="b" anchorCtr="0">
            <a:spAutoFit/>
          </a:bodyPr>
          <a:lstStyle/>
          <a:p>
            <a:pPr>
              <a:spcBef>
                <a:spcPts val="0"/>
              </a:spcBef>
              <a:buNone/>
            </a:pPr>
            <a:r>
              <a:rPr lang="en" sz="3000" dirty="0" smtClean="0"/>
              <a:t>Song Assignment (review) : </a:t>
            </a:r>
            <a:endParaRPr lang="en" sz="3000" dirty="0"/>
          </a:p>
        </p:txBody>
      </p:sp>
      <p:sp>
        <p:nvSpPr>
          <p:cNvPr id="113" name="Shape 113"/>
          <p:cNvSpPr txBox="1">
            <a:spLocks noGrp="1"/>
          </p:cNvSpPr>
          <p:nvPr>
            <p:ph type="body" idx="1"/>
          </p:nvPr>
        </p:nvSpPr>
        <p:spPr>
          <a:xfrm>
            <a:off x="457200" y="838200"/>
            <a:ext cx="8229600" cy="6050857"/>
          </a:xfrm>
          <a:prstGeom prst="rect">
            <a:avLst/>
          </a:prstGeom>
        </p:spPr>
        <p:txBody>
          <a:bodyPr lIns="91425" tIns="91425" rIns="91425" bIns="91425" anchor="t" anchorCtr="0">
            <a:spAutoFit/>
          </a:bodyPr>
          <a:lstStyle/>
          <a:p>
            <a:pPr marL="514350" marR="88900" indent="-514350" rtl="0">
              <a:lnSpc>
                <a:spcPct val="115000"/>
              </a:lnSpc>
              <a:spcBef>
                <a:spcPts val="0"/>
              </a:spcBef>
              <a:buFont typeface="+mj-lt"/>
              <a:buAutoNum type="arabicPeriod"/>
            </a:pPr>
            <a:r>
              <a:rPr lang="en" dirty="0">
                <a:solidFill>
                  <a:srgbClr val="000000"/>
                </a:solidFill>
              </a:rPr>
              <a:t>Find three songs from the last thirty years about growing up. </a:t>
            </a:r>
            <a:endParaRPr lang="en" dirty="0" smtClean="0">
              <a:solidFill>
                <a:srgbClr val="000000"/>
              </a:solidFill>
            </a:endParaRPr>
          </a:p>
          <a:p>
            <a:pPr marL="514350" marR="88900" indent="-514350" rtl="0">
              <a:lnSpc>
                <a:spcPct val="115000"/>
              </a:lnSpc>
              <a:spcBef>
                <a:spcPts val="0"/>
              </a:spcBef>
              <a:buFont typeface="+mj-lt"/>
              <a:buAutoNum type="arabicPeriod"/>
            </a:pPr>
            <a:r>
              <a:rPr lang="en" dirty="0" smtClean="0">
                <a:solidFill>
                  <a:srgbClr val="000000"/>
                </a:solidFill>
              </a:rPr>
              <a:t>Determine </a:t>
            </a:r>
            <a:r>
              <a:rPr lang="en" dirty="0">
                <a:solidFill>
                  <a:srgbClr val="000000"/>
                </a:solidFill>
              </a:rPr>
              <a:t>which song would fit into an anthology of poems which included “If” and “Fifteen” for both its style and its theme</a:t>
            </a:r>
            <a:r>
              <a:rPr lang="en" dirty="0" smtClean="0">
                <a:solidFill>
                  <a:srgbClr val="000000"/>
                </a:solidFill>
              </a:rPr>
              <a:t>.</a:t>
            </a:r>
          </a:p>
          <a:p>
            <a:pPr marL="514350" marR="88900" indent="-514350" rtl="0">
              <a:lnSpc>
                <a:spcPct val="115000"/>
              </a:lnSpc>
              <a:spcBef>
                <a:spcPts val="0"/>
              </a:spcBef>
              <a:buFont typeface="+mj-lt"/>
              <a:buAutoNum type="arabicPeriod"/>
            </a:pPr>
            <a:r>
              <a:rPr lang="en" dirty="0" smtClean="0">
                <a:solidFill>
                  <a:srgbClr val="000000"/>
                </a:solidFill>
              </a:rPr>
              <a:t> </a:t>
            </a:r>
            <a:r>
              <a:rPr lang="en" dirty="0">
                <a:solidFill>
                  <a:srgbClr val="000000"/>
                </a:solidFill>
              </a:rPr>
              <a:t>Write a forward </a:t>
            </a:r>
            <a:r>
              <a:rPr lang="en" dirty="0" smtClean="0">
                <a:solidFill>
                  <a:srgbClr val="000000"/>
                </a:solidFill>
              </a:rPr>
              <a:t>(a paragraph which goes in front of the song) which </a:t>
            </a:r>
            <a:r>
              <a:rPr lang="en" dirty="0">
                <a:solidFill>
                  <a:srgbClr val="000000"/>
                </a:solidFill>
              </a:rPr>
              <a:t>defends the song’s inclusion based on the songwriter’s use of literary elements developing the theme. </a:t>
            </a:r>
          </a:p>
          <a:p>
            <a:pPr>
              <a:spcBef>
                <a:spcPts val="0"/>
              </a:spcBef>
              <a:buNone/>
            </a:pPr>
            <a:r>
              <a:rPr lang="en-US" sz="2500" dirty="0" smtClean="0">
                <a:solidFill>
                  <a:srgbClr val="FF0000"/>
                </a:solidFill>
              </a:rPr>
              <a:t>DO THIS ON A PIECE OF LOOSE LEAF PAPER AND STAPLE TO THE poem for two voices. </a:t>
            </a:r>
            <a:endParaRPr sz="2500" dirty="0">
              <a:solidFill>
                <a:srgbClr val="FF0000"/>
              </a:solidFill>
            </a:endParaRPr>
          </a:p>
        </p:txBody>
      </p:sp>
    </p:spTree>
    <p:extLst>
      <p:ext uri="{BB962C8B-B14F-4D97-AF65-F5344CB8AC3E}">
        <p14:creationId xmlns:p14="http://schemas.microsoft.com/office/powerpoint/2010/main" val="2286314715"/>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grpSp>
        <p:nvGrpSpPr>
          <p:cNvPr id="125" name="SMARTInkShape-Group16"/>
          <p:cNvGrpSpPr/>
          <p:nvPr/>
        </p:nvGrpSpPr>
        <p:grpSpPr>
          <a:xfrm>
            <a:off x="7276554" y="3700463"/>
            <a:ext cx="1331666" cy="1350168"/>
            <a:chOff x="7276554" y="3700463"/>
            <a:chExt cx="1331666" cy="1350168"/>
          </a:xfrm>
        </p:grpSpPr>
        <p:sp>
          <p:nvSpPr>
            <p:cNvPr id="106" name="SMARTInkShape-94"/>
            <p:cNvSpPr/>
            <p:nvPr/>
          </p:nvSpPr>
          <p:spPr>
            <a:xfrm>
              <a:off x="7550944" y="3700463"/>
              <a:ext cx="78582" cy="507207"/>
            </a:xfrm>
            <a:custGeom>
              <a:avLst/>
              <a:gdLst/>
              <a:ahLst/>
              <a:cxnLst/>
              <a:rect l="0" t="0" r="0" b="0"/>
              <a:pathLst>
                <a:path w="78582" h="507207">
                  <a:moveTo>
                    <a:pt x="0" y="0"/>
                  </a:moveTo>
                  <a:lnTo>
                    <a:pt x="0" y="9942"/>
                  </a:lnTo>
                  <a:lnTo>
                    <a:pt x="11391" y="44106"/>
                  </a:lnTo>
                  <a:lnTo>
                    <a:pt x="15832" y="75916"/>
                  </a:lnTo>
                  <a:lnTo>
                    <a:pt x="21889" y="108483"/>
                  </a:lnTo>
                  <a:lnTo>
                    <a:pt x="28710" y="143268"/>
                  </a:lnTo>
                  <a:lnTo>
                    <a:pt x="33398" y="167656"/>
                  </a:lnTo>
                  <a:lnTo>
                    <a:pt x="38126" y="194370"/>
                  </a:lnTo>
                  <a:lnTo>
                    <a:pt x="42874" y="222117"/>
                  </a:lnTo>
                  <a:lnTo>
                    <a:pt x="47630" y="251118"/>
                  </a:lnTo>
                  <a:lnTo>
                    <a:pt x="52390" y="282529"/>
                  </a:lnTo>
                  <a:lnTo>
                    <a:pt x="55034" y="312893"/>
                  </a:lnTo>
                  <a:lnTo>
                    <a:pt x="57003" y="341470"/>
                  </a:lnTo>
                  <a:lnTo>
                    <a:pt x="60524" y="367399"/>
                  </a:lnTo>
                  <a:lnTo>
                    <a:pt x="64735" y="392153"/>
                  </a:lnTo>
                  <a:lnTo>
                    <a:pt x="69451" y="426285"/>
                  </a:lnTo>
                  <a:lnTo>
                    <a:pt x="72966" y="454390"/>
                  </a:lnTo>
                  <a:lnTo>
                    <a:pt x="77842" y="486845"/>
                  </a:lnTo>
                  <a:lnTo>
                    <a:pt x="78581" y="5072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95"/>
            <p:cNvSpPr/>
            <p:nvPr/>
          </p:nvSpPr>
          <p:spPr>
            <a:xfrm>
              <a:off x="7443788" y="4107656"/>
              <a:ext cx="335757" cy="240360"/>
            </a:xfrm>
            <a:custGeom>
              <a:avLst/>
              <a:gdLst/>
              <a:ahLst/>
              <a:cxnLst/>
              <a:rect l="0" t="0" r="0" b="0"/>
              <a:pathLst>
                <a:path w="335757" h="240360">
                  <a:moveTo>
                    <a:pt x="0" y="100013"/>
                  </a:moveTo>
                  <a:lnTo>
                    <a:pt x="0" y="103805"/>
                  </a:lnTo>
                  <a:lnTo>
                    <a:pt x="11377" y="117541"/>
                  </a:lnTo>
                  <a:lnTo>
                    <a:pt x="43419" y="144791"/>
                  </a:lnTo>
                  <a:lnTo>
                    <a:pt x="75340" y="168037"/>
                  </a:lnTo>
                  <a:lnTo>
                    <a:pt x="106515" y="187915"/>
                  </a:lnTo>
                  <a:lnTo>
                    <a:pt x="137721" y="207129"/>
                  </a:lnTo>
                  <a:lnTo>
                    <a:pt x="172211" y="226067"/>
                  </a:lnTo>
                  <a:lnTo>
                    <a:pt x="187638" y="237198"/>
                  </a:lnTo>
                  <a:lnTo>
                    <a:pt x="197430" y="240359"/>
                  </a:lnTo>
                  <a:lnTo>
                    <a:pt x="207074" y="239647"/>
                  </a:lnTo>
                  <a:lnTo>
                    <a:pt x="222407" y="236515"/>
                  </a:lnTo>
                  <a:lnTo>
                    <a:pt x="225265" y="234670"/>
                  </a:lnTo>
                  <a:lnTo>
                    <a:pt x="241792" y="212133"/>
                  </a:lnTo>
                  <a:lnTo>
                    <a:pt x="254106" y="179604"/>
                  </a:lnTo>
                  <a:lnTo>
                    <a:pt x="262527" y="151200"/>
                  </a:lnTo>
                  <a:lnTo>
                    <a:pt x="274724" y="118002"/>
                  </a:lnTo>
                  <a:lnTo>
                    <a:pt x="288392" y="83823"/>
                  </a:lnTo>
                  <a:lnTo>
                    <a:pt x="304082" y="51648"/>
                  </a:lnTo>
                  <a:lnTo>
                    <a:pt x="324960" y="17420"/>
                  </a:lnTo>
                  <a:lnTo>
                    <a:pt x="3357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96"/>
            <p:cNvSpPr/>
            <p:nvPr/>
          </p:nvSpPr>
          <p:spPr>
            <a:xfrm>
              <a:off x="7276554" y="4636294"/>
              <a:ext cx="130913" cy="292895"/>
            </a:xfrm>
            <a:custGeom>
              <a:avLst/>
              <a:gdLst/>
              <a:ahLst/>
              <a:cxnLst/>
              <a:rect l="0" t="0" r="0" b="0"/>
              <a:pathLst>
                <a:path w="130913" h="292895">
                  <a:moveTo>
                    <a:pt x="45790" y="0"/>
                  </a:moveTo>
                  <a:lnTo>
                    <a:pt x="19054" y="32887"/>
                  </a:lnTo>
                  <a:lnTo>
                    <a:pt x="3483" y="64861"/>
                  </a:lnTo>
                  <a:lnTo>
                    <a:pt x="0" y="77246"/>
                  </a:lnTo>
                  <a:lnTo>
                    <a:pt x="1097" y="85396"/>
                  </a:lnTo>
                  <a:lnTo>
                    <a:pt x="6177" y="94447"/>
                  </a:lnTo>
                  <a:lnTo>
                    <a:pt x="9063" y="96302"/>
                  </a:lnTo>
                  <a:lnTo>
                    <a:pt x="16502" y="98363"/>
                  </a:lnTo>
                  <a:lnTo>
                    <a:pt x="49706" y="93717"/>
                  </a:lnTo>
                  <a:lnTo>
                    <a:pt x="84141" y="92980"/>
                  </a:lnTo>
                  <a:lnTo>
                    <a:pt x="100141" y="94506"/>
                  </a:lnTo>
                  <a:lnTo>
                    <a:pt x="117280" y="103496"/>
                  </a:lnTo>
                  <a:lnTo>
                    <a:pt x="124659" y="108969"/>
                  </a:lnTo>
                  <a:lnTo>
                    <a:pt x="128468" y="120397"/>
                  </a:lnTo>
                  <a:lnTo>
                    <a:pt x="130912" y="149812"/>
                  </a:lnTo>
                  <a:lnTo>
                    <a:pt x="127544" y="178973"/>
                  </a:lnTo>
                  <a:lnTo>
                    <a:pt x="117726" y="212749"/>
                  </a:lnTo>
                  <a:lnTo>
                    <a:pt x="104764" y="244100"/>
                  </a:lnTo>
                  <a:lnTo>
                    <a:pt x="91070" y="275847"/>
                  </a:lnTo>
                  <a:lnTo>
                    <a:pt x="82848" y="284788"/>
                  </a:lnTo>
                  <a:lnTo>
                    <a:pt x="76018" y="289291"/>
                  </a:lnTo>
                  <a:lnTo>
                    <a:pt x="67711" y="291826"/>
                  </a:lnTo>
                  <a:lnTo>
                    <a:pt x="60077" y="292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97"/>
            <p:cNvSpPr/>
            <p:nvPr/>
          </p:nvSpPr>
          <p:spPr>
            <a:xfrm>
              <a:off x="7416424" y="4608618"/>
              <a:ext cx="82758" cy="382901"/>
            </a:xfrm>
            <a:custGeom>
              <a:avLst/>
              <a:gdLst/>
              <a:ahLst/>
              <a:cxnLst/>
              <a:rect l="0" t="0" r="0" b="0"/>
              <a:pathLst>
                <a:path w="82758" h="382901">
                  <a:moveTo>
                    <a:pt x="13076" y="206270"/>
                  </a:moveTo>
                  <a:lnTo>
                    <a:pt x="27550" y="222860"/>
                  </a:lnTo>
                  <a:lnTo>
                    <a:pt x="44204" y="256079"/>
                  </a:lnTo>
                  <a:lnTo>
                    <a:pt x="52903" y="283117"/>
                  </a:lnTo>
                  <a:lnTo>
                    <a:pt x="60837" y="318580"/>
                  </a:lnTo>
                  <a:lnTo>
                    <a:pt x="66431" y="348752"/>
                  </a:lnTo>
                  <a:lnTo>
                    <a:pt x="69102" y="366667"/>
                  </a:lnTo>
                  <a:lnTo>
                    <a:pt x="67610" y="374924"/>
                  </a:lnTo>
                  <a:lnTo>
                    <a:pt x="63977" y="382900"/>
                  </a:lnTo>
                  <a:lnTo>
                    <a:pt x="62885" y="381967"/>
                  </a:lnTo>
                  <a:lnTo>
                    <a:pt x="53218" y="364805"/>
                  </a:lnTo>
                  <a:lnTo>
                    <a:pt x="46313" y="339850"/>
                  </a:lnTo>
                  <a:lnTo>
                    <a:pt x="39490" y="316439"/>
                  </a:lnTo>
                  <a:lnTo>
                    <a:pt x="31959" y="289365"/>
                  </a:lnTo>
                  <a:lnTo>
                    <a:pt x="25967" y="258811"/>
                  </a:lnTo>
                  <a:lnTo>
                    <a:pt x="18541" y="226711"/>
                  </a:lnTo>
                  <a:lnTo>
                    <a:pt x="11536" y="193923"/>
                  </a:lnTo>
                  <a:lnTo>
                    <a:pt x="8423" y="160830"/>
                  </a:lnTo>
                  <a:lnTo>
                    <a:pt x="4922" y="129718"/>
                  </a:lnTo>
                  <a:lnTo>
                    <a:pt x="1515" y="100809"/>
                  </a:lnTo>
                  <a:lnTo>
                    <a:pt x="0" y="74732"/>
                  </a:lnTo>
                  <a:lnTo>
                    <a:pt x="3560" y="54146"/>
                  </a:lnTo>
                  <a:lnTo>
                    <a:pt x="13410" y="19755"/>
                  </a:lnTo>
                  <a:lnTo>
                    <a:pt x="20104" y="9338"/>
                  </a:lnTo>
                  <a:lnTo>
                    <a:pt x="26253" y="3651"/>
                  </a:lnTo>
                  <a:lnTo>
                    <a:pt x="32427" y="1123"/>
                  </a:lnTo>
                  <a:lnTo>
                    <a:pt x="40462" y="0"/>
                  </a:lnTo>
                  <a:lnTo>
                    <a:pt x="53910" y="3159"/>
                  </a:lnTo>
                  <a:lnTo>
                    <a:pt x="61123" y="9107"/>
                  </a:lnTo>
                  <a:lnTo>
                    <a:pt x="72220" y="25860"/>
                  </a:lnTo>
                  <a:lnTo>
                    <a:pt x="81262" y="50953"/>
                  </a:lnTo>
                  <a:lnTo>
                    <a:pt x="82757" y="76553"/>
                  </a:lnTo>
                  <a:lnTo>
                    <a:pt x="78669" y="111531"/>
                  </a:lnTo>
                  <a:lnTo>
                    <a:pt x="73834" y="141607"/>
                  </a:lnTo>
                  <a:lnTo>
                    <a:pt x="63082" y="1776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98"/>
            <p:cNvSpPr/>
            <p:nvPr/>
          </p:nvSpPr>
          <p:spPr>
            <a:xfrm>
              <a:off x="7508081" y="4503064"/>
              <a:ext cx="157164" cy="186091"/>
            </a:xfrm>
            <a:custGeom>
              <a:avLst/>
              <a:gdLst/>
              <a:ahLst/>
              <a:cxnLst/>
              <a:rect l="0" t="0" r="0" b="0"/>
              <a:pathLst>
                <a:path w="157164" h="186091">
                  <a:moveTo>
                    <a:pt x="0" y="161805"/>
                  </a:moveTo>
                  <a:lnTo>
                    <a:pt x="20585" y="161805"/>
                  </a:lnTo>
                  <a:lnTo>
                    <a:pt x="27140" y="159688"/>
                  </a:lnTo>
                  <a:lnTo>
                    <a:pt x="45202" y="148826"/>
                  </a:lnTo>
                  <a:lnTo>
                    <a:pt x="51311" y="141220"/>
                  </a:lnTo>
                  <a:lnTo>
                    <a:pt x="66269" y="110969"/>
                  </a:lnTo>
                  <a:lnTo>
                    <a:pt x="82663" y="80880"/>
                  </a:lnTo>
                  <a:lnTo>
                    <a:pt x="95160" y="47196"/>
                  </a:lnTo>
                  <a:lnTo>
                    <a:pt x="99729" y="14575"/>
                  </a:lnTo>
                  <a:lnTo>
                    <a:pt x="99886" y="6146"/>
                  </a:lnTo>
                  <a:lnTo>
                    <a:pt x="99135" y="3264"/>
                  </a:lnTo>
                  <a:lnTo>
                    <a:pt x="97840" y="1342"/>
                  </a:lnTo>
                  <a:lnTo>
                    <a:pt x="96183" y="61"/>
                  </a:lnTo>
                  <a:lnTo>
                    <a:pt x="94284" y="0"/>
                  </a:lnTo>
                  <a:lnTo>
                    <a:pt x="90058" y="2050"/>
                  </a:lnTo>
                  <a:lnTo>
                    <a:pt x="83217" y="7666"/>
                  </a:lnTo>
                  <a:lnTo>
                    <a:pt x="76162" y="18150"/>
                  </a:lnTo>
                  <a:lnTo>
                    <a:pt x="64289" y="50460"/>
                  </a:lnTo>
                  <a:lnTo>
                    <a:pt x="58561" y="82396"/>
                  </a:lnTo>
                  <a:lnTo>
                    <a:pt x="57429" y="112429"/>
                  </a:lnTo>
                  <a:lnTo>
                    <a:pt x="59322" y="143879"/>
                  </a:lnTo>
                  <a:lnTo>
                    <a:pt x="65227" y="170057"/>
                  </a:lnTo>
                  <a:lnTo>
                    <a:pt x="71588" y="176849"/>
                  </a:lnTo>
                  <a:lnTo>
                    <a:pt x="84094" y="185136"/>
                  </a:lnTo>
                  <a:lnTo>
                    <a:pt x="87813" y="186090"/>
                  </a:lnTo>
                  <a:lnTo>
                    <a:pt x="91085" y="185932"/>
                  </a:lnTo>
                  <a:lnTo>
                    <a:pt x="98426" y="182847"/>
                  </a:lnTo>
                  <a:lnTo>
                    <a:pt x="125527" y="163508"/>
                  </a:lnTo>
                  <a:lnTo>
                    <a:pt x="157163" y="12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99"/>
            <p:cNvSpPr/>
            <p:nvPr/>
          </p:nvSpPr>
          <p:spPr>
            <a:xfrm>
              <a:off x="7679654" y="4479131"/>
              <a:ext cx="78460" cy="141128"/>
            </a:xfrm>
            <a:custGeom>
              <a:avLst/>
              <a:gdLst/>
              <a:ahLst/>
              <a:cxnLst/>
              <a:rect l="0" t="0" r="0" b="0"/>
              <a:pathLst>
                <a:path w="78460" h="141128">
                  <a:moveTo>
                    <a:pt x="28452" y="0"/>
                  </a:moveTo>
                  <a:lnTo>
                    <a:pt x="22749" y="6497"/>
                  </a:lnTo>
                  <a:lnTo>
                    <a:pt x="11659" y="30528"/>
                  </a:lnTo>
                  <a:lnTo>
                    <a:pt x="3027" y="62446"/>
                  </a:lnTo>
                  <a:lnTo>
                    <a:pt x="500" y="92504"/>
                  </a:lnTo>
                  <a:lnTo>
                    <a:pt x="0" y="121372"/>
                  </a:lnTo>
                  <a:lnTo>
                    <a:pt x="2341" y="127746"/>
                  </a:lnTo>
                  <a:lnTo>
                    <a:pt x="11291" y="139062"/>
                  </a:lnTo>
                  <a:lnTo>
                    <a:pt x="17012" y="141127"/>
                  </a:lnTo>
                  <a:lnTo>
                    <a:pt x="23206" y="140916"/>
                  </a:lnTo>
                  <a:lnTo>
                    <a:pt x="29717" y="139188"/>
                  </a:lnTo>
                  <a:lnTo>
                    <a:pt x="41186" y="130917"/>
                  </a:lnTo>
                  <a:lnTo>
                    <a:pt x="78459"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100"/>
            <p:cNvSpPr/>
            <p:nvPr/>
          </p:nvSpPr>
          <p:spPr>
            <a:xfrm>
              <a:off x="7801637" y="4450556"/>
              <a:ext cx="20770" cy="92870"/>
            </a:xfrm>
            <a:custGeom>
              <a:avLst/>
              <a:gdLst/>
              <a:ahLst/>
              <a:cxnLst/>
              <a:rect l="0" t="0" r="0" b="0"/>
              <a:pathLst>
                <a:path w="20770" h="92870">
                  <a:moveTo>
                    <a:pt x="6482" y="0"/>
                  </a:moveTo>
                  <a:lnTo>
                    <a:pt x="6482" y="3792"/>
                  </a:lnTo>
                  <a:lnTo>
                    <a:pt x="0" y="31318"/>
                  </a:lnTo>
                  <a:lnTo>
                    <a:pt x="328" y="46145"/>
                  </a:lnTo>
                  <a:lnTo>
                    <a:pt x="5099" y="63679"/>
                  </a:lnTo>
                  <a:lnTo>
                    <a:pt x="20769"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101"/>
            <p:cNvSpPr/>
            <p:nvPr/>
          </p:nvSpPr>
          <p:spPr>
            <a:xfrm>
              <a:off x="7901184" y="4150519"/>
              <a:ext cx="114105" cy="335757"/>
            </a:xfrm>
            <a:custGeom>
              <a:avLst/>
              <a:gdLst/>
              <a:ahLst/>
              <a:cxnLst/>
              <a:rect l="0" t="0" r="0" b="0"/>
              <a:pathLst>
                <a:path w="114105" h="335757">
                  <a:moveTo>
                    <a:pt x="42666" y="335756"/>
                  </a:moveTo>
                  <a:lnTo>
                    <a:pt x="46782" y="335756"/>
                  </a:lnTo>
                  <a:lnTo>
                    <a:pt x="43365" y="335756"/>
                  </a:lnTo>
                  <a:lnTo>
                    <a:pt x="42010" y="330053"/>
                  </a:lnTo>
                  <a:lnTo>
                    <a:pt x="26084" y="298728"/>
                  </a:lnTo>
                  <a:lnTo>
                    <a:pt x="12668" y="267411"/>
                  </a:lnTo>
                  <a:lnTo>
                    <a:pt x="4850" y="236219"/>
                  </a:lnTo>
                  <a:lnTo>
                    <a:pt x="2046" y="211348"/>
                  </a:lnTo>
                  <a:lnTo>
                    <a:pt x="800" y="184420"/>
                  </a:lnTo>
                  <a:lnTo>
                    <a:pt x="247" y="156577"/>
                  </a:lnTo>
                  <a:lnTo>
                    <a:pt x="0" y="130444"/>
                  </a:lnTo>
                  <a:lnTo>
                    <a:pt x="685" y="105600"/>
                  </a:lnTo>
                  <a:lnTo>
                    <a:pt x="6326" y="70888"/>
                  </a:lnTo>
                  <a:lnTo>
                    <a:pt x="19936" y="39138"/>
                  </a:lnTo>
                  <a:lnTo>
                    <a:pt x="30110" y="22444"/>
                  </a:lnTo>
                  <a:lnTo>
                    <a:pt x="39467" y="13150"/>
                  </a:lnTo>
                  <a:lnTo>
                    <a:pt x="57329" y="4249"/>
                  </a:lnTo>
                  <a:lnTo>
                    <a:pt x="88528" y="373"/>
                  </a:lnTo>
                  <a:lnTo>
                    <a:pt x="11410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102"/>
            <p:cNvSpPr/>
            <p:nvPr/>
          </p:nvSpPr>
          <p:spPr>
            <a:xfrm>
              <a:off x="7865269" y="4330870"/>
              <a:ext cx="150020" cy="119687"/>
            </a:xfrm>
            <a:custGeom>
              <a:avLst/>
              <a:gdLst/>
              <a:ahLst/>
              <a:cxnLst/>
              <a:rect l="0" t="0" r="0" b="0"/>
              <a:pathLst>
                <a:path w="150020" h="119687">
                  <a:moveTo>
                    <a:pt x="0" y="69680"/>
                  </a:moveTo>
                  <a:lnTo>
                    <a:pt x="0" y="63529"/>
                  </a:lnTo>
                  <a:lnTo>
                    <a:pt x="6497" y="51326"/>
                  </a:lnTo>
                  <a:lnTo>
                    <a:pt x="31317" y="25082"/>
                  </a:lnTo>
                  <a:lnTo>
                    <a:pt x="52194" y="13128"/>
                  </a:lnTo>
                  <a:lnTo>
                    <a:pt x="85290" y="412"/>
                  </a:lnTo>
                  <a:lnTo>
                    <a:pt x="95057" y="0"/>
                  </a:lnTo>
                  <a:lnTo>
                    <a:pt x="104689" y="2464"/>
                  </a:lnTo>
                  <a:lnTo>
                    <a:pt x="114262" y="10437"/>
                  </a:lnTo>
                  <a:lnTo>
                    <a:pt x="123014" y="21919"/>
                  </a:lnTo>
                  <a:lnTo>
                    <a:pt x="131610" y="41770"/>
                  </a:lnTo>
                  <a:lnTo>
                    <a:pt x="138980" y="76911"/>
                  </a:lnTo>
                  <a:lnTo>
                    <a:pt x="148684" y="109751"/>
                  </a:lnTo>
                  <a:lnTo>
                    <a:pt x="150019" y="1196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103"/>
            <p:cNvSpPr/>
            <p:nvPr/>
          </p:nvSpPr>
          <p:spPr>
            <a:xfrm>
              <a:off x="8108156" y="4260899"/>
              <a:ext cx="92870" cy="113951"/>
            </a:xfrm>
            <a:custGeom>
              <a:avLst/>
              <a:gdLst/>
              <a:ahLst/>
              <a:cxnLst/>
              <a:rect l="0" t="0" r="0" b="0"/>
              <a:pathLst>
                <a:path w="92870" h="113951">
                  <a:moveTo>
                    <a:pt x="0" y="11064"/>
                  </a:moveTo>
                  <a:lnTo>
                    <a:pt x="6151" y="4913"/>
                  </a:lnTo>
                  <a:lnTo>
                    <a:pt x="6948" y="0"/>
                  </a:lnTo>
                  <a:lnTo>
                    <a:pt x="7136" y="11305"/>
                  </a:lnTo>
                  <a:lnTo>
                    <a:pt x="992" y="41280"/>
                  </a:lnTo>
                  <a:lnTo>
                    <a:pt x="990" y="67744"/>
                  </a:lnTo>
                  <a:lnTo>
                    <a:pt x="8831" y="101649"/>
                  </a:lnTo>
                  <a:lnTo>
                    <a:pt x="10649" y="104791"/>
                  </a:lnTo>
                  <a:lnTo>
                    <a:pt x="20794" y="113006"/>
                  </a:lnTo>
                  <a:lnTo>
                    <a:pt x="24182" y="113950"/>
                  </a:lnTo>
                  <a:lnTo>
                    <a:pt x="27233" y="113786"/>
                  </a:lnTo>
                  <a:lnTo>
                    <a:pt x="46802" y="104936"/>
                  </a:lnTo>
                  <a:lnTo>
                    <a:pt x="63874" y="93293"/>
                  </a:lnTo>
                  <a:lnTo>
                    <a:pt x="75458" y="78202"/>
                  </a:lnTo>
                  <a:lnTo>
                    <a:pt x="92869" y="46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104"/>
            <p:cNvSpPr/>
            <p:nvPr/>
          </p:nvSpPr>
          <p:spPr>
            <a:xfrm>
              <a:off x="8029575" y="4100513"/>
              <a:ext cx="57151" cy="7144"/>
            </a:xfrm>
            <a:custGeom>
              <a:avLst/>
              <a:gdLst/>
              <a:ahLst/>
              <a:cxnLst/>
              <a:rect l="0" t="0" r="0" b="0"/>
              <a:pathLst>
                <a:path w="57151" h="7144">
                  <a:moveTo>
                    <a:pt x="57150" y="7143"/>
                  </a:moveTo>
                  <a:lnTo>
                    <a:pt x="26611" y="635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105"/>
            <p:cNvSpPr/>
            <p:nvPr/>
          </p:nvSpPr>
          <p:spPr>
            <a:xfrm>
              <a:off x="7651464" y="4779169"/>
              <a:ext cx="98426" cy="271462"/>
            </a:xfrm>
            <a:custGeom>
              <a:avLst/>
              <a:gdLst/>
              <a:ahLst/>
              <a:cxnLst/>
              <a:rect l="0" t="0" r="0" b="0"/>
              <a:pathLst>
                <a:path w="98426" h="271462">
                  <a:moveTo>
                    <a:pt x="63786" y="0"/>
                  </a:moveTo>
                  <a:lnTo>
                    <a:pt x="43201" y="0"/>
                  </a:lnTo>
                  <a:lnTo>
                    <a:pt x="36646" y="2116"/>
                  </a:lnTo>
                  <a:lnTo>
                    <a:pt x="33786" y="3792"/>
                  </a:lnTo>
                  <a:lnTo>
                    <a:pt x="14834" y="30528"/>
                  </a:lnTo>
                  <a:lnTo>
                    <a:pt x="2061" y="54663"/>
                  </a:lnTo>
                  <a:lnTo>
                    <a:pt x="0" y="69976"/>
                  </a:lnTo>
                  <a:lnTo>
                    <a:pt x="624" y="72844"/>
                  </a:lnTo>
                  <a:lnTo>
                    <a:pt x="1835" y="74756"/>
                  </a:lnTo>
                  <a:lnTo>
                    <a:pt x="20090" y="88300"/>
                  </a:lnTo>
                  <a:lnTo>
                    <a:pt x="45489" y="97511"/>
                  </a:lnTo>
                  <a:lnTo>
                    <a:pt x="68648" y="103475"/>
                  </a:lnTo>
                  <a:lnTo>
                    <a:pt x="81914" y="112132"/>
                  </a:lnTo>
                  <a:lnTo>
                    <a:pt x="89707" y="119919"/>
                  </a:lnTo>
                  <a:lnTo>
                    <a:pt x="94621" y="127645"/>
                  </a:lnTo>
                  <a:lnTo>
                    <a:pt x="98058" y="140920"/>
                  </a:lnTo>
                  <a:lnTo>
                    <a:pt x="98425" y="166124"/>
                  </a:lnTo>
                  <a:lnTo>
                    <a:pt x="91677" y="196621"/>
                  </a:lnTo>
                  <a:lnTo>
                    <a:pt x="79571" y="228299"/>
                  </a:lnTo>
                  <a:lnTo>
                    <a:pt x="58593" y="254440"/>
                  </a:lnTo>
                  <a:lnTo>
                    <a:pt x="51424" y="259928"/>
                  </a:lnTo>
                  <a:lnTo>
                    <a:pt x="42925" y="265134"/>
                  </a:lnTo>
                  <a:lnTo>
                    <a:pt x="35211" y="2714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106"/>
            <p:cNvSpPr/>
            <p:nvPr/>
          </p:nvSpPr>
          <p:spPr>
            <a:xfrm>
              <a:off x="7815263" y="4829175"/>
              <a:ext cx="14288" cy="64296"/>
            </a:xfrm>
            <a:custGeom>
              <a:avLst/>
              <a:gdLst/>
              <a:ahLst/>
              <a:cxnLst/>
              <a:rect l="0" t="0" r="0" b="0"/>
              <a:pathLst>
                <a:path w="14288" h="64296">
                  <a:moveTo>
                    <a:pt x="0" y="0"/>
                  </a:moveTo>
                  <a:lnTo>
                    <a:pt x="793" y="24370"/>
                  </a:lnTo>
                  <a:lnTo>
                    <a:pt x="11856" y="58620"/>
                  </a:lnTo>
                  <a:lnTo>
                    <a:pt x="14287" y="642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107"/>
            <p:cNvSpPr/>
            <p:nvPr/>
          </p:nvSpPr>
          <p:spPr>
            <a:xfrm>
              <a:off x="7815557" y="4629150"/>
              <a:ext cx="92575" cy="257176"/>
            </a:xfrm>
            <a:custGeom>
              <a:avLst/>
              <a:gdLst/>
              <a:ahLst/>
              <a:cxnLst/>
              <a:rect l="0" t="0" r="0" b="0"/>
              <a:pathLst>
                <a:path w="92575" h="257176">
                  <a:moveTo>
                    <a:pt x="6849" y="0"/>
                  </a:moveTo>
                  <a:lnTo>
                    <a:pt x="698" y="0"/>
                  </a:lnTo>
                  <a:lnTo>
                    <a:pt x="367" y="794"/>
                  </a:lnTo>
                  <a:lnTo>
                    <a:pt x="0" y="3792"/>
                  </a:lnTo>
                  <a:lnTo>
                    <a:pt x="695" y="4909"/>
                  </a:lnTo>
                  <a:lnTo>
                    <a:pt x="1953" y="5654"/>
                  </a:lnTo>
                  <a:lnTo>
                    <a:pt x="5882" y="6850"/>
                  </a:lnTo>
                  <a:lnTo>
                    <a:pt x="6419" y="9130"/>
                  </a:lnTo>
                  <a:lnTo>
                    <a:pt x="6562" y="10849"/>
                  </a:lnTo>
                  <a:lnTo>
                    <a:pt x="8838" y="14876"/>
                  </a:lnTo>
                  <a:lnTo>
                    <a:pt x="18224" y="26271"/>
                  </a:lnTo>
                  <a:lnTo>
                    <a:pt x="26620" y="50638"/>
                  </a:lnTo>
                  <a:lnTo>
                    <a:pt x="29905" y="64481"/>
                  </a:lnTo>
                  <a:lnTo>
                    <a:pt x="40401" y="93834"/>
                  </a:lnTo>
                  <a:lnTo>
                    <a:pt x="49754" y="123751"/>
                  </a:lnTo>
                  <a:lnTo>
                    <a:pt x="59245" y="156208"/>
                  </a:lnTo>
                  <a:lnTo>
                    <a:pt x="68763" y="190459"/>
                  </a:lnTo>
                  <a:lnTo>
                    <a:pt x="76876" y="224489"/>
                  </a:lnTo>
                  <a:lnTo>
                    <a:pt x="84314" y="247057"/>
                  </a:lnTo>
                  <a:lnTo>
                    <a:pt x="92574"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108"/>
            <p:cNvSpPr/>
            <p:nvPr/>
          </p:nvSpPr>
          <p:spPr>
            <a:xfrm>
              <a:off x="7822406" y="4614863"/>
              <a:ext cx="250033" cy="106735"/>
            </a:xfrm>
            <a:custGeom>
              <a:avLst/>
              <a:gdLst/>
              <a:ahLst/>
              <a:cxnLst/>
              <a:rect l="0" t="0" r="0" b="0"/>
              <a:pathLst>
                <a:path w="250033" h="106735">
                  <a:moveTo>
                    <a:pt x="0" y="92868"/>
                  </a:moveTo>
                  <a:lnTo>
                    <a:pt x="3793" y="89076"/>
                  </a:lnTo>
                  <a:lnTo>
                    <a:pt x="5655" y="85097"/>
                  </a:lnTo>
                  <a:lnTo>
                    <a:pt x="6151" y="82925"/>
                  </a:lnTo>
                  <a:lnTo>
                    <a:pt x="10642" y="76075"/>
                  </a:lnTo>
                  <a:lnTo>
                    <a:pt x="20065" y="66650"/>
                  </a:lnTo>
                  <a:lnTo>
                    <a:pt x="53138" y="45242"/>
                  </a:lnTo>
                  <a:lnTo>
                    <a:pt x="87994" y="23812"/>
                  </a:lnTo>
                  <a:lnTo>
                    <a:pt x="96893" y="17462"/>
                  </a:lnTo>
                  <a:lnTo>
                    <a:pt x="107011" y="12798"/>
                  </a:lnTo>
                  <a:lnTo>
                    <a:pt x="111855" y="9656"/>
                  </a:lnTo>
                  <a:lnTo>
                    <a:pt x="116652" y="8260"/>
                  </a:lnTo>
                  <a:lnTo>
                    <a:pt x="118250" y="8682"/>
                  </a:lnTo>
                  <a:lnTo>
                    <a:pt x="119315" y="9756"/>
                  </a:lnTo>
                  <a:lnTo>
                    <a:pt x="121291" y="13067"/>
                  </a:lnTo>
                  <a:lnTo>
                    <a:pt x="126073" y="19394"/>
                  </a:lnTo>
                  <a:lnTo>
                    <a:pt x="127470" y="23965"/>
                  </a:lnTo>
                  <a:lnTo>
                    <a:pt x="129161" y="38277"/>
                  </a:lnTo>
                  <a:lnTo>
                    <a:pt x="133432" y="47765"/>
                  </a:lnTo>
                  <a:lnTo>
                    <a:pt x="139221" y="69388"/>
                  </a:lnTo>
                  <a:lnTo>
                    <a:pt x="147857" y="82468"/>
                  </a:lnTo>
                  <a:lnTo>
                    <a:pt x="155640" y="90228"/>
                  </a:lnTo>
                  <a:lnTo>
                    <a:pt x="178157" y="105024"/>
                  </a:lnTo>
                  <a:lnTo>
                    <a:pt x="188033" y="106734"/>
                  </a:lnTo>
                  <a:lnTo>
                    <a:pt x="199029" y="103239"/>
                  </a:lnTo>
                  <a:lnTo>
                    <a:pt x="208550" y="97176"/>
                  </a:lnTo>
                  <a:lnTo>
                    <a:pt x="211752" y="92666"/>
                  </a:lnTo>
                  <a:lnTo>
                    <a:pt x="213968" y="88016"/>
                  </a:lnTo>
                  <a:lnTo>
                    <a:pt x="231061" y="59109"/>
                  </a:lnTo>
                  <a:lnTo>
                    <a:pt x="239125" y="24768"/>
                  </a:lnTo>
                  <a:lnTo>
                    <a:pt x="25003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09"/>
            <p:cNvSpPr/>
            <p:nvPr/>
          </p:nvSpPr>
          <p:spPr>
            <a:xfrm>
              <a:off x="8108156" y="4529138"/>
              <a:ext cx="71439" cy="112738"/>
            </a:xfrm>
            <a:custGeom>
              <a:avLst/>
              <a:gdLst/>
              <a:ahLst/>
              <a:cxnLst/>
              <a:rect l="0" t="0" r="0" b="0"/>
              <a:pathLst>
                <a:path w="71439" h="112738">
                  <a:moveTo>
                    <a:pt x="0" y="0"/>
                  </a:moveTo>
                  <a:lnTo>
                    <a:pt x="3793" y="0"/>
                  </a:lnTo>
                  <a:lnTo>
                    <a:pt x="4910" y="793"/>
                  </a:lnTo>
                  <a:lnTo>
                    <a:pt x="5655" y="2116"/>
                  </a:lnTo>
                  <a:lnTo>
                    <a:pt x="6948" y="7275"/>
                  </a:lnTo>
                  <a:lnTo>
                    <a:pt x="7136" y="37645"/>
                  </a:lnTo>
                  <a:lnTo>
                    <a:pt x="7143" y="72599"/>
                  </a:lnTo>
                  <a:lnTo>
                    <a:pt x="7144" y="100666"/>
                  </a:lnTo>
                  <a:lnTo>
                    <a:pt x="9261" y="106388"/>
                  </a:lnTo>
                  <a:lnTo>
                    <a:pt x="10937" y="109025"/>
                  </a:lnTo>
                  <a:lnTo>
                    <a:pt x="12848" y="110783"/>
                  </a:lnTo>
                  <a:lnTo>
                    <a:pt x="17087" y="112737"/>
                  </a:lnTo>
                  <a:lnTo>
                    <a:pt x="18536" y="112464"/>
                  </a:lnTo>
                  <a:lnTo>
                    <a:pt x="19501" y="111488"/>
                  </a:lnTo>
                  <a:lnTo>
                    <a:pt x="20573" y="108287"/>
                  </a:lnTo>
                  <a:lnTo>
                    <a:pt x="21971" y="101229"/>
                  </a:lnTo>
                  <a:lnTo>
                    <a:pt x="27036" y="85024"/>
                  </a:lnTo>
                  <a:lnTo>
                    <a:pt x="30236" y="71230"/>
                  </a:lnTo>
                  <a:lnTo>
                    <a:pt x="34094" y="57088"/>
                  </a:lnTo>
                  <a:lnTo>
                    <a:pt x="35624" y="31393"/>
                  </a:lnTo>
                  <a:lnTo>
                    <a:pt x="36449" y="30454"/>
                  </a:lnTo>
                  <a:lnTo>
                    <a:pt x="41861" y="28822"/>
                  </a:lnTo>
                  <a:lnTo>
                    <a:pt x="42195" y="29533"/>
                  </a:lnTo>
                  <a:lnTo>
                    <a:pt x="42567" y="32440"/>
                  </a:lnTo>
                  <a:lnTo>
                    <a:pt x="44848" y="36378"/>
                  </a:lnTo>
                  <a:lnTo>
                    <a:pt x="46567" y="38539"/>
                  </a:lnTo>
                  <a:lnTo>
                    <a:pt x="48478" y="45174"/>
                  </a:lnTo>
                  <a:lnTo>
                    <a:pt x="50121" y="52621"/>
                  </a:lnTo>
                  <a:lnTo>
                    <a:pt x="55508" y="61276"/>
                  </a:lnTo>
                  <a:lnTo>
                    <a:pt x="59860" y="66392"/>
                  </a:lnTo>
                  <a:lnTo>
                    <a:pt x="71438"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110"/>
            <p:cNvSpPr/>
            <p:nvPr/>
          </p:nvSpPr>
          <p:spPr>
            <a:xfrm>
              <a:off x="8258178" y="4379119"/>
              <a:ext cx="35717" cy="214313"/>
            </a:xfrm>
            <a:custGeom>
              <a:avLst/>
              <a:gdLst/>
              <a:ahLst/>
              <a:cxnLst/>
              <a:rect l="0" t="0" r="0" b="0"/>
              <a:pathLst>
                <a:path w="35717" h="214313">
                  <a:moveTo>
                    <a:pt x="7141" y="0"/>
                  </a:moveTo>
                  <a:lnTo>
                    <a:pt x="3348" y="3792"/>
                  </a:lnTo>
                  <a:lnTo>
                    <a:pt x="1486" y="7771"/>
                  </a:lnTo>
                  <a:lnTo>
                    <a:pt x="55" y="37625"/>
                  </a:lnTo>
                  <a:lnTo>
                    <a:pt x="9" y="66787"/>
                  </a:lnTo>
                  <a:lnTo>
                    <a:pt x="0" y="93607"/>
                  </a:lnTo>
                  <a:lnTo>
                    <a:pt x="2115" y="121662"/>
                  </a:lnTo>
                  <a:lnTo>
                    <a:pt x="6148" y="155794"/>
                  </a:lnTo>
                  <a:lnTo>
                    <a:pt x="14781" y="190584"/>
                  </a:lnTo>
                  <a:lnTo>
                    <a:pt x="21576" y="204371"/>
                  </a:lnTo>
                  <a:lnTo>
                    <a:pt x="26257" y="209894"/>
                  </a:lnTo>
                  <a:lnTo>
                    <a:pt x="35716"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111"/>
            <p:cNvSpPr/>
            <p:nvPr/>
          </p:nvSpPr>
          <p:spPr>
            <a:xfrm>
              <a:off x="8222456" y="4409139"/>
              <a:ext cx="142876" cy="127143"/>
            </a:xfrm>
            <a:custGeom>
              <a:avLst/>
              <a:gdLst/>
              <a:ahLst/>
              <a:cxnLst/>
              <a:rect l="0" t="0" r="0" b="0"/>
              <a:pathLst>
                <a:path w="142876" h="127143">
                  <a:moveTo>
                    <a:pt x="0" y="91424"/>
                  </a:moveTo>
                  <a:lnTo>
                    <a:pt x="0" y="85273"/>
                  </a:lnTo>
                  <a:lnTo>
                    <a:pt x="14474" y="57488"/>
                  </a:lnTo>
                  <a:lnTo>
                    <a:pt x="45530" y="25333"/>
                  </a:lnTo>
                  <a:lnTo>
                    <a:pt x="78599" y="5872"/>
                  </a:lnTo>
                  <a:lnTo>
                    <a:pt x="88114" y="1807"/>
                  </a:lnTo>
                  <a:lnTo>
                    <a:pt x="97635" y="0"/>
                  </a:lnTo>
                  <a:lnTo>
                    <a:pt x="107158" y="1314"/>
                  </a:lnTo>
                  <a:lnTo>
                    <a:pt x="119328" y="6516"/>
                  </a:lnTo>
                  <a:lnTo>
                    <a:pt x="125265" y="11618"/>
                  </a:lnTo>
                  <a:lnTo>
                    <a:pt x="130551" y="19178"/>
                  </a:lnTo>
                  <a:lnTo>
                    <a:pt x="134197" y="32358"/>
                  </a:lnTo>
                  <a:lnTo>
                    <a:pt x="135529" y="63537"/>
                  </a:lnTo>
                  <a:lnTo>
                    <a:pt x="135705" y="97070"/>
                  </a:lnTo>
                  <a:lnTo>
                    <a:pt x="136517" y="109412"/>
                  </a:lnTo>
                  <a:lnTo>
                    <a:pt x="142875" y="1271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112"/>
            <p:cNvSpPr/>
            <p:nvPr/>
          </p:nvSpPr>
          <p:spPr>
            <a:xfrm>
              <a:off x="8415338" y="4322226"/>
              <a:ext cx="192882" cy="154497"/>
            </a:xfrm>
            <a:custGeom>
              <a:avLst/>
              <a:gdLst/>
              <a:ahLst/>
              <a:cxnLst/>
              <a:rect l="0" t="0" r="0" b="0"/>
              <a:pathLst>
                <a:path w="192882" h="154497">
                  <a:moveTo>
                    <a:pt x="0" y="42605"/>
                  </a:moveTo>
                  <a:lnTo>
                    <a:pt x="4909" y="54012"/>
                  </a:lnTo>
                  <a:lnTo>
                    <a:pt x="12651" y="88161"/>
                  </a:lnTo>
                  <a:lnTo>
                    <a:pt x="20064" y="117046"/>
                  </a:lnTo>
                  <a:lnTo>
                    <a:pt x="37135" y="148775"/>
                  </a:lnTo>
                  <a:lnTo>
                    <a:pt x="42433" y="153292"/>
                  </a:lnTo>
                  <a:lnTo>
                    <a:pt x="44957" y="154496"/>
                  </a:lnTo>
                  <a:lnTo>
                    <a:pt x="54112" y="151601"/>
                  </a:lnTo>
                  <a:lnTo>
                    <a:pt x="71807" y="140600"/>
                  </a:lnTo>
                  <a:lnTo>
                    <a:pt x="75570" y="135636"/>
                  </a:lnTo>
                  <a:lnTo>
                    <a:pt x="83970" y="113430"/>
                  </a:lnTo>
                  <a:lnTo>
                    <a:pt x="85621" y="84462"/>
                  </a:lnTo>
                  <a:lnTo>
                    <a:pt x="83562" y="78935"/>
                  </a:lnTo>
                  <a:lnTo>
                    <a:pt x="68929" y="61691"/>
                  </a:lnTo>
                  <a:lnTo>
                    <a:pt x="64237" y="59025"/>
                  </a:lnTo>
                  <a:lnTo>
                    <a:pt x="54757" y="57314"/>
                  </a:lnTo>
                  <a:lnTo>
                    <a:pt x="43280" y="56904"/>
                  </a:lnTo>
                  <a:lnTo>
                    <a:pt x="46778" y="56896"/>
                  </a:lnTo>
                  <a:lnTo>
                    <a:pt x="50688" y="59011"/>
                  </a:lnTo>
                  <a:lnTo>
                    <a:pt x="83949" y="83111"/>
                  </a:lnTo>
                  <a:lnTo>
                    <a:pt x="109236" y="102138"/>
                  </a:lnTo>
                  <a:lnTo>
                    <a:pt x="112049" y="106899"/>
                  </a:lnTo>
                  <a:lnTo>
                    <a:pt x="112800" y="109281"/>
                  </a:lnTo>
                  <a:lnTo>
                    <a:pt x="114093" y="110868"/>
                  </a:lnTo>
                  <a:lnTo>
                    <a:pt x="120319" y="113625"/>
                  </a:lnTo>
                  <a:lnTo>
                    <a:pt x="120694" y="112970"/>
                  </a:lnTo>
                  <a:lnTo>
                    <a:pt x="125227" y="80247"/>
                  </a:lnTo>
                  <a:lnTo>
                    <a:pt x="133799" y="49061"/>
                  </a:lnTo>
                  <a:lnTo>
                    <a:pt x="137275" y="30231"/>
                  </a:lnTo>
                  <a:lnTo>
                    <a:pt x="145560" y="9646"/>
                  </a:lnTo>
                  <a:lnTo>
                    <a:pt x="150154" y="4144"/>
                  </a:lnTo>
                  <a:lnTo>
                    <a:pt x="154841" y="1699"/>
                  </a:lnTo>
                  <a:lnTo>
                    <a:pt x="162903" y="0"/>
                  </a:lnTo>
                  <a:lnTo>
                    <a:pt x="167682" y="3612"/>
                  </a:lnTo>
                  <a:lnTo>
                    <a:pt x="185776" y="35705"/>
                  </a:lnTo>
                  <a:lnTo>
                    <a:pt x="189723" y="45888"/>
                  </a:lnTo>
                  <a:lnTo>
                    <a:pt x="192881" y="711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6" name="SMARTInkShape-113"/>
          <p:cNvSpPr/>
          <p:nvPr/>
        </p:nvSpPr>
        <p:spPr>
          <a:xfrm>
            <a:off x="4836319" y="5229225"/>
            <a:ext cx="57152" cy="171451"/>
          </a:xfrm>
          <a:custGeom>
            <a:avLst/>
            <a:gdLst/>
            <a:ahLst/>
            <a:cxnLst/>
            <a:rect l="0" t="0" r="0" b="0"/>
            <a:pathLst>
              <a:path w="57152" h="171451">
                <a:moveTo>
                  <a:pt x="42861" y="0"/>
                </a:moveTo>
                <a:lnTo>
                  <a:pt x="35806" y="0"/>
                </a:lnTo>
                <a:lnTo>
                  <a:pt x="41877" y="0"/>
                </a:lnTo>
                <a:lnTo>
                  <a:pt x="42205" y="794"/>
                </a:lnTo>
                <a:lnTo>
                  <a:pt x="42854" y="7057"/>
                </a:lnTo>
                <a:lnTo>
                  <a:pt x="46653" y="7118"/>
                </a:lnTo>
                <a:lnTo>
                  <a:pt x="47770" y="7920"/>
                </a:lnTo>
                <a:lnTo>
                  <a:pt x="49012" y="10928"/>
                </a:lnTo>
                <a:lnTo>
                  <a:pt x="50137" y="12048"/>
                </a:lnTo>
                <a:lnTo>
                  <a:pt x="53504" y="13291"/>
                </a:lnTo>
                <a:lnTo>
                  <a:pt x="54719" y="14418"/>
                </a:lnTo>
                <a:lnTo>
                  <a:pt x="56070" y="17785"/>
                </a:lnTo>
                <a:lnTo>
                  <a:pt x="57144" y="52540"/>
                </a:lnTo>
                <a:lnTo>
                  <a:pt x="57151" y="83675"/>
                </a:lnTo>
                <a:lnTo>
                  <a:pt x="51447" y="106575"/>
                </a:lnTo>
                <a:lnTo>
                  <a:pt x="33547" y="136046"/>
                </a:lnTo>
                <a:lnTo>
                  <a:pt x="0"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0" name="SMARTInkShape-Group18"/>
          <p:cNvGrpSpPr/>
          <p:nvPr/>
        </p:nvGrpSpPr>
        <p:grpSpPr>
          <a:xfrm>
            <a:off x="4179252" y="5029200"/>
            <a:ext cx="792839" cy="414070"/>
            <a:chOff x="4179252" y="5029200"/>
            <a:chExt cx="792839" cy="414070"/>
          </a:xfrm>
        </p:grpSpPr>
        <p:sp>
          <p:nvSpPr>
            <p:cNvPr id="127" name="SMARTInkShape-114"/>
            <p:cNvSpPr/>
            <p:nvPr/>
          </p:nvSpPr>
          <p:spPr>
            <a:xfrm>
              <a:off x="4179252" y="5129213"/>
              <a:ext cx="278449" cy="220989"/>
            </a:xfrm>
            <a:custGeom>
              <a:avLst/>
              <a:gdLst/>
              <a:ahLst/>
              <a:cxnLst/>
              <a:rect l="0" t="0" r="0" b="0"/>
              <a:pathLst>
                <a:path w="278449" h="220989">
                  <a:moveTo>
                    <a:pt x="99854" y="0"/>
                  </a:moveTo>
                  <a:lnTo>
                    <a:pt x="96062" y="0"/>
                  </a:lnTo>
                  <a:lnTo>
                    <a:pt x="92083" y="2116"/>
                  </a:lnTo>
                  <a:lnTo>
                    <a:pt x="87669" y="4909"/>
                  </a:lnTo>
                  <a:lnTo>
                    <a:pt x="72213" y="10641"/>
                  </a:lnTo>
                  <a:lnTo>
                    <a:pt x="65609" y="16900"/>
                  </a:lnTo>
                  <a:lnTo>
                    <a:pt x="41402" y="51570"/>
                  </a:lnTo>
                  <a:lnTo>
                    <a:pt x="20788" y="85930"/>
                  </a:lnTo>
                  <a:lnTo>
                    <a:pt x="5919" y="114340"/>
                  </a:lnTo>
                  <a:lnTo>
                    <a:pt x="1042" y="137179"/>
                  </a:lnTo>
                  <a:lnTo>
                    <a:pt x="0" y="161802"/>
                  </a:lnTo>
                  <a:lnTo>
                    <a:pt x="2029" y="169278"/>
                  </a:lnTo>
                  <a:lnTo>
                    <a:pt x="9799" y="180545"/>
                  </a:lnTo>
                  <a:lnTo>
                    <a:pt x="16438" y="183429"/>
                  </a:lnTo>
                  <a:lnTo>
                    <a:pt x="20431" y="184199"/>
                  </a:lnTo>
                  <a:lnTo>
                    <a:pt x="23886" y="183918"/>
                  </a:lnTo>
                  <a:lnTo>
                    <a:pt x="56004" y="171204"/>
                  </a:lnTo>
                  <a:lnTo>
                    <a:pt x="70987" y="162116"/>
                  </a:lnTo>
                  <a:lnTo>
                    <a:pt x="90272" y="144822"/>
                  </a:lnTo>
                  <a:lnTo>
                    <a:pt x="112748" y="110492"/>
                  </a:lnTo>
                  <a:lnTo>
                    <a:pt x="130479" y="74895"/>
                  </a:lnTo>
                  <a:lnTo>
                    <a:pt x="134567" y="54981"/>
                  </a:lnTo>
                  <a:lnTo>
                    <a:pt x="135440" y="30984"/>
                  </a:lnTo>
                  <a:lnTo>
                    <a:pt x="133398" y="23560"/>
                  </a:lnTo>
                  <a:lnTo>
                    <a:pt x="130637" y="17615"/>
                  </a:lnTo>
                  <a:lnTo>
                    <a:pt x="129411" y="12327"/>
                  </a:lnTo>
                  <a:lnTo>
                    <a:pt x="127496" y="10599"/>
                  </a:lnTo>
                  <a:lnTo>
                    <a:pt x="115134" y="5709"/>
                  </a:lnTo>
                  <a:lnTo>
                    <a:pt x="112422" y="3805"/>
                  </a:lnTo>
                  <a:lnTo>
                    <a:pt x="110614" y="3331"/>
                  </a:lnTo>
                  <a:lnTo>
                    <a:pt x="109409" y="3808"/>
                  </a:lnTo>
                  <a:lnTo>
                    <a:pt x="108605" y="4919"/>
                  </a:lnTo>
                  <a:lnTo>
                    <a:pt x="105596" y="6155"/>
                  </a:lnTo>
                  <a:lnTo>
                    <a:pt x="100988" y="6948"/>
                  </a:lnTo>
                  <a:lnTo>
                    <a:pt x="99953" y="23220"/>
                  </a:lnTo>
                  <a:lnTo>
                    <a:pt x="107136" y="53425"/>
                  </a:lnTo>
                  <a:lnTo>
                    <a:pt x="113062" y="86175"/>
                  </a:lnTo>
                  <a:lnTo>
                    <a:pt x="119654" y="121503"/>
                  </a:lnTo>
                  <a:lnTo>
                    <a:pt x="120963" y="153823"/>
                  </a:lnTo>
                  <a:lnTo>
                    <a:pt x="126131" y="184284"/>
                  </a:lnTo>
                  <a:lnTo>
                    <a:pt x="128403" y="219878"/>
                  </a:lnTo>
                  <a:lnTo>
                    <a:pt x="128421" y="220988"/>
                  </a:lnTo>
                  <a:lnTo>
                    <a:pt x="128429" y="187859"/>
                  </a:lnTo>
                  <a:lnTo>
                    <a:pt x="129223" y="158405"/>
                  </a:lnTo>
                  <a:lnTo>
                    <a:pt x="136200" y="128832"/>
                  </a:lnTo>
                  <a:lnTo>
                    <a:pt x="145222" y="100061"/>
                  </a:lnTo>
                  <a:lnTo>
                    <a:pt x="157021" y="66416"/>
                  </a:lnTo>
                  <a:lnTo>
                    <a:pt x="166532" y="45663"/>
                  </a:lnTo>
                  <a:lnTo>
                    <a:pt x="173410" y="38021"/>
                  </a:lnTo>
                  <a:lnTo>
                    <a:pt x="180964" y="32773"/>
                  </a:lnTo>
                  <a:lnTo>
                    <a:pt x="189680" y="29819"/>
                  </a:lnTo>
                  <a:lnTo>
                    <a:pt x="202161" y="28738"/>
                  </a:lnTo>
                  <a:lnTo>
                    <a:pt x="206972" y="30764"/>
                  </a:lnTo>
                  <a:lnTo>
                    <a:pt x="223821" y="39975"/>
                  </a:lnTo>
                  <a:lnTo>
                    <a:pt x="254966" y="48900"/>
                  </a:lnTo>
                  <a:lnTo>
                    <a:pt x="278448"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115"/>
            <p:cNvSpPr/>
            <p:nvPr/>
          </p:nvSpPr>
          <p:spPr>
            <a:xfrm>
              <a:off x="4807857" y="5029200"/>
              <a:ext cx="128474" cy="414070"/>
            </a:xfrm>
            <a:custGeom>
              <a:avLst/>
              <a:gdLst/>
              <a:ahLst/>
              <a:cxnLst/>
              <a:rect l="0" t="0" r="0" b="0"/>
              <a:pathLst>
                <a:path w="128474" h="414070">
                  <a:moveTo>
                    <a:pt x="28462" y="0"/>
                  </a:moveTo>
                  <a:lnTo>
                    <a:pt x="28462" y="3792"/>
                  </a:lnTo>
                  <a:lnTo>
                    <a:pt x="19643" y="38076"/>
                  </a:lnTo>
                  <a:lnTo>
                    <a:pt x="15254" y="68552"/>
                  </a:lnTo>
                  <a:lnTo>
                    <a:pt x="14494" y="99599"/>
                  </a:lnTo>
                  <a:lnTo>
                    <a:pt x="10477" y="133933"/>
                  </a:lnTo>
                  <a:lnTo>
                    <a:pt x="4259" y="169242"/>
                  </a:lnTo>
                  <a:lnTo>
                    <a:pt x="1182" y="204839"/>
                  </a:lnTo>
                  <a:lnTo>
                    <a:pt x="271" y="240521"/>
                  </a:lnTo>
                  <a:lnTo>
                    <a:pt x="0" y="276230"/>
                  </a:lnTo>
                  <a:lnTo>
                    <a:pt x="3713" y="308153"/>
                  </a:lnTo>
                  <a:lnTo>
                    <a:pt x="6048" y="337720"/>
                  </a:lnTo>
                  <a:lnTo>
                    <a:pt x="10531" y="366588"/>
                  </a:lnTo>
                  <a:lnTo>
                    <a:pt x="27120" y="398779"/>
                  </a:lnTo>
                  <a:lnTo>
                    <a:pt x="29948" y="403965"/>
                  </a:lnTo>
                  <a:lnTo>
                    <a:pt x="33422" y="407423"/>
                  </a:lnTo>
                  <a:lnTo>
                    <a:pt x="41514" y="411264"/>
                  </a:lnTo>
                  <a:lnTo>
                    <a:pt x="75195" y="414069"/>
                  </a:lnTo>
                  <a:lnTo>
                    <a:pt x="85215" y="409984"/>
                  </a:lnTo>
                  <a:lnTo>
                    <a:pt x="113488" y="389952"/>
                  </a:lnTo>
                  <a:lnTo>
                    <a:pt x="128473" y="3725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116"/>
            <p:cNvSpPr/>
            <p:nvPr/>
          </p:nvSpPr>
          <p:spPr>
            <a:xfrm>
              <a:off x="4836319" y="5233497"/>
              <a:ext cx="135772" cy="81454"/>
            </a:xfrm>
            <a:custGeom>
              <a:avLst/>
              <a:gdLst/>
              <a:ahLst/>
              <a:cxnLst/>
              <a:rect l="0" t="0" r="0" b="0"/>
              <a:pathLst>
                <a:path w="135772" h="81454">
                  <a:moveTo>
                    <a:pt x="135771" y="2736"/>
                  </a:moveTo>
                  <a:lnTo>
                    <a:pt x="133981" y="945"/>
                  </a:lnTo>
                  <a:lnTo>
                    <a:pt x="130596" y="0"/>
                  </a:lnTo>
                  <a:lnTo>
                    <a:pt x="117452" y="2462"/>
                  </a:lnTo>
                  <a:lnTo>
                    <a:pt x="99623" y="9012"/>
                  </a:lnTo>
                  <a:lnTo>
                    <a:pt x="70288" y="29561"/>
                  </a:lnTo>
                  <a:lnTo>
                    <a:pt x="37684" y="50826"/>
                  </a:lnTo>
                  <a:lnTo>
                    <a:pt x="12959" y="69424"/>
                  </a:lnTo>
                  <a:lnTo>
                    <a:pt x="0" y="81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1" name="SMARTInkShape-117"/>
          <p:cNvSpPr/>
          <p:nvPr/>
        </p:nvSpPr>
        <p:spPr>
          <a:xfrm>
            <a:off x="3404319" y="5194515"/>
            <a:ext cx="217563" cy="370466"/>
          </a:xfrm>
          <a:custGeom>
            <a:avLst/>
            <a:gdLst/>
            <a:ahLst/>
            <a:cxnLst/>
            <a:rect l="0" t="0" r="0" b="0"/>
            <a:pathLst>
              <a:path w="217563" h="370466">
                <a:moveTo>
                  <a:pt x="196131" y="77573"/>
                </a:moveTo>
                <a:lnTo>
                  <a:pt x="172839" y="65216"/>
                </a:lnTo>
                <a:lnTo>
                  <a:pt x="159861" y="61740"/>
                </a:lnTo>
                <a:lnTo>
                  <a:pt x="145961" y="57800"/>
                </a:lnTo>
                <a:lnTo>
                  <a:pt x="141253" y="57247"/>
                </a:lnTo>
                <a:lnTo>
                  <a:pt x="107562" y="66972"/>
                </a:lnTo>
                <a:lnTo>
                  <a:pt x="88573" y="75666"/>
                </a:lnTo>
                <a:lnTo>
                  <a:pt x="72893" y="88738"/>
                </a:lnTo>
                <a:lnTo>
                  <a:pt x="48571" y="120964"/>
                </a:lnTo>
                <a:lnTo>
                  <a:pt x="29459" y="149908"/>
                </a:lnTo>
                <a:lnTo>
                  <a:pt x="12513" y="185376"/>
                </a:lnTo>
                <a:lnTo>
                  <a:pt x="5995" y="213496"/>
                </a:lnTo>
                <a:lnTo>
                  <a:pt x="0" y="247649"/>
                </a:lnTo>
                <a:lnTo>
                  <a:pt x="1052" y="273840"/>
                </a:lnTo>
                <a:lnTo>
                  <a:pt x="10731" y="307167"/>
                </a:lnTo>
                <a:lnTo>
                  <a:pt x="16100" y="319315"/>
                </a:lnTo>
                <a:lnTo>
                  <a:pt x="28047" y="330616"/>
                </a:lnTo>
                <a:lnTo>
                  <a:pt x="41642" y="338198"/>
                </a:lnTo>
                <a:lnTo>
                  <a:pt x="61408" y="341404"/>
                </a:lnTo>
                <a:lnTo>
                  <a:pt x="77103" y="334163"/>
                </a:lnTo>
                <a:lnTo>
                  <a:pt x="85815" y="324168"/>
                </a:lnTo>
                <a:lnTo>
                  <a:pt x="106962" y="289845"/>
                </a:lnTo>
                <a:lnTo>
                  <a:pt x="124202" y="258913"/>
                </a:lnTo>
                <a:lnTo>
                  <a:pt x="135043" y="224613"/>
                </a:lnTo>
                <a:lnTo>
                  <a:pt x="140670" y="201132"/>
                </a:lnTo>
                <a:lnTo>
                  <a:pt x="147934" y="175349"/>
                </a:lnTo>
                <a:lnTo>
                  <a:pt x="155660" y="148811"/>
                </a:lnTo>
                <a:lnTo>
                  <a:pt x="161740" y="123786"/>
                </a:lnTo>
                <a:lnTo>
                  <a:pt x="164971" y="99435"/>
                </a:lnTo>
                <a:lnTo>
                  <a:pt x="168907" y="65530"/>
                </a:lnTo>
                <a:lnTo>
                  <a:pt x="172983" y="37492"/>
                </a:lnTo>
                <a:lnTo>
                  <a:pt x="174361" y="10477"/>
                </a:lnTo>
                <a:lnTo>
                  <a:pt x="173680" y="6648"/>
                </a:lnTo>
                <a:lnTo>
                  <a:pt x="172432" y="4096"/>
                </a:lnTo>
                <a:lnTo>
                  <a:pt x="168520" y="0"/>
                </a:lnTo>
                <a:lnTo>
                  <a:pt x="168198" y="457"/>
                </a:lnTo>
                <a:lnTo>
                  <a:pt x="165566" y="9012"/>
                </a:lnTo>
                <a:lnTo>
                  <a:pt x="162703" y="17732"/>
                </a:lnTo>
                <a:lnTo>
                  <a:pt x="156921" y="53376"/>
                </a:lnTo>
                <a:lnTo>
                  <a:pt x="154351" y="84338"/>
                </a:lnTo>
                <a:lnTo>
                  <a:pt x="153749" y="109154"/>
                </a:lnTo>
                <a:lnTo>
                  <a:pt x="153482" y="135265"/>
                </a:lnTo>
                <a:lnTo>
                  <a:pt x="153363" y="160099"/>
                </a:lnTo>
                <a:lnTo>
                  <a:pt x="153311" y="186482"/>
                </a:lnTo>
                <a:lnTo>
                  <a:pt x="154081" y="213289"/>
                </a:lnTo>
                <a:lnTo>
                  <a:pt x="157069" y="238432"/>
                </a:lnTo>
                <a:lnTo>
                  <a:pt x="163214" y="271108"/>
                </a:lnTo>
                <a:lnTo>
                  <a:pt x="173854" y="300898"/>
                </a:lnTo>
                <a:lnTo>
                  <a:pt x="187061" y="329833"/>
                </a:lnTo>
                <a:lnTo>
                  <a:pt x="200836" y="355855"/>
                </a:lnTo>
                <a:lnTo>
                  <a:pt x="217562" y="3704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118"/>
          <p:cNvSpPr/>
          <p:nvPr/>
        </p:nvSpPr>
        <p:spPr>
          <a:xfrm>
            <a:off x="4186238" y="5357813"/>
            <a:ext cx="357188" cy="100013"/>
          </a:xfrm>
          <a:custGeom>
            <a:avLst/>
            <a:gdLst/>
            <a:ahLst/>
            <a:cxnLst/>
            <a:rect l="0" t="0" r="0" b="0"/>
            <a:pathLst>
              <a:path w="357188" h="100013">
                <a:moveTo>
                  <a:pt x="0" y="0"/>
                </a:moveTo>
                <a:lnTo>
                  <a:pt x="0" y="3792"/>
                </a:lnTo>
                <a:lnTo>
                  <a:pt x="793" y="4909"/>
                </a:lnTo>
                <a:lnTo>
                  <a:pt x="2116" y="5654"/>
                </a:lnTo>
                <a:lnTo>
                  <a:pt x="3792" y="6150"/>
                </a:lnTo>
                <a:lnTo>
                  <a:pt x="9942" y="10641"/>
                </a:lnTo>
                <a:lnTo>
                  <a:pt x="12356" y="14783"/>
                </a:lnTo>
                <a:lnTo>
                  <a:pt x="13000" y="16999"/>
                </a:lnTo>
                <a:lnTo>
                  <a:pt x="15016" y="18476"/>
                </a:lnTo>
                <a:lnTo>
                  <a:pt x="27543" y="22964"/>
                </a:lnTo>
                <a:lnTo>
                  <a:pt x="32879" y="26081"/>
                </a:lnTo>
                <a:lnTo>
                  <a:pt x="67735" y="39901"/>
                </a:lnTo>
                <a:lnTo>
                  <a:pt x="102548" y="48305"/>
                </a:lnTo>
                <a:lnTo>
                  <a:pt x="129088" y="55167"/>
                </a:lnTo>
                <a:lnTo>
                  <a:pt x="143891" y="57856"/>
                </a:lnTo>
                <a:lnTo>
                  <a:pt x="177148" y="68284"/>
                </a:lnTo>
                <a:lnTo>
                  <a:pt x="210675" y="74607"/>
                </a:lnTo>
                <a:lnTo>
                  <a:pt x="242168" y="82705"/>
                </a:lnTo>
                <a:lnTo>
                  <a:pt x="271320" y="87245"/>
                </a:lnTo>
                <a:lnTo>
                  <a:pt x="305575" y="92923"/>
                </a:lnTo>
                <a:lnTo>
                  <a:pt x="326803" y="98921"/>
                </a:lnTo>
                <a:lnTo>
                  <a:pt x="357187"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6" name="SMARTInkShape-Group21"/>
          <p:cNvGrpSpPr/>
          <p:nvPr/>
        </p:nvGrpSpPr>
        <p:grpSpPr>
          <a:xfrm>
            <a:off x="3545604" y="4221956"/>
            <a:ext cx="2490867" cy="824038"/>
            <a:chOff x="3545604" y="4221956"/>
            <a:chExt cx="2490867" cy="824038"/>
          </a:xfrm>
        </p:grpSpPr>
        <p:sp>
          <p:nvSpPr>
            <p:cNvPr id="133" name="SMARTInkShape-119"/>
            <p:cNvSpPr/>
            <p:nvPr/>
          </p:nvSpPr>
          <p:spPr>
            <a:xfrm>
              <a:off x="3545604" y="4344480"/>
              <a:ext cx="1083547" cy="701514"/>
            </a:xfrm>
            <a:custGeom>
              <a:avLst/>
              <a:gdLst/>
              <a:ahLst/>
              <a:cxnLst/>
              <a:rect l="0" t="0" r="0" b="0"/>
              <a:pathLst>
                <a:path w="1083547" h="701514">
                  <a:moveTo>
                    <a:pt x="197721" y="13208"/>
                  </a:moveTo>
                  <a:lnTo>
                    <a:pt x="193929" y="13208"/>
                  </a:lnTo>
                  <a:lnTo>
                    <a:pt x="189950" y="11091"/>
                  </a:lnTo>
                  <a:lnTo>
                    <a:pt x="185536" y="8298"/>
                  </a:lnTo>
                  <a:lnTo>
                    <a:pt x="156811" y="0"/>
                  </a:lnTo>
                  <a:lnTo>
                    <a:pt x="142825" y="3033"/>
                  </a:lnTo>
                  <a:lnTo>
                    <a:pt x="123877" y="11962"/>
                  </a:lnTo>
                  <a:lnTo>
                    <a:pt x="88447" y="44105"/>
                  </a:lnTo>
                  <a:lnTo>
                    <a:pt x="70623" y="66019"/>
                  </a:lnTo>
                  <a:lnTo>
                    <a:pt x="54170" y="98076"/>
                  </a:lnTo>
                  <a:lnTo>
                    <a:pt x="38367" y="133041"/>
                  </a:lnTo>
                  <a:lnTo>
                    <a:pt x="30208" y="161074"/>
                  </a:lnTo>
                  <a:lnTo>
                    <a:pt x="27438" y="188694"/>
                  </a:lnTo>
                  <a:lnTo>
                    <a:pt x="26425" y="223319"/>
                  </a:lnTo>
                  <a:lnTo>
                    <a:pt x="26316" y="235095"/>
                  </a:lnTo>
                  <a:lnTo>
                    <a:pt x="28408" y="240940"/>
                  </a:lnTo>
                  <a:lnTo>
                    <a:pt x="30077" y="243611"/>
                  </a:lnTo>
                  <a:lnTo>
                    <a:pt x="31983" y="245391"/>
                  </a:lnTo>
                  <a:lnTo>
                    <a:pt x="36218" y="247369"/>
                  </a:lnTo>
                  <a:lnTo>
                    <a:pt x="38459" y="247103"/>
                  </a:lnTo>
                  <a:lnTo>
                    <a:pt x="43065" y="244690"/>
                  </a:lnTo>
                  <a:lnTo>
                    <a:pt x="50120" y="238869"/>
                  </a:lnTo>
                  <a:lnTo>
                    <a:pt x="57238" y="228325"/>
                  </a:lnTo>
                  <a:lnTo>
                    <a:pt x="69135" y="198110"/>
                  </a:lnTo>
                  <a:lnTo>
                    <a:pt x="81040" y="163116"/>
                  </a:lnTo>
                  <a:lnTo>
                    <a:pt x="92946" y="131285"/>
                  </a:lnTo>
                  <a:lnTo>
                    <a:pt x="99198" y="108377"/>
                  </a:lnTo>
                  <a:lnTo>
                    <a:pt x="101083" y="105229"/>
                  </a:lnTo>
                  <a:lnTo>
                    <a:pt x="102339" y="103924"/>
                  </a:lnTo>
                  <a:lnTo>
                    <a:pt x="103177" y="103847"/>
                  </a:lnTo>
                  <a:lnTo>
                    <a:pt x="103735" y="104590"/>
                  </a:lnTo>
                  <a:lnTo>
                    <a:pt x="114766" y="136566"/>
                  </a:lnTo>
                  <a:lnTo>
                    <a:pt x="123979" y="169308"/>
                  </a:lnTo>
                  <a:lnTo>
                    <a:pt x="131068" y="197748"/>
                  </a:lnTo>
                  <a:lnTo>
                    <a:pt x="138196" y="230958"/>
                  </a:lnTo>
                  <a:lnTo>
                    <a:pt x="142955" y="254183"/>
                  </a:lnTo>
                  <a:lnTo>
                    <a:pt x="147716" y="279852"/>
                  </a:lnTo>
                  <a:lnTo>
                    <a:pt x="152478" y="307135"/>
                  </a:lnTo>
                  <a:lnTo>
                    <a:pt x="157240" y="335136"/>
                  </a:lnTo>
                  <a:lnTo>
                    <a:pt x="162002" y="365572"/>
                  </a:lnTo>
                  <a:lnTo>
                    <a:pt x="165971" y="396827"/>
                  </a:lnTo>
                  <a:lnTo>
                    <a:pt x="167735" y="426592"/>
                  </a:lnTo>
                  <a:lnTo>
                    <a:pt x="168519" y="455697"/>
                  </a:lnTo>
                  <a:lnTo>
                    <a:pt x="168867" y="484507"/>
                  </a:lnTo>
                  <a:lnTo>
                    <a:pt x="169022" y="513186"/>
                  </a:lnTo>
                  <a:lnTo>
                    <a:pt x="166974" y="539691"/>
                  </a:lnTo>
                  <a:lnTo>
                    <a:pt x="162625" y="564700"/>
                  </a:lnTo>
                  <a:lnTo>
                    <a:pt x="155400" y="589044"/>
                  </a:lnTo>
                  <a:lnTo>
                    <a:pt x="149014" y="613093"/>
                  </a:lnTo>
                  <a:lnTo>
                    <a:pt x="138839" y="644712"/>
                  </a:lnTo>
                  <a:lnTo>
                    <a:pt x="123654" y="669162"/>
                  </a:lnTo>
                  <a:lnTo>
                    <a:pt x="106190" y="687254"/>
                  </a:lnTo>
                  <a:lnTo>
                    <a:pt x="88844" y="697642"/>
                  </a:lnTo>
                  <a:lnTo>
                    <a:pt x="82274" y="700478"/>
                  </a:lnTo>
                  <a:lnTo>
                    <a:pt x="70740" y="701513"/>
                  </a:lnTo>
                  <a:lnTo>
                    <a:pt x="65442" y="700678"/>
                  </a:lnTo>
                  <a:lnTo>
                    <a:pt x="55322" y="695516"/>
                  </a:lnTo>
                  <a:lnTo>
                    <a:pt x="45533" y="686344"/>
                  </a:lnTo>
                  <a:lnTo>
                    <a:pt x="26313" y="654584"/>
                  </a:lnTo>
                  <a:lnTo>
                    <a:pt x="14112" y="627108"/>
                  </a:lnTo>
                  <a:lnTo>
                    <a:pt x="5471" y="596741"/>
                  </a:lnTo>
                  <a:lnTo>
                    <a:pt x="0" y="562608"/>
                  </a:lnTo>
                  <a:lnTo>
                    <a:pt x="495" y="527359"/>
                  </a:lnTo>
                  <a:lnTo>
                    <a:pt x="5669" y="491780"/>
                  </a:lnTo>
                  <a:lnTo>
                    <a:pt x="14346" y="458219"/>
                  </a:lnTo>
                  <a:lnTo>
                    <a:pt x="26971" y="428167"/>
                  </a:lnTo>
                  <a:lnTo>
                    <a:pt x="42882" y="401271"/>
                  </a:lnTo>
                  <a:lnTo>
                    <a:pt x="69593" y="370850"/>
                  </a:lnTo>
                  <a:lnTo>
                    <a:pt x="90701" y="356683"/>
                  </a:lnTo>
                  <a:lnTo>
                    <a:pt x="124076" y="344785"/>
                  </a:lnTo>
                  <a:lnTo>
                    <a:pt x="156539" y="334792"/>
                  </a:lnTo>
                  <a:lnTo>
                    <a:pt x="189498" y="325174"/>
                  </a:lnTo>
                  <a:lnTo>
                    <a:pt x="223848" y="315631"/>
                  </a:lnTo>
                  <a:lnTo>
                    <a:pt x="247002" y="306896"/>
                  </a:lnTo>
                  <a:lnTo>
                    <a:pt x="276159" y="285533"/>
                  </a:lnTo>
                  <a:lnTo>
                    <a:pt x="295574" y="268521"/>
                  </a:lnTo>
                  <a:lnTo>
                    <a:pt x="326171" y="233625"/>
                  </a:lnTo>
                  <a:lnTo>
                    <a:pt x="345126" y="198269"/>
                  </a:lnTo>
                  <a:lnTo>
                    <a:pt x="356226" y="170170"/>
                  </a:lnTo>
                  <a:lnTo>
                    <a:pt x="363417" y="151231"/>
                  </a:lnTo>
                  <a:lnTo>
                    <a:pt x="368035" y="117436"/>
                  </a:lnTo>
                  <a:lnTo>
                    <a:pt x="368947" y="95003"/>
                  </a:lnTo>
                  <a:lnTo>
                    <a:pt x="366954" y="87132"/>
                  </a:lnTo>
                  <a:lnTo>
                    <a:pt x="365312" y="83921"/>
                  </a:lnTo>
                  <a:lnTo>
                    <a:pt x="362630" y="81782"/>
                  </a:lnTo>
                  <a:lnTo>
                    <a:pt x="352064" y="78769"/>
                  </a:lnTo>
                  <a:lnTo>
                    <a:pt x="346222" y="78065"/>
                  </a:lnTo>
                  <a:lnTo>
                    <a:pt x="330886" y="85253"/>
                  </a:lnTo>
                  <a:lnTo>
                    <a:pt x="310073" y="107608"/>
                  </a:lnTo>
                  <a:lnTo>
                    <a:pt x="290675" y="137070"/>
                  </a:lnTo>
                  <a:lnTo>
                    <a:pt x="278444" y="163943"/>
                  </a:lnTo>
                  <a:lnTo>
                    <a:pt x="269793" y="192014"/>
                  </a:lnTo>
                  <a:lnTo>
                    <a:pt x="262203" y="220439"/>
                  </a:lnTo>
                  <a:lnTo>
                    <a:pt x="258923" y="239454"/>
                  </a:lnTo>
                  <a:lnTo>
                    <a:pt x="261540" y="268009"/>
                  </a:lnTo>
                  <a:lnTo>
                    <a:pt x="267342" y="295785"/>
                  </a:lnTo>
                  <a:lnTo>
                    <a:pt x="274882" y="318655"/>
                  </a:lnTo>
                  <a:lnTo>
                    <a:pt x="292000" y="342248"/>
                  </a:lnTo>
                  <a:lnTo>
                    <a:pt x="303620" y="350766"/>
                  </a:lnTo>
                  <a:lnTo>
                    <a:pt x="317116" y="354525"/>
                  </a:lnTo>
                  <a:lnTo>
                    <a:pt x="331170" y="355639"/>
                  </a:lnTo>
                  <a:lnTo>
                    <a:pt x="335106" y="354207"/>
                  </a:lnTo>
                  <a:lnTo>
                    <a:pt x="349711" y="339972"/>
                  </a:lnTo>
                  <a:lnTo>
                    <a:pt x="359565" y="317819"/>
                  </a:lnTo>
                  <a:lnTo>
                    <a:pt x="369155" y="283692"/>
                  </a:lnTo>
                  <a:lnTo>
                    <a:pt x="378427" y="253689"/>
                  </a:lnTo>
                  <a:lnTo>
                    <a:pt x="391228" y="221780"/>
                  </a:lnTo>
                  <a:lnTo>
                    <a:pt x="402958" y="192217"/>
                  </a:lnTo>
                  <a:lnTo>
                    <a:pt x="413578" y="163349"/>
                  </a:lnTo>
                  <a:lnTo>
                    <a:pt x="431389" y="132735"/>
                  </a:lnTo>
                  <a:lnTo>
                    <a:pt x="444490" y="117898"/>
                  </a:lnTo>
                  <a:lnTo>
                    <a:pt x="449742" y="115299"/>
                  </a:lnTo>
                  <a:lnTo>
                    <a:pt x="456839" y="116261"/>
                  </a:lnTo>
                  <a:lnTo>
                    <a:pt x="460954" y="117628"/>
                  </a:lnTo>
                  <a:lnTo>
                    <a:pt x="467643" y="123381"/>
                  </a:lnTo>
                  <a:lnTo>
                    <a:pt x="485796" y="146161"/>
                  </a:lnTo>
                  <a:lnTo>
                    <a:pt x="497277" y="178847"/>
                  </a:lnTo>
                  <a:lnTo>
                    <a:pt x="504760" y="208600"/>
                  </a:lnTo>
                  <a:lnTo>
                    <a:pt x="512004" y="242552"/>
                  </a:lnTo>
                  <a:lnTo>
                    <a:pt x="519177" y="277747"/>
                  </a:lnTo>
                  <a:lnTo>
                    <a:pt x="524213" y="311194"/>
                  </a:lnTo>
                  <a:lnTo>
                    <a:pt x="527822" y="339095"/>
                  </a:lnTo>
                  <a:lnTo>
                    <a:pt x="536153" y="366064"/>
                  </a:lnTo>
                  <a:lnTo>
                    <a:pt x="542869" y="374556"/>
                  </a:lnTo>
                  <a:lnTo>
                    <a:pt x="550351" y="380182"/>
                  </a:lnTo>
                  <a:lnTo>
                    <a:pt x="556323" y="382682"/>
                  </a:lnTo>
                  <a:lnTo>
                    <a:pt x="567939" y="384090"/>
                  </a:lnTo>
                  <a:lnTo>
                    <a:pt x="585228" y="376922"/>
                  </a:lnTo>
                  <a:lnTo>
                    <a:pt x="620348" y="347289"/>
                  </a:lnTo>
                  <a:lnTo>
                    <a:pt x="642300" y="318471"/>
                  </a:lnTo>
                  <a:lnTo>
                    <a:pt x="657884" y="288247"/>
                  </a:lnTo>
                  <a:lnTo>
                    <a:pt x="676437" y="258830"/>
                  </a:lnTo>
                  <a:lnTo>
                    <a:pt x="691547" y="230006"/>
                  </a:lnTo>
                  <a:lnTo>
                    <a:pt x="701403" y="201357"/>
                  </a:lnTo>
                  <a:lnTo>
                    <a:pt x="711845" y="167466"/>
                  </a:lnTo>
                  <a:lnTo>
                    <a:pt x="717031" y="150195"/>
                  </a:lnTo>
                  <a:lnTo>
                    <a:pt x="717451" y="139972"/>
                  </a:lnTo>
                  <a:lnTo>
                    <a:pt x="714991" y="130137"/>
                  </a:lnTo>
                  <a:lnTo>
                    <a:pt x="713224" y="126879"/>
                  </a:lnTo>
                  <a:lnTo>
                    <a:pt x="711252" y="124707"/>
                  </a:lnTo>
                  <a:lnTo>
                    <a:pt x="709144" y="123260"/>
                  </a:lnTo>
                  <a:lnTo>
                    <a:pt x="706151" y="123088"/>
                  </a:lnTo>
                  <a:lnTo>
                    <a:pt x="689941" y="128516"/>
                  </a:lnTo>
                  <a:lnTo>
                    <a:pt x="685411" y="130561"/>
                  </a:lnTo>
                  <a:lnTo>
                    <a:pt x="678262" y="139184"/>
                  </a:lnTo>
                  <a:lnTo>
                    <a:pt x="658994" y="170967"/>
                  </a:lnTo>
                  <a:lnTo>
                    <a:pt x="646779" y="192772"/>
                  </a:lnTo>
                  <a:lnTo>
                    <a:pt x="641847" y="226065"/>
                  </a:lnTo>
                  <a:lnTo>
                    <a:pt x="643110" y="248520"/>
                  </a:lnTo>
                  <a:lnTo>
                    <a:pt x="650648" y="273649"/>
                  </a:lnTo>
                  <a:lnTo>
                    <a:pt x="661240" y="288989"/>
                  </a:lnTo>
                  <a:lnTo>
                    <a:pt x="682017" y="303589"/>
                  </a:lnTo>
                  <a:lnTo>
                    <a:pt x="700697" y="310384"/>
                  </a:lnTo>
                  <a:lnTo>
                    <a:pt x="720078" y="308605"/>
                  </a:lnTo>
                  <a:lnTo>
                    <a:pt x="733317" y="303051"/>
                  </a:lnTo>
                  <a:lnTo>
                    <a:pt x="750605" y="287566"/>
                  </a:lnTo>
                  <a:lnTo>
                    <a:pt x="774040" y="255536"/>
                  </a:lnTo>
                  <a:lnTo>
                    <a:pt x="793045" y="221706"/>
                  </a:lnTo>
                  <a:lnTo>
                    <a:pt x="807324" y="193871"/>
                  </a:lnTo>
                  <a:lnTo>
                    <a:pt x="821610" y="166309"/>
                  </a:lnTo>
                  <a:lnTo>
                    <a:pt x="845421" y="131706"/>
                  </a:lnTo>
                  <a:lnTo>
                    <a:pt x="863501" y="119932"/>
                  </a:lnTo>
                  <a:lnTo>
                    <a:pt x="880147" y="115209"/>
                  </a:lnTo>
                  <a:lnTo>
                    <a:pt x="904903" y="114407"/>
                  </a:lnTo>
                  <a:lnTo>
                    <a:pt x="930826" y="123215"/>
                  </a:lnTo>
                  <a:lnTo>
                    <a:pt x="938412" y="129833"/>
                  </a:lnTo>
                  <a:lnTo>
                    <a:pt x="949750" y="147017"/>
                  </a:lnTo>
                  <a:lnTo>
                    <a:pt x="958839" y="171401"/>
                  </a:lnTo>
                  <a:lnTo>
                    <a:pt x="961673" y="206225"/>
                  </a:lnTo>
                  <a:lnTo>
                    <a:pt x="954275" y="241825"/>
                  </a:lnTo>
                  <a:lnTo>
                    <a:pt x="942962" y="276735"/>
                  </a:lnTo>
                  <a:lnTo>
                    <a:pt x="929550" y="308204"/>
                  </a:lnTo>
                  <a:lnTo>
                    <a:pt x="926801" y="328466"/>
                  </a:lnTo>
                  <a:lnTo>
                    <a:pt x="928686" y="334033"/>
                  </a:lnTo>
                  <a:lnTo>
                    <a:pt x="930300" y="336628"/>
                  </a:lnTo>
                  <a:lnTo>
                    <a:pt x="932169" y="338359"/>
                  </a:lnTo>
                  <a:lnTo>
                    <a:pt x="943187" y="345156"/>
                  </a:lnTo>
                  <a:lnTo>
                    <a:pt x="946317" y="345632"/>
                  </a:lnTo>
                  <a:lnTo>
                    <a:pt x="963503" y="342479"/>
                  </a:lnTo>
                  <a:lnTo>
                    <a:pt x="975129" y="334431"/>
                  </a:lnTo>
                  <a:lnTo>
                    <a:pt x="1002682" y="304459"/>
                  </a:lnTo>
                  <a:lnTo>
                    <a:pt x="1015950" y="272292"/>
                  </a:lnTo>
                  <a:lnTo>
                    <a:pt x="1024097" y="242185"/>
                  </a:lnTo>
                  <a:lnTo>
                    <a:pt x="1027832" y="222605"/>
                  </a:lnTo>
                  <a:lnTo>
                    <a:pt x="1032788" y="202560"/>
                  </a:lnTo>
                  <a:lnTo>
                    <a:pt x="1033511" y="186117"/>
                  </a:lnTo>
                  <a:lnTo>
                    <a:pt x="1033539" y="218461"/>
                  </a:lnTo>
                  <a:lnTo>
                    <a:pt x="1037332" y="232421"/>
                  </a:lnTo>
                  <a:lnTo>
                    <a:pt x="1057389" y="264507"/>
                  </a:lnTo>
                  <a:lnTo>
                    <a:pt x="1062131" y="267771"/>
                  </a:lnTo>
                  <a:lnTo>
                    <a:pt x="1067678" y="269222"/>
                  </a:lnTo>
                  <a:lnTo>
                    <a:pt x="1083546" y="270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20"/>
            <p:cNvSpPr/>
            <p:nvPr/>
          </p:nvSpPr>
          <p:spPr>
            <a:xfrm>
              <a:off x="4736306" y="4221956"/>
              <a:ext cx="14289" cy="485776"/>
            </a:xfrm>
            <a:custGeom>
              <a:avLst/>
              <a:gdLst/>
              <a:ahLst/>
              <a:cxnLst/>
              <a:rect l="0" t="0" r="0" b="0"/>
              <a:pathLst>
                <a:path w="14289" h="485776">
                  <a:moveTo>
                    <a:pt x="0" y="0"/>
                  </a:moveTo>
                  <a:lnTo>
                    <a:pt x="0" y="31434"/>
                  </a:lnTo>
                  <a:lnTo>
                    <a:pt x="0" y="63418"/>
                  </a:lnTo>
                  <a:lnTo>
                    <a:pt x="0" y="91728"/>
                  </a:lnTo>
                  <a:lnTo>
                    <a:pt x="0" y="124898"/>
                  </a:lnTo>
                  <a:lnTo>
                    <a:pt x="0" y="159862"/>
                  </a:lnTo>
                  <a:lnTo>
                    <a:pt x="0" y="195357"/>
                  </a:lnTo>
                  <a:lnTo>
                    <a:pt x="0" y="231009"/>
                  </a:lnTo>
                  <a:lnTo>
                    <a:pt x="0" y="266708"/>
                  </a:lnTo>
                  <a:lnTo>
                    <a:pt x="0" y="302421"/>
                  </a:lnTo>
                  <a:lnTo>
                    <a:pt x="0" y="337345"/>
                  </a:lnTo>
                  <a:lnTo>
                    <a:pt x="0" y="368153"/>
                  </a:lnTo>
                  <a:lnTo>
                    <a:pt x="0" y="397390"/>
                  </a:lnTo>
                  <a:lnTo>
                    <a:pt x="794" y="425368"/>
                  </a:lnTo>
                  <a:lnTo>
                    <a:pt x="9943" y="460123"/>
                  </a:lnTo>
                  <a:lnTo>
                    <a:pt x="14288" y="4857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121"/>
            <p:cNvSpPr/>
            <p:nvPr/>
          </p:nvSpPr>
          <p:spPr>
            <a:xfrm>
              <a:off x="4876342" y="4479425"/>
              <a:ext cx="137482" cy="135439"/>
            </a:xfrm>
            <a:custGeom>
              <a:avLst/>
              <a:gdLst/>
              <a:ahLst/>
              <a:cxnLst/>
              <a:rect l="0" t="0" r="0" b="0"/>
              <a:pathLst>
                <a:path w="137482" h="135439">
                  <a:moveTo>
                    <a:pt x="102853" y="6850"/>
                  </a:moveTo>
                  <a:lnTo>
                    <a:pt x="96701" y="699"/>
                  </a:lnTo>
                  <a:lnTo>
                    <a:pt x="92210" y="0"/>
                  </a:lnTo>
                  <a:lnTo>
                    <a:pt x="82060" y="3586"/>
                  </a:lnTo>
                  <a:lnTo>
                    <a:pt x="49568" y="31029"/>
                  </a:lnTo>
                  <a:lnTo>
                    <a:pt x="16193" y="58476"/>
                  </a:lnTo>
                  <a:lnTo>
                    <a:pt x="962" y="73111"/>
                  </a:lnTo>
                  <a:lnTo>
                    <a:pt x="0" y="75630"/>
                  </a:lnTo>
                  <a:lnTo>
                    <a:pt x="153" y="78103"/>
                  </a:lnTo>
                  <a:lnTo>
                    <a:pt x="1049" y="80546"/>
                  </a:lnTo>
                  <a:lnTo>
                    <a:pt x="2438" y="81381"/>
                  </a:lnTo>
                  <a:lnTo>
                    <a:pt x="4160" y="81144"/>
                  </a:lnTo>
                  <a:lnTo>
                    <a:pt x="6101" y="80191"/>
                  </a:lnTo>
                  <a:lnTo>
                    <a:pt x="39035" y="77605"/>
                  </a:lnTo>
                  <a:lnTo>
                    <a:pt x="65963" y="72655"/>
                  </a:lnTo>
                  <a:lnTo>
                    <a:pt x="95362" y="73708"/>
                  </a:lnTo>
                  <a:lnTo>
                    <a:pt x="130293" y="78478"/>
                  </a:lnTo>
                  <a:lnTo>
                    <a:pt x="133051" y="80002"/>
                  </a:lnTo>
                  <a:lnTo>
                    <a:pt x="134892" y="81812"/>
                  </a:lnTo>
                  <a:lnTo>
                    <a:pt x="136935" y="85939"/>
                  </a:lnTo>
                  <a:lnTo>
                    <a:pt x="137481" y="88151"/>
                  </a:lnTo>
                  <a:lnTo>
                    <a:pt x="134455" y="98849"/>
                  </a:lnTo>
                  <a:lnTo>
                    <a:pt x="128532" y="108280"/>
                  </a:lnTo>
                  <a:lnTo>
                    <a:pt x="117957" y="116102"/>
                  </a:lnTo>
                  <a:lnTo>
                    <a:pt x="84519" y="132246"/>
                  </a:lnTo>
                  <a:lnTo>
                    <a:pt x="59988" y="135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122"/>
            <p:cNvSpPr/>
            <p:nvPr/>
          </p:nvSpPr>
          <p:spPr>
            <a:xfrm>
              <a:off x="5050630" y="4514850"/>
              <a:ext cx="21434" cy="71439"/>
            </a:xfrm>
            <a:custGeom>
              <a:avLst/>
              <a:gdLst/>
              <a:ahLst/>
              <a:cxnLst/>
              <a:rect l="0" t="0" r="0" b="0"/>
              <a:pathLst>
                <a:path w="21434" h="71439">
                  <a:moveTo>
                    <a:pt x="21433" y="0"/>
                  </a:moveTo>
                  <a:lnTo>
                    <a:pt x="21433" y="3792"/>
                  </a:lnTo>
                  <a:lnTo>
                    <a:pt x="19316" y="7771"/>
                  </a:lnTo>
                  <a:lnTo>
                    <a:pt x="17640" y="9943"/>
                  </a:lnTo>
                  <a:lnTo>
                    <a:pt x="15778" y="16590"/>
                  </a:lnTo>
                  <a:lnTo>
                    <a:pt x="8781" y="43313"/>
                  </a:lnTo>
                  <a:lnTo>
                    <a:pt x="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123"/>
            <p:cNvSpPr/>
            <p:nvPr/>
          </p:nvSpPr>
          <p:spPr>
            <a:xfrm>
              <a:off x="5150645" y="4279106"/>
              <a:ext cx="64294" cy="364333"/>
            </a:xfrm>
            <a:custGeom>
              <a:avLst/>
              <a:gdLst/>
              <a:ahLst/>
              <a:cxnLst/>
              <a:rect l="0" t="0" r="0" b="0"/>
              <a:pathLst>
                <a:path w="64294" h="364333">
                  <a:moveTo>
                    <a:pt x="64293" y="0"/>
                  </a:moveTo>
                  <a:lnTo>
                    <a:pt x="60500" y="3792"/>
                  </a:lnTo>
                  <a:lnTo>
                    <a:pt x="58638" y="9888"/>
                  </a:lnTo>
                  <a:lnTo>
                    <a:pt x="57280" y="40193"/>
                  </a:lnTo>
                  <a:lnTo>
                    <a:pt x="53382" y="74703"/>
                  </a:lnTo>
                  <a:lnTo>
                    <a:pt x="47213" y="106448"/>
                  </a:lnTo>
                  <a:lnTo>
                    <a:pt x="42679" y="131448"/>
                  </a:lnTo>
                  <a:lnTo>
                    <a:pt x="38017" y="158434"/>
                  </a:lnTo>
                  <a:lnTo>
                    <a:pt x="33300" y="186303"/>
                  </a:lnTo>
                  <a:lnTo>
                    <a:pt x="26441" y="214564"/>
                  </a:lnTo>
                  <a:lnTo>
                    <a:pt x="18894" y="242206"/>
                  </a:lnTo>
                  <a:lnTo>
                    <a:pt x="12895" y="267720"/>
                  </a:lnTo>
                  <a:lnTo>
                    <a:pt x="7583" y="292289"/>
                  </a:lnTo>
                  <a:lnTo>
                    <a:pt x="2246" y="322083"/>
                  </a:lnTo>
                  <a:lnTo>
                    <a:pt x="130" y="357776"/>
                  </a:lnTo>
                  <a:lnTo>
                    <a:pt x="0" y="3643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124"/>
            <p:cNvSpPr/>
            <p:nvPr/>
          </p:nvSpPr>
          <p:spPr>
            <a:xfrm>
              <a:off x="5050951" y="4457700"/>
              <a:ext cx="178275" cy="14271"/>
            </a:xfrm>
            <a:custGeom>
              <a:avLst/>
              <a:gdLst/>
              <a:ahLst/>
              <a:cxnLst/>
              <a:rect l="0" t="0" r="0" b="0"/>
              <a:pathLst>
                <a:path w="178275" h="14271">
                  <a:moveTo>
                    <a:pt x="13969" y="7144"/>
                  </a:moveTo>
                  <a:lnTo>
                    <a:pt x="0" y="7144"/>
                  </a:lnTo>
                  <a:lnTo>
                    <a:pt x="3567" y="7144"/>
                  </a:lnTo>
                  <a:lnTo>
                    <a:pt x="7493" y="9260"/>
                  </a:lnTo>
                  <a:lnTo>
                    <a:pt x="9653" y="10936"/>
                  </a:lnTo>
                  <a:lnTo>
                    <a:pt x="16283" y="12798"/>
                  </a:lnTo>
                  <a:lnTo>
                    <a:pt x="48400" y="14157"/>
                  </a:lnTo>
                  <a:lnTo>
                    <a:pt x="79827" y="14270"/>
                  </a:lnTo>
                  <a:lnTo>
                    <a:pt x="112643" y="12167"/>
                  </a:lnTo>
                  <a:lnTo>
                    <a:pt x="142291" y="8136"/>
                  </a:lnTo>
                  <a:lnTo>
                    <a:pt x="17827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125"/>
            <p:cNvSpPr/>
            <p:nvPr/>
          </p:nvSpPr>
          <p:spPr>
            <a:xfrm>
              <a:off x="5286375" y="4457700"/>
              <a:ext cx="71439" cy="98798"/>
            </a:xfrm>
            <a:custGeom>
              <a:avLst/>
              <a:gdLst/>
              <a:ahLst/>
              <a:cxnLst/>
              <a:rect l="0" t="0" r="0" b="0"/>
              <a:pathLst>
                <a:path w="71439" h="98798">
                  <a:moveTo>
                    <a:pt x="0" y="0"/>
                  </a:moveTo>
                  <a:lnTo>
                    <a:pt x="0" y="33792"/>
                  </a:lnTo>
                  <a:lnTo>
                    <a:pt x="794" y="52477"/>
                  </a:lnTo>
                  <a:lnTo>
                    <a:pt x="5703" y="65908"/>
                  </a:lnTo>
                  <a:lnTo>
                    <a:pt x="19133" y="87183"/>
                  </a:lnTo>
                  <a:lnTo>
                    <a:pt x="34311" y="98797"/>
                  </a:lnTo>
                  <a:lnTo>
                    <a:pt x="35574" y="98409"/>
                  </a:lnTo>
                  <a:lnTo>
                    <a:pt x="45538" y="89963"/>
                  </a:lnTo>
                  <a:lnTo>
                    <a:pt x="66683" y="56042"/>
                  </a:lnTo>
                  <a:lnTo>
                    <a:pt x="71438"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126"/>
            <p:cNvSpPr/>
            <p:nvPr/>
          </p:nvSpPr>
          <p:spPr>
            <a:xfrm>
              <a:off x="5408996" y="4414838"/>
              <a:ext cx="105980" cy="144898"/>
            </a:xfrm>
            <a:custGeom>
              <a:avLst/>
              <a:gdLst/>
              <a:ahLst/>
              <a:cxnLst/>
              <a:rect l="0" t="0" r="0" b="0"/>
              <a:pathLst>
                <a:path w="105980" h="144898">
                  <a:moveTo>
                    <a:pt x="41684" y="0"/>
                  </a:moveTo>
                  <a:lnTo>
                    <a:pt x="37893" y="3792"/>
                  </a:lnTo>
                  <a:lnTo>
                    <a:pt x="36031" y="7770"/>
                  </a:lnTo>
                  <a:lnTo>
                    <a:pt x="26901" y="37027"/>
                  </a:lnTo>
                  <a:lnTo>
                    <a:pt x="22224" y="57537"/>
                  </a:lnTo>
                  <a:lnTo>
                    <a:pt x="19542" y="71609"/>
                  </a:lnTo>
                  <a:lnTo>
                    <a:pt x="8068" y="103386"/>
                  </a:lnTo>
                  <a:lnTo>
                    <a:pt x="0" y="129435"/>
                  </a:lnTo>
                  <a:lnTo>
                    <a:pt x="402" y="131534"/>
                  </a:lnTo>
                  <a:lnTo>
                    <a:pt x="1463" y="132933"/>
                  </a:lnTo>
                  <a:lnTo>
                    <a:pt x="5077" y="135178"/>
                  </a:lnTo>
                  <a:lnTo>
                    <a:pt x="9495" y="131774"/>
                  </a:lnTo>
                  <a:lnTo>
                    <a:pt x="33097" y="97648"/>
                  </a:lnTo>
                  <a:lnTo>
                    <a:pt x="43374" y="79997"/>
                  </a:lnTo>
                  <a:lnTo>
                    <a:pt x="54357" y="62596"/>
                  </a:lnTo>
                  <a:lnTo>
                    <a:pt x="70118" y="31169"/>
                  </a:lnTo>
                  <a:lnTo>
                    <a:pt x="79757" y="19562"/>
                  </a:lnTo>
                  <a:lnTo>
                    <a:pt x="82148" y="19391"/>
                  </a:lnTo>
                  <a:lnTo>
                    <a:pt x="84535" y="20865"/>
                  </a:lnTo>
                  <a:lnTo>
                    <a:pt x="86921" y="23435"/>
                  </a:lnTo>
                  <a:lnTo>
                    <a:pt x="87717" y="26735"/>
                  </a:lnTo>
                  <a:lnTo>
                    <a:pt x="84803" y="59437"/>
                  </a:lnTo>
                  <a:lnTo>
                    <a:pt x="82507" y="79259"/>
                  </a:lnTo>
                  <a:lnTo>
                    <a:pt x="78076" y="113595"/>
                  </a:lnTo>
                  <a:lnTo>
                    <a:pt x="77492" y="136295"/>
                  </a:lnTo>
                  <a:lnTo>
                    <a:pt x="79560" y="142067"/>
                  </a:lnTo>
                  <a:lnTo>
                    <a:pt x="81222" y="144717"/>
                  </a:lnTo>
                  <a:lnTo>
                    <a:pt x="84712" y="144897"/>
                  </a:lnTo>
                  <a:lnTo>
                    <a:pt x="105979"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127"/>
            <p:cNvSpPr/>
            <p:nvPr/>
          </p:nvSpPr>
          <p:spPr>
            <a:xfrm>
              <a:off x="5607845" y="4293394"/>
              <a:ext cx="28576" cy="264320"/>
            </a:xfrm>
            <a:custGeom>
              <a:avLst/>
              <a:gdLst/>
              <a:ahLst/>
              <a:cxnLst/>
              <a:rect l="0" t="0" r="0" b="0"/>
              <a:pathLst>
                <a:path w="28576" h="264320">
                  <a:moveTo>
                    <a:pt x="28575" y="0"/>
                  </a:moveTo>
                  <a:lnTo>
                    <a:pt x="24782" y="3792"/>
                  </a:lnTo>
                  <a:lnTo>
                    <a:pt x="17932" y="36679"/>
                  </a:lnTo>
                  <a:lnTo>
                    <a:pt x="10097" y="65277"/>
                  </a:lnTo>
                  <a:lnTo>
                    <a:pt x="8018" y="92278"/>
                  </a:lnTo>
                  <a:lnTo>
                    <a:pt x="6608" y="124267"/>
                  </a:lnTo>
                  <a:lnTo>
                    <a:pt x="2309" y="154207"/>
                  </a:lnTo>
                  <a:lnTo>
                    <a:pt x="684" y="182392"/>
                  </a:lnTo>
                  <a:lnTo>
                    <a:pt x="134" y="213651"/>
                  </a:lnTo>
                  <a:lnTo>
                    <a:pt x="11" y="247229"/>
                  </a:lnTo>
                  <a:lnTo>
                    <a:pt x="0"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128"/>
            <p:cNvSpPr/>
            <p:nvPr/>
          </p:nvSpPr>
          <p:spPr>
            <a:xfrm>
              <a:off x="5514975" y="4457821"/>
              <a:ext cx="164076" cy="92749"/>
            </a:xfrm>
            <a:custGeom>
              <a:avLst/>
              <a:gdLst/>
              <a:ahLst/>
              <a:cxnLst/>
              <a:rect l="0" t="0" r="0" b="0"/>
              <a:pathLst>
                <a:path w="164076" h="92749">
                  <a:moveTo>
                    <a:pt x="0" y="21310"/>
                  </a:moveTo>
                  <a:lnTo>
                    <a:pt x="6152" y="21310"/>
                  </a:lnTo>
                  <a:lnTo>
                    <a:pt x="15032" y="15607"/>
                  </a:lnTo>
                  <a:lnTo>
                    <a:pt x="46155" y="4517"/>
                  </a:lnTo>
                  <a:lnTo>
                    <a:pt x="76998" y="795"/>
                  </a:lnTo>
                  <a:lnTo>
                    <a:pt x="110299" y="0"/>
                  </a:lnTo>
                  <a:lnTo>
                    <a:pt x="129519" y="3707"/>
                  </a:lnTo>
                  <a:lnTo>
                    <a:pt x="142710" y="9833"/>
                  </a:lnTo>
                  <a:lnTo>
                    <a:pt x="158394" y="23923"/>
                  </a:lnTo>
                  <a:lnTo>
                    <a:pt x="161679" y="29880"/>
                  </a:lnTo>
                  <a:lnTo>
                    <a:pt x="164075" y="54982"/>
                  </a:lnTo>
                  <a:lnTo>
                    <a:pt x="157163" y="927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129"/>
            <p:cNvSpPr/>
            <p:nvPr/>
          </p:nvSpPr>
          <p:spPr>
            <a:xfrm>
              <a:off x="5694231" y="4457700"/>
              <a:ext cx="69335" cy="98101"/>
            </a:xfrm>
            <a:custGeom>
              <a:avLst/>
              <a:gdLst/>
              <a:ahLst/>
              <a:cxnLst/>
              <a:rect l="0" t="0" r="0" b="0"/>
              <a:pathLst>
                <a:path w="69335" h="98101">
                  <a:moveTo>
                    <a:pt x="6482" y="21431"/>
                  </a:moveTo>
                  <a:lnTo>
                    <a:pt x="6482" y="25223"/>
                  </a:lnTo>
                  <a:lnTo>
                    <a:pt x="0" y="53542"/>
                  </a:lnTo>
                  <a:lnTo>
                    <a:pt x="190" y="86682"/>
                  </a:lnTo>
                  <a:lnTo>
                    <a:pt x="3156" y="93559"/>
                  </a:lnTo>
                  <a:lnTo>
                    <a:pt x="6645" y="95710"/>
                  </a:lnTo>
                  <a:lnTo>
                    <a:pt x="16873" y="98100"/>
                  </a:lnTo>
                  <a:lnTo>
                    <a:pt x="25123" y="97046"/>
                  </a:lnTo>
                  <a:lnTo>
                    <a:pt x="32230" y="93138"/>
                  </a:lnTo>
                  <a:lnTo>
                    <a:pt x="44361" y="82012"/>
                  </a:lnTo>
                  <a:lnTo>
                    <a:pt x="58526" y="59356"/>
                  </a:lnTo>
                  <a:lnTo>
                    <a:pt x="68613" y="26504"/>
                  </a:lnTo>
                  <a:lnTo>
                    <a:pt x="69334" y="22432"/>
                  </a:lnTo>
                  <a:lnTo>
                    <a:pt x="68018" y="15791"/>
                  </a:lnTo>
                  <a:lnTo>
                    <a:pt x="62814" y="7589"/>
                  </a:lnTo>
                  <a:lnTo>
                    <a:pt x="58505" y="3373"/>
                  </a:lnTo>
                  <a:lnTo>
                    <a:pt x="53945" y="1499"/>
                  </a:lnTo>
                  <a:lnTo>
                    <a:pt x="2791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130"/>
            <p:cNvSpPr/>
            <p:nvPr/>
          </p:nvSpPr>
          <p:spPr>
            <a:xfrm>
              <a:off x="5800725" y="4460451"/>
              <a:ext cx="78581" cy="154413"/>
            </a:xfrm>
            <a:custGeom>
              <a:avLst/>
              <a:gdLst/>
              <a:ahLst/>
              <a:cxnLst/>
              <a:rect l="0" t="0" r="0" b="0"/>
              <a:pathLst>
                <a:path w="78581" h="154413">
                  <a:moveTo>
                    <a:pt x="0" y="32968"/>
                  </a:moveTo>
                  <a:lnTo>
                    <a:pt x="3792" y="36760"/>
                  </a:lnTo>
                  <a:lnTo>
                    <a:pt x="5654" y="40739"/>
                  </a:lnTo>
                  <a:lnTo>
                    <a:pt x="12667" y="73533"/>
                  </a:lnTo>
                  <a:lnTo>
                    <a:pt x="13967" y="94426"/>
                  </a:lnTo>
                  <a:lnTo>
                    <a:pt x="12029" y="102087"/>
                  </a:lnTo>
                  <a:lnTo>
                    <a:pt x="8109" y="109680"/>
                  </a:lnTo>
                  <a:lnTo>
                    <a:pt x="6993" y="110303"/>
                  </a:lnTo>
                  <a:lnTo>
                    <a:pt x="1078" y="111385"/>
                  </a:lnTo>
                  <a:lnTo>
                    <a:pt x="719" y="110646"/>
                  </a:lnTo>
                  <a:lnTo>
                    <a:pt x="319" y="107708"/>
                  </a:lnTo>
                  <a:lnTo>
                    <a:pt x="12204" y="72953"/>
                  </a:lnTo>
                  <a:lnTo>
                    <a:pt x="23852" y="39733"/>
                  </a:lnTo>
                  <a:lnTo>
                    <a:pt x="44254" y="7159"/>
                  </a:lnTo>
                  <a:lnTo>
                    <a:pt x="49566" y="1653"/>
                  </a:lnTo>
                  <a:lnTo>
                    <a:pt x="52094" y="185"/>
                  </a:lnTo>
                  <a:lnTo>
                    <a:pt x="54573" y="0"/>
                  </a:lnTo>
                  <a:lnTo>
                    <a:pt x="59444" y="1911"/>
                  </a:lnTo>
                  <a:lnTo>
                    <a:pt x="66649" y="7450"/>
                  </a:lnTo>
                  <a:lnTo>
                    <a:pt x="69309" y="13953"/>
                  </a:lnTo>
                  <a:lnTo>
                    <a:pt x="71313" y="48808"/>
                  </a:lnTo>
                  <a:lnTo>
                    <a:pt x="71413" y="76931"/>
                  </a:lnTo>
                  <a:lnTo>
                    <a:pt x="71433" y="108003"/>
                  </a:lnTo>
                  <a:lnTo>
                    <a:pt x="72230" y="134894"/>
                  </a:lnTo>
                  <a:lnTo>
                    <a:pt x="78580" y="1544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131"/>
            <p:cNvSpPr/>
            <p:nvPr/>
          </p:nvSpPr>
          <p:spPr>
            <a:xfrm>
              <a:off x="5922170" y="4414838"/>
              <a:ext cx="114301" cy="228601"/>
            </a:xfrm>
            <a:custGeom>
              <a:avLst/>
              <a:gdLst/>
              <a:ahLst/>
              <a:cxnLst/>
              <a:rect l="0" t="0" r="0" b="0"/>
              <a:pathLst>
                <a:path w="114301" h="228601">
                  <a:moveTo>
                    <a:pt x="114300" y="0"/>
                  </a:moveTo>
                  <a:lnTo>
                    <a:pt x="98205" y="9942"/>
                  </a:lnTo>
                  <a:lnTo>
                    <a:pt x="83393" y="29999"/>
                  </a:lnTo>
                  <a:lnTo>
                    <a:pt x="80719" y="37410"/>
                  </a:lnTo>
                  <a:lnTo>
                    <a:pt x="78705" y="65362"/>
                  </a:lnTo>
                  <a:lnTo>
                    <a:pt x="84742" y="96941"/>
                  </a:lnTo>
                  <a:lnTo>
                    <a:pt x="87404" y="104732"/>
                  </a:lnTo>
                  <a:lnTo>
                    <a:pt x="90439" y="111635"/>
                  </a:lnTo>
                  <a:lnTo>
                    <a:pt x="92548" y="129833"/>
                  </a:lnTo>
                  <a:lnTo>
                    <a:pt x="85055" y="161804"/>
                  </a:lnTo>
                  <a:lnTo>
                    <a:pt x="79870" y="171925"/>
                  </a:lnTo>
                  <a:lnTo>
                    <a:pt x="49553" y="195826"/>
                  </a:lnTo>
                  <a:lnTo>
                    <a:pt x="26838" y="212307"/>
                  </a:lnTo>
                  <a:lnTo>
                    <a:pt x="0"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7" name="SMARTInkShape-132"/>
          <p:cNvSpPr/>
          <p:nvPr/>
        </p:nvSpPr>
        <p:spPr>
          <a:xfrm>
            <a:off x="5179220" y="3643338"/>
            <a:ext cx="2328862" cy="600050"/>
          </a:xfrm>
          <a:custGeom>
            <a:avLst/>
            <a:gdLst/>
            <a:ahLst/>
            <a:cxnLst/>
            <a:rect l="0" t="0" r="0" b="0"/>
            <a:pathLst>
              <a:path w="2328862" h="600050">
                <a:moveTo>
                  <a:pt x="2328861" y="21406"/>
                </a:moveTo>
                <a:lnTo>
                  <a:pt x="2328861" y="41755"/>
                </a:lnTo>
                <a:lnTo>
                  <a:pt x="2323951" y="48327"/>
                </a:lnTo>
                <a:lnTo>
                  <a:pt x="2322379" y="54959"/>
                </a:lnTo>
                <a:lnTo>
                  <a:pt x="2320941" y="76974"/>
                </a:lnTo>
                <a:lnTo>
                  <a:pt x="2315569" y="94232"/>
                </a:lnTo>
                <a:lnTo>
                  <a:pt x="2312589" y="114771"/>
                </a:lnTo>
                <a:lnTo>
                  <a:pt x="2306842" y="126592"/>
                </a:lnTo>
                <a:lnTo>
                  <a:pt x="2304657" y="129630"/>
                </a:lnTo>
                <a:lnTo>
                  <a:pt x="2302229" y="137239"/>
                </a:lnTo>
                <a:lnTo>
                  <a:pt x="2298745" y="150447"/>
                </a:lnTo>
                <a:lnTo>
                  <a:pt x="2287980" y="178608"/>
                </a:lnTo>
                <a:lnTo>
                  <a:pt x="2286086" y="187317"/>
                </a:lnTo>
                <a:lnTo>
                  <a:pt x="2269240" y="219344"/>
                </a:lnTo>
                <a:lnTo>
                  <a:pt x="2255295" y="242901"/>
                </a:lnTo>
                <a:lnTo>
                  <a:pt x="2230632" y="274482"/>
                </a:lnTo>
                <a:lnTo>
                  <a:pt x="2202216" y="307195"/>
                </a:lnTo>
                <a:lnTo>
                  <a:pt x="2173775" y="340496"/>
                </a:lnTo>
                <a:lnTo>
                  <a:pt x="2139327" y="375219"/>
                </a:lnTo>
                <a:lnTo>
                  <a:pt x="2105080" y="402216"/>
                </a:lnTo>
                <a:lnTo>
                  <a:pt x="2071689" y="426960"/>
                </a:lnTo>
                <a:lnTo>
                  <a:pt x="2040995" y="448397"/>
                </a:lnTo>
                <a:lnTo>
                  <a:pt x="2007834" y="466291"/>
                </a:lnTo>
                <a:lnTo>
                  <a:pt x="1974081" y="487828"/>
                </a:lnTo>
                <a:lnTo>
                  <a:pt x="1942475" y="499997"/>
                </a:lnTo>
                <a:lnTo>
                  <a:pt x="1912207" y="511938"/>
                </a:lnTo>
                <a:lnTo>
                  <a:pt x="1878500" y="523849"/>
                </a:lnTo>
                <a:lnTo>
                  <a:pt x="1848701" y="535756"/>
                </a:lnTo>
                <a:lnTo>
                  <a:pt x="1828345" y="540783"/>
                </a:lnTo>
                <a:lnTo>
                  <a:pt x="1809350" y="544389"/>
                </a:lnTo>
                <a:lnTo>
                  <a:pt x="1791551" y="548368"/>
                </a:lnTo>
                <a:lnTo>
                  <a:pt x="1757160" y="554732"/>
                </a:lnTo>
                <a:lnTo>
                  <a:pt x="1725408" y="560656"/>
                </a:lnTo>
                <a:lnTo>
                  <a:pt x="1692623" y="563847"/>
                </a:lnTo>
                <a:lnTo>
                  <a:pt x="1657290" y="569176"/>
                </a:lnTo>
                <a:lnTo>
                  <a:pt x="1621622" y="571172"/>
                </a:lnTo>
                <a:lnTo>
                  <a:pt x="1585910" y="577089"/>
                </a:lnTo>
                <a:lnTo>
                  <a:pt x="1557336" y="578316"/>
                </a:lnTo>
                <a:lnTo>
                  <a:pt x="1523851" y="583468"/>
                </a:lnTo>
                <a:lnTo>
                  <a:pt x="1493484" y="585309"/>
                </a:lnTo>
                <a:lnTo>
                  <a:pt x="1460762" y="585672"/>
                </a:lnTo>
                <a:lnTo>
                  <a:pt x="1429429" y="590654"/>
                </a:lnTo>
                <a:lnTo>
                  <a:pt x="1398191" y="594578"/>
                </a:lnTo>
                <a:lnTo>
                  <a:pt x="1365475" y="598969"/>
                </a:lnTo>
                <a:lnTo>
                  <a:pt x="1331172" y="599836"/>
                </a:lnTo>
                <a:lnTo>
                  <a:pt x="1298526" y="600007"/>
                </a:lnTo>
                <a:lnTo>
                  <a:pt x="1265532" y="600041"/>
                </a:lnTo>
                <a:lnTo>
                  <a:pt x="1230379" y="600048"/>
                </a:lnTo>
                <a:lnTo>
                  <a:pt x="1202315" y="600049"/>
                </a:lnTo>
                <a:lnTo>
                  <a:pt x="1174685" y="599256"/>
                </a:lnTo>
                <a:lnTo>
                  <a:pt x="1141497" y="594395"/>
                </a:lnTo>
                <a:lnTo>
                  <a:pt x="1113979" y="591230"/>
                </a:lnTo>
                <a:lnTo>
                  <a:pt x="1080028" y="586842"/>
                </a:lnTo>
                <a:lnTo>
                  <a:pt x="1044688" y="580272"/>
                </a:lnTo>
                <a:lnTo>
                  <a:pt x="1016591" y="572847"/>
                </a:lnTo>
                <a:lnTo>
                  <a:pt x="988158" y="561739"/>
                </a:lnTo>
                <a:lnTo>
                  <a:pt x="959625" y="552274"/>
                </a:lnTo>
                <a:lnTo>
                  <a:pt x="931062" y="540562"/>
                </a:lnTo>
                <a:lnTo>
                  <a:pt x="902491" y="530918"/>
                </a:lnTo>
                <a:lnTo>
                  <a:pt x="874710" y="518359"/>
                </a:lnTo>
                <a:lnTo>
                  <a:pt x="841471" y="502010"/>
                </a:lnTo>
                <a:lnTo>
                  <a:pt x="813945" y="491361"/>
                </a:lnTo>
                <a:lnTo>
                  <a:pt x="785680" y="478152"/>
                </a:lnTo>
                <a:lnTo>
                  <a:pt x="757197" y="464184"/>
                </a:lnTo>
                <a:lnTo>
                  <a:pt x="728650" y="449991"/>
                </a:lnTo>
                <a:lnTo>
                  <a:pt x="700083" y="433615"/>
                </a:lnTo>
                <a:lnTo>
                  <a:pt x="671510" y="415798"/>
                </a:lnTo>
                <a:lnTo>
                  <a:pt x="642935" y="400465"/>
                </a:lnTo>
                <a:lnTo>
                  <a:pt x="614360" y="385868"/>
                </a:lnTo>
                <a:lnTo>
                  <a:pt x="580053" y="366713"/>
                </a:lnTo>
                <a:lnTo>
                  <a:pt x="545437" y="352551"/>
                </a:lnTo>
                <a:lnTo>
                  <a:pt x="514845" y="335290"/>
                </a:lnTo>
                <a:lnTo>
                  <a:pt x="482079" y="316594"/>
                </a:lnTo>
                <a:lnTo>
                  <a:pt x="449943" y="297614"/>
                </a:lnTo>
                <a:lnTo>
                  <a:pt x="415961" y="278577"/>
                </a:lnTo>
                <a:lnTo>
                  <a:pt x="386082" y="259530"/>
                </a:lnTo>
                <a:lnTo>
                  <a:pt x="357250" y="245390"/>
                </a:lnTo>
                <a:lnTo>
                  <a:pt x="328624" y="228133"/>
                </a:lnTo>
                <a:lnTo>
                  <a:pt x="300039" y="213230"/>
                </a:lnTo>
                <a:lnTo>
                  <a:pt x="271462" y="196939"/>
                </a:lnTo>
                <a:lnTo>
                  <a:pt x="239535" y="177509"/>
                </a:lnTo>
                <a:lnTo>
                  <a:pt x="208843" y="158800"/>
                </a:lnTo>
                <a:lnTo>
                  <a:pt x="173928" y="134415"/>
                </a:lnTo>
                <a:lnTo>
                  <a:pt x="139113" y="119133"/>
                </a:lnTo>
                <a:lnTo>
                  <a:pt x="113416" y="104758"/>
                </a:lnTo>
                <a:lnTo>
                  <a:pt x="105218" y="97608"/>
                </a:lnTo>
                <a:lnTo>
                  <a:pt x="98092" y="94961"/>
                </a:lnTo>
                <a:lnTo>
                  <a:pt x="90427" y="92991"/>
                </a:lnTo>
                <a:lnTo>
                  <a:pt x="79039" y="87375"/>
                </a:lnTo>
                <a:lnTo>
                  <a:pt x="64322" y="85700"/>
                </a:lnTo>
                <a:lnTo>
                  <a:pt x="60509" y="89492"/>
                </a:lnTo>
                <a:lnTo>
                  <a:pt x="58642" y="93470"/>
                </a:lnTo>
                <a:lnTo>
                  <a:pt x="58144" y="95642"/>
                </a:lnTo>
                <a:lnTo>
                  <a:pt x="52436" y="105626"/>
                </a:lnTo>
                <a:lnTo>
                  <a:pt x="46308" y="138237"/>
                </a:lnTo>
                <a:lnTo>
                  <a:pt x="43063" y="172881"/>
                </a:lnTo>
                <a:lnTo>
                  <a:pt x="42865" y="206644"/>
                </a:lnTo>
                <a:lnTo>
                  <a:pt x="43655" y="223893"/>
                </a:lnTo>
                <a:lnTo>
                  <a:pt x="49343" y="235369"/>
                </a:lnTo>
                <a:lnTo>
                  <a:pt x="50005" y="270321"/>
                </a:lnTo>
                <a:lnTo>
                  <a:pt x="50005" y="278485"/>
                </a:lnTo>
                <a:lnTo>
                  <a:pt x="50005" y="261786"/>
                </a:lnTo>
                <a:lnTo>
                  <a:pt x="47888" y="257093"/>
                </a:lnTo>
                <a:lnTo>
                  <a:pt x="38614" y="244442"/>
                </a:lnTo>
                <a:lnTo>
                  <a:pt x="34173" y="230062"/>
                </a:lnTo>
                <a:lnTo>
                  <a:pt x="18958" y="195899"/>
                </a:lnTo>
                <a:lnTo>
                  <a:pt x="10300" y="175524"/>
                </a:lnTo>
                <a:lnTo>
                  <a:pt x="2509" y="141142"/>
                </a:lnTo>
                <a:lnTo>
                  <a:pt x="219" y="111159"/>
                </a:lnTo>
                <a:lnTo>
                  <a:pt x="12" y="77511"/>
                </a:lnTo>
                <a:lnTo>
                  <a:pt x="0" y="45324"/>
                </a:lnTo>
                <a:lnTo>
                  <a:pt x="0" y="27280"/>
                </a:lnTo>
                <a:lnTo>
                  <a:pt x="2116" y="21900"/>
                </a:lnTo>
                <a:lnTo>
                  <a:pt x="4909" y="16863"/>
                </a:lnTo>
                <a:lnTo>
                  <a:pt x="6150" y="11978"/>
                </a:lnTo>
                <a:lnTo>
                  <a:pt x="7274" y="10358"/>
                </a:lnTo>
                <a:lnTo>
                  <a:pt x="8818" y="9278"/>
                </a:lnTo>
                <a:lnTo>
                  <a:pt x="12650" y="8078"/>
                </a:lnTo>
                <a:lnTo>
                  <a:pt x="33538" y="6332"/>
                </a:lnTo>
                <a:lnTo>
                  <a:pt x="42902" y="1465"/>
                </a:lnTo>
                <a:lnTo>
                  <a:pt x="72825" y="0"/>
                </a:lnTo>
                <a:lnTo>
                  <a:pt x="107523" y="6458"/>
                </a:lnTo>
                <a:lnTo>
                  <a:pt x="123227" y="7716"/>
                </a:lnTo>
                <a:lnTo>
                  <a:pt x="152346" y="13583"/>
                </a:lnTo>
                <a:lnTo>
                  <a:pt x="185879" y="19112"/>
                </a:lnTo>
                <a:lnTo>
                  <a:pt x="217289" y="21204"/>
                </a:lnTo>
                <a:lnTo>
                  <a:pt x="252526" y="21388"/>
                </a:lnTo>
                <a:lnTo>
                  <a:pt x="271407" y="22194"/>
                </a:lnTo>
                <a:lnTo>
                  <a:pt x="307113" y="27887"/>
                </a:lnTo>
                <a:lnTo>
                  <a:pt x="342831" y="28491"/>
                </a:lnTo>
                <a:lnTo>
                  <a:pt x="377756" y="28544"/>
                </a:lnTo>
                <a:lnTo>
                  <a:pt x="413145" y="28549"/>
                </a:lnTo>
                <a:lnTo>
                  <a:pt x="447480" y="28550"/>
                </a:lnTo>
                <a:lnTo>
                  <a:pt x="482083" y="28550"/>
                </a:lnTo>
                <a:lnTo>
                  <a:pt x="484680" y="28550"/>
                </a:lnTo>
                <a:lnTo>
                  <a:pt x="478630" y="285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5" name="SMARTInkShape-Group23"/>
          <p:cNvGrpSpPr/>
          <p:nvPr/>
        </p:nvGrpSpPr>
        <p:grpSpPr>
          <a:xfrm>
            <a:off x="6607969" y="2943225"/>
            <a:ext cx="1693070" cy="671514"/>
            <a:chOff x="6607969" y="2943225"/>
            <a:chExt cx="1693070" cy="671514"/>
          </a:xfrm>
        </p:grpSpPr>
        <p:sp>
          <p:nvSpPr>
            <p:cNvPr id="148" name="SMARTInkShape-133"/>
            <p:cNvSpPr/>
            <p:nvPr/>
          </p:nvSpPr>
          <p:spPr>
            <a:xfrm>
              <a:off x="6607969" y="3114675"/>
              <a:ext cx="107157" cy="207170"/>
            </a:xfrm>
            <a:custGeom>
              <a:avLst/>
              <a:gdLst/>
              <a:ahLst/>
              <a:cxnLst/>
              <a:rect l="0" t="0" r="0" b="0"/>
              <a:pathLst>
                <a:path w="107157" h="207170">
                  <a:moveTo>
                    <a:pt x="0" y="0"/>
                  </a:moveTo>
                  <a:lnTo>
                    <a:pt x="0" y="9943"/>
                  </a:lnTo>
                  <a:lnTo>
                    <a:pt x="2117" y="14473"/>
                  </a:lnTo>
                  <a:lnTo>
                    <a:pt x="5703" y="20720"/>
                  </a:lnTo>
                  <a:lnTo>
                    <a:pt x="20585" y="50853"/>
                  </a:lnTo>
                  <a:lnTo>
                    <a:pt x="33493" y="83658"/>
                  </a:lnTo>
                  <a:lnTo>
                    <a:pt x="50508" y="116008"/>
                  </a:lnTo>
                  <a:lnTo>
                    <a:pt x="69155" y="148945"/>
                  </a:lnTo>
                  <a:lnTo>
                    <a:pt x="88126" y="178382"/>
                  </a:lnTo>
                  <a:lnTo>
                    <a:pt x="107156"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134"/>
            <p:cNvSpPr/>
            <p:nvPr/>
          </p:nvSpPr>
          <p:spPr>
            <a:xfrm>
              <a:off x="6886575" y="3071813"/>
              <a:ext cx="78582" cy="221457"/>
            </a:xfrm>
            <a:custGeom>
              <a:avLst/>
              <a:gdLst/>
              <a:ahLst/>
              <a:cxnLst/>
              <a:rect l="0" t="0" r="0" b="0"/>
              <a:pathLst>
                <a:path w="78582" h="221457">
                  <a:moveTo>
                    <a:pt x="0" y="0"/>
                  </a:moveTo>
                  <a:lnTo>
                    <a:pt x="794" y="25629"/>
                  </a:lnTo>
                  <a:lnTo>
                    <a:pt x="7771" y="52952"/>
                  </a:lnTo>
                  <a:lnTo>
                    <a:pt x="16590" y="79454"/>
                  </a:lnTo>
                  <a:lnTo>
                    <a:pt x="27140" y="107414"/>
                  </a:lnTo>
                  <a:lnTo>
                    <a:pt x="35294" y="135807"/>
                  </a:lnTo>
                  <a:lnTo>
                    <a:pt x="44853" y="164329"/>
                  </a:lnTo>
                  <a:lnTo>
                    <a:pt x="57740" y="188654"/>
                  </a:lnTo>
                  <a:lnTo>
                    <a:pt x="78581"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135"/>
            <p:cNvSpPr/>
            <p:nvPr/>
          </p:nvSpPr>
          <p:spPr>
            <a:xfrm>
              <a:off x="7208044" y="3114675"/>
              <a:ext cx="92870" cy="500064"/>
            </a:xfrm>
            <a:custGeom>
              <a:avLst/>
              <a:gdLst/>
              <a:ahLst/>
              <a:cxnLst/>
              <a:rect l="0" t="0" r="0" b="0"/>
              <a:pathLst>
                <a:path w="92870" h="500064">
                  <a:moveTo>
                    <a:pt x="92869" y="0"/>
                  </a:moveTo>
                  <a:lnTo>
                    <a:pt x="92075" y="18682"/>
                  </a:lnTo>
                  <a:lnTo>
                    <a:pt x="87214" y="47964"/>
                  </a:lnTo>
                  <a:lnTo>
                    <a:pt x="84050" y="82209"/>
                  </a:lnTo>
                  <a:lnTo>
                    <a:pt x="80217" y="108769"/>
                  </a:lnTo>
                  <a:lnTo>
                    <a:pt x="75869" y="136448"/>
                  </a:lnTo>
                  <a:lnTo>
                    <a:pt x="71290" y="166741"/>
                  </a:lnTo>
                  <a:lnTo>
                    <a:pt x="65816" y="198726"/>
                  </a:lnTo>
                  <a:lnTo>
                    <a:pt x="58091" y="231462"/>
                  </a:lnTo>
                  <a:lnTo>
                    <a:pt x="51483" y="262416"/>
                  </a:lnTo>
                  <a:lnTo>
                    <a:pt x="45900" y="292048"/>
                  </a:lnTo>
                  <a:lnTo>
                    <a:pt x="40772" y="321093"/>
                  </a:lnTo>
                  <a:lnTo>
                    <a:pt x="35848" y="347760"/>
                  </a:lnTo>
                  <a:lnTo>
                    <a:pt x="31013" y="372841"/>
                  </a:lnTo>
                  <a:lnTo>
                    <a:pt x="23829" y="408480"/>
                  </a:lnTo>
                  <a:lnTo>
                    <a:pt x="16674" y="438707"/>
                  </a:lnTo>
                  <a:lnTo>
                    <a:pt x="4763" y="474285"/>
                  </a:lnTo>
                  <a:lnTo>
                    <a:pt x="627" y="492033"/>
                  </a:lnTo>
                  <a:lnTo>
                    <a:pt x="0" y="5000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136"/>
            <p:cNvSpPr/>
            <p:nvPr/>
          </p:nvSpPr>
          <p:spPr>
            <a:xfrm>
              <a:off x="7359790" y="3200400"/>
              <a:ext cx="410520" cy="371476"/>
            </a:xfrm>
            <a:custGeom>
              <a:avLst/>
              <a:gdLst/>
              <a:ahLst/>
              <a:cxnLst/>
              <a:rect l="0" t="0" r="0" b="0"/>
              <a:pathLst>
                <a:path w="410520" h="371476">
                  <a:moveTo>
                    <a:pt x="48279" y="0"/>
                  </a:moveTo>
                  <a:lnTo>
                    <a:pt x="44486" y="0"/>
                  </a:lnTo>
                  <a:lnTo>
                    <a:pt x="34543" y="3792"/>
                  </a:lnTo>
                  <a:lnTo>
                    <a:pt x="28151" y="9887"/>
                  </a:lnTo>
                  <a:lnTo>
                    <a:pt x="4104" y="40642"/>
                  </a:lnTo>
                  <a:lnTo>
                    <a:pt x="0" y="54816"/>
                  </a:lnTo>
                  <a:lnTo>
                    <a:pt x="1157" y="62198"/>
                  </a:lnTo>
                  <a:lnTo>
                    <a:pt x="6271" y="70817"/>
                  </a:lnTo>
                  <a:lnTo>
                    <a:pt x="8367" y="73405"/>
                  </a:lnTo>
                  <a:lnTo>
                    <a:pt x="17047" y="76281"/>
                  </a:lnTo>
                  <a:lnTo>
                    <a:pt x="29635" y="76765"/>
                  </a:lnTo>
                  <a:lnTo>
                    <a:pt x="55367" y="73369"/>
                  </a:lnTo>
                  <a:lnTo>
                    <a:pt x="87773" y="72010"/>
                  </a:lnTo>
                  <a:lnTo>
                    <a:pt x="123304" y="71607"/>
                  </a:lnTo>
                  <a:lnTo>
                    <a:pt x="149886" y="71513"/>
                  </a:lnTo>
                  <a:lnTo>
                    <a:pt x="177575" y="73588"/>
                  </a:lnTo>
                  <a:lnTo>
                    <a:pt x="204962" y="77156"/>
                  </a:lnTo>
                  <a:lnTo>
                    <a:pt x="230364" y="81387"/>
                  </a:lnTo>
                  <a:lnTo>
                    <a:pt x="256999" y="88030"/>
                  </a:lnTo>
                  <a:lnTo>
                    <a:pt x="283919" y="97068"/>
                  </a:lnTo>
                  <a:lnTo>
                    <a:pt x="309112" y="109023"/>
                  </a:lnTo>
                  <a:lnTo>
                    <a:pt x="341816" y="125348"/>
                  </a:lnTo>
                  <a:lnTo>
                    <a:pt x="371614" y="144032"/>
                  </a:lnTo>
                  <a:lnTo>
                    <a:pt x="392966" y="168442"/>
                  </a:lnTo>
                  <a:lnTo>
                    <a:pt x="405555" y="191990"/>
                  </a:lnTo>
                  <a:lnTo>
                    <a:pt x="410519" y="217841"/>
                  </a:lnTo>
                  <a:lnTo>
                    <a:pt x="407448" y="234137"/>
                  </a:lnTo>
                  <a:lnTo>
                    <a:pt x="392540" y="267794"/>
                  </a:lnTo>
                  <a:lnTo>
                    <a:pt x="362902" y="299313"/>
                  </a:lnTo>
                  <a:lnTo>
                    <a:pt x="335793" y="321254"/>
                  </a:lnTo>
                  <a:lnTo>
                    <a:pt x="306858" y="341249"/>
                  </a:lnTo>
                  <a:lnTo>
                    <a:pt x="274296" y="353700"/>
                  </a:lnTo>
                  <a:lnTo>
                    <a:pt x="243394" y="365502"/>
                  </a:lnTo>
                  <a:lnTo>
                    <a:pt x="211042" y="369705"/>
                  </a:lnTo>
                  <a:lnTo>
                    <a:pt x="162579" y="37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137"/>
            <p:cNvSpPr/>
            <p:nvPr/>
          </p:nvSpPr>
          <p:spPr>
            <a:xfrm>
              <a:off x="7422356" y="3114675"/>
              <a:ext cx="371476" cy="57151"/>
            </a:xfrm>
            <a:custGeom>
              <a:avLst/>
              <a:gdLst/>
              <a:ahLst/>
              <a:cxnLst/>
              <a:rect l="0" t="0" r="0" b="0"/>
              <a:pathLst>
                <a:path w="371476" h="57151">
                  <a:moveTo>
                    <a:pt x="0" y="57150"/>
                  </a:moveTo>
                  <a:lnTo>
                    <a:pt x="3793" y="53358"/>
                  </a:lnTo>
                  <a:lnTo>
                    <a:pt x="7771" y="51496"/>
                  </a:lnTo>
                  <a:lnTo>
                    <a:pt x="41377" y="40150"/>
                  </a:lnTo>
                  <a:lnTo>
                    <a:pt x="67646" y="33239"/>
                  </a:lnTo>
                  <a:lnTo>
                    <a:pt x="99331" y="26165"/>
                  </a:lnTo>
                  <a:lnTo>
                    <a:pt x="133854" y="22834"/>
                  </a:lnTo>
                  <a:lnTo>
                    <a:pt x="169219" y="18054"/>
                  </a:lnTo>
                  <a:lnTo>
                    <a:pt x="204832" y="11611"/>
                  </a:lnTo>
                  <a:lnTo>
                    <a:pt x="240519" y="8468"/>
                  </a:lnTo>
                  <a:lnTo>
                    <a:pt x="276228" y="7536"/>
                  </a:lnTo>
                  <a:lnTo>
                    <a:pt x="308152" y="3468"/>
                  </a:lnTo>
                  <a:lnTo>
                    <a:pt x="337720" y="1027"/>
                  </a:lnTo>
                  <a:lnTo>
                    <a:pt x="3714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138"/>
            <p:cNvSpPr/>
            <p:nvPr/>
          </p:nvSpPr>
          <p:spPr>
            <a:xfrm>
              <a:off x="7979569" y="2943225"/>
              <a:ext cx="207170" cy="242889"/>
            </a:xfrm>
            <a:custGeom>
              <a:avLst/>
              <a:gdLst/>
              <a:ahLst/>
              <a:cxnLst/>
              <a:rect l="0" t="0" r="0" b="0"/>
              <a:pathLst>
                <a:path w="207170" h="242889">
                  <a:moveTo>
                    <a:pt x="207169" y="0"/>
                  </a:moveTo>
                  <a:lnTo>
                    <a:pt x="207169" y="3792"/>
                  </a:lnTo>
                  <a:lnTo>
                    <a:pt x="185972" y="35669"/>
                  </a:lnTo>
                  <a:lnTo>
                    <a:pt x="162941" y="68076"/>
                  </a:lnTo>
                  <a:lnTo>
                    <a:pt x="129758" y="100142"/>
                  </a:lnTo>
                  <a:lnTo>
                    <a:pt x="102828" y="126950"/>
                  </a:lnTo>
                  <a:lnTo>
                    <a:pt x="71994" y="162337"/>
                  </a:lnTo>
                  <a:lnTo>
                    <a:pt x="42972" y="192492"/>
                  </a:lnTo>
                  <a:lnTo>
                    <a:pt x="13745" y="228125"/>
                  </a:lnTo>
                  <a:lnTo>
                    <a:pt x="0" y="2428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139"/>
            <p:cNvSpPr/>
            <p:nvPr/>
          </p:nvSpPr>
          <p:spPr>
            <a:xfrm>
              <a:off x="8136731" y="2971800"/>
              <a:ext cx="164308" cy="192882"/>
            </a:xfrm>
            <a:custGeom>
              <a:avLst/>
              <a:gdLst/>
              <a:ahLst/>
              <a:cxnLst/>
              <a:rect l="0" t="0" r="0" b="0"/>
              <a:pathLst>
                <a:path w="164308" h="192882">
                  <a:moveTo>
                    <a:pt x="164307" y="0"/>
                  </a:moveTo>
                  <a:lnTo>
                    <a:pt x="158156" y="0"/>
                  </a:lnTo>
                  <a:lnTo>
                    <a:pt x="143515" y="13736"/>
                  </a:lnTo>
                  <a:lnTo>
                    <a:pt x="116981" y="43730"/>
                  </a:lnTo>
                  <a:lnTo>
                    <a:pt x="86255" y="75401"/>
                  </a:lnTo>
                  <a:lnTo>
                    <a:pt x="60659" y="102863"/>
                  </a:lnTo>
                  <a:lnTo>
                    <a:pt x="36758" y="131108"/>
                  </a:lnTo>
                  <a:lnTo>
                    <a:pt x="18388" y="159585"/>
                  </a:lnTo>
                  <a:lnTo>
                    <a:pt x="0"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3" name="SMARTInkShape-Group24"/>
          <p:cNvGrpSpPr/>
          <p:nvPr/>
        </p:nvGrpSpPr>
        <p:grpSpPr>
          <a:xfrm>
            <a:off x="4000500" y="3000375"/>
            <a:ext cx="1564481" cy="869413"/>
            <a:chOff x="4000500" y="3000375"/>
            <a:chExt cx="1564481" cy="869413"/>
          </a:xfrm>
        </p:grpSpPr>
        <p:sp>
          <p:nvSpPr>
            <p:cNvPr id="156" name="SMARTInkShape-140"/>
            <p:cNvSpPr/>
            <p:nvPr/>
          </p:nvSpPr>
          <p:spPr>
            <a:xfrm>
              <a:off x="4393406" y="3228975"/>
              <a:ext cx="85726" cy="607220"/>
            </a:xfrm>
            <a:custGeom>
              <a:avLst/>
              <a:gdLst/>
              <a:ahLst/>
              <a:cxnLst/>
              <a:rect l="0" t="0" r="0" b="0"/>
              <a:pathLst>
                <a:path w="85726" h="607220">
                  <a:moveTo>
                    <a:pt x="85725" y="0"/>
                  </a:moveTo>
                  <a:lnTo>
                    <a:pt x="85725" y="3792"/>
                  </a:lnTo>
                  <a:lnTo>
                    <a:pt x="73540" y="38608"/>
                  </a:lnTo>
                  <a:lnTo>
                    <a:pt x="66593" y="69736"/>
                  </a:lnTo>
                  <a:lnTo>
                    <a:pt x="61876" y="95288"/>
                  </a:lnTo>
                  <a:lnTo>
                    <a:pt x="57134" y="122519"/>
                  </a:lnTo>
                  <a:lnTo>
                    <a:pt x="52380" y="151290"/>
                  </a:lnTo>
                  <a:lnTo>
                    <a:pt x="47622" y="182599"/>
                  </a:lnTo>
                  <a:lnTo>
                    <a:pt x="42861" y="217151"/>
                  </a:lnTo>
                  <a:lnTo>
                    <a:pt x="40480" y="235255"/>
                  </a:lnTo>
                  <a:lnTo>
                    <a:pt x="35719" y="270187"/>
                  </a:lnTo>
                  <a:lnTo>
                    <a:pt x="30956" y="304233"/>
                  </a:lnTo>
                  <a:lnTo>
                    <a:pt x="26194" y="337886"/>
                  </a:lnTo>
                  <a:lnTo>
                    <a:pt x="21432" y="371363"/>
                  </a:lnTo>
                  <a:lnTo>
                    <a:pt x="16669" y="404763"/>
                  </a:lnTo>
                  <a:lnTo>
                    <a:pt x="11907" y="438128"/>
                  </a:lnTo>
                  <a:lnTo>
                    <a:pt x="7144" y="467244"/>
                  </a:lnTo>
                  <a:lnTo>
                    <a:pt x="3175" y="493414"/>
                  </a:lnTo>
                  <a:lnTo>
                    <a:pt x="1411" y="518274"/>
                  </a:lnTo>
                  <a:lnTo>
                    <a:pt x="418" y="550790"/>
                  </a:lnTo>
                  <a:lnTo>
                    <a:pt x="124" y="584326"/>
                  </a:lnTo>
                  <a:lnTo>
                    <a:pt x="0" y="6072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141"/>
            <p:cNvSpPr/>
            <p:nvPr/>
          </p:nvSpPr>
          <p:spPr>
            <a:xfrm>
              <a:off x="4607719" y="3236247"/>
              <a:ext cx="571502" cy="633541"/>
            </a:xfrm>
            <a:custGeom>
              <a:avLst/>
              <a:gdLst/>
              <a:ahLst/>
              <a:cxnLst/>
              <a:rect l="0" t="0" r="0" b="0"/>
              <a:pathLst>
                <a:path w="571502" h="633541">
                  <a:moveTo>
                    <a:pt x="0" y="228472"/>
                  </a:moveTo>
                  <a:lnTo>
                    <a:pt x="794" y="240672"/>
                  </a:lnTo>
                  <a:lnTo>
                    <a:pt x="9943" y="275793"/>
                  </a:lnTo>
                  <a:lnTo>
                    <a:pt x="13000" y="306698"/>
                  </a:lnTo>
                  <a:lnTo>
                    <a:pt x="15832" y="331502"/>
                  </a:lnTo>
                  <a:lnTo>
                    <a:pt x="18942" y="358400"/>
                  </a:lnTo>
                  <a:lnTo>
                    <a:pt x="20325" y="386230"/>
                  </a:lnTo>
                  <a:lnTo>
                    <a:pt x="20940" y="416591"/>
                  </a:lnTo>
                  <a:lnTo>
                    <a:pt x="22006" y="447811"/>
                  </a:lnTo>
                  <a:lnTo>
                    <a:pt x="25127" y="477562"/>
                  </a:lnTo>
                  <a:lnTo>
                    <a:pt x="27042" y="506660"/>
                  </a:lnTo>
                  <a:lnTo>
                    <a:pt x="27894" y="534673"/>
                  </a:lnTo>
                  <a:lnTo>
                    <a:pt x="28272" y="560353"/>
                  </a:lnTo>
                  <a:lnTo>
                    <a:pt x="28485" y="593330"/>
                  </a:lnTo>
                  <a:lnTo>
                    <a:pt x="34718" y="628493"/>
                  </a:lnTo>
                  <a:lnTo>
                    <a:pt x="35422" y="633540"/>
                  </a:lnTo>
                  <a:lnTo>
                    <a:pt x="35521" y="633455"/>
                  </a:lnTo>
                  <a:lnTo>
                    <a:pt x="35707" y="603451"/>
                  </a:lnTo>
                  <a:lnTo>
                    <a:pt x="35715" y="575320"/>
                  </a:lnTo>
                  <a:lnTo>
                    <a:pt x="35717" y="551695"/>
                  </a:lnTo>
                  <a:lnTo>
                    <a:pt x="35718" y="522675"/>
                  </a:lnTo>
                  <a:lnTo>
                    <a:pt x="35718" y="493372"/>
                  </a:lnTo>
                  <a:lnTo>
                    <a:pt x="36512" y="463680"/>
                  </a:lnTo>
                  <a:lnTo>
                    <a:pt x="39511" y="431963"/>
                  </a:lnTo>
                  <a:lnTo>
                    <a:pt x="43489" y="397229"/>
                  </a:lnTo>
                  <a:lnTo>
                    <a:pt x="45661" y="379077"/>
                  </a:lnTo>
                  <a:lnTo>
                    <a:pt x="50192" y="344091"/>
                  </a:lnTo>
                  <a:lnTo>
                    <a:pt x="54851" y="310021"/>
                  </a:lnTo>
                  <a:lnTo>
                    <a:pt x="59567" y="276357"/>
                  </a:lnTo>
                  <a:lnTo>
                    <a:pt x="64310" y="244992"/>
                  </a:lnTo>
                  <a:lnTo>
                    <a:pt x="70650" y="215176"/>
                  </a:lnTo>
                  <a:lnTo>
                    <a:pt x="81406" y="186050"/>
                  </a:lnTo>
                  <a:lnTo>
                    <a:pt x="92008" y="159347"/>
                  </a:lnTo>
                  <a:lnTo>
                    <a:pt x="102805" y="134250"/>
                  </a:lnTo>
                  <a:lnTo>
                    <a:pt x="123065" y="98601"/>
                  </a:lnTo>
                  <a:lnTo>
                    <a:pt x="148823" y="68371"/>
                  </a:lnTo>
                  <a:lnTo>
                    <a:pt x="176564" y="44774"/>
                  </a:lnTo>
                  <a:lnTo>
                    <a:pt x="205685" y="28169"/>
                  </a:lnTo>
                  <a:lnTo>
                    <a:pt x="239096" y="17869"/>
                  </a:lnTo>
                  <a:lnTo>
                    <a:pt x="262369" y="12369"/>
                  </a:lnTo>
                  <a:lnTo>
                    <a:pt x="288058" y="7278"/>
                  </a:lnTo>
                  <a:lnTo>
                    <a:pt x="315351" y="3163"/>
                  </a:lnTo>
                  <a:lnTo>
                    <a:pt x="343356" y="1335"/>
                  </a:lnTo>
                  <a:lnTo>
                    <a:pt x="369561" y="522"/>
                  </a:lnTo>
                  <a:lnTo>
                    <a:pt x="394437" y="161"/>
                  </a:lnTo>
                  <a:lnTo>
                    <a:pt x="418722" y="0"/>
                  </a:lnTo>
                  <a:lnTo>
                    <a:pt x="444861" y="2046"/>
                  </a:lnTo>
                  <a:lnTo>
                    <a:pt x="470766" y="4807"/>
                  </a:lnTo>
                  <a:lnTo>
                    <a:pt x="503200" y="7155"/>
                  </a:lnTo>
                  <a:lnTo>
                    <a:pt x="532125" y="12525"/>
                  </a:lnTo>
                  <a:lnTo>
                    <a:pt x="559400" y="21451"/>
                  </a:lnTo>
                  <a:lnTo>
                    <a:pt x="571501" y="284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142"/>
            <p:cNvSpPr/>
            <p:nvPr/>
          </p:nvSpPr>
          <p:spPr>
            <a:xfrm>
              <a:off x="4643438" y="3557588"/>
              <a:ext cx="228601" cy="78582"/>
            </a:xfrm>
            <a:custGeom>
              <a:avLst/>
              <a:gdLst/>
              <a:ahLst/>
              <a:cxnLst/>
              <a:rect l="0" t="0" r="0" b="0"/>
              <a:pathLst>
                <a:path w="228601" h="78582">
                  <a:moveTo>
                    <a:pt x="0" y="78581"/>
                  </a:moveTo>
                  <a:lnTo>
                    <a:pt x="3792" y="78581"/>
                  </a:lnTo>
                  <a:lnTo>
                    <a:pt x="7770" y="76464"/>
                  </a:lnTo>
                  <a:lnTo>
                    <a:pt x="20585" y="68638"/>
                  </a:lnTo>
                  <a:lnTo>
                    <a:pt x="52952" y="54978"/>
                  </a:lnTo>
                  <a:lnTo>
                    <a:pt x="81570" y="42219"/>
                  </a:lnTo>
                  <a:lnTo>
                    <a:pt x="104516" y="33845"/>
                  </a:lnTo>
                  <a:lnTo>
                    <a:pt x="130588" y="27477"/>
                  </a:lnTo>
                  <a:lnTo>
                    <a:pt x="164458" y="15637"/>
                  </a:lnTo>
                  <a:lnTo>
                    <a:pt x="194602" y="5868"/>
                  </a:lnTo>
                  <a:lnTo>
                    <a:pt x="2286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143"/>
            <p:cNvSpPr/>
            <p:nvPr/>
          </p:nvSpPr>
          <p:spPr>
            <a:xfrm>
              <a:off x="4000500" y="3157538"/>
              <a:ext cx="135732" cy="228601"/>
            </a:xfrm>
            <a:custGeom>
              <a:avLst/>
              <a:gdLst/>
              <a:ahLst/>
              <a:cxnLst/>
              <a:rect l="0" t="0" r="0" b="0"/>
              <a:pathLst>
                <a:path w="135732" h="228601">
                  <a:moveTo>
                    <a:pt x="0" y="0"/>
                  </a:moveTo>
                  <a:lnTo>
                    <a:pt x="0" y="3792"/>
                  </a:lnTo>
                  <a:lnTo>
                    <a:pt x="12979" y="37020"/>
                  </a:lnTo>
                  <a:lnTo>
                    <a:pt x="27141" y="66667"/>
                  </a:lnTo>
                  <a:lnTo>
                    <a:pt x="37411" y="93572"/>
                  </a:lnTo>
                  <a:lnTo>
                    <a:pt x="50507" y="121652"/>
                  </a:lnTo>
                  <a:lnTo>
                    <a:pt x="64442" y="150080"/>
                  </a:lnTo>
                  <a:lnTo>
                    <a:pt x="83373" y="184338"/>
                  </a:lnTo>
                  <a:lnTo>
                    <a:pt x="101978" y="214741"/>
                  </a:lnTo>
                  <a:lnTo>
                    <a:pt x="113207" y="223259"/>
                  </a:lnTo>
                  <a:lnTo>
                    <a:pt x="122796" y="227017"/>
                  </a:lnTo>
                  <a:lnTo>
                    <a:pt x="135731"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144"/>
            <p:cNvSpPr/>
            <p:nvPr/>
          </p:nvSpPr>
          <p:spPr>
            <a:xfrm>
              <a:off x="4129113" y="3122899"/>
              <a:ext cx="85701" cy="120365"/>
            </a:xfrm>
            <a:custGeom>
              <a:avLst/>
              <a:gdLst/>
              <a:ahLst/>
              <a:cxnLst/>
              <a:rect l="0" t="0" r="0" b="0"/>
              <a:pathLst>
                <a:path w="85701" h="120365">
                  <a:moveTo>
                    <a:pt x="7118" y="13207"/>
                  </a:moveTo>
                  <a:lnTo>
                    <a:pt x="967" y="7056"/>
                  </a:lnTo>
                  <a:lnTo>
                    <a:pt x="62" y="0"/>
                  </a:lnTo>
                  <a:lnTo>
                    <a:pt x="0" y="3032"/>
                  </a:lnTo>
                  <a:lnTo>
                    <a:pt x="2103" y="6833"/>
                  </a:lnTo>
                  <a:lnTo>
                    <a:pt x="25604" y="42238"/>
                  </a:lnTo>
                  <a:lnTo>
                    <a:pt x="48694" y="67066"/>
                  </a:lnTo>
                  <a:lnTo>
                    <a:pt x="72830" y="99940"/>
                  </a:lnTo>
                  <a:lnTo>
                    <a:pt x="85700" y="1203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145"/>
            <p:cNvSpPr/>
            <p:nvPr/>
          </p:nvSpPr>
          <p:spPr>
            <a:xfrm>
              <a:off x="5257800" y="3000375"/>
              <a:ext cx="200026" cy="207170"/>
            </a:xfrm>
            <a:custGeom>
              <a:avLst/>
              <a:gdLst/>
              <a:ahLst/>
              <a:cxnLst/>
              <a:rect l="0" t="0" r="0" b="0"/>
              <a:pathLst>
                <a:path w="200026" h="207170">
                  <a:moveTo>
                    <a:pt x="200025" y="0"/>
                  </a:moveTo>
                  <a:lnTo>
                    <a:pt x="200025" y="3792"/>
                  </a:lnTo>
                  <a:lnTo>
                    <a:pt x="199231" y="4910"/>
                  </a:lnTo>
                  <a:lnTo>
                    <a:pt x="197908" y="5654"/>
                  </a:lnTo>
                  <a:lnTo>
                    <a:pt x="196233" y="6151"/>
                  </a:lnTo>
                  <a:lnTo>
                    <a:pt x="192254" y="10936"/>
                  </a:lnTo>
                  <a:lnTo>
                    <a:pt x="173602" y="37159"/>
                  </a:lnTo>
                  <a:lnTo>
                    <a:pt x="139302" y="66695"/>
                  </a:lnTo>
                  <a:lnTo>
                    <a:pt x="108214" y="93580"/>
                  </a:lnTo>
                  <a:lnTo>
                    <a:pt x="76778" y="121655"/>
                  </a:lnTo>
                  <a:lnTo>
                    <a:pt x="46561" y="150081"/>
                  </a:lnTo>
                  <a:lnTo>
                    <a:pt x="22527" y="178612"/>
                  </a:lnTo>
                  <a:lnTo>
                    <a:pt x="0"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146"/>
            <p:cNvSpPr/>
            <p:nvPr/>
          </p:nvSpPr>
          <p:spPr>
            <a:xfrm>
              <a:off x="5379245" y="3036094"/>
              <a:ext cx="185736" cy="207170"/>
            </a:xfrm>
            <a:custGeom>
              <a:avLst/>
              <a:gdLst/>
              <a:ahLst/>
              <a:cxnLst/>
              <a:rect l="0" t="0" r="0" b="0"/>
              <a:pathLst>
                <a:path w="185736" h="207170">
                  <a:moveTo>
                    <a:pt x="185735" y="0"/>
                  </a:moveTo>
                  <a:lnTo>
                    <a:pt x="185735" y="9943"/>
                  </a:lnTo>
                  <a:lnTo>
                    <a:pt x="181944" y="20585"/>
                  </a:lnTo>
                  <a:lnTo>
                    <a:pt x="153604" y="47298"/>
                  </a:lnTo>
                  <a:lnTo>
                    <a:pt x="125416" y="74868"/>
                  </a:lnTo>
                  <a:lnTo>
                    <a:pt x="89811" y="110289"/>
                  </a:lnTo>
                  <a:lnTo>
                    <a:pt x="62140" y="138711"/>
                  </a:lnTo>
                  <a:lnTo>
                    <a:pt x="31321" y="172510"/>
                  </a:lnTo>
                  <a:lnTo>
                    <a:pt x="0"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4" name="SMARTInkShape-147"/>
          <p:cNvSpPr/>
          <p:nvPr/>
        </p:nvSpPr>
        <p:spPr>
          <a:xfrm>
            <a:off x="40104" y="2664979"/>
            <a:ext cx="3124578" cy="1731979"/>
          </a:xfrm>
          <a:custGeom>
            <a:avLst/>
            <a:gdLst/>
            <a:ahLst/>
            <a:cxnLst/>
            <a:rect l="0" t="0" r="0" b="0"/>
            <a:pathLst>
              <a:path w="3124578" h="1731979">
                <a:moveTo>
                  <a:pt x="3124577" y="778309"/>
                </a:moveTo>
                <a:lnTo>
                  <a:pt x="3124577" y="774516"/>
                </a:lnTo>
                <a:lnTo>
                  <a:pt x="3122461" y="770538"/>
                </a:lnTo>
                <a:lnTo>
                  <a:pt x="3120785" y="768366"/>
                </a:lnTo>
                <a:lnTo>
                  <a:pt x="3118923" y="761718"/>
                </a:lnTo>
                <a:lnTo>
                  <a:pt x="3118426" y="757723"/>
                </a:lnTo>
                <a:lnTo>
                  <a:pt x="3113641" y="749051"/>
                </a:lnTo>
                <a:lnTo>
                  <a:pt x="3090025" y="718714"/>
                </a:lnTo>
                <a:lnTo>
                  <a:pt x="3065151" y="692889"/>
                </a:lnTo>
                <a:lnTo>
                  <a:pt x="3031409" y="658198"/>
                </a:lnTo>
                <a:lnTo>
                  <a:pt x="3000958" y="628553"/>
                </a:lnTo>
                <a:lnTo>
                  <a:pt x="2971797" y="604820"/>
                </a:lnTo>
                <a:lnTo>
                  <a:pt x="2938022" y="577679"/>
                </a:lnTo>
                <a:lnTo>
                  <a:pt x="2913870" y="558965"/>
                </a:lnTo>
                <a:lnTo>
                  <a:pt x="2887261" y="540064"/>
                </a:lnTo>
                <a:lnTo>
                  <a:pt x="2859559" y="521080"/>
                </a:lnTo>
                <a:lnTo>
                  <a:pt x="2829785" y="502060"/>
                </a:lnTo>
                <a:lnTo>
                  <a:pt x="2795386" y="483023"/>
                </a:lnTo>
                <a:lnTo>
                  <a:pt x="2777322" y="472708"/>
                </a:lnTo>
                <a:lnTo>
                  <a:pt x="2758930" y="461862"/>
                </a:lnTo>
                <a:lnTo>
                  <a:pt x="2740319" y="450663"/>
                </a:lnTo>
                <a:lnTo>
                  <a:pt x="2720768" y="440022"/>
                </a:lnTo>
                <a:lnTo>
                  <a:pt x="2700590" y="429753"/>
                </a:lnTo>
                <a:lnTo>
                  <a:pt x="2679994" y="419732"/>
                </a:lnTo>
                <a:lnTo>
                  <a:pt x="2659120" y="409876"/>
                </a:lnTo>
                <a:lnTo>
                  <a:pt x="2638060" y="400131"/>
                </a:lnTo>
                <a:lnTo>
                  <a:pt x="2616876" y="390459"/>
                </a:lnTo>
                <a:lnTo>
                  <a:pt x="2595610" y="380836"/>
                </a:lnTo>
                <a:lnTo>
                  <a:pt x="2574288" y="371245"/>
                </a:lnTo>
                <a:lnTo>
                  <a:pt x="2552931" y="361677"/>
                </a:lnTo>
                <a:lnTo>
                  <a:pt x="2530755" y="351329"/>
                </a:lnTo>
                <a:lnTo>
                  <a:pt x="2508033" y="340462"/>
                </a:lnTo>
                <a:lnTo>
                  <a:pt x="2484948" y="329248"/>
                </a:lnTo>
                <a:lnTo>
                  <a:pt x="2461620" y="318597"/>
                </a:lnTo>
                <a:lnTo>
                  <a:pt x="2438131" y="308322"/>
                </a:lnTo>
                <a:lnTo>
                  <a:pt x="2414534" y="298297"/>
                </a:lnTo>
                <a:lnTo>
                  <a:pt x="2390071" y="289232"/>
                </a:lnTo>
                <a:lnTo>
                  <a:pt x="2365032" y="280807"/>
                </a:lnTo>
                <a:lnTo>
                  <a:pt x="2339607" y="272810"/>
                </a:lnTo>
                <a:lnTo>
                  <a:pt x="2313926" y="264303"/>
                </a:lnTo>
                <a:lnTo>
                  <a:pt x="2288075" y="255457"/>
                </a:lnTo>
                <a:lnTo>
                  <a:pt x="2262109" y="246385"/>
                </a:lnTo>
                <a:lnTo>
                  <a:pt x="2236067" y="237955"/>
                </a:lnTo>
                <a:lnTo>
                  <a:pt x="2209975" y="229954"/>
                </a:lnTo>
                <a:lnTo>
                  <a:pt x="2183848" y="222239"/>
                </a:lnTo>
                <a:lnTo>
                  <a:pt x="2156906" y="213920"/>
                </a:lnTo>
                <a:lnTo>
                  <a:pt x="2129419" y="205200"/>
                </a:lnTo>
                <a:lnTo>
                  <a:pt x="2101570" y="196211"/>
                </a:lnTo>
                <a:lnTo>
                  <a:pt x="2074272" y="187837"/>
                </a:lnTo>
                <a:lnTo>
                  <a:pt x="2047343" y="179874"/>
                </a:lnTo>
                <a:lnTo>
                  <a:pt x="2020658" y="172183"/>
                </a:lnTo>
                <a:lnTo>
                  <a:pt x="1993344" y="164675"/>
                </a:lnTo>
                <a:lnTo>
                  <a:pt x="1965609" y="157288"/>
                </a:lnTo>
                <a:lnTo>
                  <a:pt x="1937594" y="149983"/>
                </a:lnTo>
                <a:lnTo>
                  <a:pt x="1909393" y="143525"/>
                </a:lnTo>
                <a:lnTo>
                  <a:pt x="1881067" y="137632"/>
                </a:lnTo>
                <a:lnTo>
                  <a:pt x="1852658" y="132116"/>
                </a:lnTo>
                <a:lnTo>
                  <a:pt x="1824987" y="126057"/>
                </a:lnTo>
                <a:lnTo>
                  <a:pt x="1797809" y="119637"/>
                </a:lnTo>
                <a:lnTo>
                  <a:pt x="1770959" y="112975"/>
                </a:lnTo>
                <a:lnTo>
                  <a:pt x="1743534" y="106947"/>
                </a:lnTo>
                <a:lnTo>
                  <a:pt x="1715725" y="101340"/>
                </a:lnTo>
                <a:lnTo>
                  <a:pt x="1687661" y="96015"/>
                </a:lnTo>
                <a:lnTo>
                  <a:pt x="1660221" y="90084"/>
                </a:lnTo>
                <a:lnTo>
                  <a:pt x="1633196" y="83748"/>
                </a:lnTo>
                <a:lnTo>
                  <a:pt x="1606448" y="77143"/>
                </a:lnTo>
                <a:lnTo>
                  <a:pt x="1579885" y="71946"/>
                </a:lnTo>
                <a:lnTo>
                  <a:pt x="1553445" y="67688"/>
                </a:lnTo>
                <a:lnTo>
                  <a:pt x="1527087" y="64055"/>
                </a:lnTo>
                <a:lnTo>
                  <a:pt x="1500784" y="60046"/>
                </a:lnTo>
                <a:lnTo>
                  <a:pt x="1474517" y="55786"/>
                </a:lnTo>
                <a:lnTo>
                  <a:pt x="1448275" y="51358"/>
                </a:lnTo>
                <a:lnTo>
                  <a:pt x="1422048" y="46819"/>
                </a:lnTo>
                <a:lnTo>
                  <a:pt x="1395833" y="42205"/>
                </a:lnTo>
                <a:lnTo>
                  <a:pt x="1369625" y="37542"/>
                </a:lnTo>
                <a:lnTo>
                  <a:pt x="1344215" y="33639"/>
                </a:lnTo>
                <a:lnTo>
                  <a:pt x="1319338" y="30243"/>
                </a:lnTo>
                <a:lnTo>
                  <a:pt x="1294816" y="27186"/>
                </a:lnTo>
                <a:lnTo>
                  <a:pt x="1270530" y="23560"/>
                </a:lnTo>
                <a:lnTo>
                  <a:pt x="1246402" y="19555"/>
                </a:lnTo>
                <a:lnTo>
                  <a:pt x="1222379" y="15298"/>
                </a:lnTo>
                <a:lnTo>
                  <a:pt x="1199220" y="12460"/>
                </a:lnTo>
                <a:lnTo>
                  <a:pt x="1176637" y="10568"/>
                </a:lnTo>
                <a:lnTo>
                  <a:pt x="1154438" y="9306"/>
                </a:lnTo>
                <a:lnTo>
                  <a:pt x="1131701" y="7671"/>
                </a:lnTo>
                <a:lnTo>
                  <a:pt x="1108606" y="5788"/>
                </a:lnTo>
                <a:lnTo>
                  <a:pt x="1085271" y="3739"/>
                </a:lnTo>
                <a:lnTo>
                  <a:pt x="1062571" y="2373"/>
                </a:lnTo>
                <a:lnTo>
                  <a:pt x="1040294" y="1461"/>
                </a:lnTo>
                <a:lnTo>
                  <a:pt x="1018299" y="854"/>
                </a:lnTo>
                <a:lnTo>
                  <a:pt x="996492" y="449"/>
                </a:lnTo>
                <a:lnTo>
                  <a:pt x="974810" y="180"/>
                </a:lnTo>
                <a:lnTo>
                  <a:pt x="953211" y="0"/>
                </a:lnTo>
                <a:lnTo>
                  <a:pt x="931669" y="673"/>
                </a:lnTo>
                <a:lnTo>
                  <a:pt x="910163" y="1916"/>
                </a:lnTo>
                <a:lnTo>
                  <a:pt x="888683" y="3539"/>
                </a:lnTo>
                <a:lnTo>
                  <a:pt x="867218" y="5414"/>
                </a:lnTo>
                <a:lnTo>
                  <a:pt x="845765" y="7458"/>
                </a:lnTo>
                <a:lnTo>
                  <a:pt x="824319" y="9614"/>
                </a:lnTo>
                <a:lnTo>
                  <a:pt x="802878" y="11846"/>
                </a:lnTo>
                <a:lnTo>
                  <a:pt x="781440" y="14127"/>
                </a:lnTo>
                <a:lnTo>
                  <a:pt x="760005" y="16442"/>
                </a:lnTo>
                <a:lnTo>
                  <a:pt x="738571" y="20366"/>
                </a:lnTo>
                <a:lnTo>
                  <a:pt x="717137" y="25363"/>
                </a:lnTo>
                <a:lnTo>
                  <a:pt x="695705" y="31077"/>
                </a:lnTo>
                <a:lnTo>
                  <a:pt x="675066" y="36473"/>
                </a:lnTo>
                <a:lnTo>
                  <a:pt x="654958" y="41658"/>
                </a:lnTo>
                <a:lnTo>
                  <a:pt x="635202" y="46702"/>
                </a:lnTo>
                <a:lnTo>
                  <a:pt x="615681" y="53239"/>
                </a:lnTo>
                <a:lnTo>
                  <a:pt x="596317" y="60773"/>
                </a:lnTo>
                <a:lnTo>
                  <a:pt x="577058" y="68970"/>
                </a:lnTo>
                <a:lnTo>
                  <a:pt x="557869" y="76816"/>
                </a:lnTo>
                <a:lnTo>
                  <a:pt x="538726" y="84428"/>
                </a:lnTo>
                <a:lnTo>
                  <a:pt x="519614" y="91884"/>
                </a:lnTo>
                <a:lnTo>
                  <a:pt x="501316" y="100030"/>
                </a:lnTo>
                <a:lnTo>
                  <a:pt x="466169" y="117547"/>
                </a:lnTo>
                <a:lnTo>
                  <a:pt x="432027" y="135916"/>
                </a:lnTo>
                <a:lnTo>
                  <a:pt x="398332" y="155457"/>
                </a:lnTo>
                <a:lnTo>
                  <a:pt x="364836" y="177371"/>
                </a:lnTo>
                <a:lnTo>
                  <a:pt x="333544" y="198223"/>
                </a:lnTo>
                <a:lnTo>
                  <a:pt x="303762" y="219662"/>
                </a:lnTo>
                <a:lnTo>
                  <a:pt x="274650" y="245065"/>
                </a:lnTo>
                <a:lnTo>
                  <a:pt x="247953" y="270113"/>
                </a:lnTo>
                <a:lnTo>
                  <a:pt x="222859" y="295269"/>
                </a:lnTo>
                <a:lnTo>
                  <a:pt x="198477" y="322324"/>
                </a:lnTo>
                <a:lnTo>
                  <a:pt x="174411" y="350224"/>
                </a:lnTo>
                <a:lnTo>
                  <a:pt x="151280" y="377705"/>
                </a:lnTo>
                <a:lnTo>
                  <a:pt x="130416" y="403148"/>
                </a:lnTo>
                <a:lnTo>
                  <a:pt x="112676" y="431918"/>
                </a:lnTo>
                <a:lnTo>
                  <a:pt x="96855" y="462432"/>
                </a:lnTo>
                <a:lnTo>
                  <a:pt x="81885" y="491869"/>
                </a:lnTo>
                <a:lnTo>
                  <a:pt x="67295" y="520827"/>
                </a:lnTo>
                <a:lnTo>
                  <a:pt x="53666" y="550366"/>
                </a:lnTo>
                <a:lnTo>
                  <a:pt x="42317" y="582015"/>
                </a:lnTo>
                <a:lnTo>
                  <a:pt x="34099" y="612486"/>
                </a:lnTo>
                <a:lnTo>
                  <a:pt x="27006" y="641110"/>
                </a:lnTo>
                <a:lnTo>
                  <a:pt x="18562" y="667060"/>
                </a:lnTo>
                <a:lnTo>
                  <a:pt x="11635" y="693940"/>
                </a:lnTo>
                <a:lnTo>
                  <a:pt x="5910" y="721762"/>
                </a:lnTo>
                <a:lnTo>
                  <a:pt x="719" y="750002"/>
                </a:lnTo>
                <a:lnTo>
                  <a:pt x="0" y="778427"/>
                </a:lnTo>
                <a:lnTo>
                  <a:pt x="1533" y="806142"/>
                </a:lnTo>
                <a:lnTo>
                  <a:pt x="2214" y="831690"/>
                </a:lnTo>
                <a:lnTo>
                  <a:pt x="6750" y="858390"/>
                </a:lnTo>
                <a:lnTo>
                  <a:pt x="13264" y="885338"/>
                </a:lnTo>
                <a:lnTo>
                  <a:pt x="18805" y="910543"/>
                </a:lnTo>
                <a:lnTo>
                  <a:pt x="26030" y="934975"/>
                </a:lnTo>
                <a:lnTo>
                  <a:pt x="36120" y="959063"/>
                </a:lnTo>
                <a:lnTo>
                  <a:pt x="51188" y="982998"/>
                </a:lnTo>
                <a:lnTo>
                  <a:pt x="66351" y="1006865"/>
                </a:lnTo>
                <a:lnTo>
                  <a:pt x="81822" y="1030702"/>
                </a:lnTo>
                <a:lnTo>
                  <a:pt x="99281" y="1054525"/>
                </a:lnTo>
                <a:lnTo>
                  <a:pt x="119741" y="1078342"/>
                </a:lnTo>
                <a:lnTo>
                  <a:pt x="142063" y="1102157"/>
                </a:lnTo>
                <a:lnTo>
                  <a:pt x="165213" y="1125970"/>
                </a:lnTo>
                <a:lnTo>
                  <a:pt x="190848" y="1149783"/>
                </a:lnTo>
                <a:lnTo>
                  <a:pt x="218116" y="1172802"/>
                </a:lnTo>
                <a:lnTo>
                  <a:pt x="246111" y="1193616"/>
                </a:lnTo>
                <a:lnTo>
                  <a:pt x="276544" y="1215567"/>
                </a:lnTo>
                <a:lnTo>
                  <a:pt x="308591" y="1238552"/>
                </a:lnTo>
                <a:lnTo>
                  <a:pt x="341355" y="1261996"/>
                </a:lnTo>
                <a:lnTo>
                  <a:pt x="374437" y="1285645"/>
                </a:lnTo>
                <a:lnTo>
                  <a:pt x="407662" y="1309385"/>
                </a:lnTo>
                <a:lnTo>
                  <a:pt x="440949" y="1333166"/>
                </a:lnTo>
                <a:lnTo>
                  <a:pt x="476381" y="1356964"/>
                </a:lnTo>
                <a:lnTo>
                  <a:pt x="494719" y="1368866"/>
                </a:lnTo>
                <a:lnTo>
                  <a:pt x="514088" y="1380770"/>
                </a:lnTo>
                <a:lnTo>
                  <a:pt x="534145" y="1392674"/>
                </a:lnTo>
                <a:lnTo>
                  <a:pt x="554660" y="1404580"/>
                </a:lnTo>
                <a:lnTo>
                  <a:pt x="574687" y="1416485"/>
                </a:lnTo>
                <a:lnTo>
                  <a:pt x="594388" y="1428391"/>
                </a:lnTo>
                <a:lnTo>
                  <a:pt x="613872" y="1440297"/>
                </a:lnTo>
                <a:lnTo>
                  <a:pt x="634005" y="1451409"/>
                </a:lnTo>
                <a:lnTo>
                  <a:pt x="654571" y="1461992"/>
                </a:lnTo>
                <a:lnTo>
                  <a:pt x="675425" y="1472223"/>
                </a:lnTo>
                <a:lnTo>
                  <a:pt x="696472" y="1483012"/>
                </a:lnTo>
                <a:lnTo>
                  <a:pt x="717646" y="1494173"/>
                </a:lnTo>
                <a:lnTo>
                  <a:pt x="738907" y="1505583"/>
                </a:lnTo>
                <a:lnTo>
                  <a:pt x="761018" y="1516364"/>
                </a:lnTo>
                <a:lnTo>
                  <a:pt x="783696" y="1526727"/>
                </a:lnTo>
                <a:lnTo>
                  <a:pt x="806752" y="1536810"/>
                </a:lnTo>
                <a:lnTo>
                  <a:pt x="829267" y="1547501"/>
                </a:lnTo>
                <a:lnTo>
                  <a:pt x="851420" y="1558598"/>
                </a:lnTo>
                <a:lnTo>
                  <a:pt x="873333" y="1569964"/>
                </a:lnTo>
                <a:lnTo>
                  <a:pt x="895879" y="1579922"/>
                </a:lnTo>
                <a:lnTo>
                  <a:pt x="918847" y="1588943"/>
                </a:lnTo>
                <a:lnTo>
                  <a:pt x="942097" y="1597338"/>
                </a:lnTo>
                <a:lnTo>
                  <a:pt x="966328" y="1606109"/>
                </a:lnTo>
                <a:lnTo>
                  <a:pt x="991213" y="1615132"/>
                </a:lnTo>
                <a:lnTo>
                  <a:pt x="1016534" y="1624322"/>
                </a:lnTo>
                <a:lnTo>
                  <a:pt x="1041353" y="1632830"/>
                </a:lnTo>
                <a:lnTo>
                  <a:pt x="1065836" y="1640883"/>
                </a:lnTo>
                <a:lnTo>
                  <a:pt x="1090096" y="1648633"/>
                </a:lnTo>
                <a:lnTo>
                  <a:pt x="1115000" y="1656181"/>
                </a:lnTo>
                <a:lnTo>
                  <a:pt x="1140334" y="1663594"/>
                </a:lnTo>
                <a:lnTo>
                  <a:pt x="1165955" y="1670918"/>
                </a:lnTo>
                <a:lnTo>
                  <a:pt x="1191766" y="1677388"/>
                </a:lnTo>
                <a:lnTo>
                  <a:pt x="1217705" y="1683289"/>
                </a:lnTo>
                <a:lnTo>
                  <a:pt x="1243729" y="1688810"/>
                </a:lnTo>
                <a:lnTo>
                  <a:pt x="1269810" y="1694078"/>
                </a:lnTo>
                <a:lnTo>
                  <a:pt x="1295928" y="1699178"/>
                </a:lnTo>
                <a:lnTo>
                  <a:pt x="1322072" y="1704165"/>
                </a:lnTo>
                <a:lnTo>
                  <a:pt x="1349026" y="1709078"/>
                </a:lnTo>
                <a:lnTo>
                  <a:pt x="1376520" y="1713940"/>
                </a:lnTo>
                <a:lnTo>
                  <a:pt x="1404374" y="1718769"/>
                </a:lnTo>
                <a:lnTo>
                  <a:pt x="1431675" y="1721988"/>
                </a:lnTo>
                <a:lnTo>
                  <a:pt x="1458607" y="1724134"/>
                </a:lnTo>
                <a:lnTo>
                  <a:pt x="1485293" y="1725565"/>
                </a:lnTo>
                <a:lnTo>
                  <a:pt x="1512609" y="1727313"/>
                </a:lnTo>
                <a:lnTo>
                  <a:pt x="1540344" y="1729272"/>
                </a:lnTo>
                <a:lnTo>
                  <a:pt x="1568359" y="1731372"/>
                </a:lnTo>
                <a:lnTo>
                  <a:pt x="1596561" y="1731978"/>
                </a:lnTo>
                <a:lnTo>
                  <a:pt x="1624887" y="1731588"/>
                </a:lnTo>
                <a:lnTo>
                  <a:pt x="1653297" y="1730534"/>
                </a:lnTo>
                <a:lnTo>
                  <a:pt x="1681761" y="1729832"/>
                </a:lnTo>
                <a:lnTo>
                  <a:pt x="1710262" y="1729364"/>
                </a:lnTo>
                <a:lnTo>
                  <a:pt x="1738788" y="1729052"/>
                </a:lnTo>
                <a:lnTo>
                  <a:pt x="1767330" y="1727256"/>
                </a:lnTo>
                <a:lnTo>
                  <a:pt x="1795883" y="1724471"/>
                </a:lnTo>
                <a:lnTo>
                  <a:pt x="1824444" y="1721027"/>
                </a:lnTo>
                <a:lnTo>
                  <a:pt x="1853009" y="1717144"/>
                </a:lnTo>
                <a:lnTo>
                  <a:pt x="1881578" y="1712968"/>
                </a:lnTo>
                <a:lnTo>
                  <a:pt x="1910148" y="1708596"/>
                </a:lnTo>
                <a:lnTo>
                  <a:pt x="1938721" y="1704094"/>
                </a:lnTo>
                <a:lnTo>
                  <a:pt x="1967294" y="1699505"/>
                </a:lnTo>
                <a:lnTo>
                  <a:pt x="1995867" y="1694858"/>
                </a:lnTo>
                <a:lnTo>
                  <a:pt x="2024441" y="1689379"/>
                </a:lnTo>
                <a:lnTo>
                  <a:pt x="2053016" y="1683345"/>
                </a:lnTo>
                <a:lnTo>
                  <a:pt x="2081591" y="1676941"/>
                </a:lnTo>
                <a:lnTo>
                  <a:pt x="2110165" y="1670290"/>
                </a:lnTo>
                <a:lnTo>
                  <a:pt x="2138740" y="1663476"/>
                </a:lnTo>
                <a:lnTo>
                  <a:pt x="2167315" y="1656551"/>
                </a:lnTo>
                <a:lnTo>
                  <a:pt x="2195890" y="1649554"/>
                </a:lnTo>
                <a:lnTo>
                  <a:pt x="2224465" y="1642507"/>
                </a:lnTo>
                <a:lnTo>
                  <a:pt x="2253040" y="1635429"/>
                </a:lnTo>
                <a:lnTo>
                  <a:pt x="2280821" y="1626741"/>
                </a:lnTo>
                <a:lnTo>
                  <a:pt x="2308073" y="1616980"/>
                </a:lnTo>
                <a:lnTo>
                  <a:pt x="2334973" y="1606504"/>
                </a:lnTo>
                <a:lnTo>
                  <a:pt x="2360843" y="1596345"/>
                </a:lnTo>
                <a:lnTo>
                  <a:pt x="2386027" y="1586398"/>
                </a:lnTo>
                <a:lnTo>
                  <a:pt x="2410754" y="1576591"/>
                </a:lnTo>
                <a:lnTo>
                  <a:pt x="2435970" y="1566084"/>
                </a:lnTo>
                <a:lnTo>
                  <a:pt x="2461512" y="1555111"/>
                </a:lnTo>
                <a:lnTo>
                  <a:pt x="2487271" y="1543827"/>
                </a:lnTo>
                <a:lnTo>
                  <a:pt x="2511588" y="1531542"/>
                </a:lnTo>
                <a:lnTo>
                  <a:pt x="2534943" y="1518589"/>
                </a:lnTo>
                <a:lnTo>
                  <a:pt x="2557656" y="1505191"/>
                </a:lnTo>
                <a:lnTo>
                  <a:pt x="2580736" y="1492291"/>
                </a:lnTo>
                <a:lnTo>
                  <a:pt x="2604061" y="1479722"/>
                </a:lnTo>
                <a:lnTo>
                  <a:pt x="2627547" y="1467373"/>
                </a:lnTo>
                <a:lnTo>
                  <a:pt x="2649555" y="1454379"/>
                </a:lnTo>
                <a:lnTo>
                  <a:pt x="2670577" y="1440953"/>
                </a:lnTo>
                <a:lnTo>
                  <a:pt x="2690942" y="1427240"/>
                </a:lnTo>
                <a:lnTo>
                  <a:pt x="2710868" y="1412542"/>
                </a:lnTo>
                <a:lnTo>
                  <a:pt x="2730502" y="1397187"/>
                </a:lnTo>
                <a:lnTo>
                  <a:pt x="2749942" y="1381394"/>
                </a:lnTo>
                <a:lnTo>
                  <a:pt x="2768458" y="1366103"/>
                </a:lnTo>
                <a:lnTo>
                  <a:pt x="2803848" y="1336413"/>
                </a:lnTo>
                <a:lnTo>
                  <a:pt x="2838097" y="1305226"/>
                </a:lnTo>
                <a:lnTo>
                  <a:pt x="2871047" y="1272050"/>
                </a:lnTo>
                <a:lnTo>
                  <a:pt x="2886501" y="1254314"/>
                </a:lnTo>
                <a:lnTo>
                  <a:pt x="2901566" y="1236139"/>
                </a:lnTo>
                <a:lnTo>
                  <a:pt x="2928888" y="1201128"/>
                </a:lnTo>
                <a:lnTo>
                  <a:pt x="2953467" y="1167047"/>
                </a:lnTo>
                <a:lnTo>
                  <a:pt x="2974974" y="1133379"/>
                </a:lnTo>
                <a:lnTo>
                  <a:pt x="2995116" y="1099895"/>
                </a:lnTo>
                <a:lnTo>
                  <a:pt x="3013858" y="1065698"/>
                </a:lnTo>
                <a:lnTo>
                  <a:pt x="3022189" y="1047689"/>
                </a:lnTo>
                <a:lnTo>
                  <a:pt x="3030125" y="1029333"/>
                </a:lnTo>
                <a:lnTo>
                  <a:pt x="3045292" y="994121"/>
                </a:lnTo>
                <a:lnTo>
                  <a:pt x="3059177" y="959156"/>
                </a:lnTo>
                <a:lnTo>
                  <a:pt x="3065102" y="940942"/>
                </a:lnTo>
                <a:lnTo>
                  <a:pt x="3070639" y="922450"/>
                </a:lnTo>
                <a:lnTo>
                  <a:pt x="3078909" y="887086"/>
                </a:lnTo>
                <a:lnTo>
                  <a:pt x="3085230" y="852054"/>
                </a:lnTo>
                <a:lnTo>
                  <a:pt x="3088027" y="833822"/>
                </a:lnTo>
                <a:lnTo>
                  <a:pt x="3090686" y="815317"/>
                </a:lnTo>
                <a:lnTo>
                  <a:pt x="3093639" y="779940"/>
                </a:lnTo>
                <a:lnTo>
                  <a:pt x="3094158" y="745696"/>
                </a:lnTo>
                <a:lnTo>
                  <a:pt x="3091743" y="711956"/>
                </a:lnTo>
                <a:lnTo>
                  <a:pt x="3085907" y="678439"/>
                </a:lnTo>
                <a:lnTo>
                  <a:pt x="3077228" y="645816"/>
                </a:lnTo>
                <a:lnTo>
                  <a:pt x="3065433" y="615442"/>
                </a:lnTo>
                <a:lnTo>
                  <a:pt x="3050137" y="586067"/>
                </a:lnTo>
                <a:lnTo>
                  <a:pt x="3031961" y="556343"/>
                </a:lnTo>
                <a:lnTo>
                  <a:pt x="3010654" y="524611"/>
                </a:lnTo>
                <a:lnTo>
                  <a:pt x="2985839" y="496221"/>
                </a:lnTo>
                <a:lnTo>
                  <a:pt x="2958934" y="470373"/>
                </a:lnTo>
                <a:lnTo>
                  <a:pt x="2931102" y="445657"/>
                </a:lnTo>
                <a:lnTo>
                  <a:pt x="2900740" y="423559"/>
                </a:lnTo>
                <a:lnTo>
                  <a:pt x="2867138" y="404742"/>
                </a:lnTo>
                <a:lnTo>
                  <a:pt x="2848176" y="397502"/>
                </a:lnTo>
                <a:lnTo>
                  <a:pt x="2828391" y="391087"/>
                </a:lnTo>
                <a:lnTo>
                  <a:pt x="2793708" y="379727"/>
                </a:lnTo>
                <a:lnTo>
                  <a:pt x="2764005" y="370180"/>
                </a:lnTo>
                <a:lnTo>
                  <a:pt x="2732609" y="361136"/>
                </a:lnTo>
                <a:lnTo>
                  <a:pt x="2717384" y="3568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148"/>
          <p:cNvSpPr/>
          <p:nvPr/>
        </p:nvSpPr>
        <p:spPr>
          <a:xfrm>
            <a:off x="1933582" y="3136106"/>
            <a:ext cx="145250" cy="535783"/>
          </a:xfrm>
          <a:custGeom>
            <a:avLst/>
            <a:gdLst/>
            <a:ahLst/>
            <a:cxnLst/>
            <a:rect l="0" t="0" r="0" b="0"/>
            <a:pathLst>
              <a:path w="145250" h="535783">
                <a:moveTo>
                  <a:pt x="45237" y="0"/>
                </a:moveTo>
                <a:lnTo>
                  <a:pt x="61331" y="16094"/>
                </a:lnTo>
                <a:lnTo>
                  <a:pt x="64296" y="23293"/>
                </a:lnTo>
                <a:lnTo>
                  <a:pt x="66529" y="58670"/>
                </a:lnTo>
                <a:lnTo>
                  <a:pt x="60937" y="86819"/>
                </a:lnTo>
                <a:lnTo>
                  <a:pt x="54306" y="120014"/>
                </a:lnTo>
                <a:lnTo>
                  <a:pt x="48968" y="153529"/>
                </a:lnTo>
                <a:lnTo>
                  <a:pt x="38758" y="181309"/>
                </a:lnTo>
                <a:lnTo>
                  <a:pt x="29471" y="209649"/>
                </a:lnTo>
                <a:lnTo>
                  <a:pt x="21692" y="241947"/>
                </a:lnTo>
                <a:lnTo>
                  <a:pt x="14360" y="276652"/>
                </a:lnTo>
                <a:lnTo>
                  <a:pt x="7160" y="308278"/>
                </a:lnTo>
                <a:lnTo>
                  <a:pt x="0" y="341550"/>
                </a:lnTo>
                <a:lnTo>
                  <a:pt x="436" y="372751"/>
                </a:lnTo>
                <a:lnTo>
                  <a:pt x="5592" y="405896"/>
                </a:lnTo>
                <a:lnTo>
                  <a:pt x="12147" y="437060"/>
                </a:lnTo>
                <a:lnTo>
                  <a:pt x="22909" y="462610"/>
                </a:lnTo>
                <a:lnTo>
                  <a:pt x="51380" y="492576"/>
                </a:lnTo>
                <a:lnTo>
                  <a:pt x="74309" y="512661"/>
                </a:lnTo>
                <a:lnTo>
                  <a:pt x="107983" y="527363"/>
                </a:lnTo>
                <a:lnTo>
                  <a:pt x="145249" y="535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5" name="SMARTInkShape-Group27"/>
          <p:cNvGrpSpPr/>
          <p:nvPr/>
        </p:nvGrpSpPr>
        <p:grpSpPr>
          <a:xfrm>
            <a:off x="503852" y="3064756"/>
            <a:ext cx="2575105" cy="657139"/>
            <a:chOff x="503852" y="3064756"/>
            <a:chExt cx="2575105" cy="657139"/>
          </a:xfrm>
        </p:grpSpPr>
        <p:sp>
          <p:nvSpPr>
            <p:cNvPr id="166" name="SMARTInkShape-149"/>
            <p:cNvSpPr/>
            <p:nvPr/>
          </p:nvSpPr>
          <p:spPr>
            <a:xfrm>
              <a:off x="503852" y="3064756"/>
              <a:ext cx="369396" cy="519774"/>
            </a:xfrm>
            <a:custGeom>
              <a:avLst/>
              <a:gdLst/>
              <a:ahLst/>
              <a:cxnLst/>
              <a:rect l="0" t="0" r="0" b="0"/>
              <a:pathLst>
                <a:path w="369396" h="519774">
                  <a:moveTo>
                    <a:pt x="310536" y="7057"/>
                  </a:moveTo>
                  <a:lnTo>
                    <a:pt x="310536" y="0"/>
                  </a:lnTo>
                  <a:lnTo>
                    <a:pt x="306743" y="3731"/>
                  </a:lnTo>
                  <a:lnTo>
                    <a:pt x="273857" y="20500"/>
                  </a:lnTo>
                  <a:lnTo>
                    <a:pt x="245516" y="37498"/>
                  </a:lnTo>
                  <a:lnTo>
                    <a:pt x="221313" y="50748"/>
                  </a:lnTo>
                  <a:lnTo>
                    <a:pt x="194681" y="64575"/>
                  </a:lnTo>
                  <a:lnTo>
                    <a:pt x="166970" y="78658"/>
                  </a:lnTo>
                  <a:lnTo>
                    <a:pt x="140895" y="94971"/>
                  </a:lnTo>
                  <a:lnTo>
                    <a:pt x="106020" y="119888"/>
                  </a:lnTo>
                  <a:lnTo>
                    <a:pt x="73375" y="149642"/>
                  </a:lnTo>
                  <a:lnTo>
                    <a:pt x="60526" y="171277"/>
                  </a:lnTo>
                  <a:lnTo>
                    <a:pt x="55483" y="188976"/>
                  </a:lnTo>
                  <a:lnTo>
                    <a:pt x="56421" y="197182"/>
                  </a:lnTo>
                  <a:lnTo>
                    <a:pt x="57782" y="200482"/>
                  </a:lnTo>
                  <a:lnTo>
                    <a:pt x="74867" y="212711"/>
                  </a:lnTo>
                  <a:lnTo>
                    <a:pt x="105763" y="226156"/>
                  </a:lnTo>
                  <a:lnTo>
                    <a:pt x="129038" y="234344"/>
                  </a:lnTo>
                  <a:lnTo>
                    <a:pt x="155257" y="241159"/>
                  </a:lnTo>
                  <a:lnTo>
                    <a:pt x="182786" y="247627"/>
                  </a:lnTo>
                  <a:lnTo>
                    <a:pt x="210895" y="255794"/>
                  </a:lnTo>
                  <a:lnTo>
                    <a:pt x="239263" y="266831"/>
                  </a:lnTo>
                  <a:lnTo>
                    <a:pt x="266953" y="278881"/>
                  </a:lnTo>
                  <a:lnTo>
                    <a:pt x="292488" y="289528"/>
                  </a:lnTo>
                  <a:lnTo>
                    <a:pt x="317067" y="301668"/>
                  </a:lnTo>
                  <a:lnTo>
                    <a:pt x="346867" y="321890"/>
                  </a:lnTo>
                  <a:lnTo>
                    <a:pt x="359226" y="335895"/>
                  </a:lnTo>
                  <a:lnTo>
                    <a:pt x="367365" y="350057"/>
                  </a:lnTo>
                  <a:lnTo>
                    <a:pt x="369395" y="364289"/>
                  </a:lnTo>
                  <a:lnTo>
                    <a:pt x="366858" y="378551"/>
                  </a:lnTo>
                  <a:lnTo>
                    <a:pt x="360439" y="392828"/>
                  </a:lnTo>
                  <a:lnTo>
                    <a:pt x="336522" y="414253"/>
                  </a:lnTo>
                  <a:lnTo>
                    <a:pt x="304301" y="435682"/>
                  </a:lnTo>
                  <a:lnTo>
                    <a:pt x="277073" y="449969"/>
                  </a:lnTo>
                  <a:lnTo>
                    <a:pt x="246451" y="463463"/>
                  </a:lnTo>
                  <a:lnTo>
                    <a:pt x="214320" y="474752"/>
                  </a:lnTo>
                  <a:lnTo>
                    <a:pt x="181519" y="487177"/>
                  </a:lnTo>
                  <a:lnTo>
                    <a:pt x="148420" y="499050"/>
                  </a:lnTo>
                  <a:lnTo>
                    <a:pt x="115188" y="506972"/>
                  </a:lnTo>
                  <a:lnTo>
                    <a:pt x="86131" y="513139"/>
                  </a:lnTo>
                  <a:lnTo>
                    <a:pt x="60781" y="517732"/>
                  </a:lnTo>
                  <a:lnTo>
                    <a:pt x="38932" y="519773"/>
                  </a:lnTo>
                  <a:lnTo>
                    <a:pt x="22871" y="516448"/>
                  </a:lnTo>
                  <a:lnTo>
                    <a:pt x="16365" y="513338"/>
                  </a:lnTo>
                  <a:lnTo>
                    <a:pt x="12028" y="509678"/>
                  </a:lnTo>
                  <a:lnTo>
                    <a:pt x="704" y="487779"/>
                  </a:lnTo>
                  <a:lnTo>
                    <a:pt x="0" y="483907"/>
                  </a:lnTo>
                  <a:lnTo>
                    <a:pt x="324" y="480532"/>
                  </a:lnTo>
                  <a:lnTo>
                    <a:pt x="3354" y="471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150"/>
            <p:cNvSpPr/>
            <p:nvPr/>
          </p:nvSpPr>
          <p:spPr>
            <a:xfrm>
              <a:off x="764381" y="3357857"/>
              <a:ext cx="211360" cy="170576"/>
            </a:xfrm>
            <a:custGeom>
              <a:avLst/>
              <a:gdLst/>
              <a:ahLst/>
              <a:cxnLst/>
              <a:rect l="0" t="0" r="0" b="0"/>
              <a:pathLst>
                <a:path w="211360" h="170576">
                  <a:moveTo>
                    <a:pt x="0" y="6849"/>
                  </a:moveTo>
                  <a:lnTo>
                    <a:pt x="33180" y="4733"/>
                  </a:lnTo>
                  <a:lnTo>
                    <a:pt x="67585" y="698"/>
                  </a:lnTo>
                  <a:lnTo>
                    <a:pt x="84143" y="0"/>
                  </a:lnTo>
                  <a:lnTo>
                    <a:pt x="91107" y="1953"/>
                  </a:lnTo>
                  <a:lnTo>
                    <a:pt x="94076" y="3585"/>
                  </a:lnTo>
                  <a:lnTo>
                    <a:pt x="96055" y="6261"/>
                  </a:lnTo>
                  <a:lnTo>
                    <a:pt x="98254" y="13467"/>
                  </a:lnTo>
                  <a:lnTo>
                    <a:pt x="97114" y="21961"/>
                  </a:lnTo>
                  <a:lnTo>
                    <a:pt x="83354" y="57555"/>
                  </a:lnTo>
                  <a:lnTo>
                    <a:pt x="66207" y="89361"/>
                  </a:lnTo>
                  <a:lnTo>
                    <a:pt x="53236" y="120514"/>
                  </a:lnTo>
                  <a:lnTo>
                    <a:pt x="44386" y="152992"/>
                  </a:lnTo>
                  <a:lnTo>
                    <a:pt x="45465" y="157459"/>
                  </a:lnTo>
                  <a:lnTo>
                    <a:pt x="50899" y="164539"/>
                  </a:lnTo>
                  <a:lnTo>
                    <a:pt x="58605" y="168215"/>
                  </a:lnTo>
                  <a:lnTo>
                    <a:pt x="80280" y="170575"/>
                  </a:lnTo>
                  <a:lnTo>
                    <a:pt x="100516" y="167191"/>
                  </a:lnTo>
                  <a:lnTo>
                    <a:pt x="133597" y="153233"/>
                  </a:lnTo>
                  <a:lnTo>
                    <a:pt x="163885" y="133073"/>
                  </a:lnTo>
                  <a:lnTo>
                    <a:pt x="199361" y="98021"/>
                  </a:lnTo>
                  <a:lnTo>
                    <a:pt x="207668" y="85470"/>
                  </a:lnTo>
                  <a:lnTo>
                    <a:pt x="211359" y="74600"/>
                  </a:lnTo>
                  <a:lnTo>
                    <a:pt x="210883" y="64478"/>
                  </a:lnTo>
                  <a:lnTo>
                    <a:pt x="209645" y="59556"/>
                  </a:lnTo>
                  <a:lnTo>
                    <a:pt x="201920" y="49854"/>
                  </a:lnTo>
                  <a:lnTo>
                    <a:pt x="190548" y="41044"/>
                  </a:lnTo>
                  <a:lnTo>
                    <a:pt x="156856" y="26326"/>
                  </a:lnTo>
                  <a:lnTo>
                    <a:pt x="123520" y="21820"/>
                  </a:lnTo>
                  <a:lnTo>
                    <a:pt x="112842" y="20647"/>
                  </a:lnTo>
                  <a:lnTo>
                    <a:pt x="85725" y="139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151"/>
            <p:cNvSpPr/>
            <p:nvPr/>
          </p:nvSpPr>
          <p:spPr>
            <a:xfrm>
              <a:off x="957263" y="3400978"/>
              <a:ext cx="356424" cy="319378"/>
            </a:xfrm>
            <a:custGeom>
              <a:avLst/>
              <a:gdLst/>
              <a:ahLst/>
              <a:cxnLst/>
              <a:rect l="0" t="0" r="0" b="0"/>
              <a:pathLst>
                <a:path w="356424" h="319378">
                  <a:moveTo>
                    <a:pt x="0" y="63741"/>
                  </a:moveTo>
                  <a:lnTo>
                    <a:pt x="3792" y="67533"/>
                  </a:lnTo>
                  <a:lnTo>
                    <a:pt x="5654" y="71512"/>
                  </a:lnTo>
                  <a:lnTo>
                    <a:pt x="6150" y="73684"/>
                  </a:lnTo>
                  <a:lnTo>
                    <a:pt x="25752" y="107054"/>
                  </a:lnTo>
                  <a:lnTo>
                    <a:pt x="40719" y="140092"/>
                  </a:lnTo>
                  <a:lnTo>
                    <a:pt x="42737" y="148917"/>
                  </a:lnTo>
                  <a:lnTo>
                    <a:pt x="42851" y="135682"/>
                  </a:lnTo>
                  <a:lnTo>
                    <a:pt x="36380" y="103318"/>
                  </a:lnTo>
                  <a:lnTo>
                    <a:pt x="37966" y="77379"/>
                  </a:lnTo>
                  <a:lnTo>
                    <a:pt x="48714" y="43018"/>
                  </a:lnTo>
                  <a:lnTo>
                    <a:pt x="69513" y="16523"/>
                  </a:lnTo>
                  <a:lnTo>
                    <a:pt x="83479" y="5741"/>
                  </a:lnTo>
                  <a:lnTo>
                    <a:pt x="101463" y="1312"/>
                  </a:lnTo>
                  <a:lnTo>
                    <a:pt x="121873" y="0"/>
                  </a:lnTo>
                  <a:lnTo>
                    <a:pt x="133805" y="3926"/>
                  </a:lnTo>
                  <a:lnTo>
                    <a:pt x="163405" y="19733"/>
                  </a:lnTo>
                  <a:lnTo>
                    <a:pt x="174534" y="36943"/>
                  </a:lnTo>
                  <a:lnTo>
                    <a:pt x="182065" y="57124"/>
                  </a:lnTo>
                  <a:lnTo>
                    <a:pt x="185012" y="87393"/>
                  </a:lnTo>
                  <a:lnTo>
                    <a:pt x="185594" y="119918"/>
                  </a:lnTo>
                  <a:lnTo>
                    <a:pt x="185718" y="150827"/>
                  </a:lnTo>
                  <a:lnTo>
                    <a:pt x="185736" y="179665"/>
                  </a:lnTo>
                  <a:lnTo>
                    <a:pt x="186530" y="180712"/>
                  </a:lnTo>
                  <a:lnTo>
                    <a:pt x="187853" y="180615"/>
                  </a:lnTo>
                  <a:lnTo>
                    <a:pt x="222758" y="159459"/>
                  </a:lnTo>
                  <a:lnTo>
                    <a:pt x="252405" y="134330"/>
                  </a:lnTo>
                  <a:lnTo>
                    <a:pt x="284807" y="106436"/>
                  </a:lnTo>
                  <a:lnTo>
                    <a:pt x="317111" y="72979"/>
                  </a:lnTo>
                  <a:lnTo>
                    <a:pt x="333257" y="50264"/>
                  </a:lnTo>
                  <a:lnTo>
                    <a:pt x="334090" y="47613"/>
                  </a:lnTo>
                  <a:lnTo>
                    <a:pt x="333851" y="45051"/>
                  </a:lnTo>
                  <a:lnTo>
                    <a:pt x="331470" y="40088"/>
                  </a:lnTo>
                  <a:lnTo>
                    <a:pt x="329723" y="39241"/>
                  </a:lnTo>
                  <a:lnTo>
                    <a:pt x="327765" y="39470"/>
                  </a:lnTo>
                  <a:lnTo>
                    <a:pt x="292435" y="55177"/>
                  </a:lnTo>
                  <a:lnTo>
                    <a:pt x="262900" y="75794"/>
                  </a:lnTo>
                  <a:lnTo>
                    <a:pt x="244429" y="97729"/>
                  </a:lnTo>
                  <a:lnTo>
                    <a:pt x="244708" y="98306"/>
                  </a:lnTo>
                  <a:lnTo>
                    <a:pt x="247136" y="98947"/>
                  </a:lnTo>
                  <a:lnTo>
                    <a:pt x="272162" y="101556"/>
                  </a:lnTo>
                  <a:lnTo>
                    <a:pt x="285957" y="105108"/>
                  </a:lnTo>
                  <a:lnTo>
                    <a:pt x="294573" y="106732"/>
                  </a:lnTo>
                  <a:lnTo>
                    <a:pt x="301048" y="110100"/>
                  </a:lnTo>
                  <a:lnTo>
                    <a:pt x="326282" y="133788"/>
                  </a:lnTo>
                  <a:lnTo>
                    <a:pt x="341263" y="157746"/>
                  </a:lnTo>
                  <a:lnTo>
                    <a:pt x="347442" y="176261"/>
                  </a:lnTo>
                  <a:lnTo>
                    <a:pt x="353322" y="204324"/>
                  </a:lnTo>
                  <a:lnTo>
                    <a:pt x="356423" y="234738"/>
                  </a:lnTo>
                  <a:lnTo>
                    <a:pt x="356167" y="255694"/>
                  </a:lnTo>
                  <a:lnTo>
                    <a:pt x="344982" y="287288"/>
                  </a:lnTo>
                  <a:lnTo>
                    <a:pt x="333335" y="307560"/>
                  </a:lnTo>
                  <a:lnTo>
                    <a:pt x="326219" y="315724"/>
                  </a:lnTo>
                  <a:lnTo>
                    <a:pt x="319346" y="318608"/>
                  </a:lnTo>
                  <a:lnTo>
                    <a:pt x="315291" y="319377"/>
                  </a:lnTo>
                  <a:lnTo>
                    <a:pt x="306552" y="318116"/>
                  </a:lnTo>
                  <a:lnTo>
                    <a:pt x="301999" y="316668"/>
                  </a:lnTo>
                  <a:lnTo>
                    <a:pt x="294824" y="310826"/>
                  </a:lnTo>
                  <a:lnTo>
                    <a:pt x="263321" y="275557"/>
                  </a:lnTo>
                  <a:lnTo>
                    <a:pt x="257175" y="2566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152"/>
            <p:cNvSpPr/>
            <p:nvPr/>
          </p:nvSpPr>
          <p:spPr>
            <a:xfrm>
              <a:off x="1229718" y="3207544"/>
              <a:ext cx="34727" cy="28576"/>
            </a:xfrm>
            <a:custGeom>
              <a:avLst/>
              <a:gdLst/>
              <a:ahLst/>
              <a:cxnLst/>
              <a:rect l="0" t="0" r="0" b="0"/>
              <a:pathLst>
                <a:path w="34727" h="28576">
                  <a:moveTo>
                    <a:pt x="6151" y="0"/>
                  </a:moveTo>
                  <a:lnTo>
                    <a:pt x="0" y="0"/>
                  </a:lnTo>
                  <a:lnTo>
                    <a:pt x="3094" y="0"/>
                  </a:lnTo>
                  <a:lnTo>
                    <a:pt x="6909" y="2116"/>
                  </a:lnTo>
                  <a:lnTo>
                    <a:pt x="34726"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153"/>
            <p:cNvSpPr/>
            <p:nvPr/>
          </p:nvSpPr>
          <p:spPr>
            <a:xfrm>
              <a:off x="1409136" y="3300413"/>
              <a:ext cx="94398" cy="225269"/>
            </a:xfrm>
            <a:custGeom>
              <a:avLst/>
              <a:gdLst/>
              <a:ahLst/>
              <a:cxnLst/>
              <a:rect l="0" t="0" r="0" b="0"/>
              <a:pathLst>
                <a:path w="94398" h="225269">
                  <a:moveTo>
                    <a:pt x="62477" y="0"/>
                  </a:moveTo>
                  <a:lnTo>
                    <a:pt x="62477" y="3792"/>
                  </a:lnTo>
                  <a:lnTo>
                    <a:pt x="61683" y="4909"/>
                  </a:lnTo>
                  <a:lnTo>
                    <a:pt x="60360" y="5654"/>
                  </a:lnTo>
                  <a:lnTo>
                    <a:pt x="58684" y="6150"/>
                  </a:lnTo>
                  <a:lnTo>
                    <a:pt x="49498" y="13444"/>
                  </a:lnTo>
                  <a:lnTo>
                    <a:pt x="14717" y="47777"/>
                  </a:lnTo>
                  <a:lnTo>
                    <a:pt x="4316" y="61957"/>
                  </a:lnTo>
                  <a:lnTo>
                    <a:pt x="0" y="76213"/>
                  </a:lnTo>
                  <a:lnTo>
                    <a:pt x="1107" y="85730"/>
                  </a:lnTo>
                  <a:lnTo>
                    <a:pt x="5039" y="95252"/>
                  </a:lnTo>
                  <a:lnTo>
                    <a:pt x="36280" y="130704"/>
                  </a:lnTo>
                  <a:lnTo>
                    <a:pt x="71319" y="163864"/>
                  </a:lnTo>
                  <a:lnTo>
                    <a:pt x="82281" y="173635"/>
                  </a:lnTo>
                  <a:lnTo>
                    <a:pt x="93689" y="197617"/>
                  </a:lnTo>
                  <a:lnTo>
                    <a:pt x="94397" y="201595"/>
                  </a:lnTo>
                  <a:lnTo>
                    <a:pt x="93068" y="208131"/>
                  </a:lnTo>
                  <a:lnTo>
                    <a:pt x="87857" y="216273"/>
                  </a:lnTo>
                  <a:lnTo>
                    <a:pt x="81429" y="219152"/>
                  </a:lnTo>
                  <a:lnTo>
                    <a:pt x="59769" y="225268"/>
                  </a:lnTo>
                  <a:lnTo>
                    <a:pt x="45711" y="222144"/>
                  </a:lnTo>
                  <a:lnTo>
                    <a:pt x="26739" y="216094"/>
                  </a:lnTo>
                  <a:lnTo>
                    <a:pt x="18018" y="214310"/>
                  </a:lnTo>
                  <a:lnTo>
                    <a:pt x="5327" y="207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154"/>
            <p:cNvSpPr/>
            <p:nvPr/>
          </p:nvSpPr>
          <p:spPr>
            <a:xfrm>
              <a:off x="1721644" y="3160094"/>
              <a:ext cx="471048" cy="490363"/>
            </a:xfrm>
            <a:custGeom>
              <a:avLst/>
              <a:gdLst/>
              <a:ahLst/>
              <a:cxnLst/>
              <a:rect l="0" t="0" r="0" b="0"/>
              <a:pathLst>
                <a:path w="471048" h="490363">
                  <a:moveTo>
                    <a:pt x="0" y="211756"/>
                  </a:moveTo>
                  <a:lnTo>
                    <a:pt x="11406" y="212550"/>
                  </a:lnTo>
                  <a:lnTo>
                    <a:pt x="31063" y="217410"/>
                  </a:lnTo>
                  <a:lnTo>
                    <a:pt x="61434" y="218606"/>
                  </a:lnTo>
                  <a:lnTo>
                    <a:pt x="92462" y="215020"/>
                  </a:lnTo>
                  <a:lnTo>
                    <a:pt x="117294" y="211090"/>
                  </a:lnTo>
                  <a:lnTo>
                    <a:pt x="144206" y="206697"/>
                  </a:lnTo>
                  <a:lnTo>
                    <a:pt x="172041" y="202100"/>
                  </a:lnTo>
                  <a:lnTo>
                    <a:pt x="198171" y="197410"/>
                  </a:lnTo>
                  <a:lnTo>
                    <a:pt x="223807" y="192680"/>
                  </a:lnTo>
                  <a:lnTo>
                    <a:pt x="251076" y="187932"/>
                  </a:lnTo>
                  <a:lnTo>
                    <a:pt x="276954" y="181059"/>
                  </a:lnTo>
                  <a:lnTo>
                    <a:pt x="301684" y="172713"/>
                  </a:lnTo>
                  <a:lnTo>
                    <a:pt x="325905" y="163712"/>
                  </a:lnTo>
                  <a:lnTo>
                    <a:pt x="349899" y="154420"/>
                  </a:lnTo>
                  <a:lnTo>
                    <a:pt x="381486" y="138147"/>
                  </a:lnTo>
                  <a:lnTo>
                    <a:pt x="413493" y="111314"/>
                  </a:lnTo>
                  <a:lnTo>
                    <a:pt x="445711" y="78085"/>
                  </a:lnTo>
                  <a:lnTo>
                    <a:pt x="458723" y="53589"/>
                  </a:lnTo>
                  <a:lnTo>
                    <a:pt x="470001" y="19228"/>
                  </a:lnTo>
                  <a:lnTo>
                    <a:pt x="471047" y="6367"/>
                  </a:lnTo>
                  <a:lnTo>
                    <a:pt x="470400" y="3393"/>
                  </a:lnTo>
                  <a:lnTo>
                    <a:pt x="469175" y="1410"/>
                  </a:lnTo>
                  <a:lnTo>
                    <a:pt x="467564" y="88"/>
                  </a:lnTo>
                  <a:lnTo>
                    <a:pt x="465697" y="0"/>
                  </a:lnTo>
                  <a:lnTo>
                    <a:pt x="461505" y="2019"/>
                  </a:lnTo>
                  <a:lnTo>
                    <a:pt x="454683" y="7618"/>
                  </a:lnTo>
                  <a:lnTo>
                    <a:pt x="432439" y="41563"/>
                  </a:lnTo>
                  <a:lnTo>
                    <a:pt x="414150" y="73363"/>
                  </a:lnTo>
                  <a:lnTo>
                    <a:pt x="399994" y="103811"/>
                  </a:lnTo>
                  <a:lnTo>
                    <a:pt x="387863" y="135058"/>
                  </a:lnTo>
                  <a:lnTo>
                    <a:pt x="381933" y="158618"/>
                  </a:lnTo>
                  <a:lnTo>
                    <a:pt x="376652" y="184964"/>
                  </a:lnTo>
                  <a:lnTo>
                    <a:pt x="369543" y="210432"/>
                  </a:lnTo>
                  <a:lnTo>
                    <a:pt x="361885" y="234980"/>
                  </a:lnTo>
                  <a:lnTo>
                    <a:pt x="355835" y="259119"/>
                  </a:lnTo>
                  <a:lnTo>
                    <a:pt x="350501" y="283077"/>
                  </a:lnTo>
                  <a:lnTo>
                    <a:pt x="343035" y="316761"/>
                  </a:lnTo>
                  <a:lnTo>
                    <a:pt x="335796" y="346850"/>
                  </a:lnTo>
                  <a:lnTo>
                    <a:pt x="326239" y="381669"/>
                  </a:lnTo>
                  <a:lnTo>
                    <a:pt x="319980" y="408835"/>
                  </a:lnTo>
                  <a:lnTo>
                    <a:pt x="316000" y="418052"/>
                  </a:lnTo>
                  <a:lnTo>
                    <a:pt x="314656" y="424485"/>
                  </a:lnTo>
                  <a:lnTo>
                    <a:pt x="314545" y="424219"/>
                  </a:lnTo>
                  <a:lnTo>
                    <a:pt x="314329" y="394676"/>
                  </a:lnTo>
                  <a:lnTo>
                    <a:pt x="316443" y="375227"/>
                  </a:lnTo>
                  <a:lnTo>
                    <a:pt x="326510" y="340233"/>
                  </a:lnTo>
                  <a:lnTo>
                    <a:pt x="334251" y="319673"/>
                  </a:lnTo>
                  <a:lnTo>
                    <a:pt x="354945" y="284116"/>
                  </a:lnTo>
                  <a:lnTo>
                    <a:pt x="380427" y="260527"/>
                  </a:lnTo>
                  <a:lnTo>
                    <a:pt x="386831" y="257245"/>
                  </a:lnTo>
                  <a:lnTo>
                    <a:pt x="394898" y="255396"/>
                  </a:lnTo>
                  <a:lnTo>
                    <a:pt x="397409" y="255931"/>
                  </a:lnTo>
                  <a:lnTo>
                    <a:pt x="404735" y="260476"/>
                  </a:lnTo>
                  <a:lnTo>
                    <a:pt x="409541" y="264630"/>
                  </a:lnTo>
                  <a:lnTo>
                    <a:pt x="416708" y="286601"/>
                  </a:lnTo>
                  <a:lnTo>
                    <a:pt x="420538" y="318968"/>
                  </a:lnTo>
                  <a:lnTo>
                    <a:pt x="419178" y="352996"/>
                  </a:lnTo>
                  <a:lnTo>
                    <a:pt x="415293" y="386675"/>
                  </a:lnTo>
                  <a:lnTo>
                    <a:pt x="413732" y="417405"/>
                  </a:lnTo>
                  <a:lnTo>
                    <a:pt x="408211" y="448397"/>
                  </a:lnTo>
                  <a:lnTo>
                    <a:pt x="413433" y="476706"/>
                  </a:lnTo>
                  <a:lnTo>
                    <a:pt x="416052" y="482441"/>
                  </a:lnTo>
                  <a:lnTo>
                    <a:pt x="421481" y="4903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155"/>
            <p:cNvSpPr/>
            <p:nvPr/>
          </p:nvSpPr>
          <p:spPr>
            <a:xfrm>
              <a:off x="2221706" y="3465147"/>
              <a:ext cx="214314" cy="213885"/>
            </a:xfrm>
            <a:custGeom>
              <a:avLst/>
              <a:gdLst/>
              <a:ahLst/>
              <a:cxnLst/>
              <a:rect l="0" t="0" r="0" b="0"/>
              <a:pathLst>
                <a:path w="214314" h="213885">
                  <a:moveTo>
                    <a:pt x="0" y="99584"/>
                  </a:moveTo>
                  <a:lnTo>
                    <a:pt x="31374" y="99584"/>
                  </a:lnTo>
                  <a:lnTo>
                    <a:pt x="60547" y="99584"/>
                  </a:lnTo>
                  <a:lnTo>
                    <a:pt x="89777" y="97468"/>
                  </a:lnTo>
                  <a:lnTo>
                    <a:pt x="108357" y="89697"/>
                  </a:lnTo>
                  <a:lnTo>
                    <a:pt x="142354" y="69279"/>
                  </a:lnTo>
                  <a:lnTo>
                    <a:pt x="160916" y="51878"/>
                  </a:lnTo>
                  <a:lnTo>
                    <a:pt x="166239" y="43721"/>
                  </a:lnTo>
                  <a:lnTo>
                    <a:pt x="169906" y="30204"/>
                  </a:lnTo>
                  <a:lnTo>
                    <a:pt x="171315" y="11868"/>
                  </a:lnTo>
                  <a:lnTo>
                    <a:pt x="169273" y="6889"/>
                  </a:lnTo>
                  <a:lnTo>
                    <a:pt x="167618" y="4450"/>
                  </a:lnTo>
                  <a:lnTo>
                    <a:pt x="163662" y="1740"/>
                  </a:lnTo>
                  <a:lnTo>
                    <a:pt x="156972" y="214"/>
                  </a:lnTo>
                  <a:lnTo>
                    <a:pt x="154654" y="0"/>
                  </a:lnTo>
                  <a:lnTo>
                    <a:pt x="143808" y="3491"/>
                  </a:lnTo>
                  <a:lnTo>
                    <a:pt x="115599" y="21833"/>
                  </a:lnTo>
                  <a:lnTo>
                    <a:pt x="85839" y="51767"/>
                  </a:lnTo>
                  <a:lnTo>
                    <a:pt x="70490" y="78586"/>
                  </a:lnTo>
                  <a:lnTo>
                    <a:pt x="60609" y="106813"/>
                  </a:lnTo>
                  <a:lnTo>
                    <a:pt x="58969" y="128184"/>
                  </a:lnTo>
                  <a:lnTo>
                    <a:pt x="63951" y="149598"/>
                  </a:lnTo>
                  <a:lnTo>
                    <a:pt x="79455" y="176051"/>
                  </a:lnTo>
                  <a:lnTo>
                    <a:pt x="90082" y="186750"/>
                  </a:lnTo>
                  <a:lnTo>
                    <a:pt x="105389" y="196798"/>
                  </a:lnTo>
                  <a:lnTo>
                    <a:pt x="131242" y="204438"/>
                  </a:lnTo>
                  <a:lnTo>
                    <a:pt x="161517" y="209686"/>
                  </a:lnTo>
                  <a:lnTo>
                    <a:pt x="196906" y="212641"/>
                  </a:lnTo>
                  <a:lnTo>
                    <a:pt x="214313" y="2138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156"/>
            <p:cNvSpPr/>
            <p:nvPr/>
          </p:nvSpPr>
          <p:spPr>
            <a:xfrm>
              <a:off x="2501034" y="3493294"/>
              <a:ext cx="270742" cy="200026"/>
            </a:xfrm>
            <a:custGeom>
              <a:avLst/>
              <a:gdLst/>
              <a:ahLst/>
              <a:cxnLst/>
              <a:rect l="0" t="0" r="0" b="0"/>
              <a:pathLst>
                <a:path w="270742" h="200026">
                  <a:moveTo>
                    <a:pt x="20710" y="0"/>
                  </a:moveTo>
                  <a:lnTo>
                    <a:pt x="16917" y="3792"/>
                  </a:lnTo>
                  <a:lnTo>
                    <a:pt x="15055" y="7771"/>
                  </a:lnTo>
                  <a:lnTo>
                    <a:pt x="11580" y="37028"/>
                  </a:lnTo>
                  <a:lnTo>
                    <a:pt x="7441" y="68344"/>
                  </a:lnTo>
                  <a:lnTo>
                    <a:pt x="2932" y="95744"/>
                  </a:lnTo>
                  <a:lnTo>
                    <a:pt x="0" y="128538"/>
                  </a:lnTo>
                  <a:lnTo>
                    <a:pt x="1538" y="160533"/>
                  </a:lnTo>
                  <a:lnTo>
                    <a:pt x="6397" y="192614"/>
                  </a:lnTo>
                  <a:lnTo>
                    <a:pt x="11327" y="181422"/>
                  </a:lnTo>
                  <a:lnTo>
                    <a:pt x="15552" y="147789"/>
                  </a:lnTo>
                  <a:lnTo>
                    <a:pt x="25734" y="114006"/>
                  </a:lnTo>
                  <a:lnTo>
                    <a:pt x="37413" y="78542"/>
                  </a:lnTo>
                  <a:lnTo>
                    <a:pt x="49289" y="44974"/>
                  </a:lnTo>
                  <a:lnTo>
                    <a:pt x="58546" y="29200"/>
                  </a:lnTo>
                  <a:lnTo>
                    <a:pt x="67110" y="16589"/>
                  </a:lnTo>
                  <a:lnTo>
                    <a:pt x="68312" y="13441"/>
                  </a:lnTo>
                  <a:lnTo>
                    <a:pt x="70701" y="11342"/>
                  </a:lnTo>
                  <a:lnTo>
                    <a:pt x="77588" y="9009"/>
                  </a:lnTo>
                  <a:lnTo>
                    <a:pt x="80060" y="9181"/>
                  </a:lnTo>
                  <a:lnTo>
                    <a:pt x="81708" y="10089"/>
                  </a:lnTo>
                  <a:lnTo>
                    <a:pt x="94754" y="27777"/>
                  </a:lnTo>
                  <a:lnTo>
                    <a:pt x="102685" y="58700"/>
                  </a:lnTo>
                  <a:lnTo>
                    <a:pt x="105694" y="86825"/>
                  </a:lnTo>
                  <a:lnTo>
                    <a:pt x="106289" y="117898"/>
                  </a:lnTo>
                  <a:lnTo>
                    <a:pt x="106416" y="149699"/>
                  </a:lnTo>
                  <a:lnTo>
                    <a:pt x="107223" y="165887"/>
                  </a:lnTo>
                  <a:lnTo>
                    <a:pt x="112585" y="186602"/>
                  </a:lnTo>
                  <a:lnTo>
                    <a:pt x="113710" y="188695"/>
                  </a:lnTo>
                  <a:lnTo>
                    <a:pt x="115254" y="190090"/>
                  </a:lnTo>
                  <a:lnTo>
                    <a:pt x="117077" y="191021"/>
                  </a:lnTo>
                  <a:lnTo>
                    <a:pt x="118292" y="190847"/>
                  </a:lnTo>
                  <a:lnTo>
                    <a:pt x="119102" y="189937"/>
                  </a:lnTo>
                  <a:lnTo>
                    <a:pt x="126234" y="170564"/>
                  </a:lnTo>
                  <a:lnTo>
                    <a:pt x="135494" y="135026"/>
                  </a:lnTo>
                  <a:lnTo>
                    <a:pt x="144630" y="103224"/>
                  </a:lnTo>
                  <a:lnTo>
                    <a:pt x="159782" y="72072"/>
                  </a:lnTo>
                  <a:lnTo>
                    <a:pt x="178969" y="39594"/>
                  </a:lnTo>
                  <a:lnTo>
                    <a:pt x="187016" y="28048"/>
                  </a:lnTo>
                  <a:lnTo>
                    <a:pt x="198220" y="19599"/>
                  </a:lnTo>
                  <a:lnTo>
                    <a:pt x="207802" y="15861"/>
                  </a:lnTo>
                  <a:lnTo>
                    <a:pt x="215668" y="14754"/>
                  </a:lnTo>
                  <a:lnTo>
                    <a:pt x="217357" y="15392"/>
                  </a:lnTo>
                  <a:lnTo>
                    <a:pt x="218483" y="16611"/>
                  </a:lnTo>
                  <a:lnTo>
                    <a:pt x="225348" y="32203"/>
                  </a:lnTo>
                  <a:lnTo>
                    <a:pt x="232566" y="65344"/>
                  </a:lnTo>
                  <a:lnTo>
                    <a:pt x="236654" y="95193"/>
                  </a:lnTo>
                  <a:lnTo>
                    <a:pt x="241077" y="127635"/>
                  </a:lnTo>
                  <a:lnTo>
                    <a:pt x="249793" y="162064"/>
                  </a:lnTo>
                  <a:lnTo>
                    <a:pt x="270741"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157"/>
            <p:cNvSpPr/>
            <p:nvPr/>
          </p:nvSpPr>
          <p:spPr>
            <a:xfrm>
              <a:off x="2800350" y="3461678"/>
              <a:ext cx="278607" cy="260217"/>
            </a:xfrm>
            <a:custGeom>
              <a:avLst/>
              <a:gdLst/>
              <a:ahLst/>
              <a:cxnLst/>
              <a:rect l="0" t="0" r="0" b="0"/>
              <a:pathLst>
                <a:path w="278607" h="260217">
                  <a:moveTo>
                    <a:pt x="0" y="153060"/>
                  </a:moveTo>
                  <a:lnTo>
                    <a:pt x="3792" y="149267"/>
                  </a:lnTo>
                  <a:lnTo>
                    <a:pt x="7771" y="147405"/>
                  </a:lnTo>
                  <a:lnTo>
                    <a:pt x="9943" y="146909"/>
                  </a:lnTo>
                  <a:lnTo>
                    <a:pt x="44133" y="125827"/>
                  </a:lnTo>
                  <a:lnTo>
                    <a:pt x="78749" y="107052"/>
                  </a:lnTo>
                  <a:lnTo>
                    <a:pt x="110530" y="83902"/>
                  </a:lnTo>
                  <a:lnTo>
                    <a:pt x="136579" y="49269"/>
                  </a:lnTo>
                  <a:lnTo>
                    <a:pt x="141010" y="34289"/>
                  </a:lnTo>
                  <a:lnTo>
                    <a:pt x="142322" y="23588"/>
                  </a:lnTo>
                  <a:lnTo>
                    <a:pt x="138919" y="11598"/>
                  </a:lnTo>
                  <a:lnTo>
                    <a:pt x="137063" y="8746"/>
                  </a:lnTo>
                  <a:lnTo>
                    <a:pt x="132883" y="5576"/>
                  </a:lnTo>
                  <a:lnTo>
                    <a:pt x="122276" y="0"/>
                  </a:lnTo>
                  <a:lnTo>
                    <a:pt x="97701" y="905"/>
                  </a:lnTo>
                  <a:lnTo>
                    <a:pt x="72869" y="6200"/>
                  </a:lnTo>
                  <a:lnTo>
                    <a:pt x="50431" y="20381"/>
                  </a:lnTo>
                  <a:lnTo>
                    <a:pt x="22114" y="53449"/>
                  </a:lnTo>
                  <a:lnTo>
                    <a:pt x="13797" y="67513"/>
                  </a:lnTo>
                  <a:lnTo>
                    <a:pt x="8458" y="95945"/>
                  </a:lnTo>
                  <a:lnTo>
                    <a:pt x="9650" y="119468"/>
                  </a:lnTo>
                  <a:lnTo>
                    <a:pt x="14608" y="136542"/>
                  </a:lnTo>
                  <a:lnTo>
                    <a:pt x="31580" y="159542"/>
                  </a:lnTo>
                  <a:lnTo>
                    <a:pt x="65358" y="186531"/>
                  </a:lnTo>
                  <a:lnTo>
                    <a:pt x="97417" y="204516"/>
                  </a:lnTo>
                  <a:lnTo>
                    <a:pt x="123465" y="217204"/>
                  </a:lnTo>
                  <a:lnTo>
                    <a:pt x="150917" y="228135"/>
                  </a:lnTo>
                  <a:lnTo>
                    <a:pt x="178993" y="236168"/>
                  </a:lnTo>
                  <a:lnTo>
                    <a:pt x="206553" y="242384"/>
                  </a:lnTo>
                  <a:lnTo>
                    <a:pt x="232030" y="247792"/>
                  </a:lnTo>
                  <a:lnTo>
                    <a:pt x="278606" y="2602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9" name="SMARTInkShape-Group28"/>
          <p:cNvGrpSpPr/>
          <p:nvPr/>
        </p:nvGrpSpPr>
        <p:grpSpPr>
          <a:xfrm>
            <a:off x="4686497" y="1414463"/>
            <a:ext cx="1314254" cy="805661"/>
            <a:chOff x="4686497" y="1414463"/>
            <a:chExt cx="1314254" cy="805661"/>
          </a:xfrm>
        </p:grpSpPr>
        <p:sp>
          <p:nvSpPr>
            <p:cNvPr id="176" name="SMARTInkShape-158"/>
            <p:cNvSpPr/>
            <p:nvPr/>
          </p:nvSpPr>
          <p:spPr>
            <a:xfrm>
              <a:off x="4686497" y="1414463"/>
              <a:ext cx="42663" cy="614363"/>
            </a:xfrm>
            <a:custGeom>
              <a:avLst/>
              <a:gdLst/>
              <a:ahLst/>
              <a:cxnLst/>
              <a:rect l="0" t="0" r="0" b="0"/>
              <a:pathLst>
                <a:path w="42663" h="614363">
                  <a:moveTo>
                    <a:pt x="28378" y="0"/>
                  </a:moveTo>
                  <a:lnTo>
                    <a:pt x="28378" y="3792"/>
                  </a:lnTo>
                  <a:lnTo>
                    <a:pt x="30495" y="7770"/>
                  </a:lnTo>
                  <a:lnTo>
                    <a:pt x="32170" y="9942"/>
                  </a:lnTo>
                  <a:lnTo>
                    <a:pt x="34032" y="16589"/>
                  </a:lnTo>
                  <a:lnTo>
                    <a:pt x="40235" y="49809"/>
                  </a:lnTo>
                  <a:lnTo>
                    <a:pt x="41945" y="76847"/>
                  </a:lnTo>
                  <a:lnTo>
                    <a:pt x="42452" y="106554"/>
                  </a:lnTo>
                  <a:lnTo>
                    <a:pt x="42571" y="131494"/>
                  </a:lnTo>
                  <a:lnTo>
                    <a:pt x="42623" y="158454"/>
                  </a:lnTo>
                  <a:lnTo>
                    <a:pt x="42647" y="186311"/>
                  </a:lnTo>
                  <a:lnTo>
                    <a:pt x="42657" y="214567"/>
                  </a:lnTo>
                  <a:lnTo>
                    <a:pt x="42662" y="243000"/>
                  </a:lnTo>
                  <a:lnTo>
                    <a:pt x="41870" y="272306"/>
                  </a:lnTo>
                  <a:lnTo>
                    <a:pt x="38872" y="303852"/>
                  </a:lnTo>
                  <a:lnTo>
                    <a:pt x="34894" y="334276"/>
                  </a:lnTo>
                  <a:lnTo>
                    <a:pt x="29686" y="363673"/>
                  </a:lnTo>
                  <a:lnTo>
                    <a:pt x="22080" y="392614"/>
                  </a:lnTo>
                  <a:lnTo>
                    <a:pt x="15525" y="421351"/>
                  </a:lnTo>
                  <a:lnTo>
                    <a:pt x="9966" y="449204"/>
                  </a:lnTo>
                  <a:lnTo>
                    <a:pt x="4849" y="474813"/>
                  </a:lnTo>
                  <a:lnTo>
                    <a:pt x="2045" y="499423"/>
                  </a:lnTo>
                  <a:lnTo>
                    <a:pt x="467" y="533475"/>
                  </a:lnTo>
                  <a:lnTo>
                    <a:pt x="0" y="561556"/>
                  </a:lnTo>
                  <a:lnTo>
                    <a:pt x="1978" y="582841"/>
                  </a:lnTo>
                  <a:lnTo>
                    <a:pt x="14091" y="6143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159"/>
            <p:cNvSpPr/>
            <p:nvPr/>
          </p:nvSpPr>
          <p:spPr>
            <a:xfrm>
              <a:off x="4823873" y="1807369"/>
              <a:ext cx="298198" cy="170898"/>
            </a:xfrm>
            <a:custGeom>
              <a:avLst/>
              <a:gdLst/>
              <a:ahLst/>
              <a:cxnLst/>
              <a:rect l="0" t="0" r="0" b="0"/>
              <a:pathLst>
                <a:path w="298198" h="170898">
                  <a:moveTo>
                    <a:pt x="148177" y="0"/>
                  </a:moveTo>
                  <a:lnTo>
                    <a:pt x="138234" y="9943"/>
                  </a:lnTo>
                  <a:lnTo>
                    <a:pt x="104442" y="27641"/>
                  </a:lnTo>
                  <a:lnTo>
                    <a:pt x="69481" y="55851"/>
                  </a:lnTo>
                  <a:lnTo>
                    <a:pt x="34656" y="86494"/>
                  </a:lnTo>
                  <a:lnTo>
                    <a:pt x="15187" y="114452"/>
                  </a:lnTo>
                  <a:lnTo>
                    <a:pt x="515" y="149405"/>
                  </a:lnTo>
                  <a:lnTo>
                    <a:pt x="0" y="158477"/>
                  </a:lnTo>
                  <a:lnTo>
                    <a:pt x="2416" y="165155"/>
                  </a:lnTo>
                  <a:lnTo>
                    <a:pt x="4966" y="167253"/>
                  </a:lnTo>
                  <a:lnTo>
                    <a:pt x="12031" y="169585"/>
                  </a:lnTo>
                  <a:lnTo>
                    <a:pt x="24935" y="170897"/>
                  </a:lnTo>
                  <a:lnTo>
                    <a:pt x="42605" y="167494"/>
                  </a:lnTo>
                  <a:lnTo>
                    <a:pt x="77871" y="144700"/>
                  </a:lnTo>
                  <a:lnTo>
                    <a:pt x="99835" y="125302"/>
                  </a:lnTo>
                  <a:lnTo>
                    <a:pt x="128270" y="91140"/>
                  </a:lnTo>
                  <a:lnTo>
                    <a:pt x="150432" y="56205"/>
                  </a:lnTo>
                  <a:lnTo>
                    <a:pt x="153148" y="50645"/>
                  </a:lnTo>
                  <a:lnTo>
                    <a:pt x="154892" y="44400"/>
                  </a:lnTo>
                  <a:lnTo>
                    <a:pt x="155035" y="44681"/>
                  </a:lnTo>
                  <a:lnTo>
                    <a:pt x="156089" y="55931"/>
                  </a:lnTo>
                  <a:lnTo>
                    <a:pt x="160970" y="72137"/>
                  </a:lnTo>
                  <a:lnTo>
                    <a:pt x="164450" y="105728"/>
                  </a:lnTo>
                  <a:lnTo>
                    <a:pt x="173100" y="140410"/>
                  </a:lnTo>
                  <a:lnTo>
                    <a:pt x="176824" y="153824"/>
                  </a:lnTo>
                  <a:lnTo>
                    <a:pt x="182807" y="162769"/>
                  </a:lnTo>
                  <a:lnTo>
                    <a:pt x="185529" y="163623"/>
                  </a:lnTo>
                  <a:lnTo>
                    <a:pt x="187366" y="163851"/>
                  </a:lnTo>
                  <a:lnTo>
                    <a:pt x="188590" y="163209"/>
                  </a:lnTo>
                  <a:lnTo>
                    <a:pt x="189406" y="161987"/>
                  </a:lnTo>
                  <a:lnTo>
                    <a:pt x="189950" y="160379"/>
                  </a:lnTo>
                  <a:lnTo>
                    <a:pt x="207038" y="137558"/>
                  </a:lnTo>
                  <a:lnTo>
                    <a:pt x="215988" y="108573"/>
                  </a:lnTo>
                  <a:lnTo>
                    <a:pt x="233584" y="73051"/>
                  </a:lnTo>
                  <a:lnTo>
                    <a:pt x="238835" y="57628"/>
                  </a:lnTo>
                  <a:lnTo>
                    <a:pt x="242507" y="43004"/>
                  </a:lnTo>
                  <a:lnTo>
                    <a:pt x="248623" y="30733"/>
                  </a:lnTo>
                  <a:lnTo>
                    <a:pt x="250859" y="27633"/>
                  </a:lnTo>
                  <a:lnTo>
                    <a:pt x="253938" y="25565"/>
                  </a:lnTo>
                  <a:lnTo>
                    <a:pt x="261592" y="23268"/>
                  </a:lnTo>
                  <a:lnTo>
                    <a:pt x="265062" y="23450"/>
                  </a:lnTo>
                  <a:lnTo>
                    <a:pt x="271035" y="25768"/>
                  </a:lnTo>
                  <a:lnTo>
                    <a:pt x="272945" y="27497"/>
                  </a:lnTo>
                  <a:lnTo>
                    <a:pt x="275067" y="31535"/>
                  </a:lnTo>
                  <a:lnTo>
                    <a:pt x="281575" y="64753"/>
                  </a:lnTo>
                  <a:lnTo>
                    <a:pt x="283601" y="94027"/>
                  </a:lnTo>
                  <a:lnTo>
                    <a:pt x="284642" y="126582"/>
                  </a:lnTo>
                  <a:lnTo>
                    <a:pt x="289593" y="147837"/>
                  </a:lnTo>
                  <a:lnTo>
                    <a:pt x="298197"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160"/>
            <p:cNvSpPr/>
            <p:nvPr/>
          </p:nvSpPr>
          <p:spPr>
            <a:xfrm>
              <a:off x="5136614" y="1743201"/>
              <a:ext cx="864137" cy="476923"/>
            </a:xfrm>
            <a:custGeom>
              <a:avLst/>
              <a:gdLst/>
              <a:ahLst/>
              <a:cxnLst/>
              <a:rect l="0" t="0" r="0" b="0"/>
              <a:pathLst>
                <a:path w="864137" h="476923">
                  <a:moveTo>
                    <a:pt x="135474" y="85599"/>
                  </a:moveTo>
                  <a:lnTo>
                    <a:pt x="135474" y="81807"/>
                  </a:lnTo>
                  <a:lnTo>
                    <a:pt x="134680" y="80689"/>
                  </a:lnTo>
                  <a:lnTo>
                    <a:pt x="133357" y="79945"/>
                  </a:lnTo>
                  <a:lnTo>
                    <a:pt x="131681" y="79448"/>
                  </a:lnTo>
                  <a:lnTo>
                    <a:pt x="125531" y="74957"/>
                  </a:lnTo>
                  <a:lnTo>
                    <a:pt x="123117" y="70815"/>
                  </a:lnTo>
                  <a:lnTo>
                    <a:pt x="122473" y="68599"/>
                  </a:lnTo>
                  <a:lnTo>
                    <a:pt x="117525" y="64021"/>
                  </a:lnTo>
                  <a:lnTo>
                    <a:pt x="113983" y="61688"/>
                  </a:lnTo>
                  <a:lnTo>
                    <a:pt x="110034" y="60927"/>
                  </a:lnTo>
                  <a:lnTo>
                    <a:pt x="90173" y="65409"/>
                  </a:lnTo>
                  <a:lnTo>
                    <a:pt x="56571" y="77031"/>
                  </a:lnTo>
                  <a:lnTo>
                    <a:pt x="24924" y="94153"/>
                  </a:lnTo>
                  <a:lnTo>
                    <a:pt x="9673" y="105772"/>
                  </a:lnTo>
                  <a:lnTo>
                    <a:pt x="4156" y="112557"/>
                  </a:lnTo>
                  <a:lnTo>
                    <a:pt x="0" y="120805"/>
                  </a:lnTo>
                  <a:lnTo>
                    <a:pt x="7084" y="121216"/>
                  </a:lnTo>
                  <a:lnTo>
                    <a:pt x="22556" y="120494"/>
                  </a:lnTo>
                  <a:lnTo>
                    <a:pt x="56952" y="109924"/>
                  </a:lnTo>
                  <a:lnTo>
                    <a:pt x="72079" y="107094"/>
                  </a:lnTo>
                  <a:lnTo>
                    <a:pt x="78988" y="103619"/>
                  </a:lnTo>
                  <a:lnTo>
                    <a:pt x="82735" y="103168"/>
                  </a:lnTo>
                  <a:lnTo>
                    <a:pt x="91132" y="104785"/>
                  </a:lnTo>
                  <a:lnTo>
                    <a:pt x="100992" y="110157"/>
                  </a:lnTo>
                  <a:lnTo>
                    <a:pt x="111435" y="124787"/>
                  </a:lnTo>
                  <a:lnTo>
                    <a:pt x="116323" y="133707"/>
                  </a:lnTo>
                  <a:lnTo>
                    <a:pt x="121019" y="162982"/>
                  </a:lnTo>
                  <a:lnTo>
                    <a:pt x="126650" y="196752"/>
                  </a:lnTo>
                  <a:lnTo>
                    <a:pt x="127832" y="229658"/>
                  </a:lnTo>
                  <a:lnTo>
                    <a:pt x="128182" y="264544"/>
                  </a:lnTo>
                  <a:lnTo>
                    <a:pt x="126169" y="300016"/>
                  </a:lnTo>
                  <a:lnTo>
                    <a:pt x="122663" y="335661"/>
                  </a:lnTo>
                  <a:lnTo>
                    <a:pt x="119507" y="369241"/>
                  </a:lnTo>
                  <a:lnTo>
                    <a:pt x="115662" y="399299"/>
                  </a:lnTo>
                  <a:lnTo>
                    <a:pt x="110570" y="434108"/>
                  </a:lnTo>
                  <a:lnTo>
                    <a:pt x="105265" y="461272"/>
                  </a:lnTo>
                  <a:lnTo>
                    <a:pt x="101388" y="470489"/>
                  </a:lnTo>
                  <a:lnTo>
                    <a:pt x="100843" y="473161"/>
                  </a:lnTo>
                  <a:lnTo>
                    <a:pt x="99687" y="474942"/>
                  </a:lnTo>
                  <a:lnTo>
                    <a:pt x="98122" y="476130"/>
                  </a:lnTo>
                  <a:lnTo>
                    <a:pt x="96284" y="476922"/>
                  </a:lnTo>
                  <a:lnTo>
                    <a:pt x="94267" y="476656"/>
                  </a:lnTo>
                  <a:lnTo>
                    <a:pt x="89907" y="474244"/>
                  </a:lnTo>
                  <a:lnTo>
                    <a:pt x="88428" y="472489"/>
                  </a:lnTo>
                  <a:lnTo>
                    <a:pt x="71847" y="440908"/>
                  </a:lnTo>
                  <a:lnTo>
                    <a:pt x="59877" y="412253"/>
                  </a:lnTo>
                  <a:lnTo>
                    <a:pt x="53896" y="382058"/>
                  </a:lnTo>
                  <a:lnTo>
                    <a:pt x="56445" y="351856"/>
                  </a:lnTo>
                  <a:lnTo>
                    <a:pt x="63021" y="318125"/>
                  </a:lnTo>
                  <a:lnTo>
                    <a:pt x="70464" y="294777"/>
                  </a:lnTo>
                  <a:lnTo>
                    <a:pt x="76948" y="269054"/>
                  </a:lnTo>
                  <a:lnTo>
                    <a:pt x="84062" y="243335"/>
                  </a:lnTo>
                  <a:lnTo>
                    <a:pt x="100661" y="211005"/>
                  </a:lnTo>
                  <a:lnTo>
                    <a:pt x="115986" y="181317"/>
                  </a:lnTo>
                  <a:lnTo>
                    <a:pt x="130582" y="153207"/>
                  </a:lnTo>
                  <a:lnTo>
                    <a:pt x="154506" y="118403"/>
                  </a:lnTo>
                  <a:lnTo>
                    <a:pt x="167867" y="99458"/>
                  </a:lnTo>
                  <a:lnTo>
                    <a:pt x="173154" y="95727"/>
                  </a:lnTo>
                  <a:lnTo>
                    <a:pt x="180593" y="93627"/>
                  </a:lnTo>
                  <a:lnTo>
                    <a:pt x="182222" y="94126"/>
                  </a:lnTo>
                  <a:lnTo>
                    <a:pt x="183309" y="95252"/>
                  </a:lnTo>
                  <a:lnTo>
                    <a:pt x="184515" y="98621"/>
                  </a:lnTo>
                  <a:lnTo>
                    <a:pt x="185455" y="131944"/>
                  </a:lnTo>
                  <a:lnTo>
                    <a:pt x="186271" y="165926"/>
                  </a:lnTo>
                  <a:lnTo>
                    <a:pt x="189271" y="175804"/>
                  </a:lnTo>
                  <a:lnTo>
                    <a:pt x="195367" y="183369"/>
                  </a:lnTo>
                  <a:lnTo>
                    <a:pt x="211888" y="196429"/>
                  </a:lnTo>
                  <a:lnTo>
                    <a:pt x="219971" y="198357"/>
                  </a:lnTo>
                  <a:lnTo>
                    <a:pt x="228855" y="197097"/>
                  </a:lnTo>
                  <a:lnTo>
                    <a:pt x="247493" y="189821"/>
                  </a:lnTo>
                  <a:lnTo>
                    <a:pt x="254846" y="183249"/>
                  </a:lnTo>
                  <a:lnTo>
                    <a:pt x="277257" y="152136"/>
                  </a:lnTo>
                  <a:lnTo>
                    <a:pt x="286844" y="137945"/>
                  </a:lnTo>
                  <a:lnTo>
                    <a:pt x="297207" y="104646"/>
                  </a:lnTo>
                  <a:lnTo>
                    <a:pt x="299629" y="71311"/>
                  </a:lnTo>
                  <a:lnTo>
                    <a:pt x="300506" y="61786"/>
                  </a:lnTo>
                  <a:lnTo>
                    <a:pt x="305463" y="48293"/>
                  </a:lnTo>
                  <a:lnTo>
                    <a:pt x="320361" y="29837"/>
                  </a:lnTo>
                  <a:lnTo>
                    <a:pt x="353690" y="12111"/>
                  </a:lnTo>
                  <a:lnTo>
                    <a:pt x="376132" y="2034"/>
                  </a:lnTo>
                  <a:lnTo>
                    <a:pt x="384956" y="0"/>
                  </a:lnTo>
                  <a:lnTo>
                    <a:pt x="360659" y="31194"/>
                  </a:lnTo>
                  <a:lnTo>
                    <a:pt x="328911" y="65140"/>
                  </a:lnTo>
                  <a:lnTo>
                    <a:pt x="308594" y="96222"/>
                  </a:lnTo>
                  <a:lnTo>
                    <a:pt x="303697" y="108577"/>
                  </a:lnTo>
                  <a:lnTo>
                    <a:pt x="300553" y="132118"/>
                  </a:lnTo>
                  <a:lnTo>
                    <a:pt x="302241" y="140141"/>
                  </a:lnTo>
                  <a:lnTo>
                    <a:pt x="303802" y="143392"/>
                  </a:lnTo>
                  <a:lnTo>
                    <a:pt x="311886" y="149120"/>
                  </a:lnTo>
                  <a:lnTo>
                    <a:pt x="327708" y="154691"/>
                  </a:lnTo>
                  <a:lnTo>
                    <a:pt x="338386" y="155200"/>
                  </a:lnTo>
                  <a:lnTo>
                    <a:pt x="371597" y="146956"/>
                  </a:lnTo>
                  <a:lnTo>
                    <a:pt x="394164" y="137083"/>
                  </a:lnTo>
                  <a:lnTo>
                    <a:pt x="418728" y="116123"/>
                  </a:lnTo>
                  <a:lnTo>
                    <a:pt x="442199" y="86138"/>
                  </a:lnTo>
                  <a:lnTo>
                    <a:pt x="442614" y="91797"/>
                  </a:lnTo>
                  <a:lnTo>
                    <a:pt x="437738" y="98259"/>
                  </a:lnTo>
                  <a:lnTo>
                    <a:pt x="436171" y="104872"/>
                  </a:lnTo>
                  <a:lnTo>
                    <a:pt x="435537" y="113765"/>
                  </a:lnTo>
                  <a:lnTo>
                    <a:pt x="467933" y="90566"/>
                  </a:lnTo>
                  <a:lnTo>
                    <a:pt x="500582" y="69221"/>
                  </a:lnTo>
                  <a:lnTo>
                    <a:pt x="516305" y="60257"/>
                  </a:lnTo>
                  <a:lnTo>
                    <a:pt x="522484" y="58461"/>
                  </a:lnTo>
                  <a:lnTo>
                    <a:pt x="526036" y="59569"/>
                  </a:lnTo>
                  <a:lnTo>
                    <a:pt x="534217" y="65034"/>
                  </a:lnTo>
                  <a:lnTo>
                    <a:pt x="546701" y="81478"/>
                  </a:lnTo>
                  <a:lnTo>
                    <a:pt x="561653" y="115965"/>
                  </a:lnTo>
                  <a:lnTo>
                    <a:pt x="569113" y="150717"/>
                  </a:lnTo>
                  <a:lnTo>
                    <a:pt x="570611" y="178712"/>
                  </a:lnTo>
                  <a:lnTo>
                    <a:pt x="571055" y="207115"/>
                  </a:lnTo>
                  <a:lnTo>
                    <a:pt x="571187" y="235639"/>
                  </a:lnTo>
                  <a:lnTo>
                    <a:pt x="567439" y="269930"/>
                  </a:lnTo>
                  <a:lnTo>
                    <a:pt x="558261" y="299634"/>
                  </a:lnTo>
                  <a:lnTo>
                    <a:pt x="541243" y="328009"/>
                  </a:lnTo>
                  <a:lnTo>
                    <a:pt x="529633" y="337164"/>
                  </a:lnTo>
                  <a:lnTo>
                    <a:pt x="516139" y="341112"/>
                  </a:lnTo>
                  <a:lnTo>
                    <a:pt x="506800" y="339919"/>
                  </a:lnTo>
                  <a:lnTo>
                    <a:pt x="487869" y="332685"/>
                  </a:lnTo>
                  <a:lnTo>
                    <a:pt x="473602" y="322146"/>
                  </a:lnTo>
                  <a:lnTo>
                    <a:pt x="459321" y="305177"/>
                  </a:lnTo>
                  <a:lnTo>
                    <a:pt x="454032" y="291933"/>
                  </a:lnTo>
                  <a:lnTo>
                    <a:pt x="450634" y="264028"/>
                  </a:lnTo>
                  <a:lnTo>
                    <a:pt x="453839" y="238920"/>
                  </a:lnTo>
                  <a:lnTo>
                    <a:pt x="463608" y="215165"/>
                  </a:lnTo>
                  <a:lnTo>
                    <a:pt x="487628" y="180895"/>
                  </a:lnTo>
                  <a:lnTo>
                    <a:pt x="522123" y="148256"/>
                  </a:lnTo>
                  <a:lnTo>
                    <a:pt x="550075" y="122949"/>
                  </a:lnTo>
                  <a:lnTo>
                    <a:pt x="578464" y="100370"/>
                  </a:lnTo>
                  <a:lnTo>
                    <a:pt x="612709" y="75199"/>
                  </a:lnTo>
                  <a:lnTo>
                    <a:pt x="647523" y="44424"/>
                  </a:lnTo>
                  <a:lnTo>
                    <a:pt x="679234" y="9498"/>
                  </a:lnTo>
                  <a:lnTo>
                    <a:pt x="684855" y="4151"/>
                  </a:lnTo>
                  <a:lnTo>
                    <a:pt x="691139" y="719"/>
                  </a:lnTo>
                  <a:lnTo>
                    <a:pt x="690861" y="437"/>
                  </a:lnTo>
                  <a:lnTo>
                    <a:pt x="688435" y="124"/>
                  </a:lnTo>
                  <a:lnTo>
                    <a:pt x="684711" y="2102"/>
                  </a:lnTo>
                  <a:lnTo>
                    <a:pt x="655089" y="20465"/>
                  </a:lnTo>
                  <a:lnTo>
                    <a:pt x="623117" y="42939"/>
                  </a:lnTo>
                  <a:lnTo>
                    <a:pt x="589300" y="76984"/>
                  </a:lnTo>
                  <a:lnTo>
                    <a:pt x="583237" y="87326"/>
                  </a:lnTo>
                  <a:lnTo>
                    <a:pt x="580542" y="97215"/>
                  </a:lnTo>
                  <a:lnTo>
                    <a:pt x="582817" y="115499"/>
                  </a:lnTo>
                  <a:lnTo>
                    <a:pt x="596103" y="135998"/>
                  </a:lnTo>
                  <a:lnTo>
                    <a:pt x="622705" y="153361"/>
                  </a:lnTo>
                  <a:lnTo>
                    <a:pt x="646502" y="165721"/>
                  </a:lnTo>
                  <a:lnTo>
                    <a:pt x="673748" y="179153"/>
                  </a:lnTo>
                  <a:lnTo>
                    <a:pt x="704377" y="193059"/>
                  </a:lnTo>
                  <a:lnTo>
                    <a:pt x="738628" y="205061"/>
                  </a:lnTo>
                  <a:lnTo>
                    <a:pt x="773429" y="215687"/>
                  </a:lnTo>
                  <a:lnTo>
                    <a:pt x="804772" y="225701"/>
                  </a:lnTo>
                  <a:lnTo>
                    <a:pt x="864136" y="2427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1" name="SMARTInkShape-Group29"/>
          <p:cNvGrpSpPr/>
          <p:nvPr/>
        </p:nvGrpSpPr>
        <p:grpSpPr>
          <a:xfrm>
            <a:off x="2100263" y="1422038"/>
            <a:ext cx="2164557" cy="830453"/>
            <a:chOff x="2100263" y="1422038"/>
            <a:chExt cx="2164557" cy="830453"/>
          </a:xfrm>
        </p:grpSpPr>
        <p:sp>
          <p:nvSpPr>
            <p:cNvPr id="180" name="SMARTInkShape-161"/>
            <p:cNvSpPr/>
            <p:nvPr/>
          </p:nvSpPr>
          <p:spPr>
            <a:xfrm>
              <a:off x="2357438" y="1571625"/>
              <a:ext cx="28576" cy="480665"/>
            </a:xfrm>
            <a:custGeom>
              <a:avLst/>
              <a:gdLst/>
              <a:ahLst/>
              <a:cxnLst/>
              <a:rect l="0" t="0" r="0" b="0"/>
              <a:pathLst>
                <a:path w="28576" h="480665">
                  <a:moveTo>
                    <a:pt x="0" y="0"/>
                  </a:moveTo>
                  <a:lnTo>
                    <a:pt x="0" y="30528"/>
                  </a:lnTo>
                  <a:lnTo>
                    <a:pt x="0" y="58170"/>
                  </a:lnTo>
                  <a:lnTo>
                    <a:pt x="2116" y="82210"/>
                  </a:lnTo>
                  <a:lnTo>
                    <a:pt x="5703" y="108769"/>
                  </a:lnTo>
                  <a:lnTo>
                    <a:pt x="9942" y="136448"/>
                  </a:lnTo>
                  <a:lnTo>
                    <a:pt x="14473" y="164625"/>
                  </a:lnTo>
                  <a:lnTo>
                    <a:pt x="18338" y="193023"/>
                  </a:lnTo>
                  <a:lnTo>
                    <a:pt x="20056" y="221519"/>
                  </a:lnTo>
                  <a:lnTo>
                    <a:pt x="20820" y="252176"/>
                  </a:lnTo>
                  <a:lnTo>
                    <a:pt x="21159" y="283528"/>
                  </a:lnTo>
                  <a:lnTo>
                    <a:pt x="21310" y="313337"/>
                  </a:lnTo>
                  <a:lnTo>
                    <a:pt x="21377" y="342461"/>
                  </a:lnTo>
                  <a:lnTo>
                    <a:pt x="21407" y="369692"/>
                  </a:lnTo>
                  <a:lnTo>
                    <a:pt x="20630" y="402873"/>
                  </a:lnTo>
                  <a:lnTo>
                    <a:pt x="17313" y="432019"/>
                  </a:lnTo>
                  <a:lnTo>
                    <a:pt x="20732" y="467201"/>
                  </a:lnTo>
                  <a:lnTo>
                    <a:pt x="21224" y="479037"/>
                  </a:lnTo>
                  <a:lnTo>
                    <a:pt x="22086" y="480489"/>
                  </a:lnTo>
                  <a:lnTo>
                    <a:pt x="23455" y="480664"/>
                  </a:lnTo>
                  <a:lnTo>
                    <a:pt x="27563" y="479033"/>
                  </a:lnTo>
                  <a:lnTo>
                    <a:pt x="28125" y="476693"/>
                  </a:lnTo>
                  <a:lnTo>
                    <a:pt x="28575" y="4714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162"/>
            <p:cNvSpPr/>
            <p:nvPr/>
          </p:nvSpPr>
          <p:spPr>
            <a:xfrm>
              <a:off x="2100263" y="1422038"/>
              <a:ext cx="714376" cy="149588"/>
            </a:xfrm>
            <a:custGeom>
              <a:avLst/>
              <a:gdLst/>
              <a:ahLst/>
              <a:cxnLst/>
              <a:rect l="0" t="0" r="0" b="0"/>
              <a:pathLst>
                <a:path w="714376" h="149588">
                  <a:moveTo>
                    <a:pt x="0" y="149587"/>
                  </a:moveTo>
                  <a:lnTo>
                    <a:pt x="0" y="145795"/>
                  </a:lnTo>
                  <a:lnTo>
                    <a:pt x="4233" y="141816"/>
                  </a:lnTo>
                  <a:lnTo>
                    <a:pt x="11406" y="135815"/>
                  </a:lnTo>
                  <a:lnTo>
                    <a:pt x="35296" y="112559"/>
                  </a:lnTo>
                  <a:lnTo>
                    <a:pt x="68402" y="92049"/>
                  </a:lnTo>
                  <a:lnTo>
                    <a:pt x="96282" y="78771"/>
                  </a:lnTo>
                  <a:lnTo>
                    <a:pt x="129840" y="67578"/>
                  </a:lnTo>
                  <a:lnTo>
                    <a:pt x="148472" y="61577"/>
                  </a:lnTo>
                  <a:lnTo>
                    <a:pt x="168037" y="55195"/>
                  </a:lnTo>
                  <a:lnTo>
                    <a:pt x="188225" y="48559"/>
                  </a:lnTo>
                  <a:lnTo>
                    <a:pt x="209621" y="42547"/>
                  </a:lnTo>
                  <a:lnTo>
                    <a:pt x="231822" y="36952"/>
                  </a:lnTo>
                  <a:lnTo>
                    <a:pt x="254560" y="31635"/>
                  </a:lnTo>
                  <a:lnTo>
                    <a:pt x="277657" y="27296"/>
                  </a:lnTo>
                  <a:lnTo>
                    <a:pt x="300992" y="23610"/>
                  </a:lnTo>
                  <a:lnTo>
                    <a:pt x="324486" y="20358"/>
                  </a:lnTo>
                  <a:lnTo>
                    <a:pt x="348880" y="17397"/>
                  </a:lnTo>
                  <a:lnTo>
                    <a:pt x="373874" y="14629"/>
                  </a:lnTo>
                  <a:lnTo>
                    <a:pt x="399268" y="11990"/>
                  </a:lnTo>
                  <a:lnTo>
                    <a:pt x="424135" y="9437"/>
                  </a:lnTo>
                  <a:lnTo>
                    <a:pt x="448650" y="6941"/>
                  </a:lnTo>
                  <a:lnTo>
                    <a:pt x="472931" y="4484"/>
                  </a:lnTo>
                  <a:lnTo>
                    <a:pt x="495468" y="2845"/>
                  </a:lnTo>
                  <a:lnTo>
                    <a:pt x="516843" y="1753"/>
                  </a:lnTo>
                  <a:lnTo>
                    <a:pt x="537443" y="1025"/>
                  </a:lnTo>
                  <a:lnTo>
                    <a:pt x="557527" y="539"/>
                  </a:lnTo>
                  <a:lnTo>
                    <a:pt x="577265" y="215"/>
                  </a:lnTo>
                  <a:lnTo>
                    <a:pt x="596775" y="0"/>
                  </a:lnTo>
                  <a:lnTo>
                    <a:pt x="631152" y="1877"/>
                  </a:lnTo>
                  <a:lnTo>
                    <a:pt x="659924" y="4563"/>
                  </a:lnTo>
                  <a:lnTo>
                    <a:pt x="688716" y="6869"/>
                  </a:lnTo>
                  <a:lnTo>
                    <a:pt x="714375" y="138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163"/>
            <p:cNvSpPr/>
            <p:nvPr/>
          </p:nvSpPr>
          <p:spPr>
            <a:xfrm>
              <a:off x="2171700" y="1757363"/>
              <a:ext cx="271464" cy="85726"/>
            </a:xfrm>
            <a:custGeom>
              <a:avLst/>
              <a:gdLst/>
              <a:ahLst/>
              <a:cxnLst/>
              <a:rect l="0" t="0" r="0" b="0"/>
              <a:pathLst>
                <a:path w="271464" h="85726">
                  <a:moveTo>
                    <a:pt x="0" y="85725"/>
                  </a:moveTo>
                  <a:lnTo>
                    <a:pt x="3792" y="85725"/>
                  </a:lnTo>
                  <a:lnTo>
                    <a:pt x="18682" y="79228"/>
                  </a:lnTo>
                  <a:lnTo>
                    <a:pt x="50080" y="63480"/>
                  </a:lnTo>
                  <a:lnTo>
                    <a:pt x="75439" y="53613"/>
                  </a:lnTo>
                  <a:lnTo>
                    <a:pt x="105231" y="41290"/>
                  </a:lnTo>
                  <a:lnTo>
                    <a:pt x="122541" y="35464"/>
                  </a:lnTo>
                  <a:lnTo>
                    <a:pt x="141225" y="29993"/>
                  </a:lnTo>
                  <a:lnTo>
                    <a:pt x="160825" y="24757"/>
                  </a:lnTo>
                  <a:lnTo>
                    <a:pt x="195303" y="16824"/>
                  </a:lnTo>
                  <a:lnTo>
                    <a:pt x="224914" y="10652"/>
                  </a:lnTo>
                  <a:lnTo>
                    <a:pt x="256259" y="3509"/>
                  </a:lnTo>
                  <a:lnTo>
                    <a:pt x="2714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164"/>
            <p:cNvSpPr/>
            <p:nvPr/>
          </p:nvSpPr>
          <p:spPr>
            <a:xfrm>
              <a:off x="2629096" y="1850231"/>
              <a:ext cx="21236" cy="178595"/>
            </a:xfrm>
            <a:custGeom>
              <a:avLst/>
              <a:gdLst/>
              <a:ahLst/>
              <a:cxnLst/>
              <a:rect l="0" t="0" r="0" b="0"/>
              <a:pathLst>
                <a:path w="21236" h="178595">
                  <a:moveTo>
                    <a:pt x="6948" y="0"/>
                  </a:moveTo>
                  <a:lnTo>
                    <a:pt x="6948" y="3793"/>
                  </a:lnTo>
                  <a:lnTo>
                    <a:pt x="797" y="30528"/>
                  </a:lnTo>
                  <a:lnTo>
                    <a:pt x="0" y="63239"/>
                  </a:lnTo>
                  <a:lnTo>
                    <a:pt x="1959" y="98158"/>
                  </a:lnTo>
                  <a:lnTo>
                    <a:pt x="9755" y="128221"/>
                  </a:lnTo>
                  <a:lnTo>
                    <a:pt x="17503" y="161475"/>
                  </a:lnTo>
                  <a:lnTo>
                    <a:pt x="21235"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165"/>
            <p:cNvSpPr/>
            <p:nvPr/>
          </p:nvSpPr>
          <p:spPr>
            <a:xfrm>
              <a:off x="2607469" y="1657350"/>
              <a:ext cx="7145" cy="35720"/>
            </a:xfrm>
            <a:custGeom>
              <a:avLst/>
              <a:gdLst/>
              <a:ahLst/>
              <a:cxnLst/>
              <a:rect l="0" t="0" r="0" b="0"/>
              <a:pathLst>
                <a:path w="7145" h="35720">
                  <a:moveTo>
                    <a:pt x="0" y="35719"/>
                  </a:moveTo>
                  <a:lnTo>
                    <a:pt x="794" y="21946"/>
                  </a:lnTo>
                  <a:lnTo>
                    <a:pt x="71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66"/>
            <p:cNvSpPr/>
            <p:nvPr/>
          </p:nvSpPr>
          <p:spPr>
            <a:xfrm>
              <a:off x="2736056" y="1700213"/>
              <a:ext cx="255801" cy="552278"/>
            </a:xfrm>
            <a:custGeom>
              <a:avLst/>
              <a:gdLst/>
              <a:ahLst/>
              <a:cxnLst/>
              <a:rect l="0" t="0" r="0" b="0"/>
              <a:pathLst>
                <a:path w="255801" h="552278">
                  <a:moveTo>
                    <a:pt x="71438" y="0"/>
                  </a:moveTo>
                  <a:lnTo>
                    <a:pt x="71438" y="3792"/>
                  </a:lnTo>
                  <a:lnTo>
                    <a:pt x="69321" y="7770"/>
                  </a:lnTo>
                  <a:lnTo>
                    <a:pt x="61495" y="20584"/>
                  </a:lnTo>
                  <a:lnTo>
                    <a:pt x="47835" y="50835"/>
                  </a:lnTo>
                  <a:lnTo>
                    <a:pt x="26702" y="85834"/>
                  </a:lnTo>
                  <a:lnTo>
                    <a:pt x="12287" y="117665"/>
                  </a:lnTo>
                  <a:lnTo>
                    <a:pt x="7821" y="140574"/>
                  </a:lnTo>
                  <a:lnTo>
                    <a:pt x="7596" y="143722"/>
                  </a:lnTo>
                  <a:lnTo>
                    <a:pt x="8239" y="145821"/>
                  </a:lnTo>
                  <a:lnTo>
                    <a:pt x="9461" y="147220"/>
                  </a:lnTo>
                  <a:lnTo>
                    <a:pt x="13334" y="149465"/>
                  </a:lnTo>
                  <a:lnTo>
                    <a:pt x="26300" y="143412"/>
                  </a:lnTo>
                  <a:lnTo>
                    <a:pt x="42718" y="132098"/>
                  </a:lnTo>
                  <a:lnTo>
                    <a:pt x="71301" y="99755"/>
                  </a:lnTo>
                  <a:lnTo>
                    <a:pt x="87461" y="74098"/>
                  </a:lnTo>
                  <a:lnTo>
                    <a:pt x="92394" y="52852"/>
                  </a:lnTo>
                  <a:lnTo>
                    <a:pt x="93346" y="51904"/>
                  </a:lnTo>
                  <a:lnTo>
                    <a:pt x="96521" y="50849"/>
                  </a:lnTo>
                  <a:lnTo>
                    <a:pt x="97685" y="52156"/>
                  </a:lnTo>
                  <a:lnTo>
                    <a:pt x="98978" y="57841"/>
                  </a:lnTo>
                  <a:lnTo>
                    <a:pt x="103714" y="93556"/>
                  </a:lnTo>
                  <a:lnTo>
                    <a:pt x="109929" y="122088"/>
                  </a:lnTo>
                  <a:lnTo>
                    <a:pt x="120590" y="155677"/>
                  </a:lnTo>
                  <a:lnTo>
                    <a:pt x="129266" y="181108"/>
                  </a:lnTo>
                  <a:lnTo>
                    <a:pt x="139208" y="209080"/>
                  </a:lnTo>
                  <a:lnTo>
                    <a:pt x="151564" y="240032"/>
                  </a:lnTo>
                  <a:lnTo>
                    <a:pt x="164993" y="270193"/>
                  </a:lnTo>
                  <a:lnTo>
                    <a:pt x="178899" y="300267"/>
                  </a:lnTo>
                  <a:lnTo>
                    <a:pt x="193017" y="332154"/>
                  </a:lnTo>
                  <a:lnTo>
                    <a:pt x="207229" y="362730"/>
                  </a:lnTo>
                  <a:lnTo>
                    <a:pt x="220689" y="391400"/>
                  </a:lnTo>
                  <a:lnTo>
                    <a:pt x="231963" y="417372"/>
                  </a:lnTo>
                  <a:lnTo>
                    <a:pt x="247236" y="450514"/>
                  </a:lnTo>
                  <a:lnTo>
                    <a:pt x="254230" y="480442"/>
                  </a:lnTo>
                  <a:lnTo>
                    <a:pt x="255800" y="512503"/>
                  </a:lnTo>
                  <a:lnTo>
                    <a:pt x="253124" y="524376"/>
                  </a:lnTo>
                  <a:lnTo>
                    <a:pt x="247173" y="532829"/>
                  </a:lnTo>
                  <a:lnTo>
                    <a:pt x="230417" y="544723"/>
                  </a:lnTo>
                  <a:lnTo>
                    <a:pt x="208942" y="552277"/>
                  </a:lnTo>
                  <a:lnTo>
                    <a:pt x="182471" y="551957"/>
                  </a:lnTo>
                  <a:lnTo>
                    <a:pt x="146934" y="546836"/>
                  </a:lnTo>
                  <a:lnTo>
                    <a:pt x="122190" y="540429"/>
                  </a:lnTo>
                  <a:lnTo>
                    <a:pt x="97169" y="531497"/>
                  </a:lnTo>
                  <a:lnTo>
                    <a:pt x="70174" y="519589"/>
                  </a:lnTo>
                  <a:lnTo>
                    <a:pt x="35786" y="503290"/>
                  </a:lnTo>
                  <a:lnTo>
                    <a:pt x="0" y="4857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67"/>
            <p:cNvSpPr/>
            <p:nvPr/>
          </p:nvSpPr>
          <p:spPr>
            <a:xfrm>
              <a:off x="2871788" y="1800225"/>
              <a:ext cx="228601" cy="202816"/>
            </a:xfrm>
            <a:custGeom>
              <a:avLst/>
              <a:gdLst/>
              <a:ahLst/>
              <a:cxnLst/>
              <a:rect l="0" t="0" r="0" b="0"/>
              <a:pathLst>
                <a:path w="228601" h="202816">
                  <a:moveTo>
                    <a:pt x="0" y="14288"/>
                  </a:moveTo>
                  <a:lnTo>
                    <a:pt x="6150" y="14288"/>
                  </a:lnTo>
                  <a:lnTo>
                    <a:pt x="16999" y="24230"/>
                  </a:lnTo>
                  <a:lnTo>
                    <a:pt x="30985" y="58023"/>
                  </a:lnTo>
                  <a:lnTo>
                    <a:pt x="34783" y="91601"/>
                  </a:lnTo>
                  <a:lnTo>
                    <a:pt x="36235" y="119392"/>
                  </a:lnTo>
                  <a:lnTo>
                    <a:pt x="41318" y="155111"/>
                  </a:lnTo>
                  <a:lnTo>
                    <a:pt x="44521" y="175869"/>
                  </a:lnTo>
                  <a:lnTo>
                    <a:pt x="50497" y="189957"/>
                  </a:lnTo>
                  <a:lnTo>
                    <a:pt x="55780" y="196344"/>
                  </a:lnTo>
                  <a:lnTo>
                    <a:pt x="63420" y="201829"/>
                  </a:lnTo>
                  <a:lnTo>
                    <a:pt x="67680" y="202815"/>
                  </a:lnTo>
                  <a:lnTo>
                    <a:pt x="76646" y="201794"/>
                  </a:lnTo>
                  <a:lnTo>
                    <a:pt x="96131" y="193878"/>
                  </a:lnTo>
                  <a:lnTo>
                    <a:pt x="129017" y="169543"/>
                  </a:lnTo>
                  <a:lnTo>
                    <a:pt x="158041" y="137589"/>
                  </a:lnTo>
                  <a:lnTo>
                    <a:pt x="189291" y="105407"/>
                  </a:lnTo>
                  <a:lnTo>
                    <a:pt x="211222" y="72503"/>
                  </a:lnTo>
                  <a:lnTo>
                    <a:pt x="222216" y="54114"/>
                  </a:lnTo>
                  <a:lnTo>
                    <a:pt x="226708" y="34819"/>
                  </a:lnTo>
                  <a:lnTo>
                    <a:pt x="2286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168"/>
            <p:cNvSpPr/>
            <p:nvPr/>
          </p:nvSpPr>
          <p:spPr>
            <a:xfrm>
              <a:off x="3207544" y="1800694"/>
              <a:ext cx="364332" cy="235276"/>
            </a:xfrm>
            <a:custGeom>
              <a:avLst/>
              <a:gdLst/>
              <a:ahLst/>
              <a:cxnLst/>
              <a:rect l="0" t="0" r="0" b="0"/>
              <a:pathLst>
                <a:path w="364332" h="235276">
                  <a:moveTo>
                    <a:pt x="0" y="235275"/>
                  </a:moveTo>
                  <a:lnTo>
                    <a:pt x="0" y="203901"/>
                  </a:lnTo>
                  <a:lnTo>
                    <a:pt x="0" y="169819"/>
                  </a:lnTo>
                  <a:lnTo>
                    <a:pt x="0" y="134562"/>
                  </a:lnTo>
                  <a:lnTo>
                    <a:pt x="0" y="106480"/>
                  </a:lnTo>
                  <a:lnTo>
                    <a:pt x="2116" y="78051"/>
                  </a:lnTo>
                  <a:lnTo>
                    <a:pt x="6151" y="43793"/>
                  </a:lnTo>
                  <a:lnTo>
                    <a:pt x="10936" y="30844"/>
                  </a:lnTo>
                  <a:lnTo>
                    <a:pt x="18354" y="20592"/>
                  </a:lnTo>
                  <a:lnTo>
                    <a:pt x="32249" y="10357"/>
                  </a:lnTo>
                  <a:lnTo>
                    <a:pt x="51095" y="3092"/>
                  </a:lnTo>
                  <a:lnTo>
                    <a:pt x="85868" y="0"/>
                  </a:lnTo>
                  <a:lnTo>
                    <a:pt x="100076" y="3973"/>
                  </a:lnTo>
                  <a:lnTo>
                    <a:pt x="134152" y="19019"/>
                  </a:lnTo>
                  <a:lnTo>
                    <a:pt x="142438" y="26978"/>
                  </a:lnTo>
                  <a:lnTo>
                    <a:pt x="146649" y="35807"/>
                  </a:lnTo>
                  <a:lnTo>
                    <a:pt x="149723" y="69528"/>
                  </a:lnTo>
                  <a:lnTo>
                    <a:pt x="149822" y="74771"/>
                  </a:lnTo>
                  <a:lnTo>
                    <a:pt x="133907" y="110372"/>
                  </a:lnTo>
                  <a:lnTo>
                    <a:pt x="117979" y="135120"/>
                  </a:lnTo>
                  <a:lnTo>
                    <a:pt x="115141" y="143931"/>
                  </a:lnTo>
                  <a:lnTo>
                    <a:pt x="111234" y="150492"/>
                  </a:lnTo>
                  <a:lnTo>
                    <a:pt x="106852" y="153937"/>
                  </a:lnTo>
                  <a:lnTo>
                    <a:pt x="101363" y="156149"/>
                  </a:lnTo>
                  <a:lnTo>
                    <a:pt x="102730" y="154335"/>
                  </a:lnTo>
                  <a:lnTo>
                    <a:pt x="127664" y="122897"/>
                  </a:lnTo>
                  <a:lnTo>
                    <a:pt x="158835" y="89992"/>
                  </a:lnTo>
                  <a:lnTo>
                    <a:pt x="167359" y="76517"/>
                  </a:lnTo>
                  <a:lnTo>
                    <a:pt x="170911" y="65653"/>
                  </a:lnTo>
                  <a:lnTo>
                    <a:pt x="171884" y="65837"/>
                  </a:lnTo>
                  <a:lnTo>
                    <a:pt x="175083" y="68159"/>
                  </a:lnTo>
                  <a:lnTo>
                    <a:pt x="177033" y="71836"/>
                  </a:lnTo>
                  <a:lnTo>
                    <a:pt x="177553" y="73928"/>
                  </a:lnTo>
                  <a:lnTo>
                    <a:pt x="183297" y="84577"/>
                  </a:lnTo>
                  <a:lnTo>
                    <a:pt x="189208" y="110890"/>
                  </a:lnTo>
                  <a:lnTo>
                    <a:pt x="207939" y="135189"/>
                  </a:lnTo>
                  <a:lnTo>
                    <a:pt x="231876" y="158271"/>
                  </a:lnTo>
                  <a:lnTo>
                    <a:pt x="251002" y="166862"/>
                  </a:lnTo>
                  <a:lnTo>
                    <a:pt x="264750" y="169150"/>
                  </a:lnTo>
                  <a:lnTo>
                    <a:pt x="276681" y="168051"/>
                  </a:lnTo>
                  <a:lnTo>
                    <a:pt x="307868" y="157895"/>
                  </a:lnTo>
                  <a:lnTo>
                    <a:pt x="339198" y="137175"/>
                  </a:lnTo>
                  <a:lnTo>
                    <a:pt x="364331" y="1138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169"/>
            <p:cNvSpPr/>
            <p:nvPr/>
          </p:nvSpPr>
          <p:spPr>
            <a:xfrm>
              <a:off x="3607594" y="1496268"/>
              <a:ext cx="35720" cy="511127"/>
            </a:xfrm>
            <a:custGeom>
              <a:avLst/>
              <a:gdLst/>
              <a:ahLst/>
              <a:cxnLst/>
              <a:rect l="0" t="0" r="0" b="0"/>
              <a:pathLst>
                <a:path w="35720" h="511127">
                  <a:moveTo>
                    <a:pt x="0" y="11063"/>
                  </a:moveTo>
                  <a:lnTo>
                    <a:pt x="0" y="7271"/>
                  </a:lnTo>
                  <a:lnTo>
                    <a:pt x="794" y="6154"/>
                  </a:lnTo>
                  <a:lnTo>
                    <a:pt x="2116" y="5409"/>
                  </a:lnTo>
                  <a:lnTo>
                    <a:pt x="3792" y="4912"/>
                  </a:lnTo>
                  <a:lnTo>
                    <a:pt x="4909" y="3788"/>
                  </a:lnTo>
                  <a:lnTo>
                    <a:pt x="6151" y="421"/>
                  </a:lnTo>
                  <a:lnTo>
                    <a:pt x="7275" y="0"/>
                  </a:lnTo>
                  <a:lnTo>
                    <a:pt x="8819" y="513"/>
                  </a:lnTo>
                  <a:lnTo>
                    <a:pt x="10642" y="1648"/>
                  </a:lnTo>
                  <a:lnTo>
                    <a:pt x="11857" y="3993"/>
                  </a:lnTo>
                  <a:lnTo>
                    <a:pt x="13807" y="21279"/>
                  </a:lnTo>
                  <a:lnTo>
                    <a:pt x="14224" y="55918"/>
                  </a:lnTo>
                  <a:lnTo>
                    <a:pt x="14268" y="86883"/>
                  </a:lnTo>
                  <a:lnTo>
                    <a:pt x="14282" y="121987"/>
                  </a:lnTo>
                  <a:lnTo>
                    <a:pt x="14285" y="148469"/>
                  </a:lnTo>
                  <a:lnTo>
                    <a:pt x="12170" y="176114"/>
                  </a:lnTo>
                  <a:lnTo>
                    <a:pt x="9377" y="204275"/>
                  </a:lnTo>
                  <a:lnTo>
                    <a:pt x="8136" y="232667"/>
                  </a:lnTo>
                  <a:lnTo>
                    <a:pt x="9701" y="259043"/>
                  </a:lnTo>
                  <a:lnTo>
                    <a:pt x="11456" y="284789"/>
                  </a:lnTo>
                  <a:lnTo>
                    <a:pt x="9589" y="312107"/>
                  </a:lnTo>
                  <a:lnTo>
                    <a:pt x="11661" y="346677"/>
                  </a:lnTo>
                  <a:lnTo>
                    <a:pt x="13509" y="380820"/>
                  </a:lnTo>
                  <a:lnTo>
                    <a:pt x="17849" y="412280"/>
                  </a:lnTo>
                  <a:lnTo>
                    <a:pt x="20369" y="441710"/>
                  </a:lnTo>
                  <a:lnTo>
                    <a:pt x="23408" y="474105"/>
                  </a:lnTo>
                  <a:lnTo>
                    <a:pt x="34636" y="509274"/>
                  </a:lnTo>
                  <a:lnTo>
                    <a:pt x="35719" y="5111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170"/>
            <p:cNvSpPr/>
            <p:nvPr/>
          </p:nvSpPr>
          <p:spPr>
            <a:xfrm>
              <a:off x="3429000" y="1793168"/>
              <a:ext cx="303760" cy="214227"/>
            </a:xfrm>
            <a:custGeom>
              <a:avLst/>
              <a:gdLst/>
              <a:ahLst/>
              <a:cxnLst/>
              <a:rect l="0" t="0" r="0" b="0"/>
              <a:pathLst>
                <a:path w="303760" h="214227">
                  <a:moveTo>
                    <a:pt x="0" y="7057"/>
                  </a:moveTo>
                  <a:lnTo>
                    <a:pt x="7585" y="3265"/>
                  </a:lnTo>
                  <a:lnTo>
                    <a:pt x="35776" y="575"/>
                  </a:lnTo>
                  <a:lnTo>
                    <a:pt x="64222" y="109"/>
                  </a:lnTo>
                  <a:lnTo>
                    <a:pt x="88868" y="0"/>
                  </a:lnTo>
                  <a:lnTo>
                    <a:pt x="115697" y="2069"/>
                  </a:lnTo>
                  <a:lnTo>
                    <a:pt x="143496" y="5634"/>
                  </a:lnTo>
                  <a:lnTo>
                    <a:pt x="171726" y="9864"/>
                  </a:lnTo>
                  <a:lnTo>
                    <a:pt x="206809" y="16708"/>
                  </a:lnTo>
                  <a:lnTo>
                    <a:pt x="237313" y="23763"/>
                  </a:lnTo>
                  <a:lnTo>
                    <a:pt x="269568" y="38168"/>
                  </a:lnTo>
                  <a:lnTo>
                    <a:pt x="286070" y="47672"/>
                  </a:lnTo>
                  <a:lnTo>
                    <a:pt x="293301" y="55800"/>
                  </a:lnTo>
                  <a:lnTo>
                    <a:pt x="297043" y="66821"/>
                  </a:lnTo>
                  <a:lnTo>
                    <a:pt x="303759" y="95360"/>
                  </a:lnTo>
                  <a:lnTo>
                    <a:pt x="296892" y="128840"/>
                  </a:lnTo>
                  <a:lnTo>
                    <a:pt x="291304" y="162148"/>
                  </a:lnTo>
                  <a:lnTo>
                    <a:pt x="282283" y="197436"/>
                  </a:lnTo>
                  <a:lnTo>
                    <a:pt x="278606" y="214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171"/>
            <p:cNvSpPr/>
            <p:nvPr/>
          </p:nvSpPr>
          <p:spPr>
            <a:xfrm>
              <a:off x="3843338" y="1829878"/>
              <a:ext cx="421482" cy="213236"/>
            </a:xfrm>
            <a:custGeom>
              <a:avLst/>
              <a:gdLst/>
              <a:ahLst/>
              <a:cxnLst/>
              <a:rect l="0" t="0" r="0" b="0"/>
              <a:pathLst>
                <a:path w="421482" h="213236">
                  <a:moveTo>
                    <a:pt x="0" y="70360"/>
                  </a:moveTo>
                  <a:lnTo>
                    <a:pt x="0" y="80302"/>
                  </a:lnTo>
                  <a:lnTo>
                    <a:pt x="2116" y="84833"/>
                  </a:lnTo>
                  <a:lnTo>
                    <a:pt x="5703" y="91080"/>
                  </a:lnTo>
                  <a:lnTo>
                    <a:pt x="12356" y="112376"/>
                  </a:lnTo>
                  <a:lnTo>
                    <a:pt x="15831" y="127259"/>
                  </a:lnTo>
                  <a:lnTo>
                    <a:pt x="28710" y="161717"/>
                  </a:lnTo>
                  <a:lnTo>
                    <a:pt x="38126" y="178187"/>
                  </a:lnTo>
                  <a:lnTo>
                    <a:pt x="48597" y="190242"/>
                  </a:lnTo>
                  <a:lnTo>
                    <a:pt x="51496" y="191109"/>
                  </a:lnTo>
                  <a:lnTo>
                    <a:pt x="59825" y="191666"/>
                  </a:lnTo>
                  <a:lnTo>
                    <a:pt x="64424" y="189626"/>
                  </a:lnTo>
                  <a:lnTo>
                    <a:pt x="81126" y="178816"/>
                  </a:lnTo>
                  <a:lnTo>
                    <a:pt x="112250" y="144043"/>
                  </a:lnTo>
                  <a:lnTo>
                    <a:pt x="135775" y="112577"/>
                  </a:lnTo>
                  <a:lnTo>
                    <a:pt x="156539" y="78074"/>
                  </a:lnTo>
                  <a:lnTo>
                    <a:pt x="166238" y="63385"/>
                  </a:lnTo>
                  <a:lnTo>
                    <a:pt x="189503" y="30825"/>
                  </a:lnTo>
                  <a:lnTo>
                    <a:pt x="191880" y="23015"/>
                  </a:lnTo>
                  <a:lnTo>
                    <a:pt x="192749" y="14658"/>
                  </a:lnTo>
                  <a:lnTo>
                    <a:pt x="193587" y="14175"/>
                  </a:lnTo>
                  <a:lnTo>
                    <a:pt x="199020" y="13337"/>
                  </a:lnTo>
                  <a:lnTo>
                    <a:pt x="200801" y="39292"/>
                  </a:lnTo>
                  <a:lnTo>
                    <a:pt x="206516" y="47308"/>
                  </a:lnTo>
                  <a:lnTo>
                    <a:pt x="226432" y="67313"/>
                  </a:lnTo>
                  <a:lnTo>
                    <a:pt x="251783" y="79797"/>
                  </a:lnTo>
                  <a:lnTo>
                    <a:pt x="278209" y="84008"/>
                  </a:lnTo>
                  <a:lnTo>
                    <a:pt x="308069" y="83769"/>
                  </a:lnTo>
                  <a:lnTo>
                    <a:pt x="339224" y="74693"/>
                  </a:lnTo>
                  <a:lnTo>
                    <a:pt x="373780" y="57634"/>
                  </a:lnTo>
                  <a:lnTo>
                    <a:pt x="393866" y="40393"/>
                  </a:lnTo>
                  <a:lnTo>
                    <a:pt x="397301" y="32964"/>
                  </a:lnTo>
                  <a:lnTo>
                    <a:pt x="399888" y="11148"/>
                  </a:lnTo>
                  <a:lnTo>
                    <a:pt x="397861" y="6208"/>
                  </a:lnTo>
                  <a:lnTo>
                    <a:pt x="396209" y="3779"/>
                  </a:lnTo>
                  <a:lnTo>
                    <a:pt x="393521" y="2160"/>
                  </a:lnTo>
                  <a:lnTo>
                    <a:pt x="386300" y="361"/>
                  </a:lnTo>
                  <a:lnTo>
                    <a:pt x="358910" y="0"/>
                  </a:lnTo>
                  <a:lnTo>
                    <a:pt x="347105" y="2841"/>
                  </a:lnTo>
                  <a:lnTo>
                    <a:pt x="312050" y="25337"/>
                  </a:lnTo>
                  <a:lnTo>
                    <a:pt x="284171" y="51538"/>
                  </a:lnTo>
                  <a:lnTo>
                    <a:pt x="272091" y="72521"/>
                  </a:lnTo>
                  <a:lnTo>
                    <a:pt x="266621" y="90315"/>
                  </a:lnTo>
                  <a:lnTo>
                    <a:pt x="264773" y="110549"/>
                  </a:lnTo>
                  <a:lnTo>
                    <a:pt x="272038" y="128834"/>
                  </a:lnTo>
                  <a:lnTo>
                    <a:pt x="284244" y="145541"/>
                  </a:lnTo>
                  <a:lnTo>
                    <a:pt x="308295" y="164615"/>
                  </a:lnTo>
                  <a:lnTo>
                    <a:pt x="343046" y="183245"/>
                  </a:lnTo>
                  <a:lnTo>
                    <a:pt x="376413" y="195816"/>
                  </a:lnTo>
                  <a:lnTo>
                    <a:pt x="410254" y="208373"/>
                  </a:lnTo>
                  <a:lnTo>
                    <a:pt x="421481" y="2132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7" name="SMARTInkShape-Group30"/>
          <p:cNvGrpSpPr/>
          <p:nvPr/>
        </p:nvGrpSpPr>
        <p:grpSpPr>
          <a:xfrm>
            <a:off x="460228" y="657225"/>
            <a:ext cx="2347267" cy="528639"/>
            <a:chOff x="460228" y="657225"/>
            <a:chExt cx="2347267" cy="528639"/>
          </a:xfrm>
        </p:grpSpPr>
        <p:sp>
          <p:nvSpPr>
            <p:cNvPr id="192" name="SMARTInkShape-172"/>
            <p:cNvSpPr/>
            <p:nvPr/>
          </p:nvSpPr>
          <p:spPr>
            <a:xfrm>
              <a:off x="460228" y="957263"/>
              <a:ext cx="232717" cy="28576"/>
            </a:xfrm>
            <a:custGeom>
              <a:avLst/>
              <a:gdLst/>
              <a:ahLst/>
              <a:cxnLst/>
              <a:rect l="0" t="0" r="0" b="0"/>
              <a:pathLst>
                <a:path w="232717" h="28576">
                  <a:moveTo>
                    <a:pt x="4116" y="28575"/>
                  </a:moveTo>
                  <a:lnTo>
                    <a:pt x="0" y="28575"/>
                  </a:lnTo>
                  <a:lnTo>
                    <a:pt x="35107" y="28575"/>
                  </a:lnTo>
                  <a:lnTo>
                    <a:pt x="64098" y="26458"/>
                  </a:lnTo>
                  <a:lnTo>
                    <a:pt x="87131" y="22871"/>
                  </a:lnTo>
                  <a:lnTo>
                    <a:pt x="113243" y="18631"/>
                  </a:lnTo>
                  <a:lnTo>
                    <a:pt x="147134" y="15574"/>
                  </a:lnTo>
                  <a:lnTo>
                    <a:pt x="182120" y="9632"/>
                  </a:lnTo>
                  <a:lnTo>
                    <a:pt x="23271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173"/>
            <p:cNvSpPr/>
            <p:nvPr/>
          </p:nvSpPr>
          <p:spPr>
            <a:xfrm>
              <a:off x="773744" y="714634"/>
              <a:ext cx="365819" cy="471230"/>
            </a:xfrm>
            <a:custGeom>
              <a:avLst/>
              <a:gdLst/>
              <a:ahLst/>
              <a:cxnLst/>
              <a:rect l="0" t="0" r="0" b="0"/>
              <a:pathLst>
                <a:path w="365819" h="471230">
                  <a:moveTo>
                    <a:pt x="304962" y="21172"/>
                  </a:moveTo>
                  <a:lnTo>
                    <a:pt x="304962" y="10530"/>
                  </a:lnTo>
                  <a:lnTo>
                    <a:pt x="302846" y="6388"/>
                  </a:lnTo>
                  <a:lnTo>
                    <a:pt x="301170" y="4173"/>
                  </a:lnTo>
                  <a:lnTo>
                    <a:pt x="295075" y="1711"/>
                  </a:lnTo>
                  <a:lnTo>
                    <a:pt x="266354" y="0"/>
                  </a:lnTo>
                  <a:lnTo>
                    <a:pt x="235226" y="612"/>
                  </a:lnTo>
                  <a:lnTo>
                    <a:pt x="209675" y="3568"/>
                  </a:lnTo>
                  <a:lnTo>
                    <a:pt x="182443" y="9644"/>
                  </a:lnTo>
                  <a:lnTo>
                    <a:pt x="153672" y="17636"/>
                  </a:lnTo>
                  <a:lnTo>
                    <a:pt x="122364" y="26480"/>
                  </a:lnTo>
                  <a:lnTo>
                    <a:pt x="94162" y="35702"/>
                  </a:lnTo>
                  <a:lnTo>
                    <a:pt x="68398" y="45092"/>
                  </a:lnTo>
                  <a:lnTo>
                    <a:pt x="33962" y="59304"/>
                  </a:lnTo>
                  <a:lnTo>
                    <a:pt x="13440" y="73569"/>
                  </a:lnTo>
                  <a:lnTo>
                    <a:pt x="2774" y="87056"/>
                  </a:lnTo>
                  <a:lnTo>
                    <a:pt x="0" y="93581"/>
                  </a:lnTo>
                  <a:lnTo>
                    <a:pt x="884" y="101244"/>
                  </a:lnTo>
                  <a:lnTo>
                    <a:pt x="4716" y="109941"/>
                  </a:lnTo>
                  <a:lnTo>
                    <a:pt x="11711" y="119098"/>
                  </a:lnTo>
                  <a:lnTo>
                    <a:pt x="41337" y="137912"/>
                  </a:lnTo>
                  <a:lnTo>
                    <a:pt x="74010" y="152158"/>
                  </a:lnTo>
                  <a:lnTo>
                    <a:pt x="99923" y="161674"/>
                  </a:lnTo>
                  <a:lnTo>
                    <a:pt x="129432" y="173311"/>
                  </a:lnTo>
                  <a:lnTo>
                    <a:pt x="160274" y="186421"/>
                  </a:lnTo>
                  <a:lnTo>
                    <a:pt x="189856" y="200185"/>
                  </a:lnTo>
                  <a:lnTo>
                    <a:pt x="218879" y="214240"/>
                  </a:lnTo>
                  <a:lnTo>
                    <a:pt x="247653" y="229217"/>
                  </a:lnTo>
                  <a:lnTo>
                    <a:pt x="276317" y="246458"/>
                  </a:lnTo>
                  <a:lnTo>
                    <a:pt x="311644" y="270221"/>
                  </a:lnTo>
                  <a:lnTo>
                    <a:pt x="345529" y="300378"/>
                  </a:lnTo>
                  <a:lnTo>
                    <a:pt x="361520" y="326062"/>
                  </a:lnTo>
                  <a:lnTo>
                    <a:pt x="365818" y="341622"/>
                  </a:lnTo>
                  <a:lnTo>
                    <a:pt x="364445" y="363770"/>
                  </a:lnTo>
                  <a:lnTo>
                    <a:pt x="356799" y="376109"/>
                  </a:lnTo>
                  <a:lnTo>
                    <a:pt x="324903" y="400758"/>
                  </a:lnTo>
                  <a:lnTo>
                    <a:pt x="301125" y="412391"/>
                  </a:lnTo>
                  <a:lnTo>
                    <a:pt x="274682" y="422854"/>
                  </a:lnTo>
                  <a:lnTo>
                    <a:pt x="247054" y="432795"/>
                  </a:lnTo>
                  <a:lnTo>
                    <a:pt x="218900" y="442505"/>
                  </a:lnTo>
                  <a:lnTo>
                    <a:pt x="190513" y="452113"/>
                  </a:lnTo>
                  <a:lnTo>
                    <a:pt x="162021" y="461674"/>
                  </a:lnTo>
                  <a:lnTo>
                    <a:pt x="126790" y="468398"/>
                  </a:lnTo>
                  <a:lnTo>
                    <a:pt x="92938" y="470669"/>
                  </a:lnTo>
                  <a:lnTo>
                    <a:pt x="69219" y="4712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174"/>
            <p:cNvSpPr/>
            <p:nvPr/>
          </p:nvSpPr>
          <p:spPr>
            <a:xfrm>
              <a:off x="1078706" y="1007269"/>
              <a:ext cx="14289" cy="107157"/>
            </a:xfrm>
            <a:custGeom>
              <a:avLst/>
              <a:gdLst/>
              <a:ahLst/>
              <a:cxnLst/>
              <a:rect l="0" t="0" r="0" b="0"/>
              <a:pathLst>
                <a:path w="14289" h="107157">
                  <a:moveTo>
                    <a:pt x="14288" y="0"/>
                  </a:moveTo>
                  <a:lnTo>
                    <a:pt x="10495" y="3792"/>
                  </a:lnTo>
                  <a:lnTo>
                    <a:pt x="8634" y="7771"/>
                  </a:lnTo>
                  <a:lnTo>
                    <a:pt x="5066" y="43064"/>
                  </a:lnTo>
                  <a:lnTo>
                    <a:pt x="1501" y="57210"/>
                  </a:lnTo>
                  <a:lnTo>
                    <a:pt x="88" y="90491"/>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175"/>
            <p:cNvSpPr/>
            <p:nvPr/>
          </p:nvSpPr>
          <p:spPr>
            <a:xfrm>
              <a:off x="1085850" y="800100"/>
              <a:ext cx="7145" cy="7145"/>
            </a:xfrm>
            <a:custGeom>
              <a:avLst/>
              <a:gdLst/>
              <a:ahLst/>
              <a:cxnLst/>
              <a:rect l="0" t="0" r="0" b="0"/>
              <a:pathLst>
                <a:path w="7145" h="7145">
                  <a:moveTo>
                    <a:pt x="7144"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176"/>
            <p:cNvSpPr/>
            <p:nvPr/>
          </p:nvSpPr>
          <p:spPr>
            <a:xfrm>
              <a:off x="1178719" y="922009"/>
              <a:ext cx="178595" cy="142411"/>
            </a:xfrm>
            <a:custGeom>
              <a:avLst/>
              <a:gdLst/>
              <a:ahLst/>
              <a:cxnLst/>
              <a:rect l="0" t="0" r="0" b="0"/>
              <a:pathLst>
                <a:path w="178595" h="142411">
                  <a:moveTo>
                    <a:pt x="0" y="113835"/>
                  </a:moveTo>
                  <a:lnTo>
                    <a:pt x="0" y="117627"/>
                  </a:lnTo>
                  <a:lnTo>
                    <a:pt x="2116" y="121606"/>
                  </a:lnTo>
                  <a:lnTo>
                    <a:pt x="4909" y="126020"/>
                  </a:lnTo>
                  <a:lnTo>
                    <a:pt x="6702" y="135321"/>
                  </a:lnTo>
                  <a:lnTo>
                    <a:pt x="6849" y="137684"/>
                  </a:lnTo>
                  <a:lnTo>
                    <a:pt x="7741" y="139259"/>
                  </a:lnTo>
                  <a:lnTo>
                    <a:pt x="9129" y="140309"/>
                  </a:lnTo>
                  <a:lnTo>
                    <a:pt x="13985" y="142287"/>
                  </a:lnTo>
                  <a:lnTo>
                    <a:pt x="14261" y="132456"/>
                  </a:lnTo>
                  <a:lnTo>
                    <a:pt x="8134" y="102466"/>
                  </a:lnTo>
                  <a:lnTo>
                    <a:pt x="7274" y="70416"/>
                  </a:lnTo>
                  <a:lnTo>
                    <a:pt x="9299" y="49376"/>
                  </a:lnTo>
                  <a:lnTo>
                    <a:pt x="19504" y="16552"/>
                  </a:lnTo>
                  <a:lnTo>
                    <a:pt x="21368" y="10273"/>
                  </a:lnTo>
                  <a:lnTo>
                    <a:pt x="27469" y="1106"/>
                  </a:lnTo>
                  <a:lnTo>
                    <a:pt x="30200" y="233"/>
                  </a:lnTo>
                  <a:lnTo>
                    <a:pt x="32039" y="0"/>
                  </a:lnTo>
                  <a:lnTo>
                    <a:pt x="33266" y="639"/>
                  </a:lnTo>
                  <a:lnTo>
                    <a:pt x="34083" y="1858"/>
                  </a:lnTo>
                  <a:lnTo>
                    <a:pt x="45566" y="26283"/>
                  </a:lnTo>
                  <a:lnTo>
                    <a:pt x="67619" y="59098"/>
                  </a:lnTo>
                  <a:lnTo>
                    <a:pt x="76805" y="86850"/>
                  </a:lnTo>
                  <a:lnTo>
                    <a:pt x="83728" y="98921"/>
                  </a:lnTo>
                  <a:lnTo>
                    <a:pt x="85690" y="106556"/>
                  </a:lnTo>
                  <a:lnTo>
                    <a:pt x="86518" y="81853"/>
                  </a:lnTo>
                  <a:lnTo>
                    <a:pt x="98081" y="49481"/>
                  </a:lnTo>
                  <a:lnTo>
                    <a:pt x="98725" y="44738"/>
                  </a:lnTo>
                  <a:lnTo>
                    <a:pt x="100742" y="40783"/>
                  </a:lnTo>
                  <a:lnTo>
                    <a:pt x="117810" y="23624"/>
                  </a:lnTo>
                  <a:lnTo>
                    <a:pt x="119828" y="18708"/>
                  </a:lnTo>
                  <a:lnTo>
                    <a:pt x="121161" y="17079"/>
                  </a:lnTo>
                  <a:lnTo>
                    <a:pt x="124757" y="15270"/>
                  </a:lnTo>
                  <a:lnTo>
                    <a:pt x="126828" y="15581"/>
                  </a:lnTo>
                  <a:lnTo>
                    <a:pt x="131245" y="18044"/>
                  </a:lnTo>
                  <a:lnTo>
                    <a:pt x="132740" y="20605"/>
                  </a:lnTo>
                  <a:lnTo>
                    <a:pt x="141765" y="54475"/>
                  </a:lnTo>
                  <a:lnTo>
                    <a:pt x="152720" y="89044"/>
                  </a:lnTo>
                  <a:lnTo>
                    <a:pt x="162232" y="113706"/>
                  </a:lnTo>
                  <a:lnTo>
                    <a:pt x="164178" y="122509"/>
                  </a:lnTo>
                  <a:lnTo>
                    <a:pt x="169736" y="131927"/>
                  </a:lnTo>
                  <a:lnTo>
                    <a:pt x="178594" y="1424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177"/>
            <p:cNvSpPr/>
            <p:nvPr/>
          </p:nvSpPr>
          <p:spPr>
            <a:xfrm>
              <a:off x="1457325" y="971550"/>
              <a:ext cx="28576" cy="128589"/>
            </a:xfrm>
            <a:custGeom>
              <a:avLst/>
              <a:gdLst/>
              <a:ahLst/>
              <a:cxnLst/>
              <a:rect l="0" t="0" r="0" b="0"/>
              <a:pathLst>
                <a:path w="28576" h="128589">
                  <a:moveTo>
                    <a:pt x="0" y="0"/>
                  </a:moveTo>
                  <a:lnTo>
                    <a:pt x="0" y="31434"/>
                  </a:lnTo>
                  <a:lnTo>
                    <a:pt x="6151" y="61745"/>
                  </a:lnTo>
                  <a:lnTo>
                    <a:pt x="17000" y="96624"/>
                  </a:lnTo>
                  <a:lnTo>
                    <a:pt x="28575" y="128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178"/>
            <p:cNvSpPr/>
            <p:nvPr/>
          </p:nvSpPr>
          <p:spPr>
            <a:xfrm>
              <a:off x="1435894" y="735806"/>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179"/>
            <p:cNvSpPr/>
            <p:nvPr/>
          </p:nvSpPr>
          <p:spPr>
            <a:xfrm>
              <a:off x="1571625" y="700088"/>
              <a:ext cx="92870" cy="385763"/>
            </a:xfrm>
            <a:custGeom>
              <a:avLst/>
              <a:gdLst/>
              <a:ahLst/>
              <a:cxnLst/>
              <a:rect l="0" t="0" r="0" b="0"/>
              <a:pathLst>
                <a:path w="92870" h="385763">
                  <a:moveTo>
                    <a:pt x="0" y="0"/>
                  </a:moveTo>
                  <a:lnTo>
                    <a:pt x="0" y="9943"/>
                  </a:lnTo>
                  <a:lnTo>
                    <a:pt x="12185" y="44106"/>
                  </a:lnTo>
                  <a:lnTo>
                    <a:pt x="21486" y="73799"/>
                  </a:lnTo>
                  <a:lnTo>
                    <a:pt x="28591" y="100712"/>
                  </a:lnTo>
                  <a:lnTo>
                    <a:pt x="33607" y="130911"/>
                  </a:lnTo>
                  <a:lnTo>
                    <a:pt x="35093" y="162878"/>
                  </a:lnTo>
                  <a:lnTo>
                    <a:pt x="37650" y="192458"/>
                  </a:lnTo>
                  <a:lnTo>
                    <a:pt x="41318" y="221330"/>
                  </a:lnTo>
                  <a:lnTo>
                    <a:pt x="43764" y="240450"/>
                  </a:lnTo>
                  <a:lnTo>
                    <a:pt x="52478" y="269064"/>
                  </a:lnTo>
                  <a:lnTo>
                    <a:pt x="56560" y="296857"/>
                  </a:lnTo>
                  <a:lnTo>
                    <a:pt x="64647" y="327984"/>
                  </a:lnTo>
                  <a:lnTo>
                    <a:pt x="77681" y="360855"/>
                  </a:lnTo>
                  <a:lnTo>
                    <a:pt x="92869" y="3857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180"/>
            <p:cNvSpPr/>
            <p:nvPr/>
          </p:nvSpPr>
          <p:spPr>
            <a:xfrm>
              <a:off x="1772081" y="900239"/>
              <a:ext cx="378189" cy="178468"/>
            </a:xfrm>
            <a:custGeom>
              <a:avLst/>
              <a:gdLst/>
              <a:ahLst/>
              <a:cxnLst/>
              <a:rect l="0" t="0" r="0" b="0"/>
              <a:pathLst>
                <a:path w="378189" h="178468">
                  <a:moveTo>
                    <a:pt x="99582" y="14161"/>
                  </a:moveTo>
                  <a:lnTo>
                    <a:pt x="92732" y="14161"/>
                  </a:lnTo>
                  <a:lnTo>
                    <a:pt x="88733" y="17953"/>
                  </a:lnTo>
                  <a:lnTo>
                    <a:pt x="86822" y="21932"/>
                  </a:lnTo>
                  <a:lnTo>
                    <a:pt x="86313" y="24104"/>
                  </a:lnTo>
                  <a:lnTo>
                    <a:pt x="54271" y="59342"/>
                  </a:lnTo>
                  <a:lnTo>
                    <a:pt x="31453" y="86057"/>
                  </a:lnTo>
                  <a:lnTo>
                    <a:pt x="14606" y="119261"/>
                  </a:lnTo>
                  <a:lnTo>
                    <a:pt x="1751" y="153249"/>
                  </a:lnTo>
                  <a:lnTo>
                    <a:pt x="0" y="165813"/>
                  </a:lnTo>
                  <a:lnTo>
                    <a:pt x="1877" y="170991"/>
                  </a:lnTo>
                  <a:lnTo>
                    <a:pt x="3489" y="173483"/>
                  </a:lnTo>
                  <a:lnTo>
                    <a:pt x="5357" y="175144"/>
                  </a:lnTo>
                  <a:lnTo>
                    <a:pt x="9550" y="176990"/>
                  </a:lnTo>
                  <a:lnTo>
                    <a:pt x="16176" y="175694"/>
                  </a:lnTo>
                  <a:lnTo>
                    <a:pt x="33365" y="168394"/>
                  </a:lnTo>
                  <a:lnTo>
                    <a:pt x="47330" y="157844"/>
                  </a:lnTo>
                  <a:lnTo>
                    <a:pt x="71024" y="127627"/>
                  </a:lnTo>
                  <a:lnTo>
                    <a:pt x="78952" y="113803"/>
                  </a:lnTo>
                  <a:lnTo>
                    <a:pt x="84459" y="82198"/>
                  </a:lnTo>
                  <a:lnTo>
                    <a:pt x="85261" y="47022"/>
                  </a:lnTo>
                  <a:lnTo>
                    <a:pt x="85272" y="45594"/>
                  </a:lnTo>
                  <a:lnTo>
                    <a:pt x="84486" y="44641"/>
                  </a:lnTo>
                  <a:lnTo>
                    <a:pt x="79141" y="42987"/>
                  </a:lnTo>
                  <a:lnTo>
                    <a:pt x="77552" y="53398"/>
                  </a:lnTo>
                  <a:lnTo>
                    <a:pt x="74445" y="58852"/>
                  </a:lnTo>
                  <a:lnTo>
                    <a:pt x="74651" y="68155"/>
                  </a:lnTo>
                  <a:lnTo>
                    <a:pt x="79960" y="99609"/>
                  </a:lnTo>
                  <a:lnTo>
                    <a:pt x="83713" y="116208"/>
                  </a:lnTo>
                  <a:lnTo>
                    <a:pt x="84240" y="122674"/>
                  </a:lnTo>
                  <a:lnTo>
                    <a:pt x="89059" y="134091"/>
                  </a:lnTo>
                  <a:lnTo>
                    <a:pt x="96492" y="143663"/>
                  </a:lnTo>
                  <a:lnTo>
                    <a:pt x="123541" y="161461"/>
                  </a:lnTo>
                  <a:lnTo>
                    <a:pt x="132984" y="166411"/>
                  </a:lnTo>
                  <a:lnTo>
                    <a:pt x="137725" y="167255"/>
                  </a:lnTo>
                  <a:lnTo>
                    <a:pt x="147226" y="166076"/>
                  </a:lnTo>
                  <a:lnTo>
                    <a:pt x="157707" y="160949"/>
                  </a:lnTo>
                  <a:lnTo>
                    <a:pt x="165840" y="154403"/>
                  </a:lnTo>
                  <a:lnTo>
                    <a:pt x="180507" y="130402"/>
                  </a:lnTo>
                  <a:lnTo>
                    <a:pt x="192445" y="99201"/>
                  </a:lnTo>
                  <a:lnTo>
                    <a:pt x="198182" y="74968"/>
                  </a:lnTo>
                  <a:lnTo>
                    <a:pt x="200109" y="50779"/>
                  </a:lnTo>
                  <a:lnTo>
                    <a:pt x="211754" y="26417"/>
                  </a:lnTo>
                  <a:lnTo>
                    <a:pt x="223440" y="12139"/>
                  </a:lnTo>
                  <a:lnTo>
                    <a:pt x="234353" y="4743"/>
                  </a:lnTo>
                  <a:lnTo>
                    <a:pt x="247640" y="1316"/>
                  </a:lnTo>
                  <a:lnTo>
                    <a:pt x="281982" y="0"/>
                  </a:lnTo>
                  <a:lnTo>
                    <a:pt x="315221" y="9828"/>
                  </a:lnTo>
                  <a:lnTo>
                    <a:pt x="324538" y="16468"/>
                  </a:lnTo>
                  <a:lnTo>
                    <a:pt x="339608" y="38277"/>
                  </a:lnTo>
                  <a:lnTo>
                    <a:pt x="346296" y="52351"/>
                  </a:lnTo>
                  <a:lnTo>
                    <a:pt x="349419" y="85604"/>
                  </a:lnTo>
                  <a:lnTo>
                    <a:pt x="351712" y="119828"/>
                  </a:lnTo>
                  <a:lnTo>
                    <a:pt x="360254" y="154568"/>
                  </a:lnTo>
                  <a:lnTo>
                    <a:pt x="363974" y="167984"/>
                  </a:lnTo>
                  <a:lnTo>
                    <a:pt x="369956" y="176930"/>
                  </a:lnTo>
                  <a:lnTo>
                    <a:pt x="372677" y="177784"/>
                  </a:lnTo>
                  <a:lnTo>
                    <a:pt x="378188" y="17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181"/>
            <p:cNvSpPr/>
            <p:nvPr/>
          </p:nvSpPr>
          <p:spPr>
            <a:xfrm>
              <a:off x="2229434" y="657225"/>
              <a:ext cx="85142" cy="378620"/>
            </a:xfrm>
            <a:custGeom>
              <a:avLst/>
              <a:gdLst/>
              <a:ahLst/>
              <a:cxnLst/>
              <a:rect l="0" t="0" r="0" b="0"/>
              <a:pathLst>
                <a:path w="85142" h="378620">
                  <a:moveTo>
                    <a:pt x="20847" y="0"/>
                  </a:moveTo>
                  <a:lnTo>
                    <a:pt x="20847" y="33792"/>
                  </a:lnTo>
                  <a:lnTo>
                    <a:pt x="15193" y="67097"/>
                  </a:lnTo>
                  <a:lnTo>
                    <a:pt x="12028" y="93700"/>
                  </a:lnTo>
                  <a:lnTo>
                    <a:pt x="6063" y="123807"/>
                  </a:lnTo>
                  <a:lnTo>
                    <a:pt x="1386" y="155746"/>
                  </a:lnTo>
                  <a:lnTo>
                    <a:pt x="0" y="185318"/>
                  </a:lnTo>
                  <a:lnTo>
                    <a:pt x="1706" y="216305"/>
                  </a:lnTo>
                  <a:lnTo>
                    <a:pt x="7238" y="246388"/>
                  </a:lnTo>
                  <a:lnTo>
                    <a:pt x="16219" y="281679"/>
                  </a:lnTo>
                  <a:lnTo>
                    <a:pt x="25636" y="313521"/>
                  </a:lnTo>
                  <a:lnTo>
                    <a:pt x="33555" y="334724"/>
                  </a:lnTo>
                  <a:lnTo>
                    <a:pt x="50812" y="357708"/>
                  </a:lnTo>
                  <a:lnTo>
                    <a:pt x="85141" y="3786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182"/>
            <p:cNvSpPr/>
            <p:nvPr/>
          </p:nvSpPr>
          <p:spPr>
            <a:xfrm>
              <a:off x="2107406" y="872531"/>
              <a:ext cx="250033" cy="141883"/>
            </a:xfrm>
            <a:custGeom>
              <a:avLst/>
              <a:gdLst/>
              <a:ahLst/>
              <a:cxnLst/>
              <a:rect l="0" t="0" r="0" b="0"/>
              <a:pathLst>
                <a:path w="250033" h="141883">
                  <a:moveTo>
                    <a:pt x="0" y="6150"/>
                  </a:moveTo>
                  <a:lnTo>
                    <a:pt x="12200" y="5357"/>
                  </a:lnTo>
                  <a:lnTo>
                    <a:pt x="43529" y="0"/>
                  </a:lnTo>
                  <a:lnTo>
                    <a:pt x="78066" y="4112"/>
                  </a:lnTo>
                  <a:lnTo>
                    <a:pt x="110002" y="6340"/>
                  </a:lnTo>
                  <a:lnTo>
                    <a:pt x="139926" y="11675"/>
                  </a:lnTo>
                  <a:lnTo>
                    <a:pt x="168107" y="18282"/>
                  </a:lnTo>
                  <a:lnTo>
                    <a:pt x="202936" y="29992"/>
                  </a:lnTo>
                  <a:lnTo>
                    <a:pt x="218527" y="37115"/>
                  </a:lnTo>
                  <a:lnTo>
                    <a:pt x="226240" y="43990"/>
                  </a:lnTo>
                  <a:lnTo>
                    <a:pt x="237659" y="61338"/>
                  </a:lnTo>
                  <a:lnTo>
                    <a:pt x="241338" y="71538"/>
                  </a:lnTo>
                  <a:lnTo>
                    <a:pt x="242847" y="107223"/>
                  </a:lnTo>
                  <a:lnTo>
                    <a:pt x="250032" y="141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183"/>
            <p:cNvSpPr/>
            <p:nvPr/>
          </p:nvSpPr>
          <p:spPr>
            <a:xfrm>
              <a:off x="2321719" y="742950"/>
              <a:ext cx="7145" cy="21432"/>
            </a:xfrm>
            <a:custGeom>
              <a:avLst/>
              <a:gdLst/>
              <a:ahLst/>
              <a:cxnLst/>
              <a:rect l="0" t="0" r="0" b="0"/>
              <a:pathLst>
                <a:path w="7145" h="21432">
                  <a:moveTo>
                    <a:pt x="7144" y="21431"/>
                  </a:moveTo>
                  <a:lnTo>
                    <a:pt x="7144" y="17639"/>
                  </a:lnTo>
                  <a:lnTo>
                    <a:pt x="5027" y="13660"/>
                  </a:lnTo>
                  <a:lnTo>
                    <a:pt x="993" y="843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184"/>
            <p:cNvSpPr/>
            <p:nvPr/>
          </p:nvSpPr>
          <p:spPr>
            <a:xfrm>
              <a:off x="2393156" y="886341"/>
              <a:ext cx="207170" cy="149504"/>
            </a:xfrm>
            <a:custGeom>
              <a:avLst/>
              <a:gdLst/>
              <a:ahLst/>
              <a:cxnLst/>
              <a:rect l="0" t="0" r="0" b="0"/>
              <a:pathLst>
                <a:path w="207170" h="149504">
                  <a:moveTo>
                    <a:pt x="0" y="35203"/>
                  </a:moveTo>
                  <a:lnTo>
                    <a:pt x="3793" y="35203"/>
                  </a:lnTo>
                  <a:lnTo>
                    <a:pt x="4910" y="35997"/>
                  </a:lnTo>
                  <a:lnTo>
                    <a:pt x="5655" y="37319"/>
                  </a:lnTo>
                  <a:lnTo>
                    <a:pt x="10642" y="48938"/>
                  </a:lnTo>
                  <a:lnTo>
                    <a:pt x="16901" y="55330"/>
                  </a:lnTo>
                  <a:lnTo>
                    <a:pt x="52490" y="82115"/>
                  </a:lnTo>
                  <a:lnTo>
                    <a:pt x="80006" y="94640"/>
                  </a:lnTo>
                  <a:lnTo>
                    <a:pt x="96643" y="98058"/>
                  </a:lnTo>
                  <a:lnTo>
                    <a:pt x="115418" y="95278"/>
                  </a:lnTo>
                  <a:lnTo>
                    <a:pt x="147318" y="82666"/>
                  </a:lnTo>
                  <a:lnTo>
                    <a:pt x="171408" y="68784"/>
                  </a:lnTo>
                  <a:lnTo>
                    <a:pt x="176185" y="64734"/>
                  </a:lnTo>
                  <a:lnTo>
                    <a:pt x="181492" y="56001"/>
                  </a:lnTo>
                  <a:lnTo>
                    <a:pt x="189295" y="33532"/>
                  </a:lnTo>
                  <a:lnTo>
                    <a:pt x="187848" y="27052"/>
                  </a:lnTo>
                  <a:lnTo>
                    <a:pt x="178245" y="8298"/>
                  </a:lnTo>
                  <a:lnTo>
                    <a:pt x="175980" y="5360"/>
                  </a:lnTo>
                  <a:lnTo>
                    <a:pt x="169230" y="2096"/>
                  </a:lnTo>
                  <a:lnTo>
                    <a:pt x="151962" y="0"/>
                  </a:lnTo>
                  <a:lnTo>
                    <a:pt x="144797" y="1830"/>
                  </a:lnTo>
                  <a:lnTo>
                    <a:pt x="134184" y="9439"/>
                  </a:lnTo>
                  <a:lnTo>
                    <a:pt x="106096" y="33979"/>
                  </a:lnTo>
                  <a:lnTo>
                    <a:pt x="88184" y="66227"/>
                  </a:lnTo>
                  <a:lnTo>
                    <a:pt x="81779" y="80467"/>
                  </a:lnTo>
                  <a:lnTo>
                    <a:pt x="79003" y="104262"/>
                  </a:lnTo>
                  <a:lnTo>
                    <a:pt x="83002" y="113785"/>
                  </a:lnTo>
                  <a:lnTo>
                    <a:pt x="98505" y="132834"/>
                  </a:lnTo>
                  <a:lnTo>
                    <a:pt x="112178" y="143329"/>
                  </a:lnTo>
                  <a:lnTo>
                    <a:pt x="130075" y="147674"/>
                  </a:lnTo>
                  <a:lnTo>
                    <a:pt x="158250" y="149141"/>
                  </a:lnTo>
                  <a:lnTo>
                    <a:pt x="189333" y="149431"/>
                  </a:lnTo>
                  <a:lnTo>
                    <a:pt x="207169" y="1495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185"/>
            <p:cNvSpPr/>
            <p:nvPr/>
          </p:nvSpPr>
          <p:spPr>
            <a:xfrm>
              <a:off x="2621756" y="879688"/>
              <a:ext cx="185739" cy="173808"/>
            </a:xfrm>
            <a:custGeom>
              <a:avLst/>
              <a:gdLst/>
              <a:ahLst/>
              <a:cxnLst/>
              <a:rect l="0" t="0" r="0" b="0"/>
              <a:pathLst>
                <a:path w="185739" h="173808">
                  <a:moveTo>
                    <a:pt x="185738" y="13281"/>
                  </a:moveTo>
                  <a:lnTo>
                    <a:pt x="181945" y="13281"/>
                  </a:lnTo>
                  <a:lnTo>
                    <a:pt x="177967" y="11164"/>
                  </a:lnTo>
                  <a:lnTo>
                    <a:pt x="175795" y="9488"/>
                  </a:lnTo>
                  <a:lnTo>
                    <a:pt x="169148" y="7627"/>
                  </a:lnTo>
                  <a:lnTo>
                    <a:pt x="134902" y="613"/>
                  </a:lnTo>
                  <a:lnTo>
                    <a:pt x="99903" y="0"/>
                  </a:lnTo>
                  <a:lnTo>
                    <a:pt x="68072" y="5172"/>
                  </a:lnTo>
                  <a:lnTo>
                    <a:pt x="52802" y="9643"/>
                  </a:lnTo>
                  <a:lnTo>
                    <a:pt x="47280" y="13781"/>
                  </a:lnTo>
                  <a:lnTo>
                    <a:pt x="45808" y="15995"/>
                  </a:lnTo>
                  <a:lnTo>
                    <a:pt x="43735" y="26697"/>
                  </a:lnTo>
                  <a:lnTo>
                    <a:pt x="43121" y="36130"/>
                  </a:lnTo>
                  <a:lnTo>
                    <a:pt x="47211" y="43544"/>
                  </a:lnTo>
                  <a:lnTo>
                    <a:pt x="80247" y="79084"/>
                  </a:lnTo>
                  <a:lnTo>
                    <a:pt x="112395" y="100745"/>
                  </a:lnTo>
                  <a:lnTo>
                    <a:pt x="145976" y="125115"/>
                  </a:lnTo>
                  <a:lnTo>
                    <a:pt x="164772" y="143439"/>
                  </a:lnTo>
                  <a:lnTo>
                    <a:pt x="168482" y="149975"/>
                  </a:lnTo>
                  <a:lnTo>
                    <a:pt x="170864" y="160638"/>
                  </a:lnTo>
                  <a:lnTo>
                    <a:pt x="171190" y="165556"/>
                  </a:lnTo>
                  <a:lnTo>
                    <a:pt x="169689" y="167185"/>
                  </a:lnTo>
                  <a:lnTo>
                    <a:pt x="151541" y="173807"/>
                  </a:lnTo>
                  <a:lnTo>
                    <a:pt x="140377" y="173790"/>
                  </a:lnTo>
                  <a:lnTo>
                    <a:pt x="106222" y="171104"/>
                  </a:lnTo>
                  <a:lnTo>
                    <a:pt x="72837" y="166847"/>
                  </a:lnTo>
                  <a:lnTo>
                    <a:pt x="41602" y="160558"/>
                  </a:lnTo>
                  <a:lnTo>
                    <a:pt x="0" y="149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186"/>
            <p:cNvSpPr/>
            <p:nvPr/>
          </p:nvSpPr>
          <p:spPr>
            <a:xfrm>
              <a:off x="1850231" y="678656"/>
              <a:ext cx="21433" cy="1"/>
            </a:xfrm>
            <a:custGeom>
              <a:avLst/>
              <a:gdLst/>
              <a:ahLst/>
              <a:cxnLst/>
              <a:rect l="0" t="0" r="0" b="0"/>
              <a:pathLst>
                <a:path w="21433" h="1">
                  <a:moveTo>
                    <a:pt x="21432"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6" name="SMARTInkShape-Group31"/>
          <p:cNvGrpSpPr/>
          <p:nvPr/>
        </p:nvGrpSpPr>
        <p:grpSpPr>
          <a:xfrm>
            <a:off x="1021813" y="4514850"/>
            <a:ext cx="1241874" cy="1076767"/>
            <a:chOff x="1021813" y="4514850"/>
            <a:chExt cx="1241874" cy="1076767"/>
          </a:xfrm>
        </p:grpSpPr>
        <p:sp>
          <p:nvSpPr>
            <p:cNvPr id="208" name="SMARTInkShape-187"/>
            <p:cNvSpPr/>
            <p:nvPr/>
          </p:nvSpPr>
          <p:spPr>
            <a:xfrm>
              <a:off x="1021813" y="4514850"/>
              <a:ext cx="149218" cy="597261"/>
            </a:xfrm>
            <a:custGeom>
              <a:avLst/>
              <a:gdLst/>
              <a:ahLst/>
              <a:cxnLst/>
              <a:rect l="0" t="0" r="0" b="0"/>
              <a:pathLst>
                <a:path w="149218" h="597261">
                  <a:moveTo>
                    <a:pt x="142618" y="0"/>
                  </a:moveTo>
                  <a:lnTo>
                    <a:pt x="126302" y="6497"/>
                  </a:lnTo>
                  <a:lnTo>
                    <a:pt x="91702" y="31317"/>
                  </a:lnTo>
                  <a:lnTo>
                    <a:pt x="60566" y="54816"/>
                  </a:lnTo>
                  <a:lnTo>
                    <a:pt x="29978" y="84242"/>
                  </a:lnTo>
                  <a:lnTo>
                    <a:pt x="6312" y="108548"/>
                  </a:lnTo>
                  <a:lnTo>
                    <a:pt x="2663" y="115183"/>
                  </a:lnTo>
                  <a:lnTo>
                    <a:pt x="320" y="125910"/>
                  </a:lnTo>
                  <a:lnTo>
                    <a:pt x="0" y="130837"/>
                  </a:lnTo>
                  <a:lnTo>
                    <a:pt x="708" y="132469"/>
                  </a:lnTo>
                  <a:lnTo>
                    <a:pt x="1974" y="133556"/>
                  </a:lnTo>
                  <a:lnTo>
                    <a:pt x="3612" y="134281"/>
                  </a:lnTo>
                  <a:lnTo>
                    <a:pt x="5497" y="133971"/>
                  </a:lnTo>
                  <a:lnTo>
                    <a:pt x="24583" y="122668"/>
                  </a:lnTo>
                  <a:lnTo>
                    <a:pt x="59070" y="92661"/>
                  </a:lnTo>
                  <a:lnTo>
                    <a:pt x="92105" y="69029"/>
                  </a:lnTo>
                  <a:lnTo>
                    <a:pt x="118425" y="49033"/>
                  </a:lnTo>
                  <a:lnTo>
                    <a:pt x="132981" y="44691"/>
                  </a:lnTo>
                  <a:lnTo>
                    <a:pt x="143555" y="43404"/>
                  </a:lnTo>
                  <a:lnTo>
                    <a:pt x="145624" y="46399"/>
                  </a:lnTo>
                  <a:lnTo>
                    <a:pt x="149217" y="78890"/>
                  </a:lnTo>
                  <a:lnTo>
                    <a:pt x="148861" y="113714"/>
                  </a:lnTo>
                  <a:lnTo>
                    <a:pt x="144821" y="146494"/>
                  </a:lnTo>
                  <a:lnTo>
                    <a:pt x="143271" y="182135"/>
                  </a:lnTo>
                  <a:lnTo>
                    <a:pt x="142908" y="208743"/>
                  </a:lnTo>
                  <a:lnTo>
                    <a:pt x="142747" y="238560"/>
                  </a:lnTo>
                  <a:lnTo>
                    <a:pt x="142676" y="270333"/>
                  </a:lnTo>
                  <a:lnTo>
                    <a:pt x="142644" y="302975"/>
                  </a:lnTo>
                  <a:lnTo>
                    <a:pt x="142630" y="333887"/>
                  </a:lnTo>
                  <a:lnTo>
                    <a:pt x="142623" y="364294"/>
                  </a:lnTo>
                  <a:lnTo>
                    <a:pt x="142620" y="396329"/>
                  </a:lnTo>
                  <a:lnTo>
                    <a:pt x="144736" y="426971"/>
                  </a:lnTo>
                  <a:lnTo>
                    <a:pt x="147528" y="456465"/>
                  </a:lnTo>
                  <a:lnTo>
                    <a:pt x="148769" y="485448"/>
                  </a:lnTo>
                  <a:lnTo>
                    <a:pt x="147204" y="512088"/>
                  </a:lnTo>
                  <a:lnTo>
                    <a:pt x="143977" y="545165"/>
                  </a:lnTo>
                  <a:lnTo>
                    <a:pt x="140904" y="567930"/>
                  </a:lnTo>
                  <a:lnTo>
                    <a:pt x="132755" y="589845"/>
                  </a:lnTo>
                  <a:lnTo>
                    <a:pt x="129693" y="593255"/>
                  </a:lnTo>
                  <a:lnTo>
                    <a:pt x="122057" y="597044"/>
                  </a:lnTo>
                  <a:lnTo>
                    <a:pt x="118592" y="597260"/>
                  </a:lnTo>
                  <a:lnTo>
                    <a:pt x="97219" y="589866"/>
                  </a:lnTo>
                  <a:lnTo>
                    <a:pt x="81365" y="579411"/>
                  </a:lnTo>
                  <a:lnTo>
                    <a:pt x="61786" y="550249"/>
                  </a:lnTo>
                  <a:lnTo>
                    <a:pt x="47407" y="521636"/>
                  </a:lnTo>
                  <a:lnTo>
                    <a:pt x="34680" y="488462"/>
                  </a:lnTo>
                  <a:lnTo>
                    <a:pt x="28318" y="4714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188"/>
            <p:cNvSpPr/>
            <p:nvPr/>
          </p:nvSpPr>
          <p:spPr>
            <a:xfrm>
              <a:off x="1250156" y="4610089"/>
              <a:ext cx="277511" cy="245698"/>
            </a:xfrm>
            <a:custGeom>
              <a:avLst/>
              <a:gdLst/>
              <a:ahLst/>
              <a:cxnLst/>
              <a:rect l="0" t="0" r="0" b="0"/>
              <a:pathLst>
                <a:path w="277511" h="245698">
                  <a:moveTo>
                    <a:pt x="0" y="111930"/>
                  </a:moveTo>
                  <a:lnTo>
                    <a:pt x="0" y="115722"/>
                  </a:lnTo>
                  <a:lnTo>
                    <a:pt x="7276" y="148950"/>
                  </a:lnTo>
                  <a:lnTo>
                    <a:pt x="13208" y="183539"/>
                  </a:lnTo>
                  <a:lnTo>
                    <a:pt x="20344" y="218660"/>
                  </a:lnTo>
                  <a:lnTo>
                    <a:pt x="21109" y="227779"/>
                  </a:lnTo>
                  <a:lnTo>
                    <a:pt x="20423" y="229644"/>
                  </a:lnTo>
                  <a:lnTo>
                    <a:pt x="19172" y="230887"/>
                  </a:lnTo>
                  <a:lnTo>
                    <a:pt x="15253" y="232882"/>
                  </a:lnTo>
                  <a:lnTo>
                    <a:pt x="10781" y="225643"/>
                  </a:lnTo>
                  <a:lnTo>
                    <a:pt x="8222" y="213444"/>
                  </a:lnTo>
                  <a:lnTo>
                    <a:pt x="12940" y="180508"/>
                  </a:lnTo>
                  <a:lnTo>
                    <a:pt x="16005" y="153945"/>
                  </a:lnTo>
                  <a:lnTo>
                    <a:pt x="24057" y="125966"/>
                  </a:lnTo>
                  <a:lnTo>
                    <a:pt x="41000" y="91860"/>
                  </a:lnTo>
                  <a:lnTo>
                    <a:pt x="66131" y="57283"/>
                  </a:lnTo>
                  <a:lnTo>
                    <a:pt x="100846" y="28816"/>
                  </a:lnTo>
                  <a:lnTo>
                    <a:pt x="128835" y="14807"/>
                  </a:lnTo>
                  <a:lnTo>
                    <a:pt x="157236" y="5630"/>
                  </a:lnTo>
                  <a:lnTo>
                    <a:pt x="185759" y="0"/>
                  </a:lnTo>
                  <a:lnTo>
                    <a:pt x="212203" y="449"/>
                  </a:lnTo>
                  <a:lnTo>
                    <a:pt x="226075" y="4439"/>
                  </a:lnTo>
                  <a:lnTo>
                    <a:pt x="234886" y="11504"/>
                  </a:lnTo>
                  <a:lnTo>
                    <a:pt x="244309" y="24406"/>
                  </a:lnTo>
                  <a:lnTo>
                    <a:pt x="248336" y="38284"/>
                  </a:lnTo>
                  <a:lnTo>
                    <a:pt x="249529" y="60034"/>
                  </a:lnTo>
                  <a:lnTo>
                    <a:pt x="245575" y="75372"/>
                  </a:lnTo>
                  <a:lnTo>
                    <a:pt x="230101" y="108413"/>
                  </a:lnTo>
                  <a:lnTo>
                    <a:pt x="216433" y="136111"/>
                  </a:lnTo>
                  <a:lnTo>
                    <a:pt x="202329" y="164427"/>
                  </a:lnTo>
                  <a:lnTo>
                    <a:pt x="189838" y="196735"/>
                  </a:lnTo>
                  <a:lnTo>
                    <a:pt x="187747" y="218020"/>
                  </a:lnTo>
                  <a:lnTo>
                    <a:pt x="191801" y="233939"/>
                  </a:lnTo>
                  <a:lnTo>
                    <a:pt x="195841" y="241033"/>
                  </a:lnTo>
                  <a:lnTo>
                    <a:pt x="198823" y="243243"/>
                  </a:lnTo>
                  <a:lnTo>
                    <a:pt x="206370" y="245697"/>
                  </a:lnTo>
                  <a:lnTo>
                    <a:pt x="209811" y="245558"/>
                  </a:lnTo>
                  <a:lnTo>
                    <a:pt x="227351" y="237546"/>
                  </a:lnTo>
                  <a:lnTo>
                    <a:pt x="240842" y="227025"/>
                  </a:lnTo>
                  <a:lnTo>
                    <a:pt x="258829" y="203544"/>
                  </a:lnTo>
                  <a:lnTo>
                    <a:pt x="270849" y="173859"/>
                  </a:lnTo>
                  <a:lnTo>
                    <a:pt x="277074" y="141449"/>
                  </a:lnTo>
                  <a:lnTo>
                    <a:pt x="277510" y="112117"/>
                  </a:lnTo>
                  <a:lnTo>
                    <a:pt x="272416" y="80028"/>
                  </a:lnTo>
                  <a:lnTo>
                    <a:pt x="264319" y="547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189"/>
            <p:cNvSpPr/>
            <p:nvPr/>
          </p:nvSpPr>
          <p:spPr>
            <a:xfrm>
              <a:off x="1578769" y="4757738"/>
              <a:ext cx="242888" cy="148484"/>
            </a:xfrm>
            <a:custGeom>
              <a:avLst/>
              <a:gdLst/>
              <a:ahLst/>
              <a:cxnLst/>
              <a:rect l="0" t="0" r="0" b="0"/>
              <a:pathLst>
                <a:path w="242888" h="148484">
                  <a:moveTo>
                    <a:pt x="0" y="0"/>
                  </a:moveTo>
                  <a:lnTo>
                    <a:pt x="0" y="30527"/>
                  </a:lnTo>
                  <a:lnTo>
                    <a:pt x="0" y="58329"/>
                  </a:lnTo>
                  <a:lnTo>
                    <a:pt x="2116" y="89338"/>
                  </a:lnTo>
                  <a:lnTo>
                    <a:pt x="7771" y="103993"/>
                  </a:lnTo>
                  <a:lnTo>
                    <a:pt x="16792" y="116056"/>
                  </a:lnTo>
                  <a:lnTo>
                    <a:pt x="19926" y="117058"/>
                  </a:lnTo>
                  <a:lnTo>
                    <a:pt x="27641" y="116054"/>
                  </a:lnTo>
                  <a:lnTo>
                    <a:pt x="40910" y="111027"/>
                  </a:lnTo>
                  <a:lnTo>
                    <a:pt x="73844" y="83012"/>
                  </a:lnTo>
                  <a:lnTo>
                    <a:pt x="108127" y="49023"/>
                  </a:lnTo>
                  <a:lnTo>
                    <a:pt x="111556" y="43483"/>
                  </a:lnTo>
                  <a:lnTo>
                    <a:pt x="113758" y="37252"/>
                  </a:lnTo>
                  <a:lnTo>
                    <a:pt x="113145" y="36741"/>
                  </a:lnTo>
                  <a:lnTo>
                    <a:pt x="110347" y="36173"/>
                  </a:lnTo>
                  <a:lnTo>
                    <a:pt x="109283" y="37609"/>
                  </a:lnTo>
                  <a:lnTo>
                    <a:pt x="106992" y="46421"/>
                  </a:lnTo>
                  <a:lnTo>
                    <a:pt x="102433" y="55999"/>
                  </a:lnTo>
                  <a:lnTo>
                    <a:pt x="100331" y="82721"/>
                  </a:lnTo>
                  <a:lnTo>
                    <a:pt x="103899" y="97446"/>
                  </a:lnTo>
                  <a:lnTo>
                    <a:pt x="117919" y="116644"/>
                  </a:lnTo>
                  <a:lnTo>
                    <a:pt x="135976" y="133607"/>
                  </a:lnTo>
                  <a:lnTo>
                    <a:pt x="158622" y="144836"/>
                  </a:lnTo>
                  <a:lnTo>
                    <a:pt x="175234" y="148483"/>
                  </a:lnTo>
                  <a:lnTo>
                    <a:pt x="194002" y="145771"/>
                  </a:lnTo>
                  <a:lnTo>
                    <a:pt x="225899" y="133186"/>
                  </a:lnTo>
                  <a:lnTo>
                    <a:pt x="242887" y="1214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190"/>
            <p:cNvSpPr/>
            <p:nvPr/>
          </p:nvSpPr>
          <p:spPr>
            <a:xfrm>
              <a:off x="1871663" y="4850606"/>
              <a:ext cx="35719" cy="128589"/>
            </a:xfrm>
            <a:custGeom>
              <a:avLst/>
              <a:gdLst/>
              <a:ahLst/>
              <a:cxnLst/>
              <a:rect l="0" t="0" r="0" b="0"/>
              <a:pathLst>
                <a:path w="35719" h="128589">
                  <a:moveTo>
                    <a:pt x="0" y="0"/>
                  </a:moveTo>
                  <a:lnTo>
                    <a:pt x="3792" y="3792"/>
                  </a:lnTo>
                  <a:lnTo>
                    <a:pt x="5654" y="9888"/>
                  </a:lnTo>
                  <a:lnTo>
                    <a:pt x="12650" y="37815"/>
                  </a:lnTo>
                  <a:lnTo>
                    <a:pt x="19461" y="72322"/>
                  </a:lnTo>
                  <a:lnTo>
                    <a:pt x="22964" y="96042"/>
                  </a:lnTo>
                  <a:lnTo>
                    <a:pt x="35718"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191"/>
            <p:cNvSpPr/>
            <p:nvPr/>
          </p:nvSpPr>
          <p:spPr>
            <a:xfrm>
              <a:off x="1914525" y="4629150"/>
              <a:ext cx="7145" cy="35720"/>
            </a:xfrm>
            <a:custGeom>
              <a:avLst/>
              <a:gdLst/>
              <a:ahLst/>
              <a:cxnLst/>
              <a:rect l="0" t="0" r="0" b="0"/>
              <a:pathLst>
                <a:path w="7145" h="35720">
                  <a:moveTo>
                    <a:pt x="7144" y="35719"/>
                  </a:moveTo>
                  <a:lnTo>
                    <a:pt x="7144" y="31927"/>
                  </a:lnTo>
                  <a:lnTo>
                    <a:pt x="5027" y="27948"/>
                  </a:lnTo>
                  <a:lnTo>
                    <a:pt x="2234" y="23534"/>
                  </a:lnTo>
                  <a:lnTo>
                    <a:pt x="662" y="1579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192"/>
            <p:cNvSpPr/>
            <p:nvPr/>
          </p:nvSpPr>
          <p:spPr>
            <a:xfrm>
              <a:off x="1971677" y="4745406"/>
              <a:ext cx="292010" cy="519539"/>
            </a:xfrm>
            <a:custGeom>
              <a:avLst/>
              <a:gdLst/>
              <a:ahLst/>
              <a:cxnLst/>
              <a:rect l="0" t="0" r="0" b="0"/>
              <a:pathLst>
                <a:path w="292010" h="519539">
                  <a:moveTo>
                    <a:pt x="7142" y="190925"/>
                  </a:moveTo>
                  <a:lnTo>
                    <a:pt x="7142" y="194717"/>
                  </a:lnTo>
                  <a:lnTo>
                    <a:pt x="5025" y="198696"/>
                  </a:lnTo>
                  <a:lnTo>
                    <a:pt x="2232" y="203110"/>
                  </a:lnTo>
                  <a:lnTo>
                    <a:pt x="85" y="211950"/>
                  </a:lnTo>
                  <a:lnTo>
                    <a:pt x="0" y="181818"/>
                  </a:lnTo>
                  <a:lnTo>
                    <a:pt x="792" y="149115"/>
                  </a:lnTo>
                  <a:lnTo>
                    <a:pt x="5701" y="121475"/>
                  </a:lnTo>
                  <a:lnTo>
                    <a:pt x="14471" y="85808"/>
                  </a:lnTo>
                  <a:lnTo>
                    <a:pt x="23847" y="55597"/>
                  </a:lnTo>
                  <a:lnTo>
                    <a:pt x="41376" y="21645"/>
                  </a:lnTo>
                  <a:lnTo>
                    <a:pt x="47757" y="11708"/>
                  </a:lnTo>
                  <a:lnTo>
                    <a:pt x="55885" y="4646"/>
                  </a:lnTo>
                  <a:lnTo>
                    <a:pt x="64789" y="978"/>
                  </a:lnTo>
                  <a:lnTo>
                    <a:pt x="69385" y="0"/>
                  </a:lnTo>
                  <a:lnTo>
                    <a:pt x="76610" y="1030"/>
                  </a:lnTo>
                  <a:lnTo>
                    <a:pt x="79647" y="2416"/>
                  </a:lnTo>
                  <a:lnTo>
                    <a:pt x="81673" y="4134"/>
                  </a:lnTo>
                  <a:lnTo>
                    <a:pt x="91071" y="23708"/>
                  </a:lnTo>
                  <a:lnTo>
                    <a:pt x="97009" y="42954"/>
                  </a:lnTo>
                  <a:lnTo>
                    <a:pt x="99418" y="77500"/>
                  </a:lnTo>
                  <a:lnTo>
                    <a:pt x="99835" y="105460"/>
                  </a:lnTo>
                  <a:lnTo>
                    <a:pt x="99958" y="133852"/>
                  </a:lnTo>
                  <a:lnTo>
                    <a:pt x="99995" y="162373"/>
                  </a:lnTo>
                  <a:lnTo>
                    <a:pt x="100006" y="190931"/>
                  </a:lnTo>
                  <a:lnTo>
                    <a:pt x="101596" y="208390"/>
                  </a:lnTo>
                  <a:lnTo>
                    <a:pt x="116104" y="237714"/>
                  </a:lnTo>
                  <a:lnTo>
                    <a:pt x="123303" y="245587"/>
                  </a:lnTo>
                  <a:lnTo>
                    <a:pt x="131000" y="250938"/>
                  </a:lnTo>
                  <a:lnTo>
                    <a:pt x="137067" y="253316"/>
                  </a:lnTo>
                  <a:lnTo>
                    <a:pt x="152530" y="254655"/>
                  </a:lnTo>
                  <a:lnTo>
                    <a:pt x="165421" y="250735"/>
                  </a:lnTo>
                  <a:lnTo>
                    <a:pt x="196892" y="235283"/>
                  </a:lnTo>
                  <a:lnTo>
                    <a:pt x="224319" y="217827"/>
                  </a:lnTo>
                  <a:lnTo>
                    <a:pt x="255534" y="191389"/>
                  </a:lnTo>
                  <a:lnTo>
                    <a:pt x="272651" y="173512"/>
                  </a:lnTo>
                  <a:lnTo>
                    <a:pt x="286189" y="150400"/>
                  </a:lnTo>
                  <a:lnTo>
                    <a:pt x="291568" y="127564"/>
                  </a:lnTo>
                  <a:lnTo>
                    <a:pt x="292009" y="122491"/>
                  </a:lnTo>
                  <a:lnTo>
                    <a:pt x="288266" y="112620"/>
                  </a:lnTo>
                  <a:lnTo>
                    <a:pt x="281311" y="103736"/>
                  </a:lnTo>
                  <a:lnTo>
                    <a:pt x="272928" y="97141"/>
                  </a:lnTo>
                  <a:lnTo>
                    <a:pt x="261794" y="93681"/>
                  </a:lnTo>
                  <a:lnTo>
                    <a:pt x="249702" y="92937"/>
                  </a:lnTo>
                  <a:lnTo>
                    <a:pt x="239036" y="95252"/>
                  </a:lnTo>
                  <a:lnTo>
                    <a:pt x="214344" y="108909"/>
                  </a:lnTo>
                  <a:lnTo>
                    <a:pt x="193356" y="129010"/>
                  </a:lnTo>
                  <a:lnTo>
                    <a:pt x="177716" y="151884"/>
                  </a:lnTo>
                  <a:lnTo>
                    <a:pt x="176350" y="164049"/>
                  </a:lnTo>
                  <a:lnTo>
                    <a:pt x="180044" y="182168"/>
                  </a:lnTo>
                  <a:lnTo>
                    <a:pt x="181941" y="187468"/>
                  </a:lnTo>
                  <a:lnTo>
                    <a:pt x="188283" y="195475"/>
                  </a:lnTo>
                  <a:lnTo>
                    <a:pt x="205289" y="207081"/>
                  </a:lnTo>
                  <a:lnTo>
                    <a:pt x="223014" y="210794"/>
                  </a:lnTo>
                  <a:lnTo>
                    <a:pt x="254511" y="212219"/>
                  </a:lnTo>
                  <a:lnTo>
                    <a:pt x="283911" y="212353"/>
                  </a:lnTo>
                  <a:lnTo>
                    <a:pt x="288996" y="216148"/>
                  </a:lnTo>
                  <a:lnTo>
                    <a:pt x="291160" y="220127"/>
                  </a:lnTo>
                  <a:lnTo>
                    <a:pt x="291738" y="222299"/>
                  </a:lnTo>
                  <a:lnTo>
                    <a:pt x="290262" y="228946"/>
                  </a:lnTo>
                  <a:lnTo>
                    <a:pt x="278373" y="263192"/>
                  </a:lnTo>
                  <a:lnTo>
                    <a:pt x="269034" y="294894"/>
                  </a:lnTo>
                  <a:lnTo>
                    <a:pt x="261922" y="326153"/>
                  </a:lnTo>
                  <a:lnTo>
                    <a:pt x="254788" y="356758"/>
                  </a:lnTo>
                  <a:lnTo>
                    <a:pt x="243854" y="385934"/>
                  </a:lnTo>
                  <a:lnTo>
                    <a:pt x="234353" y="414688"/>
                  </a:lnTo>
                  <a:lnTo>
                    <a:pt x="217535" y="447144"/>
                  </a:lnTo>
                  <a:lnTo>
                    <a:pt x="194222" y="476486"/>
                  </a:lnTo>
                  <a:lnTo>
                    <a:pt x="176873" y="495934"/>
                  </a:lnTo>
                  <a:lnTo>
                    <a:pt x="162747" y="505872"/>
                  </a:lnTo>
                  <a:lnTo>
                    <a:pt x="128586" y="5195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193"/>
            <p:cNvSpPr/>
            <p:nvPr/>
          </p:nvSpPr>
          <p:spPr>
            <a:xfrm>
              <a:off x="1659082" y="5172075"/>
              <a:ext cx="176863" cy="185183"/>
            </a:xfrm>
            <a:custGeom>
              <a:avLst/>
              <a:gdLst/>
              <a:ahLst/>
              <a:cxnLst/>
              <a:rect l="0" t="0" r="0" b="0"/>
              <a:pathLst>
                <a:path w="176863" h="185183">
                  <a:moveTo>
                    <a:pt x="33987" y="0"/>
                  </a:moveTo>
                  <a:lnTo>
                    <a:pt x="28283" y="6497"/>
                  </a:lnTo>
                  <a:lnTo>
                    <a:pt x="17194" y="30528"/>
                  </a:lnTo>
                  <a:lnTo>
                    <a:pt x="7769" y="63239"/>
                  </a:lnTo>
                  <a:lnTo>
                    <a:pt x="1436" y="90880"/>
                  </a:lnTo>
                  <a:lnTo>
                    <a:pt x="0" y="118385"/>
                  </a:lnTo>
                  <a:lnTo>
                    <a:pt x="2478" y="134372"/>
                  </a:lnTo>
                  <a:lnTo>
                    <a:pt x="8341" y="147298"/>
                  </a:lnTo>
                  <a:lnTo>
                    <a:pt x="25040" y="168532"/>
                  </a:lnTo>
                  <a:lnTo>
                    <a:pt x="42713" y="179405"/>
                  </a:lnTo>
                  <a:lnTo>
                    <a:pt x="59238" y="183861"/>
                  </a:lnTo>
                  <a:lnTo>
                    <a:pt x="77981" y="185182"/>
                  </a:lnTo>
                  <a:lnTo>
                    <a:pt x="91640" y="181257"/>
                  </a:lnTo>
                  <a:lnTo>
                    <a:pt x="126922" y="161335"/>
                  </a:lnTo>
                  <a:lnTo>
                    <a:pt x="146719" y="146669"/>
                  </a:lnTo>
                  <a:lnTo>
                    <a:pt x="158317" y="127595"/>
                  </a:lnTo>
                  <a:lnTo>
                    <a:pt x="176862"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194"/>
            <p:cNvSpPr/>
            <p:nvPr/>
          </p:nvSpPr>
          <p:spPr>
            <a:xfrm>
              <a:off x="1835956" y="5308304"/>
              <a:ext cx="228130" cy="283313"/>
            </a:xfrm>
            <a:custGeom>
              <a:avLst/>
              <a:gdLst/>
              <a:ahLst/>
              <a:cxnLst/>
              <a:rect l="0" t="0" r="0" b="0"/>
              <a:pathLst>
                <a:path w="228130" h="283313">
                  <a:moveTo>
                    <a:pt x="21419" y="192384"/>
                  </a:moveTo>
                  <a:lnTo>
                    <a:pt x="16509" y="203790"/>
                  </a:lnTo>
                  <a:lnTo>
                    <a:pt x="9562" y="236352"/>
                  </a:lnTo>
                  <a:lnTo>
                    <a:pt x="2435" y="271708"/>
                  </a:lnTo>
                  <a:lnTo>
                    <a:pt x="310" y="283312"/>
                  </a:lnTo>
                  <a:lnTo>
                    <a:pt x="203" y="283165"/>
                  </a:lnTo>
                  <a:lnTo>
                    <a:pt x="0" y="253045"/>
                  </a:lnTo>
                  <a:lnTo>
                    <a:pt x="3782" y="217860"/>
                  </a:lnTo>
                  <a:lnTo>
                    <a:pt x="9932" y="185997"/>
                  </a:lnTo>
                  <a:lnTo>
                    <a:pt x="14461" y="160970"/>
                  </a:lnTo>
                  <a:lnTo>
                    <a:pt x="19914" y="135560"/>
                  </a:lnTo>
                  <a:lnTo>
                    <a:pt x="31909" y="102610"/>
                  </a:lnTo>
                  <a:lnTo>
                    <a:pt x="45518" y="69652"/>
                  </a:lnTo>
                  <a:lnTo>
                    <a:pt x="61191" y="44100"/>
                  </a:lnTo>
                  <a:lnTo>
                    <a:pt x="84444" y="23035"/>
                  </a:lnTo>
                  <a:lnTo>
                    <a:pt x="114037" y="8002"/>
                  </a:lnTo>
                  <a:lnTo>
                    <a:pt x="129258" y="3280"/>
                  </a:lnTo>
                  <a:lnTo>
                    <a:pt x="162782" y="248"/>
                  </a:lnTo>
                  <a:lnTo>
                    <a:pt x="170430" y="0"/>
                  </a:lnTo>
                  <a:lnTo>
                    <a:pt x="183161" y="3957"/>
                  </a:lnTo>
                  <a:lnTo>
                    <a:pt x="208406" y="18992"/>
                  </a:lnTo>
                  <a:lnTo>
                    <a:pt x="223363" y="36563"/>
                  </a:lnTo>
                  <a:lnTo>
                    <a:pt x="226266" y="44019"/>
                  </a:lnTo>
                  <a:lnTo>
                    <a:pt x="228129" y="61741"/>
                  </a:lnTo>
                  <a:lnTo>
                    <a:pt x="226267" y="68969"/>
                  </a:lnTo>
                  <a:lnTo>
                    <a:pt x="218604" y="80075"/>
                  </a:lnTo>
                  <a:lnTo>
                    <a:pt x="211783" y="87493"/>
                  </a:lnTo>
                  <a:lnTo>
                    <a:pt x="207096" y="90203"/>
                  </a:lnTo>
                  <a:lnTo>
                    <a:pt x="197878" y="91728"/>
                  </a:lnTo>
                  <a:lnTo>
                    <a:pt x="175125" y="91493"/>
                  </a:lnTo>
                  <a:lnTo>
                    <a:pt x="146200" y="82417"/>
                  </a:lnTo>
                  <a:lnTo>
                    <a:pt x="116564" y="63417"/>
                  </a:lnTo>
                  <a:lnTo>
                    <a:pt x="85713" y="495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9" name="SMARTInkShape-Group32"/>
          <p:cNvGrpSpPr/>
          <p:nvPr/>
        </p:nvGrpSpPr>
        <p:grpSpPr>
          <a:xfrm>
            <a:off x="577510" y="4188755"/>
            <a:ext cx="2017523" cy="1726271"/>
            <a:chOff x="577510" y="4188755"/>
            <a:chExt cx="2017523" cy="1726271"/>
          </a:xfrm>
        </p:grpSpPr>
        <p:sp>
          <p:nvSpPr>
            <p:cNvPr id="217" name="SMARTInkShape-195"/>
            <p:cNvSpPr/>
            <p:nvPr/>
          </p:nvSpPr>
          <p:spPr>
            <a:xfrm>
              <a:off x="577510" y="4188755"/>
              <a:ext cx="1908516" cy="1540534"/>
            </a:xfrm>
            <a:custGeom>
              <a:avLst/>
              <a:gdLst/>
              <a:ahLst/>
              <a:cxnLst/>
              <a:rect l="0" t="0" r="0" b="0"/>
              <a:pathLst>
                <a:path w="1908516" h="1540534">
                  <a:moveTo>
                    <a:pt x="1908515" y="740433"/>
                  </a:moveTo>
                  <a:lnTo>
                    <a:pt x="1895536" y="708772"/>
                  </a:lnTo>
                  <a:lnTo>
                    <a:pt x="1882092" y="676195"/>
                  </a:lnTo>
                  <a:lnTo>
                    <a:pt x="1867138" y="644678"/>
                  </a:lnTo>
                  <a:lnTo>
                    <a:pt x="1847792" y="611621"/>
                  </a:lnTo>
                  <a:lnTo>
                    <a:pt x="1825964" y="576820"/>
                  </a:lnTo>
                  <a:lnTo>
                    <a:pt x="1814588" y="557539"/>
                  </a:lnTo>
                  <a:lnTo>
                    <a:pt x="1803034" y="537541"/>
                  </a:lnTo>
                  <a:lnTo>
                    <a:pt x="1789776" y="517859"/>
                  </a:lnTo>
                  <a:lnTo>
                    <a:pt x="1775380" y="498388"/>
                  </a:lnTo>
                  <a:lnTo>
                    <a:pt x="1760227" y="479057"/>
                  </a:lnTo>
                  <a:lnTo>
                    <a:pt x="1743775" y="459026"/>
                  </a:lnTo>
                  <a:lnTo>
                    <a:pt x="1726457" y="438528"/>
                  </a:lnTo>
                  <a:lnTo>
                    <a:pt x="1708562" y="417719"/>
                  </a:lnTo>
                  <a:lnTo>
                    <a:pt x="1690282" y="396703"/>
                  </a:lnTo>
                  <a:lnTo>
                    <a:pt x="1671745" y="375548"/>
                  </a:lnTo>
                  <a:lnTo>
                    <a:pt x="1653037" y="354301"/>
                  </a:lnTo>
                  <a:lnTo>
                    <a:pt x="1632628" y="333787"/>
                  </a:lnTo>
                  <a:lnTo>
                    <a:pt x="1611084" y="313760"/>
                  </a:lnTo>
                  <a:lnTo>
                    <a:pt x="1588784" y="294059"/>
                  </a:lnTo>
                  <a:lnTo>
                    <a:pt x="1565186" y="274576"/>
                  </a:lnTo>
                  <a:lnTo>
                    <a:pt x="1540723" y="255236"/>
                  </a:lnTo>
                  <a:lnTo>
                    <a:pt x="1515683" y="235993"/>
                  </a:lnTo>
                  <a:lnTo>
                    <a:pt x="1490258" y="217608"/>
                  </a:lnTo>
                  <a:lnTo>
                    <a:pt x="1464577" y="199796"/>
                  </a:lnTo>
                  <a:lnTo>
                    <a:pt x="1438725" y="182364"/>
                  </a:lnTo>
                  <a:lnTo>
                    <a:pt x="1411172" y="165187"/>
                  </a:lnTo>
                  <a:lnTo>
                    <a:pt x="1382484" y="148179"/>
                  </a:lnTo>
                  <a:lnTo>
                    <a:pt x="1353040" y="131284"/>
                  </a:lnTo>
                  <a:lnTo>
                    <a:pt x="1323092" y="116053"/>
                  </a:lnTo>
                  <a:lnTo>
                    <a:pt x="1292808" y="101929"/>
                  </a:lnTo>
                  <a:lnTo>
                    <a:pt x="1262300" y="88545"/>
                  </a:lnTo>
                  <a:lnTo>
                    <a:pt x="1230055" y="75653"/>
                  </a:lnTo>
                  <a:lnTo>
                    <a:pt x="1196652" y="63090"/>
                  </a:lnTo>
                  <a:lnTo>
                    <a:pt x="1162477" y="50746"/>
                  </a:lnTo>
                  <a:lnTo>
                    <a:pt x="1127788" y="40135"/>
                  </a:lnTo>
                  <a:lnTo>
                    <a:pt x="1092755" y="30680"/>
                  </a:lnTo>
                  <a:lnTo>
                    <a:pt x="1057494" y="21996"/>
                  </a:lnTo>
                  <a:lnTo>
                    <a:pt x="1021286" y="15412"/>
                  </a:lnTo>
                  <a:lnTo>
                    <a:pt x="984448" y="10229"/>
                  </a:lnTo>
                  <a:lnTo>
                    <a:pt x="947189" y="5980"/>
                  </a:lnTo>
                  <a:lnTo>
                    <a:pt x="908856" y="3148"/>
                  </a:lnTo>
                  <a:lnTo>
                    <a:pt x="869807" y="1259"/>
                  </a:lnTo>
                  <a:lnTo>
                    <a:pt x="830281" y="0"/>
                  </a:lnTo>
                  <a:lnTo>
                    <a:pt x="791230" y="749"/>
                  </a:lnTo>
                  <a:lnTo>
                    <a:pt x="752496" y="2835"/>
                  </a:lnTo>
                  <a:lnTo>
                    <a:pt x="713973" y="5813"/>
                  </a:lnTo>
                  <a:lnTo>
                    <a:pt x="676385" y="10974"/>
                  </a:lnTo>
                  <a:lnTo>
                    <a:pt x="639420" y="17589"/>
                  </a:lnTo>
                  <a:lnTo>
                    <a:pt x="602870" y="25175"/>
                  </a:lnTo>
                  <a:lnTo>
                    <a:pt x="566598" y="34200"/>
                  </a:lnTo>
                  <a:lnTo>
                    <a:pt x="530510" y="44186"/>
                  </a:lnTo>
                  <a:lnTo>
                    <a:pt x="494545" y="54812"/>
                  </a:lnTo>
                  <a:lnTo>
                    <a:pt x="460250" y="67452"/>
                  </a:lnTo>
                  <a:lnTo>
                    <a:pt x="427067" y="81435"/>
                  </a:lnTo>
                  <a:lnTo>
                    <a:pt x="394627" y="96313"/>
                  </a:lnTo>
                  <a:lnTo>
                    <a:pt x="363475" y="112582"/>
                  </a:lnTo>
                  <a:lnTo>
                    <a:pt x="333182" y="129778"/>
                  </a:lnTo>
                  <a:lnTo>
                    <a:pt x="303462" y="147592"/>
                  </a:lnTo>
                  <a:lnTo>
                    <a:pt x="275711" y="166612"/>
                  </a:lnTo>
                  <a:lnTo>
                    <a:pt x="249273" y="186435"/>
                  </a:lnTo>
                  <a:lnTo>
                    <a:pt x="223710" y="206795"/>
                  </a:lnTo>
                  <a:lnTo>
                    <a:pt x="199524" y="228305"/>
                  </a:lnTo>
                  <a:lnTo>
                    <a:pt x="176256" y="250583"/>
                  </a:lnTo>
                  <a:lnTo>
                    <a:pt x="153601" y="273372"/>
                  </a:lnTo>
                  <a:lnTo>
                    <a:pt x="132941" y="297296"/>
                  </a:lnTo>
                  <a:lnTo>
                    <a:pt x="113612" y="321977"/>
                  </a:lnTo>
                  <a:lnTo>
                    <a:pt x="95169" y="347162"/>
                  </a:lnTo>
                  <a:lnTo>
                    <a:pt x="78905" y="372684"/>
                  </a:lnTo>
                  <a:lnTo>
                    <a:pt x="64094" y="398429"/>
                  </a:lnTo>
                  <a:lnTo>
                    <a:pt x="50251" y="424324"/>
                  </a:lnTo>
                  <a:lnTo>
                    <a:pt x="38641" y="450318"/>
                  </a:lnTo>
                  <a:lnTo>
                    <a:pt x="28520" y="476379"/>
                  </a:lnTo>
                  <a:lnTo>
                    <a:pt x="19391" y="502485"/>
                  </a:lnTo>
                  <a:lnTo>
                    <a:pt x="12512" y="528619"/>
                  </a:lnTo>
                  <a:lnTo>
                    <a:pt x="7131" y="554774"/>
                  </a:lnTo>
                  <a:lnTo>
                    <a:pt x="2751" y="580941"/>
                  </a:lnTo>
                  <a:lnTo>
                    <a:pt x="624" y="607117"/>
                  </a:lnTo>
                  <a:lnTo>
                    <a:pt x="0" y="633300"/>
                  </a:lnTo>
                  <a:lnTo>
                    <a:pt x="378" y="659486"/>
                  </a:lnTo>
                  <a:lnTo>
                    <a:pt x="3011" y="686468"/>
                  </a:lnTo>
                  <a:lnTo>
                    <a:pt x="7148" y="713981"/>
                  </a:lnTo>
                  <a:lnTo>
                    <a:pt x="12287" y="741848"/>
                  </a:lnTo>
                  <a:lnTo>
                    <a:pt x="20475" y="769157"/>
                  </a:lnTo>
                  <a:lnTo>
                    <a:pt x="30697" y="796095"/>
                  </a:lnTo>
                  <a:lnTo>
                    <a:pt x="42274" y="822784"/>
                  </a:lnTo>
                  <a:lnTo>
                    <a:pt x="54754" y="849309"/>
                  </a:lnTo>
                  <a:lnTo>
                    <a:pt x="67837" y="875723"/>
                  </a:lnTo>
                  <a:lnTo>
                    <a:pt x="81321" y="902064"/>
                  </a:lnTo>
                  <a:lnTo>
                    <a:pt x="96661" y="928355"/>
                  </a:lnTo>
                  <a:lnTo>
                    <a:pt x="113237" y="954614"/>
                  </a:lnTo>
                  <a:lnTo>
                    <a:pt x="130638" y="980852"/>
                  </a:lnTo>
                  <a:lnTo>
                    <a:pt x="150176" y="1007074"/>
                  </a:lnTo>
                  <a:lnTo>
                    <a:pt x="171139" y="1033287"/>
                  </a:lnTo>
                  <a:lnTo>
                    <a:pt x="193052" y="1059494"/>
                  </a:lnTo>
                  <a:lnTo>
                    <a:pt x="216392" y="1085696"/>
                  </a:lnTo>
                  <a:lnTo>
                    <a:pt x="240683" y="1111896"/>
                  </a:lnTo>
                  <a:lnTo>
                    <a:pt x="265608" y="1138093"/>
                  </a:lnTo>
                  <a:lnTo>
                    <a:pt x="291750" y="1165083"/>
                  </a:lnTo>
                  <a:lnTo>
                    <a:pt x="318703" y="1192602"/>
                  </a:lnTo>
                  <a:lnTo>
                    <a:pt x="346197" y="1220472"/>
                  </a:lnTo>
                  <a:lnTo>
                    <a:pt x="375638" y="1247784"/>
                  </a:lnTo>
                  <a:lnTo>
                    <a:pt x="406378" y="1274723"/>
                  </a:lnTo>
                  <a:lnTo>
                    <a:pt x="437984" y="1301414"/>
                  </a:lnTo>
                  <a:lnTo>
                    <a:pt x="470961" y="1328733"/>
                  </a:lnTo>
                  <a:lnTo>
                    <a:pt x="504852" y="1356470"/>
                  </a:lnTo>
                  <a:lnTo>
                    <a:pt x="539352" y="1384487"/>
                  </a:lnTo>
                  <a:lnTo>
                    <a:pt x="578227" y="1414277"/>
                  </a:lnTo>
                  <a:lnTo>
                    <a:pt x="620019" y="1445249"/>
                  </a:lnTo>
                  <a:lnTo>
                    <a:pt x="663755" y="1477011"/>
                  </a:lnTo>
                  <a:lnTo>
                    <a:pt x="692913" y="1498185"/>
                  </a:lnTo>
                  <a:lnTo>
                    <a:pt x="725310" y="1521711"/>
                  </a:lnTo>
                  <a:lnTo>
                    <a:pt x="751228" y="1540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196"/>
            <p:cNvSpPr/>
            <p:nvPr/>
          </p:nvSpPr>
          <p:spPr>
            <a:xfrm>
              <a:off x="2264569" y="4386263"/>
              <a:ext cx="330464" cy="1528763"/>
            </a:xfrm>
            <a:custGeom>
              <a:avLst/>
              <a:gdLst/>
              <a:ahLst/>
              <a:cxnLst/>
              <a:rect l="0" t="0" r="0" b="0"/>
              <a:pathLst>
                <a:path w="330464" h="1528763">
                  <a:moveTo>
                    <a:pt x="0" y="1528762"/>
                  </a:moveTo>
                  <a:lnTo>
                    <a:pt x="17903" y="1514974"/>
                  </a:lnTo>
                  <a:lnTo>
                    <a:pt x="43846" y="1484107"/>
                  </a:lnTo>
                  <a:lnTo>
                    <a:pt x="67905" y="1450178"/>
                  </a:lnTo>
                  <a:lnTo>
                    <a:pt x="82576" y="1428748"/>
                  </a:lnTo>
                  <a:lnTo>
                    <a:pt x="98707" y="1404936"/>
                  </a:lnTo>
                  <a:lnTo>
                    <a:pt x="115811" y="1379536"/>
                  </a:lnTo>
                  <a:lnTo>
                    <a:pt x="132770" y="1352284"/>
                  </a:lnTo>
                  <a:lnTo>
                    <a:pt x="149632" y="1323798"/>
                  </a:lnTo>
                  <a:lnTo>
                    <a:pt x="166430" y="1294488"/>
                  </a:lnTo>
                  <a:lnTo>
                    <a:pt x="181596" y="1263836"/>
                  </a:lnTo>
                  <a:lnTo>
                    <a:pt x="195677" y="1232288"/>
                  </a:lnTo>
                  <a:lnTo>
                    <a:pt x="209032" y="1200144"/>
                  </a:lnTo>
                  <a:lnTo>
                    <a:pt x="221905" y="1166014"/>
                  </a:lnTo>
                  <a:lnTo>
                    <a:pt x="234455" y="1130561"/>
                  </a:lnTo>
                  <a:lnTo>
                    <a:pt x="246791" y="1094227"/>
                  </a:lnTo>
                  <a:lnTo>
                    <a:pt x="258983" y="1057303"/>
                  </a:lnTo>
                  <a:lnTo>
                    <a:pt x="271080" y="1019987"/>
                  </a:lnTo>
                  <a:lnTo>
                    <a:pt x="283114" y="982410"/>
                  </a:lnTo>
                  <a:lnTo>
                    <a:pt x="292724" y="944659"/>
                  </a:lnTo>
                  <a:lnTo>
                    <a:pt x="300718" y="906791"/>
                  </a:lnTo>
                  <a:lnTo>
                    <a:pt x="307635" y="868846"/>
                  </a:lnTo>
                  <a:lnTo>
                    <a:pt x="313040" y="830850"/>
                  </a:lnTo>
                  <a:lnTo>
                    <a:pt x="317437" y="792818"/>
                  </a:lnTo>
                  <a:lnTo>
                    <a:pt x="321162" y="754764"/>
                  </a:lnTo>
                  <a:lnTo>
                    <a:pt x="324439" y="715901"/>
                  </a:lnTo>
                  <a:lnTo>
                    <a:pt x="327418" y="676499"/>
                  </a:lnTo>
                  <a:lnTo>
                    <a:pt x="330197" y="636736"/>
                  </a:lnTo>
                  <a:lnTo>
                    <a:pt x="330463" y="596734"/>
                  </a:lnTo>
                  <a:lnTo>
                    <a:pt x="329052" y="556573"/>
                  </a:lnTo>
                  <a:lnTo>
                    <a:pt x="326524" y="516304"/>
                  </a:lnTo>
                  <a:lnTo>
                    <a:pt x="323252" y="476759"/>
                  </a:lnTo>
                  <a:lnTo>
                    <a:pt x="319482" y="437696"/>
                  </a:lnTo>
                  <a:lnTo>
                    <a:pt x="315382" y="398953"/>
                  </a:lnTo>
                  <a:lnTo>
                    <a:pt x="308679" y="361219"/>
                  </a:lnTo>
                  <a:lnTo>
                    <a:pt x="300242" y="324156"/>
                  </a:lnTo>
                  <a:lnTo>
                    <a:pt x="290649" y="287541"/>
                  </a:lnTo>
                  <a:lnTo>
                    <a:pt x="280285" y="252019"/>
                  </a:lnTo>
                  <a:lnTo>
                    <a:pt x="269406" y="217225"/>
                  </a:lnTo>
                  <a:lnTo>
                    <a:pt x="258186" y="182917"/>
                  </a:lnTo>
                  <a:lnTo>
                    <a:pt x="244355" y="147344"/>
                  </a:lnTo>
                  <a:lnTo>
                    <a:pt x="228784" y="110929"/>
                  </a:lnTo>
                  <a:lnTo>
                    <a:pt x="212054" y="73952"/>
                  </a:lnTo>
                  <a:lnTo>
                    <a:pt x="200901" y="49302"/>
                  </a:lnTo>
                  <a:lnTo>
                    <a:pt x="185203" y="14608"/>
                  </a:lnTo>
                  <a:lnTo>
                    <a:pt x="1785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417075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682936"/>
            <a:ext cx="8229600" cy="646300"/>
          </a:xfrm>
          <a:prstGeom prst="rect">
            <a:avLst/>
          </a:prstGeom>
        </p:spPr>
        <p:txBody>
          <a:bodyPr lIns="91425" tIns="91425" rIns="91425" bIns="91425" anchor="b" anchorCtr="0">
            <a:spAutoFit/>
          </a:bodyPr>
          <a:lstStyle/>
          <a:p>
            <a:pPr>
              <a:spcBef>
                <a:spcPts val="0"/>
              </a:spcBef>
              <a:buNone/>
            </a:pPr>
            <a:r>
              <a:rPr lang="en" sz="3000" dirty="0" smtClean="0"/>
              <a:t>Preview: Drafting </a:t>
            </a:r>
            <a:r>
              <a:rPr lang="en" sz="3000" dirty="0"/>
              <a:t>part of the unit project</a:t>
            </a:r>
          </a:p>
        </p:txBody>
      </p:sp>
      <p:sp>
        <p:nvSpPr>
          <p:cNvPr id="119" name="Shape 119"/>
          <p:cNvSpPr txBox="1">
            <a:spLocks noGrp="1"/>
          </p:cNvSpPr>
          <p:nvPr>
            <p:ph type="body" idx="1"/>
          </p:nvPr>
        </p:nvSpPr>
        <p:spPr>
          <a:xfrm>
            <a:off x="381000" y="2971800"/>
            <a:ext cx="8229600" cy="3619422"/>
          </a:xfrm>
          <a:prstGeom prst="rect">
            <a:avLst/>
          </a:prstGeom>
        </p:spPr>
        <p:txBody>
          <a:bodyPr lIns="91425" tIns="91425" rIns="91425" bIns="91425" anchor="t" anchorCtr="0">
            <a:spAutoFit/>
          </a:bodyPr>
          <a:lstStyle/>
          <a:p>
            <a:pPr marL="88900" marR="88900" indent="0" rtl="0">
              <a:spcBef>
                <a:spcPts val="0"/>
              </a:spcBef>
              <a:buNone/>
            </a:pPr>
            <a:r>
              <a:rPr lang="en" sz="2400" b="1" dirty="0">
                <a:solidFill>
                  <a:srgbClr val="000000"/>
                </a:solidFill>
              </a:rPr>
              <a:t>Lesson 1 - Letters A-G:</a:t>
            </a:r>
          </a:p>
          <a:p>
            <a:pPr marL="88900" marR="88900" indent="0" rtl="0">
              <a:spcBef>
                <a:spcPts val="0"/>
              </a:spcBef>
              <a:buNone/>
            </a:pPr>
            <a:r>
              <a:rPr lang="en" sz="2400" dirty="0">
                <a:solidFill>
                  <a:srgbClr val="000000"/>
                </a:solidFill>
              </a:rPr>
              <a:t>You must have: </a:t>
            </a:r>
          </a:p>
          <a:p>
            <a:pPr marL="88900" marR="88900" indent="0" rtl="0">
              <a:spcBef>
                <a:spcPts val="0"/>
              </a:spcBef>
              <a:buNone/>
            </a:pPr>
            <a:r>
              <a:rPr lang="en" sz="2400" dirty="0">
                <a:solidFill>
                  <a:srgbClr val="000000"/>
                </a:solidFill>
              </a:rPr>
              <a:t>1 - song analysis. Include a verse and the refrain (chorus) and analysis based on the lesson</a:t>
            </a:r>
          </a:p>
          <a:p>
            <a:pPr marL="88900" marR="88900" indent="0" rtl="0">
              <a:spcBef>
                <a:spcPts val="0"/>
              </a:spcBef>
              <a:buNone/>
            </a:pPr>
            <a:r>
              <a:rPr lang="en" sz="2400" dirty="0">
                <a:solidFill>
                  <a:srgbClr val="000000"/>
                </a:solidFill>
              </a:rPr>
              <a:t>1- original poem using the style elements from this lesson</a:t>
            </a:r>
          </a:p>
          <a:p>
            <a:pPr marL="88900" marR="88900" indent="0" rtl="0">
              <a:spcBef>
                <a:spcPts val="0"/>
              </a:spcBef>
              <a:buNone/>
            </a:pPr>
            <a:r>
              <a:rPr lang="en" sz="2400" dirty="0">
                <a:solidFill>
                  <a:srgbClr val="000000"/>
                </a:solidFill>
              </a:rPr>
              <a:t>1 - example of an entry using rhyme meaningfully</a:t>
            </a:r>
          </a:p>
          <a:p>
            <a:pPr marL="88900" marR="88900" indent="0" rtl="0">
              <a:spcBef>
                <a:spcPts val="0"/>
              </a:spcBef>
              <a:buNone/>
            </a:pPr>
            <a:r>
              <a:rPr lang="en" sz="2400" dirty="0">
                <a:solidFill>
                  <a:srgbClr val="000000"/>
                </a:solidFill>
              </a:rPr>
              <a:t>1 - example of an entry using personification</a:t>
            </a:r>
          </a:p>
          <a:p>
            <a:pPr marL="88900" marR="88900" indent="0">
              <a:lnSpc>
                <a:spcPct val="115000"/>
              </a:lnSpc>
              <a:spcBef>
                <a:spcPts val="0"/>
              </a:spcBef>
              <a:buNone/>
            </a:pPr>
            <a:r>
              <a:rPr lang="en" sz="2400" dirty="0">
                <a:solidFill>
                  <a:srgbClr val="000000"/>
                </a:solidFill>
              </a:rPr>
              <a:t>3 - entries of your choosing, but that reflect the components of lesson</a:t>
            </a:r>
          </a:p>
        </p:txBody>
      </p:sp>
      <p:sp>
        <p:nvSpPr>
          <p:cNvPr id="2" name="TextBox 1"/>
          <p:cNvSpPr txBox="1"/>
          <p:nvPr/>
        </p:nvSpPr>
        <p:spPr>
          <a:xfrm>
            <a:off x="609600" y="1371600"/>
            <a:ext cx="7924800" cy="1246495"/>
          </a:xfrm>
          <a:prstGeom prst="rect">
            <a:avLst/>
          </a:prstGeom>
          <a:noFill/>
        </p:spPr>
        <p:txBody>
          <a:bodyPr wrap="square" rtlCol="0">
            <a:spAutoFit/>
          </a:bodyPr>
          <a:lstStyle/>
          <a:p>
            <a:r>
              <a:rPr lang="en-US" sz="2500" dirty="0" smtClean="0"/>
              <a:t>You will have a total of 26 entries for this project by the end of the unit. </a:t>
            </a:r>
          </a:p>
          <a:p>
            <a:r>
              <a:rPr lang="en-US" sz="2500" dirty="0" smtClean="0"/>
              <a:t>The first section covers 7 of those entries. </a:t>
            </a:r>
            <a:endParaRPr lang="en-US" sz="2500" dirty="0"/>
          </a:p>
        </p:txBody>
      </p:sp>
    </p:spTree>
    <p:extLst>
      <p:ext uri="{BB962C8B-B14F-4D97-AF65-F5344CB8AC3E}">
        <p14:creationId xmlns:p14="http://schemas.microsoft.com/office/powerpoint/2010/main" val="867373791"/>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requirement</a:t>
            </a:r>
            <a:endParaRPr lang="en-US" dirty="0"/>
          </a:p>
        </p:txBody>
      </p:sp>
      <p:sp>
        <p:nvSpPr>
          <p:cNvPr id="3" name="Text Placeholder 2"/>
          <p:cNvSpPr>
            <a:spLocks noGrp="1"/>
          </p:cNvSpPr>
          <p:nvPr>
            <p:ph type="body" idx="1"/>
          </p:nvPr>
        </p:nvSpPr>
        <p:spPr/>
        <p:txBody>
          <a:bodyPr/>
          <a:lstStyle/>
          <a:p>
            <a:r>
              <a:rPr lang="en-US" dirty="0" smtClean="0"/>
              <a:t>Each section of your project must have one or two entries which reflect on </a:t>
            </a:r>
            <a:r>
              <a:rPr lang="en-US" i="1" dirty="0" smtClean="0"/>
              <a:t>Song of Solomon</a:t>
            </a:r>
            <a:r>
              <a:rPr lang="en-US" dirty="0" smtClean="0"/>
              <a:t>. </a:t>
            </a:r>
          </a:p>
          <a:p>
            <a:r>
              <a:rPr lang="en-US" dirty="0" smtClean="0"/>
              <a:t>These entries must show an meaningful interaction with the text.</a:t>
            </a:r>
          </a:p>
          <a:p>
            <a:r>
              <a:rPr lang="en-US" dirty="0" smtClean="0"/>
              <a:t>I will be googling your entries to see if you are showing independent thought or if you are just regurgitating somebody else. </a:t>
            </a:r>
            <a:endParaRPr lang="en-US" dirty="0"/>
          </a:p>
        </p:txBody>
      </p:sp>
    </p:spTree>
    <p:extLst>
      <p:ext uri="{BB962C8B-B14F-4D97-AF65-F5344CB8AC3E}">
        <p14:creationId xmlns:p14="http://schemas.microsoft.com/office/powerpoint/2010/main" val="3832519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Modelling the unit project</a:t>
            </a:r>
            <a:endParaRPr lang="en-US" dirty="0"/>
          </a:p>
        </p:txBody>
      </p:sp>
      <p:sp>
        <p:nvSpPr>
          <p:cNvPr id="3" name="Text Placeholder 2"/>
          <p:cNvSpPr>
            <a:spLocks noGrp="1"/>
          </p:cNvSpPr>
          <p:nvPr>
            <p:ph type="body" idx="1"/>
          </p:nvPr>
        </p:nvSpPr>
        <p:spPr/>
        <p:txBody>
          <a:bodyPr>
            <a:normAutofit fontScale="47500" lnSpcReduction="20000"/>
          </a:bodyPr>
          <a:lstStyle/>
          <a:p>
            <a:r>
              <a:rPr lang="en-US" b="1" dirty="0" smtClean="0"/>
              <a:t>A </a:t>
            </a:r>
            <a:r>
              <a:rPr lang="en-US" b="1" dirty="0"/>
              <a:t>– Analysis of Song</a:t>
            </a:r>
            <a:r>
              <a:rPr lang="en-US" dirty="0"/>
              <a:t> (I would analyze the song I used for the assignment.  As a matter of fact, I might revise my draft of the assignment to make sure that I did analyze how the songwriter created the theme. )</a:t>
            </a:r>
          </a:p>
          <a:p>
            <a:endParaRPr lang="en-US" dirty="0"/>
          </a:p>
          <a:p>
            <a:endParaRPr lang="en-US" dirty="0"/>
          </a:p>
          <a:p>
            <a:r>
              <a:rPr lang="en-US" b="1" dirty="0"/>
              <a:t>B – Being Bowe (my attempt at using meaningful rhyme in a poem – you don’t have to have an A B rhyme scheme – it just has to use rhyme meaningfully. </a:t>
            </a:r>
            <a:endParaRPr lang="en-US" dirty="0"/>
          </a:p>
          <a:p>
            <a:pPr marL="0" indent="0">
              <a:buNone/>
            </a:pPr>
            <a:r>
              <a:rPr lang="en-US" b="1" dirty="0"/>
              <a:t>	</a:t>
            </a:r>
            <a:r>
              <a:rPr lang="en-US" dirty="0"/>
              <a:t>My name wasn’t always Mrs. Bowe;</a:t>
            </a:r>
          </a:p>
          <a:p>
            <a:pPr marL="0" indent="0">
              <a:buNone/>
            </a:pPr>
            <a:r>
              <a:rPr lang="en-US" dirty="0"/>
              <a:t>	    I once had a different identity.</a:t>
            </a:r>
          </a:p>
          <a:p>
            <a:pPr marL="0" indent="0">
              <a:buNone/>
            </a:pPr>
            <a:r>
              <a:rPr lang="en-US" dirty="0"/>
              <a:t>	The thought of changing it made me think “Oh no!”</a:t>
            </a:r>
          </a:p>
          <a:p>
            <a:pPr marL="0" indent="0">
              <a:buNone/>
            </a:pPr>
            <a:r>
              <a:rPr lang="en-US" dirty="0"/>
              <a:t>	    But then I had a piece of serenity.</a:t>
            </a:r>
          </a:p>
          <a:p>
            <a:pPr marL="0" indent="0">
              <a:buNone/>
            </a:pPr>
            <a:r>
              <a:rPr lang="en-US" dirty="0"/>
              <a:t>	Changing my name didn’t change my face,</a:t>
            </a:r>
          </a:p>
          <a:p>
            <a:pPr marL="0" indent="0">
              <a:buNone/>
            </a:pPr>
            <a:r>
              <a:rPr lang="en-US" dirty="0"/>
              <a:t>	    my thoughts, my likes, my hates.</a:t>
            </a:r>
          </a:p>
          <a:p>
            <a:pPr marL="0" indent="0">
              <a:buNone/>
            </a:pPr>
            <a:r>
              <a:rPr lang="en-US" dirty="0"/>
              <a:t>	Changing my name didn’t change my place</a:t>
            </a:r>
          </a:p>
          <a:p>
            <a:pPr marL="0" indent="0">
              <a:buNone/>
            </a:pPr>
            <a:r>
              <a:rPr lang="en-US" dirty="0"/>
              <a:t>	    my car, my clothes, my fate.</a:t>
            </a:r>
          </a:p>
          <a:p>
            <a:pPr marL="0" indent="0">
              <a:buNone/>
            </a:pPr>
            <a:r>
              <a:rPr lang="en-US" dirty="0"/>
              <a:t>	I changed it to marry a man</a:t>
            </a:r>
          </a:p>
          <a:p>
            <a:pPr marL="0" indent="0">
              <a:buNone/>
            </a:pPr>
            <a:r>
              <a:rPr lang="en-US" dirty="0"/>
              <a:t>	   who has proven rock solid all along</a:t>
            </a:r>
          </a:p>
          <a:p>
            <a:pPr marL="0" indent="0">
              <a:buNone/>
            </a:pPr>
            <a:r>
              <a:rPr lang="en-US" dirty="0"/>
              <a:t>	to marry this man, of whom I’m a fan</a:t>
            </a:r>
          </a:p>
          <a:p>
            <a:pPr marL="0" indent="0">
              <a:buNone/>
            </a:pPr>
            <a:r>
              <a:rPr lang="en-US" dirty="0"/>
              <a:t>	    who has made my heart chirp a song. </a:t>
            </a:r>
          </a:p>
          <a:p>
            <a:pPr marL="0" indent="0">
              <a:buNone/>
            </a:pPr>
            <a:r>
              <a:rPr lang="en-US" dirty="0"/>
              <a:t>	So while my name wasn’t always Mrs. Bowe,</a:t>
            </a:r>
          </a:p>
          <a:p>
            <a:pPr marL="0" indent="0">
              <a:buNone/>
            </a:pPr>
            <a:r>
              <a:rPr lang="en-US" dirty="0"/>
              <a:t>	   I’m glad today that it is.</a:t>
            </a:r>
          </a:p>
          <a:p>
            <a:pPr marL="0" indent="0">
              <a:buNone/>
            </a:pPr>
            <a:r>
              <a:rPr lang="en-US" dirty="0"/>
              <a:t>	It’s been 14 long years, as we both know,</a:t>
            </a:r>
          </a:p>
          <a:p>
            <a:pPr marL="0" indent="0">
              <a:buNone/>
            </a:pPr>
            <a:r>
              <a:rPr lang="en-US" dirty="0"/>
              <a:t>	   and I’m glad that I took his. </a:t>
            </a:r>
          </a:p>
          <a:p>
            <a:pPr marL="0" indent="0">
              <a:buNone/>
            </a:pPr>
            <a:r>
              <a:rPr lang="en-US" dirty="0"/>
              <a:t> </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1136594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57200" y="228600"/>
            <a:ext cx="8229600" cy="6339201"/>
          </a:xfrm>
        </p:spPr>
        <p:txBody>
          <a:bodyPr>
            <a:normAutofit fontScale="62500" lnSpcReduction="20000"/>
          </a:bodyPr>
          <a:lstStyle/>
          <a:p>
            <a:r>
              <a:rPr lang="en-US" b="1" dirty="0"/>
              <a:t>C – Carrying on with the Dog (okay – this is supposed to be my original poem which uses elements from the lesson. I need to work on this draft a bit more to get in personification and some of the other elements.)</a:t>
            </a:r>
            <a:endParaRPr lang="en-US" dirty="0"/>
          </a:p>
          <a:p>
            <a:pPr marL="0" indent="0">
              <a:buNone/>
            </a:pPr>
            <a:r>
              <a:rPr lang="en-US" dirty="0"/>
              <a:t>He carries on with the dog, frolicking and dancing </a:t>
            </a:r>
          </a:p>
          <a:p>
            <a:pPr marL="0" indent="0">
              <a:buNone/>
            </a:pPr>
            <a:r>
              <a:rPr lang="en-US" dirty="0"/>
              <a:t>He carries on with the dog, jumping and barking </a:t>
            </a:r>
          </a:p>
          <a:p>
            <a:pPr marL="0" indent="0">
              <a:buNone/>
            </a:pPr>
            <a:r>
              <a:rPr lang="en-US" dirty="0"/>
              <a:t>He carries on with the dog, leaping and shouting</a:t>
            </a:r>
          </a:p>
          <a:p>
            <a:pPr marL="0" indent="0">
              <a:buNone/>
            </a:pPr>
            <a:r>
              <a:rPr lang="en-US" dirty="0"/>
              <a:t>They have so much fun that’s it difficult to tell</a:t>
            </a:r>
          </a:p>
          <a:p>
            <a:pPr marL="0" indent="0">
              <a:buNone/>
            </a:pPr>
            <a:r>
              <a:rPr lang="en-US" dirty="0"/>
              <a:t>Which one is the dog and which one is the boy. </a:t>
            </a:r>
          </a:p>
          <a:p>
            <a:pPr marL="0" indent="0">
              <a:buNone/>
            </a:pPr>
            <a:r>
              <a:rPr lang="en-US" dirty="0"/>
              <a:t> </a:t>
            </a:r>
          </a:p>
          <a:p>
            <a:pPr marL="0" indent="0">
              <a:buNone/>
            </a:pPr>
            <a:r>
              <a:rPr lang="en-US" b="1" dirty="0"/>
              <a:t> </a:t>
            </a:r>
            <a:endParaRPr lang="en-US" dirty="0"/>
          </a:p>
          <a:p>
            <a:r>
              <a:rPr lang="en-US" b="1" dirty="0"/>
              <a:t>D – Daring Book of Mine. (Use of personification in an entry – not all your entries need to be poetry, but most of them should for this first section of the project. If you write prose, try to be poetic in your prose)</a:t>
            </a:r>
            <a:endParaRPr lang="en-US" dirty="0"/>
          </a:p>
          <a:p>
            <a:pPr marL="0" indent="0">
              <a:buNone/>
            </a:pPr>
            <a:r>
              <a:rPr lang="en-US" dirty="0"/>
              <a:t>	This daring book I am reading creeps into my mind when I’m least expecting it. The characters are so wrong! The plot seems so weird. The book leaps into my brain like a ballerina on the stage performing a grotesque move which seems impossible. It might be the author’s song this book is singing while it dances but the characters seems to lack both the wisdom and the love of the book it references. </a:t>
            </a:r>
            <a:r>
              <a:rPr lang="en-US" i="1" dirty="0"/>
              <a:t>Song of Solomon</a:t>
            </a:r>
            <a:r>
              <a:rPr lang="en-US" dirty="0"/>
              <a:t> – it should be a love poem. </a:t>
            </a:r>
            <a:r>
              <a:rPr lang="en-US" i="1" dirty="0"/>
              <a:t>Song of</a:t>
            </a:r>
            <a:r>
              <a:rPr lang="en-US" dirty="0"/>
              <a:t> </a:t>
            </a:r>
            <a:r>
              <a:rPr lang="en-US" i="1" dirty="0"/>
              <a:t>Solomon</a:t>
            </a:r>
            <a:r>
              <a:rPr lang="en-US" dirty="0"/>
              <a:t> – it should be wise. This book attacks my squeamishness, flaying open my sense of what people should do and shouldn’t. I recognize the honesty this book has as violence occurs and racism occurs and loving the wrong person occurs (all the time). Yet does such a lovely name belong on such a harsh book? It seems almost like a betrayal – at least, up through chapter 4 it does. </a:t>
            </a:r>
          </a:p>
          <a:p>
            <a:pPr marL="0" indent="0">
              <a:buNone/>
            </a:pPr>
            <a:endParaRPr lang="en-US" dirty="0"/>
          </a:p>
        </p:txBody>
      </p:sp>
    </p:spTree>
    <p:extLst>
      <p:ext uri="{BB962C8B-B14F-4D97-AF65-F5344CB8AC3E}">
        <p14:creationId xmlns:p14="http://schemas.microsoft.com/office/powerpoint/2010/main" val="75213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57200" y="457200"/>
            <a:ext cx="8229600" cy="6110601"/>
          </a:xfrm>
        </p:spPr>
        <p:txBody>
          <a:bodyPr>
            <a:normAutofit fontScale="55000" lnSpcReduction="20000"/>
          </a:bodyPr>
          <a:lstStyle/>
          <a:p>
            <a:r>
              <a:rPr lang="en-US" b="1" dirty="0"/>
              <a:t>E – (I need to think about an E – maybe I’ll write an entry about this project and use more personification in it)</a:t>
            </a:r>
            <a:endParaRPr lang="en-US" dirty="0"/>
          </a:p>
          <a:p>
            <a:pPr marL="0" indent="0">
              <a:buNone/>
            </a:pPr>
            <a:r>
              <a:rPr lang="en-US" b="1" dirty="0"/>
              <a:t> </a:t>
            </a:r>
            <a:endParaRPr lang="en-US" dirty="0"/>
          </a:p>
          <a:p>
            <a:pPr marL="0" indent="0">
              <a:buNone/>
            </a:pPr>
            <a:r>
              <a:rPr lang="en-US" b="1" dirty="0"/>
              <a:t> </a:t>
            </a:r>
            <a:endParaRPr lang="en-US" dirty="0"/>
          </a:p>
          <a:p>
            <a:pPr marL="0" indent="0">
              <a:buNone/>
            </a:pPr>
            <a:r>
              <a:rPr lang="en-US" b="1" dirty="0"/>
              <a:t> </a:t>
            </a:r>
            <a:endParaRPr lang="en-US" dirty="0"/>
          </a:p>
          <a:p>
            <a:r>
              <a:rPr lang="en-US" b="1" dirty="0"/>
              <a:t>F – (I need to think about an F – maybe I’ll write an entry about how much fun it is to ride a motorcycle and use lots of imagery in it. Not drive a motorcycle, but ride one. No, I can’t drive a motorcycle yet.)</a:t>
            </a:r>
            <a:endParaRPr lang="en-US" dirty="0"/>
          </a:p>
          <a:p>
            <a:pPr marL="0" indent="0">
              <a:buNone/>
            </a:pPr>
            <a:r>
              <a:rPr lang="en-US" b="1" dirty="0"/>
              <a:t> </a:t>
            </a:r>
            <a:endParaRPr lang="en-US" dirty="0"/>
          </a:p>
          <a:p>
            <a:pPr marL="0" indent="0">
              <a:buNone/>
            </a:pPr>
            <a:r>
              <a:rPr lang="en-US" b="1" dirty="0"/>
              <a:t> </a:t>
            </a:r>
            <a:endParaRPr lang="en-US" dirty="0"/>
          </a:p>
          <a:p>
            <a:pPr marL="0" indent="0">
              <a:buNone/>
            </a:pPr>
            <a:r>
              <a:rPr lang="en-US" b="1" dirty="0"/>
              <a:t> </a:t>
            </a:r>
            <a:endParaRPr lang="en-US" dirty="0"/>
          </a:p>
          <a:p>
            <a:pPr marL="0" indent="0">
              <a:buNone/>
            </a:pPr>
            <a:r>
              <a:rPr lang="en-US" b="1" dirty="0"/>
              <a:t> </a:t>
            </a:r>
            <a:endParaRPr lang="en-US" dirty="0"/>
          </a:p>
          <a:p>
            <a:r>
              <a:rPr lang="en-US" b="1" dirty="0"/>
              <a:t>G – Growing up  (hey – notice how I worked in repetition? Specifically ANAPHORA? And I tried to work in a balance with coordinating conjunctions?) </a:t>
            </a:r>
            <a:endParaRPr lang="en-US" dirty="0"/>
          </a:p>
          <a:p>
            <a:pPr marL="0" indent="0">
              <a:buNone/>
            </a:pPr>
            <a:r>
              <a:rPr lang="en-US" dirty="0"/>
              <a:t>	Even though I’ve finished my growing up a long, long time ago – well, maybe not that long ago – I feel like I’m still a kid. Just yesterday I was in 10</a:t>
            </a:r>
            <a:r>
              <a:rPr lang="en-US" baseline="30000" dirty="0"/>
              <a:t>th</a:t>
            </a:r>
            <a:r>
              <a:rPr lang="en-US" dirty="0"/>
              <a:t> grade. Just yesterday I was in driver’s ed. Just yesterday I was graduating high school and college. Just yesterday I was standing in front of my first class ever, teaching something or other – it all kind of blends. So when do you master growing up? It’s more than just paying bills or shopping for food or cleaning the house. When do you feel like you’re the expert and that yes, you are the grown up. Perhaps it’s when you start having to be responsible for those who are younger or weaker than you. Perhaps it’s when you start seeing the patterns in life and recognize what is most likely going to happen next. Perhaps it’s when you realize that other people exist and have other perspectives and desires. Perhaps it’s when you recognize that the world does not revolve around you, no matter how much you wish it did. </a:t>
            </a:r>
          </a:p>
          <a:p>
            <a:endParaRPr lang="en-US" dirty="0"/>
          </a:p>
          <a:p>
            <a:endParaRPr lang="en-US" dirty="0"/>
          </a:p>
        </p:txBody>
      </p:sp>
    </p:spTree>
    <p:extLst>
      <p:ext uri="{BB962C8B-B14F-4D97-AF65-F5344CB8AC3E}">
        <p14:creationId xmlns:p14="http://schemas.microsoft.com/office/powerpoint/2010/main" val="3952267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807</Words>
  <Application>Microsoft Office PowerPoint</Application>
  <PresentationFormat>On-screen Show (4:3)</PresentationFormat>
  <Paragraphs>112</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Bellringer Sept 18</vt:lpstr>
      <vt:lpstr>Assignment Overview</vt:lpstr>
      <vt:lpstr>Song Assignment (review) : </vt:lpstr>
      <vt:lpstr>PowerPoint Presentation</vt:lpstr>
      <vt:lpstr>Preview: Drafting part of the unit project</vt:lpstr>
      <vt:lpstr>Honors requirement</vt:lpstr>
      <vt:lpstr>Modelling the unit project</vt:lpstr>
      <vt:lpstr>PowerPoint Presentation</vt:lpstr>
      <vt:lpstr>PowerPoint Presentation</vt:lpstr>
      <vt:lpstr>You try it</vt:lpstr>
      <vt:lpstr>PSAT – Oct 15</vt:lpstr>
      <vt:lpstr>You Try It!</vt:lpstr>
      <vt:lpstr>Ticket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Sept 17 and 18</dc:title>
  <dc:creator>Windows User</dc:creator>
  <cp:lastModifiedBy>Windows User</cp:lastModifiedBy>
  <cp:revision>5</cp:revision>
  <dcterms:created xsi:type="dcterms:W3CDTF">2014-09-18T14:14:05Z</dcterms:created>
  <dcterms:modified xsi:type="dcterms:W3CDTF">2014-09-18T18:37:22Z</dcterms:modified>
</cp:coreProperties>
</file>