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1"/>
  </p:sldMasterIdLst>
  <p:notesMasterIdLst>
    <p:notesMasterId r:id="rId15"/>
  </p:notesMasterIdLst>
  <p:sldIdLst>
    <p:sldId id="256" r:id="rId2"/>
    <p:sldId id="258" r:id="rId3"/>
    <p:sldId id="264" r:id="rId4"/>
    <p:sldId id="259" r:id="rId5"/>
    <p:sldId id="263" r:id="rId6"/>
    <p:sldId id="260" r:id="rId7"/>
    <p:sldId id="261" r:id="rId8"/>
    <p:sldId id="270" r:id="rId9"/>
    <p:sldId id="265" r:id="rId10"/>
    <p:sldId id="266" r:id="rId11"/>
    <p:sldId id="267" r:id="rId12"/>
    <p:sldId id="272"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DDC6A2-F202-4DD3-A762-DABF9A569FA4}" type="datetimeFigureOut">
              <a:rPr lang="en-US" smtClean="0"/>
              <a:t>9/1/2015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562815-E6E6-44E7-AB57-29500965DDCE}" type="slidenum">
              <a:rPr lang="en-US" smtClean="0"/>
              <a:t>‹#›</a:t>
            </a:fld>
            <a:endParaRPr lang="en-US"/>
          </a:p>
        </p:txBody>
      </p:sp>
    </p:spTree>
    <p:extLst>
      <p:ext uri="{BB962C8B-B14F-4D97-AF65-F5344CB8AC3E}">
        <p14:creationId xmlns:p14="http://schemas.microsoft.com/office/powerpoint/2010/main" val="124094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http://www.youtube.com/watch?v=p4qME64SkxM</a:t>
            </a:r>
          </a:p>
          <a:p>
            <a:endParaRPr lang="en-US" dirty="0"/>
          </a:p>
        </p:txBody>
      </p:sp>
      <p:sp>
        <p:nvSpPr>
          <p:cNvPr id="4" name="Slide Number Placeholder 3"/>
          <p:cNvSpPr>
            <a:spLocks noGrp="1"/>
          </p:cNvSpPr>
          <p:nvPr>
            <p:ph type="sldNum" sz="quarter" idx="10"/>
          </p:nvPr>
        </p:nvSpPr>
        <p:spPr/>
        <p:txBody>
          <a:bodyPr/>
          <a:lstStyle/>
          <a:p>
            <a:fld id="{F8562815-E6E6-44E7-AB57-29500965DDCE}" type="slidenum">
              <a:rPr lang="en-US" smtClean="0"/>
              <a:t>3</a:t>
            </a:fld>
            <a:endParaRPr lang="en-US"/>
          </a:p>
        </p:txBody>
      </p:sp>
    </p:spTree>
    <p:extLst>
      <p:ext uri="{BB962C8B-B14F-4D97-AF65-F5344CB8AC3E}">
        <p14:creationId xmlns:p14="http://schemas.microsoft.com/office/powerpoint/2010/main" val="2391765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562815-E6E6-44E7-AB57-29500965DDCE}" type="slidenum">
              <a:rPr lang="en-US" smtClean="0"/>
              <a:t>5</a:t>
            </a:fld>
            <a:endParaRPr lang="en-US"/>
          </a:p>
        </p:txBody>
      </p:sp>
    </p:spTree>
    <p:extLst>
      <p:ext uri="{BB962C8B-B14F-4D97-AF65-F5344CB8AC3E}">
        <p14:creationId xmlns:p14="http://schemas.microsoft.com/office/powerpoint/2010/main" val="24094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3724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57168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1040928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16- driver’s license. 18- high school graduation/legal adulthood. 22 - college graduation maybe or moving out of parents’ house</a:t>
            </a:r>
          </a:p>
        </p:txBody>
      </p:sp>
    </p:spTree>
    <p:extLst>
      <p:ext uri="{BB962C8B-B14F-4D97-AF65-F5344CB8AC3E}">
        <p14:creationId xmlns:p14="http://schemas.microsoft.com/office/powerpoint/2010/main" val="2659654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dirty="0"/>
              <a:t>You could hand out the pdf as a further reference and notes for throughout the lesson and year. </a:t>
            </a:r>
            <a:endParaRPr lang="en" dirty="0" smtClean="0"/>
          </a:p>
          <a:p>
            <a:pPr>
              <a:spcBef>
                <a:spcPts val="0"/>
              </a:spcBef>
              <a:buNone/>
            </a:pPr>
            <a:r>
              <a:rPr lang="en" dirty="0" smtClean="0"/>
              <a:t>Make Foldable</a:t>
            </a:r>
            <a:r>
              <a:rPr lang="en" baseline="0" dirty="0" smtClean="0"/>
              <a:t>: for Rites of Passage pdf. Three columns – for taking notes and adding to it throughout the unit. </a:t>
            </a:r>
            <a:endParaRPr lang="en" dirty="0"/>
          </a:p>
        </p:txBody>
      </p:sp>
    </p:spTree>
    <p:extLst>
      <p:ext uri="{BB962C8B-B14F-4D97-AF65-F5344CB8AC3E}">
        <p14:creationId xmlns:p14="http://schemas.microsoft.com/office/powerpoint/2010/main" val="2563806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63C05A-860D-4E9A-A96B-3352EF9298B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DA7F9-FF08-4543-A6F1-D1DD1A48D92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27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3C05A-860D-4E9A-A96B-3352EF9298B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DA7F9-FF08-4543-A6F1-D1DD1A48D924}" type="slidenum">
              <a:rPr lang="en-US" smtClean="0"/>
              <a:t>‹#›</a:t>
            </a:fld>
            <a:endParaRPr lang="en-US"/>
          </a:p>
        </p:txBody>
      </p:sp>
    </p:spTree>
    <p:extLst>
      <p:ext uri="{BB962C8B-B14F-4D97-AF65-F5344CB8AC3E}">
        <p14:creationId xmlns:p14="http://schemas.microsoft.com/office/powerpoint/2010/main" val="360140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3C05A-860D-4E9A-A96B-3352EF9298B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DA7F9-FF08-4543-A6F1-D1DD1A48D924}" type="slidenum">
              <a:rPr lang="en-US" smtClean="0"/>
              <a:t>‹#›</a:t>
            </a:fld>
            <a:endParaRPr lang="en-US"/>
          </a:p>
        </p:txBody>
      </p:sp>
    </p:spTree>
    <p:extLst>
      <p:ext uri="{BB962C8B-B14F-4D97-AF65-F5344CB8AC3E}">
        <p14:creationId xmlns:p14="http://schemas.microsoft.com/office/powerpoint/2010/main" val="295344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3" name="Shape 13"/>
          <p:cNvSpPr txBox="1">
            <a:spLocks noGrp="1"/>
          </p:cNvSpPr>
          <p:nvPr>
            <p:ph type="title"/>
          </p:nvPr>
        </p:nvSpPr>
        <p:spPr>
          <a:xfrm>
            <a:off x="457200" y="274637"/>
            <a:ext cx="8229600" cy="1521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947333"/>
            <a:ext cx="8229600" cy="4620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70740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3C05A-860D-4E9A-A96B-3352EF9298B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DA7F9-FF08-4543-A6F1-D1DD1A48D924}" type="slidenum">
              <a:rPr lang="en-US" smtClean="0"/>
              <a:t>‹#›</a:t>
            </a:fld>
            <a:endParaRPr lang="en-US"/>
          </a:p>
        </p:txBody>
      </p:sp>
    </p:spTree>
    <p:extLst>
      <p:ext uri="{BB962C8B-B14F-4D97-AF65-F5344CB8AC3E}">
        <p14:creationId xmlns:p14="http://schemas.microsoft.com/office/powerpoint/2010/main" val="159902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3C05A-860D-4E9A-A96B-3352EF9298B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DA7F9-FF08-4543-A6F1-D1DD1A48D92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81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63C05A-860D-4E9A-A96B-3352EF9298BF}"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DA7F9-FF08-4543-A6F1-D1DD1A48D924}" type="slidenum">
              <a:rPr lang="en-US" smtClean="0"/>
              <a:t>‹#›</a:t>
            </a:fld>
            <a:endParaRPr lang="en-US"/>
          </a:p>
        </p:txBody>
      </p:sp>
    </p:spTree>
    <p:extLst>
      <p:ext uri="{BB962C8B-B14F-4D97-AF65-F5344CB8AC3E}">
        <p14:creationId xmlns:p14="http://schemas.microsoft.com/office/powerpoint/2010/main" val="59655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63C05A-860D-4E9A-A96B-3352EF9298BF}"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FDA7F9-FF08-4543-A6F1-D1DD1A48D924}" type="slidenum">
              <a:rPr lang="en-US" smtClean="0"/>
              <a:t>‹#›</a:t>
            </a:fld>
            <a:endParaRPr lang="en-US"/>
          </a:p>
        </p:txBody>
      </p:sp>
    </p:spTree>
    <p:extLst>
      <p:ext uri="{BB962C8B-B14F-4D97-AF65-F5344CB8AC3E}">
        <p14:creationId xmlns:p14="http://schemas.microsoft.com/office/powerpoint/2010/main" val="228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63C05A-860D-4E9A-A96B-3352EF9298BF}"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FDA7F9-FF08-4543-A6F1-D1DD1A48D924}" type="slidenum">
              <a:rPr lang="en-US" smtClean="0"/>
              <a:t>‹#›</a:t>
            </a:fld>
            <a:endParaRPr lang="en-US"/>
          </a:p>
        </p:txBody>
      </p:sp>
    </p:spTree>
    <p:extLst>
      <p:ext uri="{BB962C8B-B14F-4D97-AF65-F5344CB8AC3E}">
        <p14:creationId xmlns:p14="http://schemas.microsoft.com/office/powerpoint/2010/main" val="301919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A63C05A-860D-4E9A-A96B-3352EF9298BF}" type="datetimeFigureOut">
              <a:rPr lang="en-US" smtClean="0"/>
              <a:t>9/1/2015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5FDA7F9-FF08-4543-A6F1-D1DD1A48D924}" type="slidenum">
              <a:rPr lang="en-US" smtClean="0"/>
              <a:t>‹#›</a:t>
            </a:fld>
            <a:endParaRPr lang="en-US"/>
          </a:p>
        </p:txBody>
      </p:sp>
    </p:spTree>
    <p:extLst>
      <p:ext uri="{BB962C8B-B14F-4D97-AF65-F5344CB8AC3E}">
        <p14:creationId xmlns:p14="http://schemas.microsoft.com/office/powerpoint/2010/main" val="950009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A63C05A-860D-4E9A-A96B-3352EF9298BF}" type="datetimeFigureOut">
              <a:rPr lang="en-US" smtClean="0"/>
              <a:t>9/1/2015</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FDA7F9-FF08-4543-A6F1-D1DD1A48D924}" type="slidenum">
              <a:rPr lang="en-US" smtClean="0"/>
              <a:t>‹#›</a:t>
            </a:fld>
            <a:endParaRPr lang="en-US"/>
          </a:p>
        </p:txBody>
      </p:sp>
    </p:spTree>
    <p:extLst>
      <p:ext uri="{BB962C8B-B14F-4D97-AF65-F5344CB8AC3E}">
        <p14:creationId xmlns:p14="http://schemas.microsoft.com/office/powerpoint/2010/main" val="114791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3C05A-860D-4E9A-A96B-3352EF9298BF}"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DA7F9-FF08-4543-A6F1-D1DD1A48D924}" type="slidenum">
              <a:rPr lang="en-US" smtClean="0"/>
              <a:t>‹#›</a:t>
            </a:fld>
            <a:endParaRPr lang="en-US"/>
          </a:p>
        </p:txBody>
      </p:sp>
    </p:spTree>
    <p:extLst>
      <p:ext uri="{BB962C8B-B14F-4D97-AF65-F5344CB8AC3E}">
        <p14:creationId xmlns:p14="http://schemas.microsoft.com/office/powerpoint/2010/main" val="215831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A63C05A-860D-4E9A-A96B-3352EF9298BF}" type="datetimeFigureOut">
              <a:rPr lang="en-US" smtClean="0"/>
              <a:t>9/1/2015</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5FDA7F9-FF08-4543-A6F1-D1DD1A48D924}"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3979318"/>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youtu.be/p4qME64Skx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543800" cy="2593975"/>
          </a:xfrm>
        </p:spPr>
        <p:txBody>
          <a:bodyPr anchor="t"/>
          <a:lstStyle/>
          <a:p>
            <a:r>
              <a:rPr lang="en-US" sz="4500" dirty="0" smtClean="0"/>
              <a:t>Bellringer</a:t>
            </a:r>
            <a:r>
              <a:rPr lang="en-US" sz="4500" dirty="0"/>
              <a:t> </a:t>
            </a:r>
            <a:r>
              <a:rPr lang="en-US" sz="4500" dirty="0" smtClean="0"/>
              <a:t>Sept </a:t>
            </a:r>
            <a:r>
              <a:rPr lang="en-US" sz="4500" dirty="0" smtClean="0"/>
              <a:t>1</a:t>
            </a:r>
            <a:endParaRPr lang="en-US" sz="4500" dirty="0"/>
          </a:p>
        </p:txBody>
      </p:sp>
      <p:sp>
        <p:nvSpPr>
          <p:cNvPr id="3" name="Subtitle 2"/>
          <p:cNvSpPr>
            <a:spLocks noGrp="1"/>
          </p:cNvSpPr>
          <p:nvPr>
            <p:ph type="subTitle" idx="1"/>
          </p:nvPr>
        </p:nvSpPr>
        <p:spPr>
          <a:xfrm>
            <a:off x="609600" y="1219200"/>
            <a:ext cx="7467600" cy="4876800"/>
          </a:xfrm>
        </p:spPr>
        <p:txBody>
          <a:bodyPr>
            <a:normAutofit fontScale="55000" lnSpcReduction="20000"/>
          </a:bodyPr>
          <a:lstStyle/>
          <a:p>
            <a:pPr marL="457200" indent="-457200">
              <a:buAutoNum type="arabicPeriod"/>
            </a:pPr>
            <a:r>
              <a:rPr lang="en-US" sz="3600" dirty="0" smtClean="0">
                <a:solidFill>
                  <a:schemeClr val="tx1"/>
                </a:solidFill>
                <a:latin typeface="+mn-lt"/>
              </a:rPr>
              <a:t>Find your seats. Probably it will be different from last class meeting. </a:t>
            </a:r>
          </a:p>
          <a:p>
            <a:pPr marL="457200" indent="-457200">
              <a:buAutoNum type="arabicPeriod"/>
            </a:pPr>
            <a:endParaRPr lang="en-US" sz="3600" dirty="0" smtClean="0">
              <a:solidFill>
                <a:schemeClr val="tx1"/>
              </a:solidFill>
              <a:latin typeface="+mn-lt"/>
            </a:endParaRPr>
          </a:p>
          <a:p>
            <a:pPr marL="457200" indent="-457200">
              <a:buAutoNum type="arabicPeriod"/>
            </a:pPr>
            <a:r>
              <a:rPr lang="en-US" sz="3600" dirty="0" smtClean="0">
                <a:solidFill>
                  <a:schemeClr val="tx1"/>
                </a:solidFill>
                <a:latin typeface="+mn-lt"/>
              </a:rPr>
              <a:t>Take out your Vignette. Put the drafts in the following order:</a:t>
            </a:r>
          </a:p>
          <a:p>
            <a:pPr marL="800100" lvl="1" indent="-342900" algn="l">
              <a:buFont typeface="Arial" panose="020B0604020202020204" pitchFamily="34" charset="0"/>
              <a:buChar char="•"/>
            </a:pPr>
            <a:r>
              <a:rPr lang="en-US" sz="3600" dirty="0" smtClean="0">
                <a:solidFill>
                  <a:schemeClr val="tx1"/>
                </a:solidFill>
              </a:rPr>
              <a:t>Final copy ON TOP</a:t>
            </a:r>
          </a:p>
          <a:p>
            <a:pPr marL="800100" lvl="1" indent="-342900" algn="l">
              <a:buFont typeface="Arial" panose="020B0604020202020204" pitchFamily="34" charset="0"/>
              <a:buChar char="•"/>
            </a:pPr>
            <a:r>
              <a:rPr lang="en-US" sz="3600" dirty="0" smtClean="0">
                <a:solidFill>
                  <a:schemeClr val="tx1"/>
                </a:solidFill>
              </a:rPr>
              <a:t>Rough drafts and revisions next</a:t>
            </a:r>
          </a:p>
          <a:p>
            <a:pPr marL="800100" lvl="1" indent="-342900" algn="l">
              <a:buFont typeface="Arial" panose="020B0604020202020204" pitchFamily="34" charset="0"/>
              <a:buChar char="•"/>
            </a:pPr>
            <a:r>
              <a:rPr lang="en-US" sz="3600" dirty="0" smtClean="0">
                <a:solidFill>
                  <a:schemeClr val="tx1"/>
                </a:solidFill>
              </a:rPr>
              <a:t>Vignette directions on the </a:t>
            </a:r>
            <a:r>
              <a:rPr lang="en-US" sz="3600" dirty="0" smtClean="0">
                <a:solidFill>
                  <a:schemeClr val="tx1"/>
                </a:solidFill>
              </a:rPr>
              <a:t>bottom (writing assignment #1)</a:t>
            </a:r>
            <a:endParaRPr lang="en-US" sz="3600" dirty="0" smtClean="0">
              <a:solidFill>
                <a:schemeClr val="tx1"/>
              </a:solidFill>
            </a:endParaRPr>
          </a:p>
          <a:p>
            <a:pPr marL="457200" indent="-457200">
              <a:buFont typeface="+mj-lt"/>
              <a:buAutoNum type="arabicPeriod"/>
            </a:pPr>
            <a:endParaRPr lang="en-US" sz="3600" dirty="0" smtClean="0">
              <a:solidFill>
                <a:schemeClr val="tx1"/>
              </a:solidFill>
              <a:latin typeface="+mn-lt"/>
            </a:endParaRPr>
          </a:p>
          <a:p>
            <a:pPr marL="457200" indent="-457200">
              <a:buFont typeface="+mj-lt"/>
              <a:buAutoNum type="arabicPeriod"/>
            </a:pPr>
            <a:r>
              <a:rPr lang="en-US" sz="3600" dirty="0" smtClean="0">
                <a:solidFill>
                  <a:schemeClr val="tx1"/>
                </a:solidFill>
                <a:latin typeface="+mn-lt"/>
              </a:rPr>
              <a:t>If you are missing ANY part of your vignette assignment, don’t call it out. You’ll have to bring it to me tomorrow. TURN IN WHAT YOU HAVE DONE. </a:t>
            </a:r>
          </a:p>
          <a:p>
            <a:pPr marL="457200" indent="-457200">
              <a:buFont typeface="+mj-lt"/>
              <a:buAutoNum type="arabicPeriod"/>
            </a:pPr>
            <a:r>
              <a:rPr lang="en-US" sz="3600" dirty="0" smtClean="0">
                <a:solidFill>
                  <a:schemeClr val="tx1"/>
                </a:solidFill>
                <a:latin typeface="+mn-lt"/>
              </a:rPr>
              <a:t>If you don’t have your vignette finished, complete an “Oh No!” slip and explain why and what you need. </a:t>
            </a:r>
          </a:p>
          <a:p>
            <a:pPr marL="457200" indent="-457200">
              <a:buFont typeface="+mj-lt"/>
              <a:buAutoNum type="arabicPeriod"/>
            </a:pPr>
            <a:endParaRPr lang="en-US" sz="3600" dirty="0" smtClean="0">
              <a:solidFill>
                <a:schemeClr val="tx1"/>
              </a:solidFill>
              <a:latin typeface="+mn-lt"/>
            </a:endParaRPr>
          </a:p>
        </p:txBody>
      </p:sp>
      <p:sp>
        <p:nvSpPr>
          <p:cNvPr id="29" name="SMARTInkShape-978"/>
          <p:cNvSpPr/>
          <p:nvPr/>
        </p:nvSpPr>
        <p:spPr>
          <a:xfrm>
            <a:off x="10171" y="3170039"/>
            <a:ext cx="19603" cy="7900"/>
          </a:xfrm>
          <a:custGeom>
            <a:avLst/>
            <a:gdLst/>
            <a:ahLst/>
            <a:cxnLst/>
            <a:rect l="0" t="0" r="0" b="0"/>
            <a:pathLst>
              <a:path w="19603" h="7900">
                <a:moveTo>
                  <a:pt x="7688" y="0"/>
                </a:moveTo>
                <a:lnTo>
                  <a:pt x="0" y="0"/>
                </a:lnTo>
                <a:lnTo>
                  <a:pt x="3867" y="0"/>
                </a:lnTo>
                <a:lnTo>
                  <a:pt x="5141" y="992"/>
                </a:lnTo>
                <a:lnTo>
                  <a:pt x="6556" y="4740"/>
                </a:lnTo>
                <a:lnTo>
                  <a:pt x="7926" y="6137"/>
                </a:lnTo>
                <a:lnTo>
                  <a:pt x="12093" y="7689"/>
                </a:lnTo>
                <a:lnTo>
                  <a:pt x="19602" y="78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77319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lgn="ctr">
              <a:spcBef>
                <a:spcPts val="0"/>
              </a:spcBef>
              <a:buNone/>
            </a:pPr>
            <a:r>
              <a:rPr lang="en"/>
              <a:t>Rites of Passage</a:t>
            </a:r>
          </a:p>
        </p:txBody>
      </p:sp>
      <p:sp>
        <p:nvSpPr>
          <p:cNvPr id="47" name="Shape 47"/>
          <p:cNvSpPr txBox="1">
            <a:spLocks noGrp="1"/>
          </p:cNvSpPr>
          <p:nvPr>
            <p:ph type="body" idx="1"/>
          </p:nvPr>
        </p:nvSpPr>
        <p:spPr>
          <a:xfrm>
            <a:off x="457200" y="1905000"/>
            <a:ext cx="8229600" cy="4242157"/>
          </a:xfrm>
          <a:prstGeom prst="rect">
            <a:avLst/>
          </a:prstGeom>
        </p:spPr>
        <p:txBody>
          <a:bodyPr lIns="91425" tIns="91425" rIns="91425" bIns="91425" anchor="t" anchorCtr="0">
            <a:spAutoFit/>
          </a:bodyPr>
          <a:lstStyle/>
          <a:p>
            <a:pPr rtl="0">
              <a:spcBef>
                <a:spcPts val="0"/>
              </a:spcBef>
              <a:buNone/>
            </a:pPr>
            <a:r>
              <a:rPr lang="en" sz="2800" dirty="0"/>
              <a:t>In most cultures, we have steps in life which mark a coming of age or a movement towards adulthood. It is part of our changing identity as we grow up. </a:t>
            </a:r>
          </a:p>
          <a:p>
            <a:pPr rtl="0">
              <a:spcBef>
                <a:spcPts val="0"/>
              </a:spcBef>
              <a:buNone/>
            </a:pPr>
            <a:endParaRPr lang="en" sz="2800" dirty="0" smtClean="0"/>
          </a:p>
          <a:p>
            <a:pPr rtl="0">
              <a:spcBef>
                <a:spcPts val="0"/>
              </a:spcBef>
              <a:buNone/>
            </a:pPr>
            <a:r>
              <a:rPr lang="en" sz="2800" dirty="0" smtClean="0"/>
              <a:t>Think </a:t>
            </a:r>
            <a:r>
              <a:rPr lang="en" sz="2800" dirty="0"/>
              <a:t>of what happens in our culture:</a:t>
            </a:r>
          </a:p>
          <a:p>
            <a:pPr rtl="0">
              <a:spcBef>
                <a:spcPts val="0"/>
              </a:spcBef>
              <a:buNone/>
            </a:pPr>
            <a:r>
              <a:rPr lang="en" sz="2800" dirty="0"/>
              <a:t>at 16</a:t>
            </a:r>
            <a:r>
              <a:rPr lang="en" sz="2800" dirty="0" smtClean="0"/>
              <a:t>?</a:t>
            </a:r>
          </a:p>
          <a:p>
            <a:pPr rtl="0">
              <a:spcBef>
                <a:spcPts val="0"/>
              </a:spcBef>
              <a:buNone/>
            </a:pPr>
            <a:endParaRPr lang="en" sz="2800" dirty="0"/>
          </a:p>
          <a:p>
            <a:pPr rtl="0">
              <a:spcBef>
                <a:spcPts val="0"/>
              </a:spcBef>
              <a:buNone/>
            </a:pPr>
            <a:r>
              <a:rPr lang="en" sz="2800" dirty="0"/>
              <a:t>at 18</a:t>
            </a:r>
            <a:r>
              <a:rPr lang="en" sz="2800" dirty="0" smtClean="0"/>
              <a:t>?</a:t>
            </a:r>
          </a:p>
          <a:p>
            <a:pPr rtl="0">
              <a:spcBef>
                <a:spcPts val="0"/>
              </a:spcBef>
              <a:buNone/>
            </a:pPr>
            <a:endParaRPr lang="en" sz="2800" dirty="0"/>
          </a:p>
          <a:p>
            <a:pPr>
              <a:spcBef>
                <a:spcPts val="0"/>
              </a:spcBef>
              <a:buNone/>
            </a:pPr>
            <a:r>
              <a:rPr lang="en" sz="2800" dirty="0"/>
              <a:t>at 22? </a:t>
            </a:r>
          </a:p>
        </p:txBody>
      </p:sp>
    </p:spTree>
    <p:extLst>
      <p:ext uri="{BB962C8B-B14F-4D97-AF65-F5344CB8AC3E}">
        <p14:creationId xmlns:p14="http://schemas.microsoft.com/office/powerpoint/2010/main" val="1636015977"/>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767224"/>
            <a:ext cx="8229600" cy="778453"/>
          </a:xfrm>
          <a:prstGeom prst="rect">
            <a:avLst/>
          </a:prstGeom>
        </p:spPr>
        <p:txBody>
          <a:bodyPr lIns="91425" tIns="91425" rIns="91425" bIns="91425" anchor="b" anchorCtr="0">
            <a:spAutoFit/>
          </a:bodyPr>
          <a:lstStyle/>
          <a:p>
            <a:pPr>
              <a:spcBef>
                <a:spcPts val="0"/>
              </a:spcBef>
              <a:buNone/>
            </a:pPr>
            <a:r>
              <a:rPr lang="en" sz="4500" dirty="0"/>
              <a:t>The three stages in a rite of passage</a:t>
            </a:r>
          </a:p>
        </p:txBody>
      </p:sp>
      <p:sp>
        <p:nvSpPr>
          <p:cNvPr id="53" name="Shape 53"/>
          <p:cNvSpPr txBox="1">
            <a:spLocks noGrp="1"/>
          </p:cNvSpPr>
          <p:nvPr>
            <p:ph type="body" idx="1"/>
          </p:nvPr>
        </p:nvSpPr>
        <p:spPr>
          <a:xfrm>
            <a:off x="457200" y="2209800"/>
            <a:ext cx="8229600" cy="3231624"/>
          </a:xfrm>
          <a:prstGeom prst="rect">
            <a:avLst/>
          </a:prstGeom>
        </p:spPr>
        <p:txBody>
          <a:bodyPr lIns="91425" tIns="91425" rIns="91425" bIns="91425" anchor="t" anchorCtr="0">
            <a:spAutoFit/>
          </a:bodyPr>
          <a:lstStyle/>
          <a:p>
            <a:pPr rtl="0">
              <a:spcBef>
                <a:spcPts val="0"/>
              </a:spcBef>
              <a:buNone/>
            </a:pPr>
            <a:r>
              <a:rPr lang="en" sz="1800" dirty="0"/>
              <a:t>1. </a:t>
            </a:r>
            <a:r>
              <a:rPr lang="en" sz="1800" b="1" dirty="0"/>
              <a:t>Separation</a:t>
            </a:r>
            <a:r>
              <a:rPr lang="en" sz="1800" dirty="0"/>
              <a:t> - we lose our identity as a child, often abruptly (Think about Junior moving schools)</a:t>
            </a:r>
          </a:p>
          <a:p>
            <a:pPr rtl="0">
              <a:spcBef>
                <a:spcPts val="0"/>
              </a:spcBef>
              <a:buNone/>
            </a:pPr>
            <a:endParaRPr sz="1800" dirty="0"/>
          </a:p>
          <a:p>
            <a:pPr rtl="0">
              <a:spcBef>
                <a:spcPts val="0"/>
              </a:spcBef>
              <a:buNone/>
            </a:pPr>
            <a:r>
              <a:rPr lang="en" sz="1800" dirty="0"/>
              <a:t>2. </a:t>
            </a:r>
            <a:r>
              <a:rPr lang="en" sz="1800" b="1" dirty="0"/>
              <a:t>Transition</a:t>
            </a:r>
            <a:r>
              <a:rPr lang="en" sz="1800" dirty="0"/>
              <a:t> - we are being tested, educated, or confused. We might have to undergo some form of ordeal. (Think about the problems Junior faces both at home and at Reardon before he is accepted)</a:t>
            </a:r>
          </a:p>
          <a:p>
            <a:pPr rtl="0">
              <a:spcBef>
                <a:spcPts val="0"/>
              </a:spcBef>
              <a:buNone/>
            </a:pPr>
            <a:endParaRPr sz="1800" dirty="0"/>
          </a:p>
          <a:p>
            <a:pPr>
              <a:spcBef>
                <a:spcPts val="0"/>
              </a:spcBef>
              <a:buNone/>
            </a:pPr>
            <a:r>
              <a:rPr lang="en" sz="1800" dirty="0"/>
              <a:t>3. </a:t>
            </a:r>
            <a:r>
              <a:rPr lang="en" sz="1800" b="1" dirty="0"/>
              <a:t>Incorporation</a:t>
            </a:r>
            <a:r>
              <a:rPr lang="en" sz="1800" dirty="0"/>
              <a:t> - we move back into the larger community, often with our new identity. There is usually some form of ceremony. (Remember the final two chapters of the summer book? The graveside ceremony and then Rowdy and Junior’s reconnecting as friends?)  </a:t>
            </a:r>
          </a:p>
        </p:txBody>
      </p:sp>
    </p:spTree>
    <p:extLst>
      <p:ext uri="{BB962C8B-B14F-4D97-AF65-F5344CB8AC3E}">
        <p14:creationId xmlns:p14="http://schemas.microsoft.com/office/powerpoint/2010/main" val="2394977935"/>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up!</a:t>
            </a:r>
            <a:endParaRPr lang="en-US" dirty="0"/>
          </a:p>
        </p:txBody>
      </p:sp>
      <p:sp>
        <p:nvSpPr>
          <p:cNvPr id="3" name="Text Placeholder 2"/>
          <p:cNvSpPr>
            <a:spLocks noGrp="1"/>
          </p:cNvSpPr>
          <p:nvPr>
            <p:ph type="body" idx="1"/>
          </p:nvPr>
        </p:nvSpPr>
        <p:spPr/>
        <p:txBody>
          <a:bodyPr/>
          <a:lstStyle/>
          <a:p>
            <a:pPr marL="457200" indent="-457200">
              <a:buFont typeface="+mj-lt"/>
              <a:buAutoNum type="arabicPeriod"/>
            </a:pPr>
            <a:r>
              <a:rPr lang="en-US" sz="2800" dirty="0">
                <a:solidFill>
                  <a:schemeClr val="tx1"/>
                </a:solidFill>
              </a:rPr>
              <a:t>Course descriptions are due Sept 10/11</a:t>
            </a:r>
          </a:p>
          <a:p>
            <a:pPr marL="457200" indent="-457200">
              <a:buFont typeface="+mj-lt"/>
              <a:buAutoNum type="arabicPeriod"/>
            </a:pPr>
            <a:endParaRPr lang="en-US" sz="2800" dirty="0">
              <a:solidFill>
                <a:schemeClr val="tx1"/>
              </a:solidFill>
            </a:endParaRPr>
          </a:p>
          <a:p>
            <a:pPr marL="457200" indent="-457200">
              <a:buFont typeface="+mj-lt"/>
              <a:buAutoNum type="arabicPeriod"/>
            </a:pPr>
            <a:r>
              <a:rPr lang="en-US" sz="2800" dirty="0">
                <a:solidFill>
                  <a:schemeClr val="tx1"/>
                </a:solidFill>
              </a:rPr>
              <a:t>Summer reading should be turned in. Late penalty is applied after Sept 11. </a:t>
            </a:r>
            <a:endParaRPr lang="en-US" sz="2800" dirty="0" smtClean="0">
              <a:solidFill>
                <a:schemeClr val="tx1"/>
              </a:solidFill>
            </a:endParaRPr>
          </a:p>
          <a:p>
            <a:pPr marL="457200" indent="-457200">
              <a:buFont typeface="+mj-lt"/>
              <a:buAutoNum type="arabicPeriod"/>
            </a:pPr>
            <a:endParaRPr lang="en-US" sz="2800" dirty="0">
              <a:solidFill>
                <a:schemeClr val="tx1"/>
              </a:solidFill>
            </a:endParaRPr>
          </a:p>
          <a:p>
            <a:pPr marL="457200" indent="-457200">
              <a:buFont typeface="+mj-lt"/>
              <a:buAutoNum type="arabicPeriod"/>
            </a:pPr>
            <a:r>
              <a:rPr lang="en-US" sz="2800" dirty="0" smtClean="0">
                <a:solidFill>
                  <a:schemeClr val="tx1"/>
                </a:solidFill>
              </a:rPr>
              <a:t>Next class we will be completing our writing pre-test. It’s a text based essay. Try to review what you remember about writing essays and using text examples in those essays. </a:t>
            </a:r>
            <a:endParaRPr lang="en-US" sz="2800" dirty="0">
              <a:solidFill>
                <a:schemeClr val="tx1"/>
              </a:solidFill>
            </a:endParaRPr>
          </a:p>
          <a:p>
            <a:pPr marL="457200" indent="-457200">
              <a:buAutoNum type="arabicPeriod"/>
            </a:pPr>
            <a:endParaRPr lang="en-US" dirty="0"/>
          </a:p>
          <a:p>
            <a:endParaRPr lang="en-US" dirty="0"/>
          </a:p>
        </p:txBody>
      </p:sp>
    </p:spTree>
    <p:extLst>
      <p:ext uri="{BB962C8B-B14F-4D97-AF65-F5344CB8AC3E}">
        <p14:creationId xmlns:p14="http://schemas.microsoft.com/office/powerpoint/2010/main" val="1337653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Text Placeholder 2"/>
          <p:cNvSpPr>
            <a:spLocks noGrp="1"/>
          </p:cNvSpPr>
          <p:nvPr>
            <p:ph type="body" idx="1"/>
          </p:nvPr>
        </p:nvSpPr>
        <p:spPr/>
        <p:txBody>
          <a:bodyPr>
            <a:normAutofit/>
          </a:bodyPr>
          <a:lstStyle/>
          <a:p>
            <a:r>
              <a:rPr lang="en-US" sz="3200" dirty="0" smtClean="0"/>
              <a:t>On the 5-3-1  paper, answer this question. </a:t>
            </a:r>
          </a:p>
          <a:p>
            <a:endParaRPr lang="en-US" sz="3200" dirty="0" smtClean="0"/>
          </a:p>
          <a:p>
            <a:r>
              <a:rPr lang="en-US" sz="3200" dirty="0" smtClean="0"/>
              <a:t>What is a song you know that deals with growing up and becoming an adult? </a:t>
            </a:r>
            <a:endParaRPr lang="en-US" sz="3200" dirty="0"/>
          </a:p>
        </p:txBody>
      </p:sp>
    </p:spTree>
    <p:extLst>
      <p:ext uri="{BB962C8B-B14F-4D97-AF65-F5344CB8AC3E}">
        <p14:creationId xmlns:p14="http://schemas.microsoft.com/office/powerpoint/2010/main" val="16057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44563"/>
          </a:xfrm>
        </p:spPr>
        <p:txBody>
          <a:bodyPr/>
          <a:lstStyle/>
          <a:p>
            <a:pPr algn="ctr"/>
            <a:r>
              <a:rPr lang="en-US" dirty="0" smtClean="0"/>
              <a:t>Theme review! </a:t>
            </a:r>
            <a:endParaRPr lang="en-US" dirty="0"/>
          </a:p>
        </p:txBody>
      </p:sp>
      <p:sp>
        <p:nvSpPr>
          <p:cNvPr id="3" name="Text Placeholder 2"/>
          <p:cNvSpPr>
            <a:spLocks noGrp="1"/>
          </p:cNvSpPr>
          <p:nvPr>
            <p:ph type="body" idx="1"/>
          </p:nvPr>
        </p:nvSpPr>
        <p:spPr>
          <a:xfrm>
            <a:off x="457200" y="1905001"/>
            <a:ext cx="8229600" cy="3733800"/>
          </a:xfrm>
        </p:spPr>
        <p:txBody>
          <a:bodyPr>
            <a:normAutofit/>
          </a:bodyPr>
          <a:lstStyle/>
          <a:p>
            <a:r>
              <a:rPr lang="en-US" sz="3200" dirty="0" smtClean="0"/>
              <a:t>THE </a:t>
            </a:r>
            <a:r>
              <a:rPr lang="en-US" sz="3200" dirty="0" err="1" smtClean="0"/>
              <a:t>MEssage</a:t>
            </a:r>
            <a:r>
              <a:rPr lang="en-US" sz="3200" dirty="0" smtClean="0"/>
              <a:t>!!!</a:t>
            </a:r>
          </a:p>
          <a:p>
            <a:endParaRPr lang="en-US" sz="3200" dirty="0"/>
          </a:p>
          <a:p>
            <a:r>
              <a:rPr lang="en-US" sz="3200" dirty="0" smtClean="0"/>
              <a:t>Watch this video – take notes on the organizer.</a:t>
            </a:r>
          </a:p>
          <a:p>
            <a:endParaRPr lang="en-US" sz="3200" dirty="0"/>
          </a:p>
          <a:p>
            <a:r>
              <a:rPr lang="en-US" sz="3200" dirty="0" smtClean="0">
                <a:hlinkClick r:id="rId2"/>
              </a:rPr>
              <a:t>Mr. Sato's Theme Review</a:t>
            </a:r>
            <a:endParaRPr lang="en-US" sz="3200" dirty="0" smtClean="0"/>
          </a:p>
          <a:p>
            <a:endParaRPr lang="en-US" sz="3200" dirty="0"/>
          </a:p>
          <a:p>
            <a:r>
              <a:rPr lang="en-US" sz="3200" dirty="0" smtClean="0"/>
              <a:t>(Don’t worry about who Mr. Sato is).</a:t>
            </a:r>
          </a:p>
        </p:txBody>
      </p:sp>
      <p:grpSp>
        <p:nvGrpSpPr>
          <p:cNvPr id="12" name="SMARTInkShape-Group171"/>
          <p:cNvGrpSpPr/>
          <p:nvPr/>
        </p:nvGrpSpPr>
        <p:grpSpPr>
          <a:xfrm>
            <a:off x="741164" y="2393156"/>
            <a:ext cx="1116212" cy="44650"/>
            <a:chOff x="741164" y="2393156"/>
            <a:chExt cx="1116212" cy="44650"/>
          </a:xfrm>
        </p:grpSpPr>
        <p:sp>
          <p:nvSpPr>
            <p:cNvPr id="10" name="SMARTInkShape-979"/>
            <p:cNvSpPr/>
            <p:nvPr/>
          </p:nvSpPr>
          <p:spPr>
            <a:xfrm>
              <a:off x="741164" y="2419945"/>
              <a:ext cx="535782" cy="17861"/>
            </a:xfrm>
            <a:custGeom>
              <a:avLst/>
              <a:gdLst/>
              <a:ahLst/>
              <a:cxnLst/>
              <a:rect l="0" t="0" r="0" b="0"/>
              <a:pathLst>
                <a:path w="535782" h="17861">
                  <a:moveTo>
                    <a:pt x="0" y="0"/>
                  </a:moveTo>
                  <a:lnTo>
                    <a:pt x="40139" y="11024"/>
                  </a:lnTo>
                  <a:lnTo>
                    <a:pt x="66464" y="15834"/>
                  </a:lnTo>
                  <a:lnTo>
                    <a:pt x="110914" y="17460"/>
                  </a:lnTo>
                  <a:lnTo>
                    <a:pt x="146083" y="17741"/>
                  </a:lnTo>
                  <a:lnTo>
                    <a:pt x="175059" y="17807"/>
                  </a:lnTo>
                  <a:lnTo>
                    <a:pt x="207780" y="17836"/>
                  </a:lnTo>
                  <a:lnTo>
                    <a:pt x="242167" y="17849"/>
                  </a:lnTo>
                  <a:lnTo>
                    <a:pt x="285515" y="17857"/>
                  </a:lnTo>
                  <a:lnTo>
                    <a:pt x="316403" y="17858"/>
                  </a:lnTo>
                  <a:lnTo>
                    <a:pt x="349975" y="17859"/>
                  </a:lnTo>
                  <a:lnTo>
                    <a:pt x="384740" y="17859"/>
                  </a:lnTo>
                  <a:lnTo>
                    <a:pt x="428300" y="17859"/>
                  </a:lnTo>
                  <a:lnTo>
                    <a:pt x="471083" y="17860"/>
                  </a:lnTo>
                  <a:lnTo>
                    <a:pt x="511252" y="15214"/>
                  </a:lnTo>
                  <a:lnTo>
                    <a:pt x="535781"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980"/>
            <p:cNvSpPr/>
            <p:nvPr/>
          </p:nvSpPr>
          <p:spPr>
            <a:xfrm>
              <a:off x="1428750" y="2393156"/>
              <a:ext cx="428626" cy="17861"/>
            </a:xfrm>
            <a:custGeom>
              <a:avLst/>
              <a:gdLst/>
              <a:ahLst/>
              <a:cxnLst/>
              <a:rect l="0" t="0" r="0" b="0"/>
              <a:pathLst>
                <a:path w="428626" h="17861">
                  <a:moveTo>
                    <a:pt x="0" y="0"/>
                  </a:moveTo>
                  <a:lnTo>
                    <a:pt x="12429" y="0"/>
                  </a:lnTo>
                  <a:lnTo>
                    <a:pt x="18092" y="2646"/>
                  </a:lnTo>
                  <a:lnTo>
                    <a:pt x="23916" y="6137"/>
                  </a:lnTo>
                  <a:lnTo>
                    <a:pt x="35739" y="8378"/>
                  </a:lnTo>
                  <a:lnTo>
                    <a:pt x="74763" y="8908"/>
                  </a:lnTo>
                  <a:lnTo>
                    <a:pt x="91385" y="9916"/>
                  </a:lnTo>
                  <a:lnTo>
                    <a:pt x="109038" y="15996"/>
                  </a:lnTo>
                  <a:lnTo>
                    <a:pt x="148938" y="17751"/>
                  </a:lnTo>
                  <a:lnTo>
                    <a:pt x="189297" y="17850"/>
                  </a:lnTo>
                  <a:lnTo>
                    <a:pt x="228828" y="17859"/>
                  </a:lnTo>
                  <a:lnTo>
                    <a:pt x="272570" y="17860"/>
                  </a:lnTo>
                  <a:lnTo>
                    <a:pt x="314449" y="17860"/>
                  </a:lnTo>
                  <a:lnTo>
                    <a:pt x="356566" y="17860"/>
                  </a:lnTo>
                  <a:lnTo>
                    <a:pt x="359750" y="17860"/>
                  </a:lnTo>
                  <a:lnTo>
                    <a:pt x="365933" y="15214"/>
                  </a:lnTo>
                  <a:lnTo>
                    <a:pt x="373247" y="10171"/>
                  </a:lnTo>
                  <a:lnTo>
                    <a:pt x="384523" y="9093"/>
                  </a:lnTo>
                  <a:lnTo>
                    <a:pt x="428625"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039934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990600" y="46203"/>
            <a:ext cx="6411913" cy="10967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is “Theme”?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is it bigger than just this character and just this story?</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Text Box 1"/>
          <p:cNvSpPr txBox="1">
            <a:spLocks noChangeArrowheads="1"/>
          </p:cNvSpPr>
          <p:nvPr/>
        </p:nvSpPr>
        <p:spPr bwMode="auto">
          <a:xfrm>
            <a:off x="685800" y="1288727"/>
            <a:ext cx="3009900" cy="2362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How is theme different from subject?</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Text Box 4"/>
          <p:cNvSpPr txBox="1">
            <a:spLocks noChangeArrowheads="1"/>
          </p:cNvSpPr>
          <p:nvPr/>
        </p:nvSpPr>
        <p:spPr bwMode="auto">
          <a:xfrm>
            <a:off x="4724400" y="1246501"/>
            <a:ext cx="3049588" cy="2352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How is literature like the real world? Why it is important to know this?</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ext Box 2"/>
          <p:cNvSpPr txBox="1">
            <a:spLocks noChangeArrowheads="1"/>
          </p:cNvSpPr>
          <p:nvPr/>
        </p:nvSpPr>
        <p:spPr bwMode="auto">
          <a:xfrm>
            <a:off x="685800" y="3702677"/>
            <a:ext cx="7088188" cy="14311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What are the four ways to find a theme?</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endParaRPr>
          </a:p>
        </p:txBody>
      </p:sp>
      <p:sp>
        <p:nvSpPr>
          <p:cNvPr id="8" name="Text Box 3"/>
          <p:cNvSpPr txBox="1">
            <a:spLocks noChangeArrowheads="1"/>
          </p:cNvSpPr>
          <p:nvPr/>
        </p:nvSpPr>
        <p:spPr bwMode="auto">
          <a:xfrm>
            <a:off x="1739106" y="5314210"/>
            <a:ext cx="4914900" cy="10731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is making meaning from literature important and a real life skill?</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58" name="SMARTInkShape-Group172"/>
          <p:cNvGrpSpPr/>
          <p:nvPr/>
        </p:nvGrpSpPr>
        <p:grpSpPr>
          <a:xfrm>
            <a:off x="1875234" y="5442292"/>
            <a:ext cx="2268142" cy="298179"/>
            <a:chOff x="1875234" y="5442292"/>
            <a:chExt cx="2268142" cy="298179"/>
          </a:xfrm>
        </p:grpSpPr>
        <p:sp>
          <p:nvSpPr>
            <p:cNvPr id="543" name="SMARTInkShape-981"/>
            <p:cNvSpPr/>
            <p:nvPr/>
          </p:nvSpPr>
          <p:spPr>
            <a:xfrm>
              <a:off x="1973471" y="5509617"/>
              <a:ext cx="187514" cy="151806"/>
            </a:xfrm>
            <a:custGeom>
              <a:avLst/>
              <a:gdLst/>
              <a:ahLst/>
              <a:cxnLst/>
              <a:rect l="0" t="0" r="0" b="0"/>
              <a:pathLst>
                <a:path w="187514" h="151806">
                  <a:moveTo>
                    <a:pt x="26779" y="0"/>
                  </a:moveTo>
                  <a:lnTo>
                    <a:pt x="26779" y="41681"/>
                  </a:lnTo>
                  <a:lnTo>
                    <a:pt x="26779" y="47629"/>
                  </a:lnTo>
                  <a:lnTo>
                    <a:pt x="24133" y="53580"/>
                  </a:lnTo>
                  <a:lnTo>
                    <a:pt x="20642" y="59532"/>
                  </a:lnTo>
                  <a:lnTo>
                    <a:pt x="18401" y="71438"/>
                  </a:lnTo>
                  <a:lnTo>
                    <a:pt x="18217" y="74414"/>
                  </a:lnTo>
                  <a:lnTo>
                    <a:pt x="15367" y="80367"/>
                  </a:lnTo>
                  <a:lnTo>
                    <a:pt x="10193" y="87533"/>
                  </a:lnTo>
                  <a:lnTo>
                    <a:pt x="6840" y="88513"/>
                  </a:lnTo>
                  <a:lnTo>
                    <a:pt x="25" y="89293"/>
                  </a:lnTo>
                  <a:lnTo>
                    <a:pt x="0" y="84555"/>
                  </a:lnTo>
                  <a:lnTo>
                    <a:pt x="2641" y="79583"/>
                  </a:lnTo>
                  <a:lnTo>
                    <a:pt x="6129" y="74065"/>
                  </a:lnTo>
                  <a:lnTo>
                    <a:pt x="9085" y="65381"/>
                  </a:lnTo>
                  <a:lnTo>
                    <a:pt x="38722" y="32741"/>
                  </a:lnTo>
                  <a:lnTo>
                    <a:pt x="44654" y="29434"/>
                  </a:lnTo>
                  <a:lnTo>
                    <a:pt x="56548" y="27312"/>
                  </a:lnTo>
                  <a:lnTo>
                    <a:pt x="74404" y="26835"/>
                  </a:lnTo>
                  <a:lnTo>
                    <a:pt x="76389" y="27812"/>
                  </a:lnTo>
                  <a:lnTo>
                    <a:pt x="77712" y="29455"/>
                  </a:lnTo>
                  <a:lnTo>
                    <a:pt x="80173" y="33927"/>
                  </a:lnTo>
                  <a:lnTo>
                    <a:pt x="86146" y="42023"/>
                  </a:lnTo>
                  <a:lnTo>
                    <a:pt x="89348" y="50706"/>
                  </a:lnTo>
                  <a:lnTo>
                    <a:pt x="95148" y="60555"/>
                  </a:lnTo>
                  <a:lnTo>
                    <a:pt x="98163" y="100710"/>
                  </a:lnTo>
                  <a:lnTo>
                    <a:pt x="98206" y="117789"/>
                  </a:lnTo>
                  <a:lnTo>
                    <a:pt x="95566" y="124450"/>
                  </a:lnTo>
                  <a:lnTo>
                    <a:pt x="90527" y="132070"/>
                  </a:lnTo>
                  <a:lnTo>
                    <a:pt x="89319" y="142458"/>
                  </a:lnTo>
                  <a:lnTo>
                    <a:pt x="89290" y="135150"/>
                  </a:lnTo>
                  <a:lnTo>
                    <a:pt x="100311" y="107523"/>
                  </a:lnTo>
                  <a:lnTo>
                    <a:pt x="119175" y="78654"/>
                  </a:lnTo>
                  <a:lnTo>
                    <a:pt x="125060" y="74645"/>
                  </a:lnTo>
                  <a:lnTo>
                    <a:pt x="130983" y="71871"/>
                  </a:lnTo>
                  <a:lnTo>
                    <a:pt x="136923" y="67331"/>
                  </a:lnTo>
                  <a:lnTo>
                    <a:pt x="145516" y="64651"/>
                  </a:lnTo>
                  <a:lnTo>
                    <a:pt x="169208" y="62519"/>
                  </a:lnTo>
                  <a:lnTo>
                    <a:pt x="169522" y="67251"/>
                  </a:lnTo>
                  <a:lnTo>
                    <a:pt x="172241" y="72223"/>
                  </a:lnTo>
                  <a:lnTo>
                    <a:pt x="175765" y="77740"/>
                  </a:lnTo>
                  <a:lnTo>
                    <a:pt x="178027" y="89366"/>
                  </a:lnTo>
                  <a:lnTo>
                    <a:pt x="178579" y="133783"/>
                  </a:lnTo>
                  <a:lnTo>
                    <a:pt x="178581" y="136814"/>
                  </a:lnTo>
                  <a:lnTo>
                    <a:pt x="181228" y="142827"/>
                  </a:lnTo>
                  <a:lnTo>
                    <a:pt x="187513"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4" name="SMARTInkShape-982"/>
            <p:cNvSpPr/>
            <p:nvPr/>
          </p:nvSpPr>
          <p:spPr>
            <a:xfrm>
              <a:off x="1875234" y="5442292"/>
              <a:ext cx="71439" cy="192292"/>
            </a:xfrm>
            <a:custGeom>
              <a:avLst/>
              <a:gdLst/>
              <a:ahLst/>
              <a:cxnLst/>
              <a:rect l="0" t="0" r="0" b="0"/>
              <a:pathLst>
                <a:path w="71439" h="192292">
                  <a:moveTo>
                    <a:pt x="71438" y="49466"/>
                  </a:moveTo>
                  <a:lnTo>
                    <a:pt x="71438" y="37037"/>
                  </a:lnTo>
                  <a:lnTo>
                    <a:pt x="68792" y="31375"/>
                  </a:lnTo>
                  <a:lnTo>
                    <a:pt x="46290" y="6471"/>
                  </a:lnTo>
                  <a:lnTo>
                    <a:pt x="35654" y="567"/>
                  </a:lnTo>
                  <a:lnTo>
                    <a:pt x="31707" y="0"/>
                  </a:lnTo>
                  <a:lnTo>
                    <a:pt x="24676" y="2014"/>
                  </a:lnTo>
                  <a:lnTo>
                    <a:pt x="6029" y="17000"/>
                  </a:lnTo>
                  <a:lnTo>
                    <a:pt x="2680" y="22800"/>
                  </a:lnTo>
                  <a:lnTo>
                    <a:pt x="530" y="34607"/>
                  </a:lnTo>
                  <a:lnTo>
                    <a:pt x="11045" y="76488"/>
                  </a:lnTo>
                  <a:lnTo>
                    <a:pt x="26975" y="114640"/>
                  </a:lnTo>
                  <a:lnTo>
                    <a:pt x="42689" y="149844"/>
                  </a:lnTo>
                  <a:lnTo>
                    <a:pt x="58005" y="171672"/>
                  </a:lnTo>
                  <a:lnTo>
                    <a:pt x="61174" y="182579"/>
                  </a:lnTo>
                  <a:lnTo>
                    <a:pt x="62430" y="191770"/>
                  </a:lnTo>
                  <a:lnTo>
                    <a:pt x="50073" y="192291"/>
                  </a:lnTo>
                  <a:lnTo>
                    <a:pt x="44414" y="189673"/>
                  </a:lnTo>
                  <a:lnTo>
                    <a:pt x="14879" y="162529"/>
                  </a:lnTo>
                  <a:lnTo>
                    <a:pt x="0" y="1387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5" name="SMARTInkShape-983"/>
            <p:cNvSpPr/>
            <p:nvPr/>
          </p:nvSpPr>
          <p:spPr>
            <a:xfrm>
              <a:off x="2205679" y="5572125"/>
              <a:ext cx="214267" cy="107154"/>
            </a:xfrm>
            <a:custGeom>
              <a:avLst/>
              <a:gdLst/>
              <a:ahLst/>
              <a:cxnLst/>
              <a:rect l="0" t="0" r="0" b="0"/>
              <a:pathLst>
                <a:path w="214267" h="107154">
                  <a:moveTo>
                    <a:pt x="71391" y="0"/>
                  </a:moveTo>
                  <a:lnTo>
                    <a:pt x="46244" y="0"/>
                  </a:lnTo>
                  <a:lnTo>
                    <a:pt x="14803" y="29811"/>
                  </a:lnTo>
                  <a:lnTo>
                    <a:pt x="3916" y="47817"/>
                  </a:lnTo>
                  <a:lnTo>
                    <a:pt x="737" y="61958"/>
                  </a:lnTo>
                  <a:lnTo>
                    <a:pt x="0" y="75623"/>
                  </a:lnTo>
                  <a:lnTo>
                    <a:pt x="977" y="77205"/>
                  </a:lnTo>
                  <a:lnTo>
                    <a:pt x="2620" y="78259"/>
                  </a:lnTo>
                  <a:lnTo>
                    <a:pt x="7646" y="79951"/>
                  </a:lnTo>
                  <a:lnTo>
                    <a:pt x="18434" y="70599"/>
                  </a:lnTo>
                  <a:lnTo>
                    <a:pt x="38686" y="50553"/>
                  </a:lnTo>
                  <a:lnTo>
                    <a:pt x="41973" y="41981"/>
                  </a:lnTo>
                  <a:lnTo>
                    <a:pt x="42849" y="36917"/>
                  </a:lnTo>
                  <a:lnTo>
                    <a:pt x="44426" y="33541"/>
                  </a:lnTo>
                  <a:lnTo>
                    <a:pt x="46469" y="31290"/>
                  </a:lnTo>
                  <a:lnTo>
                    <a:pt x="62316" y="17991"/>
                  </a:lnTo>
                  <a:lnTo>
                    <a:pt x="62461" y="60667"/>
                  </a:lnTo>
                  <a:lnTo>
                    <a:pt x="62461" y="74050"/>
                  </a:lnTo>
                  <a:lnTo>
                    <a:pt x="70150" y="95190"/>
                  </a:lnTo>
                  <a:lnTo>
                    <a:pt x="78971" y="105648"/>
                  </a:lnTo>
                  <a:lnTo>
                    <a:pt x="82367" y="106487"/>
                  </a:lnTo>
                  <a:lnTo>
                    <a:pt x="89215" y="107153"/>
                  </a:lnTo>
                  <a:lnTo>
                    <a:pt x="93981" y="102415"/>
                  </a:lnTo>
                  <a:lnTo>
                    <a:pt x="96314" y="97442"/>
                  </a:lnTo>
                  <a:lnTo>
                    <a:pt x="96936" y="94728"/>
                  </a:lnTo>
                  <a:lnTo>
                    <a:pt x="102552" y="86165"/>
                  </a:lnTo>
                  <a:lnTo>
                    <a:pt x="107730" y="82944"/>
                  </a:lnTo>
                  <a:lnTo>
                    <a:pt x="113339" y="80520"/>
                  </a:lnTo>
                  <a:lnTo>
                    <a:pt x="122075" y="74570"/>
                  </a:lnTo>
                  <a:lnTo>
                    <a:pt x="130947" y="72365"/>
                  </a:lnTo>
                  <a:lnTo>
                    <a:pt x="171951" y="71462"/>
                  </a:lnTo>
                  <a:lnTo>
                    <a:pt x="214266"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6" name="SMARTInkShape-984"/>
            <p:cNvSpPr/>
            <p:nvPr/>
          </p:nvSpPr>
          <p:spPr>
            <a:xfrm>
              <a:off x="2455664" y="5536406"/>
              <a:ext cx="53579" cy="196454"/>
            </a:xfrm>
            <a:custGeom>
              <a:avLst/>
              <a:gdLst/>
              <a:ahLst/>
              <a:cxnLst/>
              <a:rect l="0" t="0" r="0" b="0"/>
              <a:pathLst>
                <a:path w="53579" h="196454">
                  <a:moveTo>
                    <a:pt x="53578" y="0"/>
                  </a:moveTo>
                  <a:lnTo>
                    <a:pt x="53578" y="4741"/>
                  </a:lnTo>
                  <a:lnTo>
                    <a:pt x="52586" y="6137"/>
                  </a:lnTo>
                  <a:lnTo>
                    <a:pt x="50932" y="7068"/>
                  </a:lnTo>
                  <a:lnTo>
                    <a:pt x="48838" y="7689"/>
                  </a:lnTo>
                  <a:lnTo>
                    <a:pt x="47441" y="9094"/>
                  </a:lnTo>
                  <a:lnTo>
                    <a:pt x="45890" y="13303"/>
                  </a:lnTo>
                  <a:lnTo>
                    <a:pt x="42166" y="29619"/>
                  </a:lnTo>
                  <a:lnTo>
                    <a:pt x="34983" y="42841"/>
                  </a:lnTo>
                  <a:lnTo>
                    <a:pt x="32252" y="46420"/>
                  </a:lnTo>
                  <a:lnTo>
                    <a:pt x="29217" y="55689"/>
                  </a:lnTo>
                  <a:lnTo>
                    <a:pt x="24862" y="72063"/>
                  </a:lnTo>
                  <a:lnTo>
                    <a:pt x="19934" y="89482"/>
                  </a:lnTo>
                  <a:lnTo>
                    <a:pt x="15828" y="107211"/>
                  </a:lnTo>
                  <a:lnTo>
                    <a:pt x="10974" y="125032"/>
                  </a:lnTo>
                  <a:lnTo>
                    <a:pt x="8017" y="166505"/>
                  </a:lnTo>
                  <a:lnTo>
                    <a:pt x="0"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7" name="SMARTInkShape-985"/>
            <p:cNvSpPr/>
            <p:nvPr/>
          </p:nvSpPr>
          <p:spPr>
            <a:xfrm>
              <a:off x="2411125" y="5598914"/>
              <a:ext cx="285642" cy="116074"/>
            </a:xfrm>
            <a:custGeom>
              <a:avLst/>
              <a:gdLst/>
              <a:ahLst/>
              <a:cxnLst/>
              <a:rect l="0" t="0" r="0" b="0"/>
              <a:pathLst>
                <a:path w="285642" h="116074">
                  <a:moveTo>
                    <a:pt x="8820" y="0"/>
                  </a:moveTo>
                  <a:lnTo>
                    <a:pt x="0" y="0"/>
                  </a:lnTo>
                  <a:lnTo>
                    <a:pt x="4663" y="0"/>
                  </a:lnTo>
                  <a:lnTo>
                    <a:pt x="9619" y="2646"/>
                  </a:lnTo>
                  <a:lnTo>
                    <a:pt x="23808" y="14240"/>
                  </a:lnTo>
                  <a:lnTo>
                    <a:pt x="35630" y="19790"/>
                  </a:lnTo>
                  <a:lnTo>
                    <a:pt x="38600" y="22123"/>
                  </a:lnTo>
                  <a:lnTo>
                    <a:pt x="47191" y="24715"/>
                  </a:lnTo>
                  <a:lnTo>
                    <a:pt x="63184" y="28820"/>
                  </a:lnTo>
                  <a:lnTo>
                    <a:pt x="104973" y="42607"/>
                  </a:lnTo>
                  <a:lnTo>
                    <a:pt x="135450" y="44529"/>
                  </a:lnTo>
                  <a:lnTo>
                    <a:pt x="142160" y="41950"/>
                  </a:lnTo>
                  <a:lnTo>
                    <a:pt x="148450" y="38488"/>
                  </a:lnTo>
                  <a:lnTo>
                    <a:pt x="154552" y="36950"/>
                  </a:lnTo>
                  <a:lnTo>
                    <a:pt x="156576" y="35548"/>
                  </a:lnTo>
                  <a:lnTo>
                    <a:pt x="157926" y="33620"/>
                  </a:lnTo>
                  <a:lnTo>
                    <a:pt x="160092" y="28139"/>
                  </a:lnTo>
                  <a:lnTo>
                    <a:pt x="163034" y="27389"/>
                  </a:lnTo>
                  <a:lnTo>
                    <a:pt x="168267" y="26908"/>
                  </a:lnTo>
                  <a:lnTo>
                    <a:pt x="168696" y="25876"/>
                  </a:lnTo>
                  <a:lnTo>
                    <a:pt x="169173" y="22084"/>
                  </a:lnTo>
                  <a:lnTo>
                    <a:pt x="168308" y="20676"/>
                  </a:lnTo>
                  <a:lnTo>
                    <a:pt x="166739" y="19737"/>
                  </a:lnTo>
                  <a:lnTo>
                    <a:pt x="160438" y="18107"/>
                  </a:lnTo>
                  <a:lnTo>
                    <a:pt x="156242" y="17970"/>
                  </a:lnTo>
                  <a:lnTo>
                    <a:pt x="151070" y="20554"/>
                  </a:lnTo>
                  <a:lnTo>
                    <a:pt x="145464" y="24018"/>
                  </a:lnTo>
                  <a:lnTo>
                    <a:pt x="136730" y="26960"/>
                  </a:lnTo>
                  <a:lnTo>
                    <a:pt x="121919" y="39110"/>
                  </a:lnTo>
                  <a:lnTo>
                    <a:pt x="118618" y="44833"/>
                  </a:lnTo>
                  <a:lnTo>
                    <a:pt x="117737" y="47748"/>
                  </a:lnTo>
                  <a:lnTo>
                    <a:pt x="116158" y="49691"/>
                  </a:lnTo>
                  <a:lnTo>
                    <a:pt x="111758" y="51850"/>
                  </a:lnTo>
                  <a:lnTo>
                    <a:pt x="110187" y="54411"/>
                  </a:lnTo>
                  <a:lnTo>
                    <a:pt x="108443" y="62547"/>
                  </a:lnTo>
                  <a:lnTo>
                    <a:pt x="110313" y="70132"/>
                  </a:lnTo>
                  <a:lnTo>
                    <a:pt x="113460" y="76810"/>
                  </a:lnTo>
                  <a:lnTo>
                    <a:pt x="116223" y="86148"/>
                  </a:lnTo>
                  <a:lnTo>
                    <a:pt x="120386" y="92197"/>
                  </a:lnTo>
                  <a:lnTo>
                    <a:pt x="125543" y="95547"/>
                  </a:lnTo>
                  <a:lnTo>
                    <a:pt x="131142" y="98028"/>
                  </a:lnTo>
                  <a:lnTo>
                    <a:pt x="151712" y="113602"/>
                  </a:lnTo>
                  <a:lnTo>
                    <a:pt x="166580" y="115759"/>
                  </a:lnTo>
                  <a:lnTo>
                    <a:pt x="190391" y="116073"/>
                  </a:lnTo>
                  <a:lnTo>
                    <a:pt x="192375" y="115085"/>
                  </a:lnTo>
                  <a:lnTo>
                    <a:pt x="193698" y="113434"/>
                  </a:lnTo>
                  <a:lnTo>
                    <a:pt x="194580" y="111341"/>
                  </a:lnTo>
                  <a:lnTo>
                    <a:pt x="196160" y="109947"/>
                  </a:lnTo>
                  <a:lnTo>
                    <a:pt x="200562" y="108397"/>
                  </a:lnTo>
                  <a:lnTo>
                    <a:pt x="202132" y="106991"/>
                  </a:lnTo>
                  <a:lnTo>
                    <a:pt x="212157" y="89112"/>
                  </a:lnTo>
                  <a:lnTo>
                    <a:pt x="212839" y="86198"/>
                  </a:lnTo>
                  <a:lnTo>
                    <a:pt x="221091" y="71421"/>
                  </a:lnTo>
                  <a:lnTo>
                    <a:pt x="221772" y="68451"/>
                  </a:lnTo>
                  <a:lnTo>
                    <a:pt x="223218" y="66469"/>
                  </a:lnTo>
                  <a:lnTo>
                    <a:pt x="225174" y="65149"/>
                  </a:lnTo>
                  <a:lnTo>
                    <a:pt x="229993" y="62690"/>
                  </a:lnTo>
                  <a:lnTo>
                    <a:pt x="239348" y="54974"/>
                  </a:lnTo>
                  <a:lnTo>
                    <a:pt x="245245" y="53992"/>
                  </a:lnTo>
                  <a:lnTo>
                    <a:pt x="250489" y="56408"/>
                  </a:lnTo>
                  <a:lnTo>
                    <a:pt x="264879" y="67841"/>
                  </a:lnTo>
                  <a:lnTo>
                    <a:pt x="276726" y="73373"/>
                  </a:lnTo>
                  <a:lnTo>
                    <a:pt x="285641"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8" name="SMARTInkShape-986"/>
            <p:cNvSpPr/>
            <p:nvPr/>
          </p:nvSpPr>
          <p:spPr>
            <a:xfrm>
              <a:off x="2812888" y="5599069"/>
              <a:ext cx="205347" cy="115932"/>
            </a:xfrm>
            <a:custGeom>
              <a:avLst/>
              <a:gdLst/>
              <a:ahLst/>
              <a:cxnLst/>
              <a:rect l="0" t="0" r="0" b="0"/>
              <a:pathLst>
                <a:path w="205347" h="115932">
                  <a:moveTo>
                    <a:pt x="53542" y="26634"/>
                  </a:moveTo>
                  <a:lnTo>
                    <a:pt x="53542" y="21894"/>
                  </a:lnTo>
                  <a:lnTo>
                    <a:pt x="52550" y="20497"/>
                  </a:lnTo>
                  <a:lnTo>
                    <a:pt x="50896" y="19566"/>
                  </a:lnTo>
                  <a:lnTo>
                    <a:pt x="44980" y="17813"/>
                  </a:lnTo>
                  <a:lnTo>
                    <a:pt x="36060" y="17708"/>
                  </a:lnTo>
                  <a:lnTo>
                    <a:pt x="20473" y="31944"/>
                  </a:lnTo>
                  <a:lnTo>
                    <a:pt x="14701" y="33955"/>
                  </a:lnTo>
                  <a:lnTo>
                    <a:pt x="12765" y="35483"/>
                  </a:lnTo>
                  <a:lnTo>
                    <a:pt x="2052" y="53593"/>
                  </a:lnTo>
                  <a:lnTo>
                    <a:pt x="0" y="78451"/>
                  </a:lnTo>
                  <a:lnTo>
                    <a:pt x="980" y="79039"/>
                  </a:lnTo>
                  <a:lnTo>
                    <a:pt x="4715" y="79691"/>
                  </a:lnTo>
                  <a:lnTo>
                    <a:pt x="6108" y="80857"/>
                  </a:lnTo>
                  <a:lnTo>
                    <a:pt x="7655" y="84798"/>
                  </a:lnTo>
                  <a:lnTo>
                    <a:pt x="9060" y="85254"/>
                  </a:lnTo>
                  <a:lnTo>
                    <a:pt x="10989" y="84565"/>
                  </a:lnTo>
                  <a:lnTo>
                    <a:pt x="15778" y="82147"/>
                  </a:lnTo>
                  <a:lnTo>
                    <a:pt x="21213" y="81072"/>
                  </a:lnTo>
                  <a:lnTo>
                    <a:pt x="23060" y="79794"/>
                  </a:lnTo>
                  <a:lnTo>
                    <a:pt x="24291" y="77949"/>
                  </a:lnTo>
                  <a:lnTo>
                    <a:pt x="26651" y="73253"/>
                  </a:lnTo>
                  <a:lnTo>
                    <a:pt x="49648" y="47444"/>
                  </a:lnTo>
                  <a:lnTo>
                    <a:pt x="55418" y="35558"/>
                  </a:lnTo>
                  <a:lnTo>
                    <a:pt x="59337" y="29608"/>
                  </a:lnTo>
                  <a:lnTo>
                    <a:pt x="62535" y="20680"/>
                  </a:lnTo>
                  <a:lnTo>
                    <a:pt x="68333" y="11751"/>
                  </a:lnTo>
                  <a:lnTo>
                    <a:pt x="71366" y="0"/>
                  </a:lnTo>
                  <a:lnTo>
                    <a:pt x="71398" y="7547"/>
                  </a:lnTo>
                  <a:lnTo>
                    <a:pt x="77537" y="15662"/>
                  </a:lnTo>
                  <a:lnTo>
                    <a:pt x="79503" y="23934"/>
                  </a:lnTo>
                  <a:lnTo>
                    <a:pt x="81250" y="47678"/>
                  </a:lnTo>
                  <a:lnTo>
                    <a:pt x="88010" y="64965"/>
                  </a:lnTo>
                  <a:lnTo>
                    <a:pt x="88890" y="74151"/>
                  </a:lnTo>
                  <a:lnTo>
                    <a:pt x="90005" y="76171"/>
                  </a:lnTo>
                  <a:lnTo>
                    <a:pt x="91742" y="77518"/>
                  </a:lnTo>
                  <a:lnTo>
                    <a:pt x="96916" y="79680"/>
                  </a:lnTo>
                  <a:lnTo>
                    <a:pt x="106719" y="88760"/>
                  </a:lnTo>
                  <a:lnTo>
                    <a:pt x="111741" y="89029"/>
                  </a:lnTo>
                  <a:lnTo>
                    <a:pt x="113178" y="88075"/>
                  </a:lnTo>
                  <a:lnTo>
                    <a:pt x="114135" y="86446"/>
                  </a:lnTo>
                  <a:lnTo>
                    <a:pt x="114773" y="84368"/>
                  </a:lnTo>
                  <a:lnTo>
                    <a:pt x="116191" y="82983"/>
                  </a:lnTo>
                  <a:lnTo>
                    <a:pt x="120412" y="81444"/>
                  </a:lnTo>
                  <a:lnTo>
                    <a:pt x="121934" y="80041"/>
                  </a:lnTo>
                  <a:lnTo>
                    <a:pt x="140131" y="48216"/>
                  </a:lnTo>
                  <a:lnTo>
                    <a:pt x="148871" y="39753"/>
                  </a:lnTo>
                  <a:lnTo>
                    <a:pt x="160714" y="33745"/>
                  </a:lnTo>
                  <a:lnTo>
                    <a:pt x="166658" y="29795"/>
                  </a:lnTo>
                  <a:lnTo>
                    <a:pt x="176794" y="27050"/>
                  </a:lnTo>
                  <a:lnTo>
                    <a:pt x="177382" y="27904"/>
                  </a:lnTo>
                  <a:lnTo>
                    <a:pt x="178035" y="31498"/>
                  </a:lnTo>
                  <a:lnTo>
                    <a:pt x="179201" y="32853"/>
                  </a:lnTo>
                  <a:lnTo>
                    <a:pt x="186200" y="35207"/>
                  </a:lnTo>
                  <a:lnTo>
                    <a:pt x="186915" y="38051"/>
                  </a:lnTo>
                  <a:lnTo>
                    <a:pt x="187374" y="47962"/>
                  </a:lnTo>
                  <a:lnTo>
                    <a:pt x="190083" y="53642"/>
                  </a:lnTo>
                  <a:lnTo>
                    <a:pt x="193601" y="59473"/>
                  </a:lnTo>
                  <a:lnTo>
                    <a:pt x="195861" y="71302"/>
                  </a:lnTo>
                  <a:lnTo>
                    <a:pt x="197336" y="92305"/>
                  </a:lnTo>
                  <a:lnTo>
                    <a:pt x="205346" y="1159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9" name="SMARTInkShape-987"/>
            <p:cNvSpPr/>
            <p:nvPr/>
          </p:nvSpPr>
          <p:spPr>
            <a:xfrm>
              <a:off x="3080778" y="5589984"/>
              <a:ext cx="89248" cy="138764"/>
            </a:xfrm>
            <a:custGeom>
              <a:avLst/>
              <a:gdLst/>
              <a:ahLst/>
              <a:cxnLst/>
              <a:rect l="0" t="0" r="0" b="0"/>
              <a:pathLst>
                <a:path w="89248" h="138764">
                  <a:moveTo>
                    <a:pt x="44613" y="71438"/>
                  </a:moveTo>
                  <a:lnTo>
                    <a:pt x="22413" y="71438"/>
                  </a:lnTo>
                  <a:lnTo>
                    <a:pt x="17217" y="74083"/>
                  </a:lnTo>
                  <a:lnTo>
                    <a:pt x="14443" y="76178"/>
                  </a:lnTo>
                  <a:lnTo>
                    <a:pt x="11360" y="81151"/>
                  </a:lnTo>
                  <a:lnTo>
                    <a:pt x="8998" y="86669"/>
                  </a:lnTo>
                  <a:lnTo>
                    <a:pt x="3082" y="95353"/>
                  </a:lnTo>
                  <a:lnTo>
                    <a:pt x="888" y="104211"/>
                  </a:lnTo>
                  <a:lnTo>
                    <a:pt x="0" y="120305"/>
                  </a:lnTo>
                  <a:lnTo>
                    <a:pt x="2626" y="125568"/>
                  </a:lnTo>
                  <a:lnTo>
                    <a:pt x="4715" y="128361"/>
                  </a:lnTo>
                  <a:lnTo>
                    <a:pt x="9683" y="131463"/>
                  </a:lnTo>
                  <a:lnTo>
                    <a:pt x="15198" y="133835"/>
                  </a:lnTo>
                  <a:lnTo>
                    <a:pt x="20956" y="138196"/>
                  </a:lnTo>
                  <a:lnTo>
                    <a:pt x="22888" y="138763"/>
                  </a:lnTo>
                  <a:lnTo>
                    <a:pt x="24177" y="138150"/>
                  </a:lnTo>
                  <a:lnTo>
                    <a:pt x="25036" y="136749"/>
                  </a:lnTo>
                  <a:lnTo>
                    <a:pt x="26600" y="135814"/>
                  </a:lnTo>
                  <a:lnTo>
                    <a:pt x="33543" y="133507"/>
                  </a:lnTo>
                  <a:lnTo>
                    <a:pt x="41884" y="127973"/>
                  </a:lnTo>
                  <a:lnTo>
                    <a:pt x="50639" y="124900"/>
                  </a:lnTo>
                  <a:lnTo>
                    <a:pt x="65458" y="112702"/>
                  </a:lnTo>
                  <a:lnTo>
                    <a:pt x="83309" y="87526"/>
                  </a:lnTo>
                  <a:lnTo>
                    <a:pt x="86615" y="78257"/>
                  </a:lnTo>
                  <a:lnTo>
                    <a:pt x="89215" y="34102"/>
                  </a:lnTo>
                  <a:lnTo>
                    <a:pt x="89247" y="24216"/>
                  </a:lnTo>
                  <a:lnTo>
                    <a:pt x="86609" y="18039"/>
                  </a:lnTo>
                  <a:lnTo>
                    <a:pt x="83122" y="11986"/>
                  </a:lnTo>
                  <a:lnTo>
                    <a:pt x="803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 name="SMARTInkShape-988"/>
            <p:cNvSpPr/>
            <p:nvPr/>
          </p:nvSpPr>
          <p:spPr>
            <a:xfrm>
              <a:off x="3277195" y="5500688"/>
              <a:ext cx="107158" cy="178594"/>
            </a:xfrm>
            <a:custGeom>
              <a:avLst/>
              <a:gdLst/>
              <a:ahLst/>
              <a:cxnLst/>
              <a:rect l="0" t="0" r="0" b="0"/>
              <a:pathLst>
                <a:path w="107158" h="178594">
                  <a:moveTo>
                    <a:pt x="8930" y="0"/>
                  </a:moveTo>
                  <a:lnTo>
                    <a:pt x="8930" y="43114"/>
                  </a:lnTo>
                  <a:lnTo>
                    <a:pt x="8930" y="86725"/>
                  </a:lnTo>
                  <a:lnTo>
                    <a:pt x="7938" y="104076"/>
                  </a:lnTo>
                  <a:lnTo>
                    <a:pt x="828" y="130044"/>
                  </a:lnTo>
                  <a:lnTo>
                    <a:pt x="1" y="168267"/>
                  </a:lnTo>
                  <a:lnTo>
                    <a:pt x="0" y="161852"/>
                  </a:lnTo>
                  <a:lnTo>
                    <a:pt x="6137" y="153826"/>
                  </a:lnTo>
                  <a:lnTo>
                    <a:pt x="19905" y="116621"/>
                  </a:lnTo>
                  <a:lnTo>
                    <a:pt x="60747" y="73202"/>
                  </a:lnTo>
                  <a:lnTo>
                    <a:pt x="62326" y="73605"/>
                  </a:lnTo>
                  <a:lnTo>
                    <a:pt x="69289" y="77923"/>
                  </a:lnTo>
                  <a:lnTo>
                    <a:pt x="74783" y="79280"/>
                  </a:lnTo>
                  <a:lnTo>
                    <a:pt x="76644" y="80635"/>
                  </a:lnTo>
                  <a:lnTo>
                    <a:pt x="77885" y="82530"/>
                  </a:lnTo>
                  <a:lnTo>
                    <a:pt x="80257" y="87281"/>
                  </a:lnTo>
                  <a:lnTo>
                    <a:pt x="86178" y="95534"/>
                  </a:lnTo>
                  <a:lnTo>
                    <a:pt x="97318" y="130148"/>
                  </a:lnTo>
                  <a:lnTo>
                    <a:pt x="98950" y="140648"/>
                  </a:lnTo>
                  <a:lnTo>
                    <a:pt x="105880" y="162437"/>
                  </a:lnTo>
                  <a:lnTo>
                    <a:pt x="107157"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 name="SMARTInkShape-989"/>
            <p:cNvSpPr/>
            <p:nvPr/>
          </p:nvSpPr>
          <p:spPr>
            <a:xfrm>
              <a:off x="3412536" y="5572244"/>
              <a:ext cx="87903" cy="80249"/>
            </a:xfrm>
            <a:custGeom>
              <a:avLst/>
              <a:gdLst/>
              <a:ahLst/>
              <a:cxnLst/>
              <a:rect l="0" t="0" r="0" b="0"/>
              <a:pathLst>
                <a:path w="87903" h="80249">
                  <a:moveTo>
                    <a:pt x="70042" y="17740"/>
                  </a:moveTo>
                  <a:lnTo>
                    <a:pt x="70042" y="13000"/>
                  </a:lnTo>
                  <a:lnTo>
                    <a:pt x="69050" y="11604"/>
                  </a:lnTo>
                  <a:lnTo>
                    <a:pt x="67397" y="10672"/>
                  </a:lnTo>
                  <a:lnTo>
                    <a:pt x="65302" y="10052"/>
                  </a:lnTo>
                  <a:lnTo>
                    <a:pt x="53792" y="1231"/>
                  </a:lnTo>
                  <a:lnTo>
                    <a:pt x="44636" y="0"/>
                  </a:lnTo>
                  <a:lnTo>
                    <a:pt x="36397" y="6041"/>
                  </a:lnTo>
                  <a:lnTo>
                    <a:pt x="28103" y="8982"/>
                  </a:lnTo>
                  <a:lnTo>
                    <a:pt x="13452" y="21132"/>
                  </a:lnTo>
                  <a:lnTo>
                    <a:pt x="10164" y="26855"/>
                  </a:lnTo>
                  <a:lnTo>
                    <a:pt x="7711" y="32705"/>
                  </a:lnTo>
                  <a:lnTo>
                    <a:pt x="1744" y="41577"/>
                  </a:lnTo>
                  <a:lnTo>
                    <a:pt x="0" y="47516"/>
                  </a:lnTo>
                  <a:lnTo>
                    <a:pt x="527" y="50490"/>
                  </a:lnTo>
                  <a:lnTo>
                    <a:pt x="5856" y="62390"/>
                  </a:lnTo>
                  <a:lnTo>
                    <a:pt x="7203" y="69555"/>
                  </a:lnTo>
                  <a:lnTo>
                    <a:pt x="8306" y="70143"/>
                  </a:lnTo>
                  <a:lnTo>
                    <a:pt x="28516" y="71273"/>
                  </a:lnTo>
                  <a:lnTo>
                    <a:pt x="30452" y="70296"/>
                  </a:lnTo>
                  <a:lnTo>
                    <a:pt x="31743" y="68652"/>
                  </a:lnTo>
                  <a:lnTo>
                    <a:pt x="32603" y="66565"/>
                  </a:lnTo>
                  <a:lnTo>
                    <a:pt x="34168" y="65173"/>
                  </a:lnTo>
                  <a:lnTo>
                    <a:pt x="43810" y="60293"/>
                  </a:lnTo>
                  <a:lnTo>
                    <a:pt x="46601" y="58015"/>
                  </a:lnTo>
                  <a:lnTo>
                    <a:pt x="49702" y="52838"/>
                  </a:lnTo>
                  <a:lnTo>
                    <a:pt x="52072" y="47230"/>
                  </a:lnTo>
                  <a:lnTo>
                    <a:pt x="59726" y="37328"/>
                  </a:lnTo>
                  <a:lnTo>
                    <a:pt x="61102" y="26793"/>
                  </a:lnTo>
                  <a:lnTo>
                    <a:pt x="61112" y="34369"/>
                  </a:lnTo>
                  <a:lnTo>
                    <a:pt x="67249" y="42485"/>
                  </a:lnTo>
                  <a:lnTo>
                    <a:pt x="69215" y="50759"/>
                  </a:lnTo>
                  <a:lnTo>
                    <a:pt x="69674" y="56558"/>
                  </a:lnTo>
                  <a:lnTo>
                    <a:pt x="72525" y="62443"/>
                  </a:lnTo>
                  <a:lnTo>
                    <a:pt x="76106" y="68366"/>
                  </a:lnTo>
                  <a:lnTo>
                    <a:pt x="77698" y="74306"/>
                  </a:lnTo>
                  <a:lnTo>
                    <a:pt x="79115" y="76287"/>
                  </a:lnTo>
                  <a:lnTo>
                    <a:pt x="81052" y="77607"/>
                  </a:lnTo>
                  <a:lnTo>
                    <a:pt x="87902" y="802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 name="SMARTInkShape-990"/>
            <p:cNvSpPr/>
            <p:nvPr/>
          </p:nvSpPr>
          <p:spPr>
            <a:xfrm>
              <a:off x="3554016" y="5581221"/>
              <a:ext cx="114723" cy="159250"/>
            </a:xfrm>
            <a:custGeom>
              <a:avLst/>
              <a:gdLst/>
              <a:ahLst/>
              <a:cxnLst/>
              <a:rect l="0" t="0" r="0" b="0"/>
              <a:pathLst>
                <a:path w="114723" h="159250">
                  <a:moveTo>
                    <a:pt x="0" y="53412"/>
                  </a:moveTo>
                  <a:lnTo>
                    <a:pt x="0" y="96219"/>
                  </a:lnTo>
                  <a:lnTo>
                    <a:pt x="0" y="109603"/>
                  </a:lnTo>
                  <a:lnTo>
                    <a:pt x="2645" y="115758"/>
                  </a:lnTo>
                  <a:lnTo>
                    <a:pt x="4740" y="118788"/>
                  </a:lnTo>
                  <a:lnTo>
                    <a:pt x="5144" y="121801"/>
                  </a:lnTo>
                  <a:lnTo>
                    <a:pt x="2948" y="127794"/>
                  </a:lnTo>
                  <a:lnTo>
                    <a:pt x="3956" y="136411"/>
                  </a:lnTo>
                  <a:lnTo>
                    <a:pt x="8638" y="150747"/>
                  </a:lnTo>
                  <a:lnTo>
                    <a:pt x="8904" y="159249"/>
                  </a:lnTo>
                  <a:lnTo>
                    <a:pt x="8929" y="118648"/>
                  </a:lnTo>
                  <a:lnTo>
                    <a:pt x="9922" y="103058"/>
                  </a:lnTo>
                  <a:lnTo>
                    <a:pt x="17032" y="73356"/>
                  </a:lnTo>
                  <a:lnTo>
                    <a:pt x="18606" y="53368"/>
                  </a:lnTo>
                  <a:lnTo>
                    <a:pt x="33069" y="23981"/>
                  </a:lnTo>
                  <a:lnTo>
                    <a:pt x="40776" y="12721"/>
                  </a:lnTo>
                  <a:lnTo>
                    <a:pt x="42927" y="6223"/>
                  </a:lnTo>
                  <a:lnTo>
                    <a:pt x="44493" y="4093"/>
                  </a:lnTo>
                  <a:lnTo>
                    <a:pt x="46529" y="2673"/>
                  </a:lnTo>
                  <a:lnTo>
                    <a:pt x="51437" y="1096"/>
                  </a:lnTo>
                  <a:lnTo>
                    <a:pt x="65594" y="0"/>
                  </a:lnTo>
                  <a:lnTo>
                    <a:pt x="71486" y="2553"/>
                  </a:lnTo>
                  <a:lnTo>
                    <a:pt x="77412" y="6004"/>
                  </a:lnTo>
                  <a:lnTo>
                    <a:pt x="86326" y="8938"/>
                  </a:lnTo>
                  <a:lnTo>
                    <a:pt x="92276" y="13141"/>
                  </a:lnTo>
                  <a:lnTo>
                    <a:pt x="95581" y="18316"/>
                  </a:lnTo>
                  <a:lnTo>
                    <a:pt x="98043" y="23923"/>
                  </a:lnTo>
                  <a:lnTo>
                    <a:pt x="104015" y="32658"/>
                  </a:lnTo>
                  <a:lnTo>
                    <a:pt x="105760" y="38565"/>
                  </a:lnTo>
                  <a:lnTo>
                    <a:pt x="107217" y="40537"/>
                  </a:lnTo>
                  <a:lnTo>
                    <a:pt x="109181" y="41853"/>
                  </a:lnTo>
                  <a:lnTo>
                    <a:pt x="111483" y="42729"/>
                  </a:lnTo>
                  <a:lnTo>
                    <a:pt x="113017" y="44305"/>
                  </a:lnTo>
                  <a:lnTo>
                    <a:pt x="114722" y="48704"/>
                  </a:lnTo>
                  <a:lnTo>
                    <a:pt x="114184" y="50272"/>
                  </a:lnTo>
                  <a:lnTo>
                    <a:pt x="112833" y="51319"/>
                  </a:lnTo>
                  <a:lnTo>
                    <a:pt x="107488" y="53289"/>
                  </a:lnTo>
                  <a:lnTo>
                    <a:pt x="94756" y="53401"/>
                  </a:lnTo>
                  <a:lnTo>
                    <a:pt x="89077" y="50762"/>
                  </a:lnTo>
                  <a:lnTo>
                    <a:pt x="83246" y="47273"/>
                  </a:lnTo>
                  <a:lnTo>
                    <a:pt x="71418" y="45033"/>
                  </a:lnTo>
                  <a:lnTo>
                    <a:pt x="53578" y="444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 name="SMARTInkShape-991"/>
            <p:cNvSpPr/>
            <p:nvPr/>
          </p:nvSpPr>
          <p:spPr>
            <a:xfrm>
              <a:off x="3705820" y="5563729"/>
              <a:ext cx="107121" cy="169117"/>
            </a:xfrm>
            <a:custGeom>
              <a:avLst/>
              <a:gdLst/>
              <a:ahLst/>
              <a:cxnLst/>
              <a:rect l="0" t="0" r="0" b="0"/>
              <a:pathLst>
                <a:path w="107121" h="169117">
                  <a:moveTo>
                    <a:pt x="8930" y="53044"/>
                  </a:moveTo>
                  <a:lnTo>
                    <a:pt x="8930" y="92946"/>
                  </a:lnTo>
                  <a:lnTo>
                    <a:pt x="7938" y="136255"/>
                  </a:lnTo>
                  <a:lnTo>
                    <a:pt x="1241" y="153838"/>
                  </a:lnTo>
                  <a:lnTo>
                    <a:pt x="1" y="169116"/>
                  </a:lnTo>
                  <a:lnTo>
                    <a:pt x="0" y="129401"/>
                  </a:lnTo>
                  <a:lnTo>
                    <a:pt x="993" y="94626"/>
                  </a:lnTo>
                  <a:lnTo>
                    <a:pt x="8378" y="55685"/>
                  </a:lnTo>
                  <a:lnTo>
                    <a:pt x="9677" y="47273"/>
                  </a:lnTo>
                  <a:lnTo>
                    <a:pt x="19939" y="17946"/>
                  </a:lnTo>
                  <a:lnTo>
                    <a:pt x="23745" y="11648"/>
                  </a:lnTo>
                  <a:lnTo>
                    <a:pt x="25436" y="5542"/>
                  </a:lnTo>
                  <a:lnTo>
                    <a:pt x="26879" y="3516"/>
                  </a:lnTo>
                  <a:lnTo>
                    <a:pt x="28834" y="2167"/>
                  </a:lnTo>
                  <a:lnTo>
                    <a:pt x="33651" y="666"/>
                  </a:lnTo>
                  <a:lnTo>
                    <a:pt x="39099" y="0"/>
                  </a:lnTo>
                  <a:lnTo>
                    <a:pt x="44829" y="2349"/>
                  </a:lnTo>
                  <a:lnTo>
                    <a:pt x="50682" y="5709"/>
                  </a:lnTo>
                  <a:lnTo>
                    <a:pt x="70236" y="12783"/>
                  </a:lnTo>
                  <a:lnTo>
                    <a:pt x="88747" y="26441"/>
                  </a:lnTo>
                  <a:lnTo>
                    <a:pt x="94014" y="32291"/>
                  </a:lnTo>
                  <a:lnTo>
                    <a:pt x="100040" y="44131"/>
                  </a:lnTo>
                  <a:lnTo>
                    <a:pt x="105751" y="51283"/>
                  </a:lnTo>
                  <a:lnTo>
                    <a:pt x="107120" y="61560"/>
                  </a:lnTo>
                  <a:lnTo>
                    <a:pt x="68448" y="61973"/>
                  </a:lnTo>
                  <a:lnTo>
                    <a:pt x="62502" y="59328"/>
                  </a:lnTo>
                  <a:lnTo>
                    <a:pt x="56552" y="55837"/>
                  </a:lnTo>
                  <a:lnTo>
                    <a:pt x="46412" y="53413"/>
                  </a:lnTo>
                  <a:lnTo>
                    <a:pt x="35719" y="530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 name="SMARTInkShape-992"/>
            <p:cNvSpPr/>
            <p:nvPr/>
          </p:nvSpPr>
          <p:spPr>
            <a:xfrm>
              <a:off x="3839766" y="5581055"/>
              <a:ext cx="26790" cy="53579"/>
            </a:xfrm>
            <a:custGeom>
              <a:avLst/>
              <a:gdLst/>
              <a:ahLst/>
              <a:cxnLst/>
              <a:rect l="0" t="0" r="0" b="0"/>
              <a:pathLst>
                <a:path w="26790" h="53579">
                  <a:moveTo>
                    <a:pt x="26789" y="0"/>
                  </a:moveTo>
                  <a:lnTo>
                    <a:pt x="22048" y="0"/>
                  </a:lnTo>
                  <a:lnTo>
                    <a:pt x="20652" y="992"/>
                  </a:lnTo>
                  <a:lnTo>
                    <a:pt x="19721" y="2645"/>
                  </a:lnTo>
                  <a:lnTo>
                    <a:pt x="18104" y="9094"/>
                  </a:lnTo>
                  <a:lnTo>
                    <a:pt x="17968" y="13302"/>
                  </a:lnTo>
                  <a:lnTo>
                    <a:pt x="15261" y="18480"/>
                  </a:lnTo>
                  <a:lnTo>
                    <a:pt x="11744" y="24088"/>
                  </a:lnTo>
                  <a:lnTo>
                    <a:pt x="8771" y="32824"/>
                  </a:lnTo>
                  <a:lnTo>
                    <a:pt x="3040" y="41696"/>
                  </a:lnTo>
                  <a:lnTo>
                    <a:pt x="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5" name="SMARTInkShape-993"/>
            <p:cNvSpPr/>
            <p:nvPr/>
          </p:nvSpPr>
          <p:spPr>
            <a:xfrm>
              <a:off x="3875484" y="5500688"/>
              <a:ext cx="1" cy="8930"/>
            </a:xfrm>
            <a:custGeom>
              <a:avLst/>
              <a:gdLst/>
              <a:ahLst/>
              <a:cxnLst/>
              <a:rect l="0" t="0" r="0" b="0"/>
              <a:pathLst>
                <a:path w="1" h="8930">
                  <a:moveTo>
                    <a:pt x="0" y="8929"/>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6" name="SMARTInkShape-994"/>
            <p:cNvSpPr/>
            <p:nvPr/>
          </p:nvSpPr>
          <p:spPr>
            <a:xfrm>
              <a:off x="3920133" y="5545337"/>
              <a:ext cx="62498" cy="98227"/>
            </a:xfrm>
            <a:custGeom>
              <a:avLst/>
              <a:gdLst/>
              <a:ahLst/>
              <a:cxnLst/>
              <a:rect l="0" t="0" r="0" b="0"/>
              <a:pathLst>
                <a:path w="62498" h="98227">
                  <a:moveTo>
                    <a:pt x="0" y="44647"/>
                  </a:moveTo>
                  <a:lnTo>
                    <a:pt x="38732" y="44647"/>
                  </a:lnTo>
                  <a:lnTo>
                    <a:pt x="40704" y="43655"/>
                  </a:lnTo>
                  <a:lnTo>
                    <a:pt x="42019" y="42002"/>
                  </a:lnTo>
                  <a:lnTo>
                    <a:pt x="42895" y="39907"/>
                  </a:lnTo>
                  <a:lnTo>
                    <a:pt x="44472" y="38511"/>
                  </a:lnTo>
                  <a:lnTo>
                    <a:pt x="48869" y="36959"/>
                  </a:lnTo>
                  <a:lnTo>
                    <a:pt x="50439" y="35553"/>
                  </a:lnTo>
                  <a:lnTo>
                    <a:pt x="61598" y="17961"/>
                  </a:lnTo>
                  <a:lnTo>
                    <a:pt x="62497" y="1362"/>
                  </a:lnTo>
                  <a:lnTo>
                    <a:pt x="61508" y="907"/>
                  </a:lnTo>
                  <a:lnTo>
                    <a:pt x="31465" y="0"/>
                  </a:lnTo>
                  <a:lnTo>
                    <a:pt x="26221" y="2645"/>
                  </a:lnTo>
                  <a:lnTo>
                    <a:pt x="14770" y="12428"/>
                  </a:lnTo>
                  <a:lnTo>
                    <a:pt x="11525" y="18090"/>
                  </a:lnTo>
                  <a:lnTo>
                    <a:pt x="571" y="53190"/>
                  </a:lnTo>
                  <a:lnTo>
                    <a:pt x="33" y="74391"/>
                  </a:lnTo>
                  <a:lnTo>
                    <a:pt x="1014" y="76382"/>
                  </a:lnTo>
                  <a:lnTo>
                    <a:pt x="2661" y="77710"/>
                  </a:lnTo>
                  <a:lnTo>
                    <a:pt x="4750" y="78595"/>
                  </a:lnTo>
                  <a:lnTo>
                    <a:pt x="6143" y="80178"/>
                  </a:lnTo>
                  <a:lnTo>
                    <a:pt x="7691" y="84582"/>
                  </a:lnTo>
                  <a:lnTo>
                    <a:pt x="9096" y="86153"/>
                  </a:lnTo>
                  <a:lnTo>
                    <a:pt x="13303" y="87899"/>
                  </a:lnTo>
                  <a:lnTo>
                    <a:pt x="14822" y="89357"/>
                  </a:lnTo>
                  <a:lnTo>
                    <a:pt x="17859"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7" name="SMARTInkShape-995"/>
            <p:cNvSpPr/>
            <p:nvPr/>
          </p:nvSpPr>
          <p:spPr>
            <a:xfrm>
              <a:off x="4018369" y="5554301"/>
              <a:ext cx="125007" cy="87985"/>
            </a:xfrm>
            <a:custGeom>
              <a:avLst/>
              <a:gdLst/>
              <a:ahLst/>
              <a:cxnLst/>
              <a:rect l="0" t="0" r="0" b="0"/>
              <a:pathLst>
                <a:path w="125007" h="87985">
                  <a:moveTo>
                    <a:pt x="8920" y="17824"/>
                  </a:moveTo>
                  <a:lnTo>
                    <a:pt x="4180" y="17824"/>
                  </a:lnTo>
                  <a:lnTo>
                    <a:pt x="2783" y="18816"/>
                  </a:lnTo>
                  <a:lnTo>
                    <a:pt x="1852" y="20470"/>
                  </a:lnTo>
                  <a:lnTo>
                    <a:pt x="358" y="30253"/>
                  </a:lnTo>
                  <a:lnTo>
                    <a:pt x="0" y="56532"/>
                  </a:lnTo>
                  <a:lnTo>
                    <a:pt x="2641" y="62478"/>
                  </a:lnTo>
                  <a:lnTo>
                    <a:pt x="7680" y="69639"/>
                  </a:lnTo>
                  <a:lnTo>
                    <a:pt x="8888" y="79918"/>
                  </a:lnTo>
                  <a:lnTo>
                    <a:pt x="8917" y="87984"/>
                  </a:lnTo>
                  <a:lnTo>
                    <a:pt x="8920" y="81461"/>
                  </a:lnTo>
                  <a:lnTo>
                    <a:pt x="23742" y="64538"/>
                  </a:lnTo>
                  <a:lnTo>
                    <a:pt x="37750" y="27290"/>
                  </a:lnTo>
                  <a:lnTo>
                    <a:pt x="61137" y="1329"/>
                  </a:lnTo>
                  <a:lnTo>
                    <a:pt x="66836" y="369"/>
                  </a:lnTo>
                  <a:lnTo>
                    <a:pt x="83453" y="0"/>
                  </a:lnTo>
                  <a:lnTo>
                    <a:pt x="89340" y="2626"/>
                  </a:lnTo>
                  <a:lnTo>
                    <a:pt x="95264" y="6108"/>
                  </a:lnTo>
                  <a:lnTo>
                    <a:pt x="104177" y="9061"/>
                  </a:lnTo>
                  <a:lnTo>
                    <a:pt x="113102" y="14787"/>
                  </a:lnTo>
                  <a:lnTo>
                    <a:pt x="125006" y="178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1" name="SMARTInkShape-Group173"/>
          <p:cNvGrpSpPr/>
          <p:nvPr/>
        </p:nvGrpSpPr>
        <p:grpSpPr>
          <a:xfrm>
            <a:off x="4241602" y="5598915"/>
            <a:ext cx="98227" cy="71438"/>
            <a:chOff x="4241602" y="5598915"/>
            <a:chExt cx="98227" cy="71438"/>
          </a:xfrm>
        </p:grpSpPr>
        <p:sp>
          <p:nvSpPr>
            <p:cNvPr id="559" name="SMARTInkShape-996"/>
            <p:cNvSpPr/>
            <p:nvPr/>
          </p:nvSpPr>
          <p:spPr>
            <a:xfrm>
              <a:off x="4250531" y="5598915"/>
              <a:ext cx="89298" cy="17859"/>
            </a:xfrm>
            <a:custGeom>
              <a:avLst/>
              <a:gdLst/>
              <a:ahLst/>
              <a:cxnLst/>
              <a:rect l="0" t="0" r="0" b="0"/>
              <a:pathLst>
                <a:path w="89298" h="17859">
                  <a:moveTo>
                    <a:pt x="0" y="17858"/>
                  </a:moveTo>
                  <a:lnTo>
                    <a:pt x="0" y="13118"/>
                  </a:lnTo>
                  <a:lnTo>
                    <a:pt x="992" y="11722"/>
                  </a:lnTo>
                  <a:lnTo>
                    <a:pt x="2646" y="10790"/>
                  </a:lnTo>
                  <a:lnTo>
                    <a:pt x="15231" y="8182"/>
                  </a:lnTo>
                  <a:lnTo>
                    <a:pt x="25072" y="1273"/>
                  </a:lnTo>
                  <a:lnTo>
                    <a:pt x="33579" y="251"/>
                  </a:lnTo>
                  <a:lnTo>
                    <a:pt x="74417" y="0"/>
                  </a:lnTo>
                  <a:lnTo>
                    <a:pt x="80369" y="2645"/>
                  </a:lnTo>
                  <a:lnTo>
                    <a:pt x="89297"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0" name="SMARTInkShape-997"/>
            <p:cNvSpPr/>
            <p:nvPr/>
          </p:nvSpPr>
          <p:spPr>
            <a:xfrm>
              <a:off x="4241602" y="5670352"/>
              <a:ext cx="62508" cy="1"/>
            </a:xfrm>
            <a:custGeom>
              <a:avLst/>
              <a:gdLst/>
              <a:ahLst/>
              <a:cxnLst/>
              <a:rect l="0" t="0" r="0" b="0"/>
              <a:pathLst>
                <a:path w="62508" h="1">
                  <a:moveTo>
                    <a:pt x="0" y="0"/>
                  </a:moveTo>
                  <a:lnTo>
                    <a:pt x="41680" y="0"/>
                  </a:lnTo>
                  <a:lnTo>
                    <a:pt x="6250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7" name="SMARTInkShape-Group174"/>
          <p:cNvGrpSpPr/>
          <p:nvPr/>
        </p:nvGrpSpPr>
        <p:grpSpPr>
          <a:xfrm>
            <a:off x="2044898" y="5768578"/>
            <a:ext cx="2741303" cy="365950"/>
            <a:chOff x="2044898" y="5768578"/>
            <a:chExt cx="2741303" cy="365950"/>
          </a:xfrm>
        </p:grpSpPr>
        <p:sp>
          <p:nvSpPr>
            <p:cNvPr id="562" name="SMARTInkShape-998"/>
            <p:cNvSpPr/>
            <p:nvPr/>
          </p:nvSpPr>
          <p:spPr>
            <a:xfrm>
              <a:off x="2044898" y="5768578"/>
              <a:ext cx="44650" cy="160736"/>
            </a:xfrm>
            <a:custGeom>
              <a:avLst/>
              <a:gdLst/>
              <a:ahLst/>
              <a:cxnLst/>
              <a:rect l="0" t="0" r="0" b="0"/>
              <a:pathLst>
                <a:path w="44650" h="160736">
                  <a:moveTo>
                    <a:pt x="44649" y="0"/>
                  </a:moveTo>
                  <a:lnTo>
                    <a:pt x="44649" y="4741"/>
                  </a:lnTo>
                  <a:lnTo>
                    <a:pt x="43657" y="6137"/>
                  </a:lnTo>
                  <a:lnTo>
                    <a:pt x="42003" y="7068"/>
                  </a:lnTo>
                  <a:lnTo>
                    <a:pt x="39908" y="7689"/>
                  </a:lnTo>
                  <a:lnTo>
                    <a:pt x="38512" y="9094"/>
                  </a:lnTo>
                  <a:lnTo>
                    <a:pt x="33625" y="18480"/>
                  </a:lnTo>
                  <a:lnTo>
                    <a:pt x="29827" y="24088"/>
                  </a:lnTo>
                  <a:lnTo>
                    <a:pt x="26697" y="32824"/>
                  </a:lnTo>
                  <a:lnTo>
                    <a:pt x="20919" y="41696"/>
                  </a:lnTo>
                  <a:lnTo>
                    <a:pt x="18766" y="51601"/>
                  </a:lnTo>
                  <a:lnTo>
                    <a:pt x="17136" y="65671"/>
                  </a:lnTo>
                  <a:lnTo>
                    <a:pt x="11803" y="77556"/>
                  </a:lnTo>
                  <a:lnTo>
                    <a:pt x="9042" y="122162"/>
                  </a:lnTo>
                  <a:lnTo>
                    <a:pt x="6334" y="131354"/>
                  </a:lnTo>
                  <a:lnTo>
                    <a:pt x="2815" y="138747"/>
                  </a:lnTo>
                  <a:lnTo>
                    <a:pt x="0"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3" name="SMARTInkShape-999"/>
            <p:cNvSpPr/>
            <p:nvPr/>
          </p:nvSpPr>
          <p:spPr>
            <a:xfrm>
              <a:off x="2125266" y="5868191"/>
              <a:ext cx="125003" cy="132560"/>
            </a:xfrm>
            <a:custGeom>
              <a:avLst/>
              <a:gdLst/>
              <a:ahLst/>
              <a:cxnLst/>
              <a:rect l="0" t="0" r="0" b="0"/>
              <a:pathLst>
                <a:path w="125003" h="132560">
                  <a:moveTo>
                    <a:pt x="0" y="70051"/>
                  </a:moveTo>
                  <a:lnTo>
                    <a:pt x="42673" y="70051"/>
                  </a:lnTo>
                  <a:lnTo>
                    <a:pt x="56741" y="69059"/>
                  </a:lnTo>
                  <a:lnTo>
                    <a:pt x="73532" y="62983"/>
                  </a:lnTo>
                  <a:lnTo>
                    <a:pt x="94349" y="60374"/>
                  </a:lnTo>
                  <a:lnTo>
                    <a:pt x="106978" y="54102"/>
                  </a:lnTo>
                  <a:lnTo>
                    <a:pt x="119027" y="52569"/>
                  </a:lnTo>
                  <a:lnTo>
                    <a:pt x="121023" y="51451"/>
                  </a:lnTo>
                  <a:lnTo>
                    <a:pt x="122354" y="49714"/>
                  </a:lnTo>
                  <a:lnTo>
                    <a:pt x="123832" y="45138"/>
                  </a:lnTo>
                  <a:lnTo>
                    <a:pt x="125002" y="21172"/>
                  </a:lnTo>
                  <a:lnTo>
                    <a:pt x="122363" y="15916"/>
                  </a:lnTo>
                  <a:lnTo>
                    <a:pt x="120271" y="13125"/>
                  </a:lnTo>
                  <a:lnTo>
                    <a:pt x="115300" y="10024"/>
                  </a:lnTo>
                  <a:lnTo>
                    <a:pt x="109783" y="7654"/>
                  </a:lnTo>
                  <a:lnTo>
                    <a:pt x="101099" y="1733"/>
                  </a:lnTo>
                  <a:lnTo>
                    <a:pt x="95204" y="0"/>
                  </a:lnTo>
                  <a:lnTo>
                    <a:pt x="92242" y="531"/>
                  </a:lnTo>
                  <a:lnTo>
                    <a:pt x="82342" y="5024"/>
                  </a:lnTo>
                  <a:lnTo>
                    <a:pt x="57381" y="8314"/>
                  </a:lnTo>
                  <a:lnTo>
                    <a:pt x="44811" y="17213"/>
                  </a:lnTo>
                  <a:lnTo>
                    <a:pt x="32774" y="28526"/>
                  </a:lnTo>
                  <a:lnTo>
                    <a:pt x="29449" y="34398"/>
                  </a:lnTo>
                  <a:lnTo>
                    <a:pt x="26979" y="40315"/>
                  </a:lnTo>
                  <a:lnTo>
                    <a:pt x="21002" y="49224"/>
                  </a:lnTo>
                  <a:lnTo>
                    <a:pt x="18790" y="59139"/>
                  </a:lnTo>
                  <a:lnTo>
                    <a:pt x="18273" y="68840"/>
                  </a:lnTo>
                  <a:lnTo>
                    <a:pt x="20689" y="77119"/>
                  </a:lnTo>
                  <a:lnTo>
                    <a:pt x="24078" y="84107"/>
                  </a:lnTo>
                  <a:lnTo>
                    <a:pt x="26978" y="93619"/>
                  </a:lnTo>
                  <a:lnTo>
                    <a:pt x="32688" y="102721"/>
                  </a:lnTo>
                  <a:lnTo>
                    <a:pt x="35813" y="111701"/>
                  </a:lnTo>
                  <a:lnTo>
                    <a:pt x="40060" y="117666"/>
                  </a:lnTo>
                  <a:lnTo>
                    <a:pt x="52769" y="126603"/>
                  </a:lnTo>
                  <a:lnTo>
                    <a:pt x="71437" y="1325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4" name="SMARTInkShape-1000"/>
            <p:cNvSpPr/>
            <p:nvPr/>
          </p:nvSpPr>
          <p:spPr>
            <a:xfrm>
              <a:off x="2303893" y="5893594"/>
              <a:ext cx="89264" cy="125016"/>
            </a:xfrm>
            <a:custGeom>
              <a:avLst/>
              <a:gdLst/>
              <a:ahLst/>
              <a:cxnLst/>
              <a:rect l="0" t="0" r="0" b="0"/>
              <a:pathLst>
                <a:path w="89264" h="125016">
                  <a:moveTo>
                    <a:pt x="62474" y="0"/>
                  </a:moveTo>
                  <a:lnTo>
                    <a:pt x="37326" y="0"/>
                  </a:lnTo>
                  <a:lnTo>
                    <a:pt x="14448" y="21250"/>
                  </a:lnTo>
                  <a:lnTo>
                    <a:pt x="11364" y="26973"/>
                  </a:lnTo>
                  <a:lnTo>
                    <a:pt x="8229" y="41696"/>
                  </a:lnTo>
                  <a:lnTo>
                    <a:pt x="1892" y="53583"/>
                  </a:lnTo>
                  <a:lnTo>
                    <a:pt x="0" y="74782"/>
                  </a:lnTo>
                  <a:lnTo>
                    <a:pt x="2627" y="80530"/>
                  </a:lnTo>
                  <a:lnTo>
                    <a:pt x="4717" y="83452"/>
                  </a:lnTo>
                  <a:lnTo>
                    <a:pt x="9685" y="86699"/>
                  </a:lnTo>
                  <a:lnTo>
                    <a:pt x="17746" y="88955"/>
                  </a:lnTo>
                  <a:lnTo>
                    <a:pt x="30113" y="89251"/>
                  </a:lnTo>
                  <a:lnTo>
                    <a:pt x="35855" y="86631"/>
                  </a:lnTo>
                  <a:lnTo>
                    <a:pt x="56531" y="68305"/>
                  </a:lnTo>
                  <a:lnTo>
                    <a:pt x="67437" y="50387"/>
                  </a:lnTo>
                  <a:lnTo>
                    <a:pt x="70620" y="36264"/>
                  </a:lnTo>
                  <a:lnTo>
                    <a:pt x="71403" y="17896"/>
                  </a:lnTo>
                  <a:lnTo>
                    <a:pt x="71404" y="59726"/>
                  </a:lnTo>
                  <a:lnTo>
                    <a:pt x="72396" y="86415"/>
                  </a:lnTo>
                  <a:lnTo>
                    <a:pt x="80498" y="111210"/>
                  </a:lnTo>
                  <a:lnTo>
                    <a:pt x="82428" y="112836"/>
                  </a:lnTo>
                  <a:lnTo>
                    <a:pt x="84706" y="113919"/>
                  </a:lnTo>
                  <a:lnTo>
                    <a:pt x="86225" y="115633"/>
                  </a:lnTo>
                  <a:lnTo>
                    <a:pt x="89263"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5" name="SMARTInkShape-1001"/>
            <p:cNvSpPr/>
            <p:nvPr/>
          </p:nvSpPr>
          <p:spPr>
            <a:xfrm>
              <a:off x="2428907" y="5911453"/>
              <a:ext cx="116055" cy="94092"/>
            </a:xfrm>
            <a:custGeom>
              <a:avLst/>
              <a:gdLst/>
              <a:ahLst/>
              <a:cxnLst/>
              <a:rect l="0" t="0" r="0" b="0"/>
              <a:pathLst>
                <a:path w="116055" h="94092">
                  <a:moveTo>
                    <a:pt x="17827" y="0"/>
                  </a:moveTo>
                  <a:lnTo>
                    <a:pt x="17827" y="4741"/>
                  </a:lnTo>
                  <a:lnTo>
                    <a:pt x="15182" y="9713"/>
                  </a:lnTo>
                  <a:lnTo>
                    <a:pt x="11691" y="15231"/>
                  </a:lnTo>
                  <a:lnTo>
                    <a:pt x="9449" y="26858"/>
                  </a:lnTo>
                  <a:lnTo>
                    <a:pt x="8902" y="71275"/>
                  </a:lnTo>
                  <a:lnTo>
                    <a:pt x="8898" y="94091"/>
                  </a:lnTo>
                  <a:lnTo>
                    <a:pt x="8898" y="90124"/>
                  </a:lnTo>
                  <a:lnTo>
                    <a:pt x="4157" y="89542"/>
                  </a:lnTo>
                  <a:lnTo>
                    <a:pt x="2761" y="88468"/>
                  </a:lnTo>
                  <a:lnTo>
                    <a:pt x="1209" y="84629"/>
                  </a:lnTo>
                  <a:lnTo>
                    <a:pt x="0" y="59487"/>
                  </a:lnTo>
                  <a:lnTo>
                    <a:pt x="8531" y="28919"/>
                  </a:lnTo>
                  <a:lnTo>
                    <a:pt x="13529" y="22680"/>
                  </a:lnTo>
                  <a:lnTo>
                    <a:pt x="18563" y="20002"/>
                  </a:lnTo>
                  <a:lnTo>
                    <a:pt x="21294" y="19288"/>
                  </a:lnTo>
                  <a:lnTo>
                    <a:pt x="23115" y="17819"/>
                  </a:lnTo>
                  <a:lnTo>
                    <a:pt x="25139" y="13542"/>
                  </a:lnTo>
                  <a:lnTo>
                    <a:pt x="26670" y="12005"/>
                  </a:lnTo>
                  <a:lnTo>
                    <a:pt x="31018" y="10296"/>
                  </a:lnTo>
                  <a:lnTo>
                    <a:pt x="61296" y="8965"/>
                  </a:lnTo>
                  <a:lnTo>
                    <a:pt x="69559" y="11591"/>
                  </a:lnTo>
                  <a:lnTo>
                    <a:pt x="76538" y="15074"/>
                  </a:lnTo>
                  <a:lnTo>
                    <a:pt x="86045" y="18026"/>
                  </a:lnTo>
                  <a:lnTo>
                    <a:pt x="95146" y="23752"/>
                  </a:lnTo>
                  <a:lnTo>
                    <a:pt x="104126" y="25889"/>
                  </a:lnTo>
                  <a:lnTo>
                    <a:pt x="116054"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6" name="SMARTInkShape-1002"/>
            <p:cNvSpPr/>
            <p:nvPr/>
          </p:nvSpPr>
          <p:spPr>
            <a:xfrm>
              <a:off x="2562820" y="5920387"/>
              <a:ext cx="116087" cy="115960"/>
            </a:xfrm>
            <a:custGeom>
              <a:avLst/>
              <a:gdLst/>
              <a:ahLst/>
              <a:cxnLst/>
              <a:rect l="0" t="0" r="0" b="0"/>
              <a:pathLst>
                <a:path w="116087" h="115960">
                  <a:moveTo>
                    <a:pt x="17860" y="53574"/>
                  </a:moveTo>
                  <a:lnTo>
                    <a:pt x="17860" y="58314"/>
                  </a:lnTo>
                  <a:lnTo>
                    <a:pt x="15214" y="63287"/>
                  </a:lnTo>
                  <a:lnTo>
                    <a:pt x="11723" y="68805"/>
                  </a:lnTo>
                  <a:lnTo>
                    <a:pt x="10171" y="74565"/>
                  </a:lnTo>
                  <a:lnTo>
                    <a:pt x="8765" y="76497"/>
                  </a:lnTo>
                  <a:lnTo>
                    <a:pt x="6836" y="77786"/>
                  </a:lnTo>
                  <a:lnTo>
                    <a:pt x="4557" y="78645"/>
                  </a:lnTo>
                  <a:lnTo>
                    <a:pt x="3038" y="80210"/>
                  </a:lnTo>
                  <a:lnTo>
                    <a:pt x="1351" y="84594"/>
                  </a:lnTo>
                  <a:lnTo>
                    <a:pt x="1" y="115959"/>
                  </a:lnTo>
                  <a:lnTo>
                    <a:pt x="0" y="73581"/>
                  </a:lnTo>
                  <a:lnTo>
                    <a:pt x="993" y="47470"/>
                  </a:lnTo>
                  <a:lnTo>
                    <a:pt x="11024" y="18456"/>
                  </a:lnTo>
                  <a:lnTo>
                    <a:pt x="21250" y="6068"/>
                  </a:lnTo>
                  <a:lnTo>
                    <a:pt x="26973" y="2694"/>
                  </a:lnTo>
                  <a:lnTo>
                    <a:pt x="42896" y="154"/>
                  </a:lnTo>
                  <a:lnTo>
                    <a:pt x="65594" y="0"/>
                  </a:lnTo>
                  <a:lnTo>
                    <a:pt x="67542" y="990"/>
                  </a:lnTo>
                  <a:lnTo>
                    <a:pt x="68841" y="2643"/>
                  </a:lnTo>
                  <a:lnTo>
                    <a:pt x="71276" y="7126"/>
                  </a:lnTo>
                  <a:lnTo>
                    <a:pt x="101236" y="46393"/>
                  </a:lnTo>
                  <a:lnTo>
                    <a:pt x="104525" y="55674"/>
                  </a:lnTo>
                  <a:lnTo>
                    <a:pt x="106979" y="65421"/>
                  </a:lnTo>
                  <a:lnTo>
                    <a:pt x="116086" y="982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7" name="SMARTInkShape-1003"/>
            <p:cNvSpPr/>
            <p:nvPr/>
          </p:nvSpPr>
          <p:spPr>
            <a:xfrm>
              <a:off x="2678916" y="5938242"/>
              <a:ext cx="8921" cy="62509"/>
            </a:xfrm>
            <a:custGeom>
              <a:avLst/>
              <a:gdLst/>
              <a:ahLst/>
              <a:cxnLst/>
              <a:rect l="0" t="0" r="0" b="0"/>
              <a:pathLst>
                <a:path w="8921" h="62509">
                  <a:moveTo>
                    <a:pt x="8920" y="0"/>
                  </a:moveTo>
                  <a:lnTo>
                    <a:pt x="8920" y="4741"/>
                  </a:lnTo>
                  <a:lnTo>
                    <a:pt x="6274" y="9714"/>
                  </a:lnTo>
                  <a:lnTo>
                    <a:pt x="1231" y="16250"/>
                  </a:lnTo>
                  <a:lnTo>
                    <a:pt x="358" y="22123"/>
                  </a:lnTo>
                  <a:lnTo>
                    <a:pt x="0" y="51480"/>
                  </a:lnTo>
                  <a:lnTo>
                    <a:pt x="8920"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8" name="SMARTInkShape-1004"/>
            <p:cNvSpPr/>
            <p:nvPr/>
          </p:nvSpPr>
          <p:spPr>
            <a:xfrm>
              <a:off x="2696766" y="5822156"/>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9" name="SMARTInkShape-1005"/>
            <p:cNvSpPr/>
            <p:nvPr/>
          </p:nvSpPr>
          <p:spPr>
            <a:xfrm>
              <a:off x="2741414" y="5930708"/>
              <a:ext cx="80368" cy="87902"/>
            </a:xfrm>
            <a:custGeom>
              <a:avLst/>
              <a:gdLst/>
              <a:ahLst/>
              <a:cxnLst/>
              <a:rect l="0" t="0" r="0" b="0"/>
              <a:pathLst>
                <a:path w="80368" h="87902">
                  <a:moveTo>
                    <a:pt x="8930" y="16464"/>
                  </a:moveTo>
                  <a:lnTo>
                    <a:pt x="4189" y="16464"/>
                  </a:lnTo>
                  <a:lnTo>
                    <a:pt x="2793" y="17456"/>
                  </a:lnTo>
                  <a:lnTo>
                    <a:pt x="1862" y="19109"/>
                  </a:lnTo>
                  <a:lnTo>
                    <a:pt x="368" y="28893"/>
                  </a:lnTo>
                  <a:lnTo>
                    <a:pt x="0" y="52179"/>
                  </a:lnTo>
                  <a:lnTo>
                    <a:pt x="0" y="38880"/>
                  </a:lnTo>
                  <a:lnTo>
                    <a:pt x="2646" y="33702"/>
                  </a:lnTo>
                  <a:lnTo>
                    <a:pt x="6137" y="28095"/>
                  </a:lnTo>
                  <a:lnTo>
                    <a:pt x="9094" y="19358"/>
                  </a:lnTo>
                  <a:lnTo>
                    <a:pt x="13302" y="13451"/>
                  </a:lnTo>
                  <a:lnTo>
                    <a:pt x="18480" y="10163"/>
                  </a:lnTo>
                  <a:lnTo>
                    <a:pt x="21250" y="9288"/>
                  </a:lnTo>
                  <a:lnTo>
                    <a:pt x="23096" y="7711"/>
                  </a:lnTo>
                  <a:lnTo>
                    <a:pt x="25148" y="3313"/>
                  </a:lnTo>
                  <a:lnTo>
                    <a:pt x="26687" y="1744"/>
                  </a:lnTo>
                  <a:lnTo>
                    <a:pt x="31043" y="0"/>
                  </a:lnTo>
                  <a:lnTo>
                    <a:pt x="33594" y="527"/>
                  </a:lnTo>
                  <a:lnTo>
                    <a:pt x="44817" y="5856"/>
                  </a:lnTo>
                  <a:lnTo>
                    <a:pt x="47737" y="6416"/>
                  </a:lnTo>
                  <a:lnTo>
                    <a:pt x="60754" y="15124"/>
                  </a:lnTo>
                  <a:lnTo>
                    <a:pt x="66729" y="20808"/>
                  </a:lnTo>
                  <a:lnTo>
                    <a:pt x="69345" y="28648"/>
                  </a:lnTo>
                  <a:lnTo>
                    <a:pt x="71427" y="72989"/>
                  </a:lnTo>
                  <a:lnTo>
                    <a:pt x="71434" y="77199"/>
                  </a:lnTo>
                  <a:lnTo>
                    <a:pt x="80367" y="879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0" name="SMARTInkShape-1006"/>
            <p:cNvSpPr/>
            <p:nvPr/>
          </p:nvSpPr>
          <p:spPr>
            <a:xfrm>
              <a:off x="2857913" y="5929313"/>
              <a:ext cx="49379" cy="205215"/>
            </a:xfrm>
            <a:custGeom>
              <a:avLst/>
              <a:gdLst/>
              <a:ahLst/>
              <a:cxnLst/>
              <a:rect l="0" t="0" r="0" b="0"/>
              <a:pathLst>
                <a:path w="49379" h="205215">
                  <a:moveTo>
                    <a:pt x="44235" y="0"/>
                  </a:moveTo>
                  <a:lnTo>
                    <a:pt x="36547" y="0"/>
                  </a:lnTo>
                  <a:lnTo>
                    <a:pt x="28422" y="6136"/>
                  </a:lnTo>
                  <a:lnTo>
                    <a:pt x="20147" y="9094"/>
                  </a:lnTo>
                  <a:lnTo>
                    <a:pt x="10244" y="16509"/>
                  </a:lnTo>
                  <a:lnTo>
                    <a:pt x="2721" y="30858"/>
                  </a:lnTo>
                  <a:lnTo>
                    <a:pt x="0" y="42636"/>
                  </a:lnTo>
                  <a:lnTo>
                    <a:pt x="2416" y="46400"/>
                  </a:lnTo>
                  <a:lnTo>
                    <a:pt x="7312" y="52160"/>
                  </a:lnTo>
                  <a:lnTo>
                    <a:pt x="8706" y="51640"/>
                  </a:lnTo>
                  <a:lnTo>
                    <a:pt x="16099" y="45765"/>
                  </a:lnTo>
                  <a:lnTo>
                    <a:pt x="21788" y="44979"/>
                  </a:lnTo>
                  <a:lnTo>
                    <a:pt x="23317" y="43877"/>
                  </a:lnTo>
                  <a:lnTo>
                    <a:pt x="24337" y="42149"/>
                  </a:lnTo>
                  <a:lnTo>
                    <a:pt x="25016" y="40005"/>
                  </a:lnTo>
                  <a:lnTo>
                    <a:pt x="33265" y="26569"/>
                  </a:lnTo>
                  <a:lnTo>
                    <a:pt x="35270" y="10321"/>
                  </a:lnTo>
                  <a:lnTo>
                    <a:pt x="36298" y="42119"/>
                  </a:lnTo>
                  <a:lnTo>
                    <a:pt x="42373" y="65829"/>
                  </a:lnTo>
                  <a:lnTo>
                    <a:pt x="44072" y="109309"/>
                  </a:lnTo>
                  <a:lnTo>
                    <a:pt x="44221" y="151210"/>
                  </a:lnTo>
                  <a:lnTo>
                    <a:pt x="45221" y="163446"/>
                  </a:lnTo>
                  <a:lnTo>
                    <a:pt x="49378" y="180499"/>
                  </a:lnTo>
                  <a:lnTo>
                    <a:pt x="44494" y="203460"/>
                  </a:lnTo>
                  <a:lnTo>
                    <a:pt x="43416" y="204101"/>
                  </a:lnTo>
                  <a:lnTo>
                    <a:pt x="31829" y="205214"/>
                  </a:lnTo>
                  <a:lnTo>
                    <a:pt x="26154" y="202662"/>
                  </a:lnTo>
                  <a:lnTo>
                    <a:pt x="8517"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1" name="SMARTInkShape-1007"/>
            <p:cNvSpPr/>
            <p:nvPr/>
          </p:nvSpPr>
          <p:spPr>
            <a:xfrm>
              <a:off x="3071813" y="5813244"/>
              <a:ext cx="133946" cy="258945"/>
            </a:xfrm>
            <a:custGeom>
              <a:avLst/>
              <a:gdLst/>
              <a:ahLst/>
              <a:cxnLst/>
              <a:rect l="0" t="0" r="0" b="0"/>
              <a:pathLst>
                <a:path w="133946" h="258945">
                  <a:moveTo>
                    <a:pt x="0" y="258944"/>
                  </a:moveTo>
                  <a:lnTo>
                    <a:pt x="992" y="227899"/>
                  </a:lnTo>
                  <a:lnTo>
                    <a:pt x="7688" y="194503"/>
                  </a:lnTo>
                  <a:lnTo>
                    <a:pt x="13561" y="150376"/>
                  </a:lnTo>
                  <a:lnTo>
                    <a:pt x="17293" y="109599"/>
                  </a:lnTo>
                  <a:lnTo>
                    <a:pt x="17826" y="65611"/>
                  </a:lnTo>
                  <a:lnTo>
                    <a:pt x="26236" y="24915"/>
                  </a:lnTo>
                  <a:lnTo>
                    <a:pt x="27535" y="15032"/>
                  </a:lnTo>
                  <a:lnTo>
                    <a:pt x="34444" y="2160"/>
                  </a:lnTo>
                  <a:lnTo>
                    <a:pt x="35861" y="1434"/>
                  </a:lnTo>
                  <a:lnTo>
                    <a:pt x="50875" y="110"/>
                  </a:lnTo>
                  <a:lnTo>
                    <a:pt x="65520" y="0"/>
                  </a:lnTo>
                  <a:lnTo>
                    <a:pt x="79165" y="4728"/>
                  </a:lnTo>
                  <a:lnTo>
                    <a:pt x="121139" y="31763"/>
                  </a:lnTo>
                  <a:lnTo>
                    <a:pt x="127592" y="33951"/>
                  </a:lnTo>
                  <a:lnTo>
                    <a:pt x="129709" y="35527"/>
                  </a:lnTo>
                  <a:lnTo>
                    <a:pt x="131121" y="37569"/>
                  </a:lnTo>
                  <a:lnTo>
                    <a:pt x="133945" y="446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2" name="SMARTInkShape-1008"/>
            <p:cNvSpPr/>
            <p:nvPr/>
          </p:nvSpPr>
          <p:spPr>
            <a:xfrm>
              <a:off x="3027164" y="5866805"/>
              <a:ext cx="276776" cy="187392"/>
            </a:xfrm>
            <a:custGeom>
              <a:avLst/>
              <a:gdLst/>
              <a:ahLst/>
              <a:cxnLst/>
              <a:rect l="0" t="0" r="0" b="0"/>
              <a:pathLst>
                <a:path w="276776" h="187392">
                  <a:moveTo>
                    <a:pt x="0" y="0"/>
                  </a:moveTo>
                  <a:lnTo>
                    <a:pt x="0" y="7688"/>
                  </a:lnTo>
                  <a:lnTo>
                    <a:pt x="4740" y="13302"/>
                  </a:lnTo>
                  <a:lnTo>
                    <a:pt x="12359" y="15834"/>
                  </a:lnTo>
                  <a:lnTo>
                    <a:pt x="27805" y="19905"/>
                  </a:lnTo>
                  <a:lnTo>
                    <a:pt x="44950" y="24749"/>
                  </a:lnTo>
                  <a:lnTo>
                    <a:pt x="80394" y="29255"/>
                  </a:lnTo>
                  <a:lnTo>
                    <a:pt x="109144" y="41996"/>
                  </a:lnTo>
                  <a:lnTo>
                    <a:pt x="151784" y="80368"/>
                  </a:lnTo>
                  <a:lnTo>
                    <a:pt x="154768" y="83345"/>
                  </a:lnTo>
                  <a:lnTo>
                    <a:pt x="158083" y="91943"/>
                  </a:lnTo>
                  <a:lnTo>
                    <a:pt x="160211" y="108891"/>
                  </a:lnTo>
                  <a:lnTo>
                    <a:pt x="151049" y="148561"/>
                  </a:lnTo>
                  <a:lnTo>
                    <a:pt x="144784" y="160681"/>
                  </a:lnTo>
                  <a:lnTo>
                    <a:pt x="144147" y="163675"/>
                  </a:lnTo>
                  <a:lnTo>
                    <a:pt x="142731" y="165672"/>
                  </a:lnTo>
                  <a:lnTo>
                    <a:pt x="140795" y="167002"/>
                  </a:lnTo>
                  <a:lnTo>
                    <a:pt x="138512" y="167889"/>
                  </a:lnTo>
                  <a:lnTo>
                    <a:pt x="136990" y="169473"/>
                  </a:lnTo>
                  <a:lnTo>
                    <a:pt x="134847" y="174458"/>
                  </a:lnTo>
                  <a:lnTo>
                    <a:pt x="134547" y="173852"/>
                  </a:lnTo>
                  <a:lnTo>
                    <a:pt x="134346" y="172456"/>
                  </a:lnTo>
                  <a:lnTo>
                    <a:pt x="133220" y="171525"/>
                  </a:lnTo>
                  <a:lnTo>
                    <a:pt x="129324" y="170491"/>
                  </a:lnTo>
                  <a:lnTo>
                    <a:pt x="127888" y="169223"/>
                  </a:lnTo>
                  <a:lnTo>
                    <a:pt x="126292" y="165168"/>
                  </a:lnTo>
                  <a:lnTo>
                    <a:pt x="126859" y="163690"/>
                  </a:lnTo>
                  <a:lnTo>
                    <a:pt x="128229" y="162705"/>
                  </a:lnTo>
                  <a:lnTo>
                    <a:pt x="130134" y="162048"/>
                  </a:lnTo>
                  <a:lnTo>
                    <a:pt x="131405" y="159626"/>
                  </a:lnTo>
                  <a:lnTo>
                    <a:pt x="138587" y="126475"/>
                  </a:lnTo>
                  <a:lnTo>
                    <a:pt x="150149" y="110017"/>
                  </a:lnTo>
                  <a:lnTo>
                    <a:pt x="175811" y="84248"/>
                  </a:lnTo>
                  <a:lnTo>
                    <a:pt x="220390" y="59567"/>
                  </a:lnTo>
                  <a:lnTo>
                    <a:pt x="236974" y="54761"/>
                  </a:lnTo>
                  <a:lnTo>
                    <a:pt x="252856" y="53734"/>
                  </a:lnTo>
                  <a:lnTo>
                    <a:pt x="254891" y="54674"/>
                  </a:lnTo>
                  <a:lnTo>
                    <a:pt x="256248" y="56293"/>
                  </a:lnTo>
                  <a:lnTo>
                    <a:pt x="257152" y="58364"/>
                  </a:lnTo>
                  <a:lnTo>
                    <a:pt x="258747" y="59746"/>
                  </a:lnTo>
                  <a:lnTo>
                    <a:pt x="263165" y="61280"/>
                  </a:lnTo>
                  <a:lnTo>
                    <a:pt x="264740" y="62681"/>
                  </a:lnTo>
                  <a:lnTo>
                    <a:pt x="266490" y="66884"/>
                  </a:lnTo>
                  <a:lnTo>
                    <a:pt x="267476" y="74828"/>
                  </a:lnTo>
                  <a:lnTo>
                    <a:pt x="266622" y="76675"/>
                  </a:lnTo>
                  <a:lnTo>
                    <a:pt x="265060" y="77905"/>
                  </a:lnTo>
                  <a:lnTo>
                    <a:pt x="263027" y="78726"/>
                  </a:lnTo>
                  <a:lnTo>
                    <a:pt x="261672" y="80265"/>
                  </a:lnTo>
                  <a:lnTo>
                    <a:pt x="249406" y="105462"/>
                  </a:lnTo>
                  <a:lnTo>
                    <a:pt x="244792" y="112356"/>
                  </a:lnTo>
                  <a:lnTo>
                    <a:pt x="230142" y="151239"/>
                  </a:lnTo>
                  <a:lnTo>
                    <a:pt x="227842" y="154404"/>
                  </a:lnTo>
                  <a:lnTo>
                    <a:pt x="225286" y="163212"/>
                  </a:lnTo>
                  <a:lnTo>
                    <a:pt x="224605" y="168339"/>
                  </a:lnTo>
                  <a:lnTo>
                    <a:pt x="225143" y="171757"/>
                  </a:lnTo>
                  <a:lnTo>
                    <a:pt x="226494" y="174036"/>
                  </a:lnTo>
                  <a:lnTo>
                    <a:pt x="228387" y="175555"/>
                  </a:lnTo>
                  <a:lnTo>
                    <a:pt x="230489" y="179889"/>
                  </a:lnTo>
                  <a:lnTo>
                    <a:pt x="231050" y="182434"/>
                  </a:lnTo>
                  <a:lnTo>
                    <a:pt x="232416" y="184130"/>
                  </a:lnTo>
                  <a:lnTo>
                    <a:pt x="236580" y="186015"/>
                  </a:lnTo>
                  <a:lnTo>
                    <a:pt x="253133" y="187391"/>
                  </a:lnTo>
                  <a:lnTo>
                    <a:pt x="259017" y="184819"/>
                  </a:lnTo>
                  <a:lnTo>
                    <a:pt x="270878" y="175083"/>
                  </a:lnTo>
                  <a:lnTo>
                    <a:pt x="274179" y="169427"/>
                  </a:lnTo>
                  <a:lnTo>
                    <a:pt x="276038" y="158018"/>
                  </a:lnTo>
                  <a:lnTo>
                    <a:pt x="276775" y="118903"/>
                  </a:lnTo>
                  <a:lnTo>
                    <a:pt x="275825" y="83518"/>
                  </a:lnTo>
                  <a:lnTo>
                    <a:pt x="267891"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3" name="SMARTInkShape-1009"/>
            <p:cNvSpPr/>
            <p:nvPr/>
          </p:nvSpPr>
          <p:spPr>
            <a:xfrm>
              <a:off x="3348720" y="5938656"/>
              <a:ext cx="151719" cy="79953"/>
            </a:xfrm>
            <a:custGeom>
              <a:avLst/>
              <a:gdLst/>
              <a:ahLst/>
              <a:cxnLst/>
              <a:rect l="0" t="0" r="0" b="0"/>
              <a:pathLst>
                <a:path w="151719" h="79953">
                  <a:moveTo>
                    <a:pt x="8843" y="35305"/>
                  </a:moveTo>
                  <a:lnTo>
                    <a:pt x="13583" y="40045"/>
                  </a:lnTo>
                  <a:lnTo>
                    <a:pt x="15910" y="45018"/>
                  </a:lnTo>
                  <a:lnTo>
                    <a:pt x="17740" y="74013"/>
                  </a:lnTo>
                  <a:lnTo>
                    <a:pt x="16759" y="75994"/>
                  </a:lnTo>
                  <a:lnTo>
                    <a:pt x="15112" y="77313"/>
                  </a:lnTo>
                  <a:lnTo>
                    <a:pt x="9209" y="79799"/>
                  </a:lnTo>
                  <a:lnTo>
                    <a:pt x="3770" y="79922"/>
                  </a:lnTo>
                  <a:lnTo>
                    <a:pt x="5927" y="79940"/>
                  </a:lnTo>
                  <a:lnTo>
                    <a:pt x="898" y="79952"/>
                  </a:lnTo>
                  <a:lnTo>
                    <a:pt x="351" y="77307"/>
                  </a:lnTo>
                  <a:lnTo>
                    <a:pt x="0" y="67525"/>
                  </a:lnTo>
                  <a:lnTo>
                    <a:pt x="2597" y="61861"/>
                  </a:lnTo>
                  <a:lnTo>
                    <a:pt x="6067" y="56037"/>
                  </a:lnTo>
                  <a:lnTo>
                    <a:pt x="9012" y="47180"/>
                  </a:lnTo>
                  <a:lnTo>
                    <a:pt x="14736" y="38272"/>
                  </a:lnTo>
                  <a:lnTo>
                    <a:pt x="16423" y="32324"/>
                  </a:lnTo>
                  <a:lnTo>
                    <a:pt x="17864" y="30341"/>
                  </a:lnTo>
                  <a:lnTo>
                    <a:pt x="19818" y="29019"/>
                  </a:lnTo>
                  <a:lnTo>
                    <a:pt x="22113" y="28138"/>
                  </a:lnTo>
                  <a:lnTo>
                    <a:pt x="23642" y="26558"/>
                  </a:lnTo>
                  <a:lnTo>
                    <a:pt x="25342" y="22157"/>
                  </a:lnTo>
                  <a:lnTo>
                    <a:pt x="26788" y="20586"/>
                  </a:lnTo>
                  <a:lnTo>
                    <a:pt x="31040" y="18842"/>
                  </a:lnTo>
                  <a:lnTo>
                    <a:pt x="39011" y="17859"/>
                  </a:lnTo>
                  <a:lnTo>
                    <a:pt x="40861" y="18714"/>
                  </a:lnTo>
                  <a:lnTo>
                    <a:pt x="42095" y="20276"/>
                  </a:lnTo>
                  <a:lnTo>
                    <a:pt x="44074" y="25170"/>
                  </a:lnTo>
                  <a:lnTo>
                    <a:pt x="52207" y="33958"/>
                  </a:lnTo>
                  <a:lnTo>
                    <a:pt x="53110" y="39646"/>
                  </a:lnTo>
                  <a:lnTo>
                    <a:pt x="53458" y="56261"/>
                  </a:lnTo>
                  <a:lnTo>
                    <a:pt x="54461" y="58205"/>
                  </a:lnTo>
                  <a:lnTo>
                    <a:pt x="56122" y="59502"/>
                  </a:lnTo>
                  <a:lnTo>
                    <a:pt x="58222" y="60365"/>
                  </a:lnTo>
                  <a:lnTo>
                    <a:pt x="59621" y="61934"/>
                  </a:lnTo>
                  <a:lnTo>
                    <a:pt x="62311" y="70611"/>
                  </a:lnTo>
                  <a:lnTo>
                    <a:pt x="62399" y="76087"/>
                  </a:lnTo>
                  <a:lnTo>
                    <a:pt x="62420" y="66539"/>
                  </a:lnTo>
                  <a:lnTo>
                    <a:pt x="65066" y="61423"/>
                  </a:lnTo>
                  <a:lnTo>
                    <a:pt x="68557" y="55842"/>
                  </a:lnTo>
                  <a:lnTo>
                    <a:pt x="71515" y="47123"/>
                  </a:lnTo>
                  <a:lnTo>
                    <a:pt x="111290" y="4298"/>
                  </a:lnTo>
                  <a:lnTo>
                    <a:pt x="116551" y="1680"/>
                  </a:lnTo>
                  <a:lnTo>
                    <a:pt x="123274" y="0"/>
                  </a:lnTo>
                  <a:lnTo>
                    <a:pt x="132471" y="7311"/>
                  </a:lnTo>
                  <a:lnTo>
                    <a:pt x="133242" y="10626"/>
                  </a:lnTo>
                  <a:lnTo>
                    <a:pt x="133447" y="12899"/>
                  </a:lnTo>
                  <a:lnTo>
                    <a:pt x="134576" y="14415"/>
                  </a:lnTo>
                  <a:lnTo>
                    <a:pt x="138477" y="16098"/>
                  </a:lnTo>
                  <a:lnTo>
                    <a:pt x="139914" y="17540"/>
                  </a:lnTo>
                  <a:lnTo>
                    <a:pt x="141510" y="21786"/>
                  </a:lnTo>
                  <a:lnTo>
                    <a:pt x="143758" y="50212"/>
                  </a:lnTo>
                  <a:lnTo>
                    <a:pt x="150473" y="60333"/>
                  </a:lnTo>
                  <a:lnTo>
                    <a:pt x="151718" y="710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4" name="SMARTInkShape-1010"/>
            <p:cNvSpPr/>
            <p:nvPr/>
          </p:nvSpPr>
          <p:spPr>
            <a:xfrm>
              <a:off x="3582201" y="5886028"/>
              <a:ext cx="114558" cy="159371"/>
            </a:xfrm>
            <a:custGeom>
              <a:avLst/>
              <a:gdLst/>
              <a:ahLst/>
              <a:cxnLst/>
              <a:rect l="0" t="0" r="0" b="0"/>
              <a:pathLst>
                <a:path w="114558" h="159371">
                  <a:moveTo>
                    <a:pt x="16463" y="70074"/>
                  </a:moveTo>
                  <a:lnTo>
                    <a:pt x="59912" y="70074"/>
                  </a:lnTo>
                  <a:lnTo>
                    <a:pt x="68185" y="67428"/>
                  </a:lnTo>
                  <a:lnTo>
                    <a:pt x="85672" y="55834"/>
                  </a:lnTo>
                  <a:lnTo>
                    <a:pt x="98926" y="52295"/>
                  </a:lnTo>
                  <a:lnTo>
                    <a:pt x="101204" y="50283"/>
                  </a:lnTo>
                  <a:lnTo>
                    <a:pt x="112428" y="34185"/>
                  </a:lnTo>
                  <a:lnTo>
                    <a:pt x="114557" y="18250"/>
                  </a:lnTo>
                  <a:lnTo>
                    <a:pt x="109910" y="12275"/>
                  </a:lnTo>
                  <a:lnTo>
                    <a:pt x="104958" y="9659"/>
                  </a:lnTo>
                  <a:lnTo>
                    <a:pt x="102249" y="8961"/>
                  </a:lnTo>
                  <a:lnTo>
                    <a:pt x="87830" y="682"/>
                  </a:lnTo>
                  <a:lnTo>
                    <a:pt x="84877" y="0"/>
                  </a:lnTo>
                  <a:lnTo>
                    <a:pt x="59372" y="6444"/>
                  </a:lnTo>
                  <a:lnTo>
                    <a:pt x="52732" y="9713"/>
                  </a:lnTo>
                  <a:lnTo>
                    <a:pt x="31378" y="28527"/>
                  </a:lnTo>
                  <a:lnTo>
                    <a:pt x="13489" y="53961"/>
                  </a:lnTo>
                  <a:lnTo>
                    <a:pt x="10181" y="63243"/>
                  </a:lnTo>
                  <a:lnTo>
                    <a:pt x="0" y="102938"/>
                  </a:lnTo>
                  <a:lnTo>
                    <a:pt x="1870" y="112130"/>
                  </a:lnTo>
                  <a:lnTo>
                    <a:pt x="8501" y="122884"/>
                  </a:lnTo>
                  <a:lnTo>
                    <a:pt x="37316" y="153404"/>
                  </a:lnTo>
                  <a:lnTo>
                    <a:pt x="43260" y="156719"/>
                  </a:lnTo>
                  <a:lnTo>
                    <a:pt x="52182" y="1593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5" name="SMARTInkShape-1011"/>
            <p:cNvSpPr/>
            <p:nvPr/>
          </p:nvSpPr>
          <p:spPr>
            <a:xfrm>
              <a:off x="3714750" y="5911453"/>
              <a:ext cx="89298" cy="107157"/>
            </a:xfrm>
            <a:custGeom>
              <a:avLst/>
              <a:gdLst/>
              <a:ahLst/>
              <a:cxnLst/>
              <a:rect l="0" t="0" r="0" b="0"/>
              <a:pathLst>
                <a:path w="89298" h="107157">
                  <a:moveTo>
                    <a:pt x="0" y="0"/>
                  </a:moveTo>
                  <a:lnTo>
                    <a:pt x="0" y="7689"/>
                  </a:lnTo>
                  <a:lnTo>
                    <a:pt x="4740" y="13303"/>
                  </a:lnTo>
                  <a:lnTo>
                    <a:pt x="7068" y="21126"/>
                  </a:lnTo>
                  <a:lnTo>
                    <a:pt x="9094" y="30225"/>
                  </a:lnTo>
                  <a:lnTo>
                    <a:pt x="18479" y="44152"/>
                  </a:lnTo>
                  <a:lnTo>
                    <a:pt x="50609" y="86070"/>
                  </a:lnTo>
                  <a:lnTo>
                    <a:pt x="59533" y="94184"/>
                  </a:lnTo>
                  <a:lnTo>
                    <a:pt x="71438" y="100074"/>
                  </a:lnTo>
                  <a:lnTo>
                    <a:pt x="77391" y="104009"/>
                  </a:lnTo>
                  <a:lnTo>
                    <a:pt x="89297"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6" name="SMARTInkShape-1012"/>
            <p:cNvSpPr/>
            <p:nvPr/>
          </p:nvSpPr>
          <p:spPr>
            <a:xfrm>
              <a:off x="3723680" y="5929313"/>
              <a:ext cx="107157" cy="71438"/>
            </a:xfrm>
            <a:custGeom>
              <a:avLst/>
              <a:gdLst/>
              <a:ahLst/>
              <a:cxnLst/>
              <a:rect l="0" t="0" r="0" b="0"/>
              <a:pathLst>
                <a:path w="107157" h="71438">
                  <a:moveTo>
                    <a:pt x="107156" y="0"/>
                  </a:moveTo>
                  <a:lnTo>
                    <a:pt x="85906" y="0"/>
                  </a:lnTo>
                  <a:lnTo>
                    <a:pt x="80183" y="2645"/>
                  </a:lnTo>
                  <a:lnTo>
                    <a:pt x="35880" y="35738"/>
                  </a:lnTo>
                  <a:lnTo>
                    <a:pt x="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7" name="SMARTInkShape-1013"/>
            <p:cNvSpPr/>
            <p:nvPr/>
          </p:nvSpPr>
          <p:spPr>
            <a:xfrm>
              <a:off x="3839766" y="6000750"/>
              <a:ext cx="26790" cy="125017"/>
            </a:xfrm>
            <a:custGeom>
              <a:avLst/>
              <a:gdLst/>
              <a:ahLst/>
              <a:cxnLst/>
              <a:rect l="0" t="0" r="0" b="0"/>
              <a:pathLst>
                <a:path w="26790" h="125017">
                  <a:moveTo>
                    <a:pt x="26789" y="0"/>
                  </a:moveTo>
                  <a:lnTo>
                    <a:pt x="26789" y="20991"/>
                  </a:lnTo>
                  <a:lnTo>
                    <a:pt x="18411" y="62746"/>
                  </a:lnTo>
                  <a:lnTo>
                    <a:pt x="16940" y="86168"/>
                  </a:lnTo>
                  <a:lnTo>
                    <a:pt x="8771" y="111189"/>
                  </a:lnTo>
                  <a:lnTo>
                    <a:pt x="6840" y="112822"/>
                  </a:lnTo>
                  <a:lnTo>
                    <a:pt x="4559" y="113910"/>
                  </a:lnTo>
                  <a:lnTo>
                    <a:pt x="3040" y="115627"/>
                  </a:lnTo>
                  <a:lnTo>
                    <a:pt x="0"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8" name="SMARTInkShape-1014"/>
            <p:cNvSpPr/>
            <p:nvPr/>
          </p:nvSpPr>
          <p:spPr>
            <a:xfrm>
              <a:off x="3857625" y="5929359"/>
              <a:ext cx="124883" cy="98178"/>
            </a:xfrm>
            <a:custGeom>
              <a:avLst/>
              <a:gdLst/>
              <a:ahLst/>
              <a:cxnLst/>
              <a:rect l="0" t="0" r="0" b="0"/>
              <a:pathLst>
                <a:path w="124883" h="98178">
                  <a:moveTo>
                    <a:pt x="0" y="53532"/>
                  </a:moveTo>
                  <a:lnTo>
                    <a:pt x="0" y="35489"/>
                  </a:lnTo>
                  <a:lnTo>
                    <a:pt x="2646" y="27984"/>
                  </a:lnTo>
                  <a:lnTo>
                    <a:pt x="20991" y="5979"/>
                  </a:lnTo>
                  <a:lnTo>
                    <a:pt x="26858" y="2632"/>
                  </a:lnTo>
                  <a:lnTo>
                    <a:pt x="38385" y="747"/>
                  </a:lnTo>
                  <a:lnTo>
                    <a:pt x="65118" y="0"/>
                  </a:lnTo>
                  <a:lnTo>
                    <a:pt x="79046" y="4708"/>
                  </a:lnTo>
                  <a:lnTo>
                    <a:pt x="109073" y="23870"/>
                  </a:lnTo>
                  <a:lnTo>
                    <a:pt x="121607" y="41635"/>
                  </a:lnTo>
                  <a:lnTo>
                    <a:pt x="124006" y="50557"/>
                  </a:lnTo>
                  <a:lnTo>
                    <a:pt x="124882" y="65439"/>
                  </a:lnTo>
                  <a:lnTo>
                    <a:pt x="122310" y="71391"/>
                  </a:lnTo>
                  <a:lnTo>
                    <a:pt x="112575" y="83297"/>
                  </a:lnTo>
                  <a:lnTo>
                    <a:pt x="106919" y="86605"/>
                  </a:lnTo>
                  <a:lnTo>
                    <a:pt x="101098" y="89067"/>
                  </a:lnTo>
                  <a:lnTo>
                    <a:pt x="95203" y="93468"/>
                  </a:lnTo>
                  <a:lnTo>
                    <a:pt x="86630" y="96086"/>
                  </a:lnTo>
                  <a:lnTo>
                    <a:pt x="42051" y="98164"/>
                  </a:lnTo>
                  <a:lnTo>
                    <a:pt x="29804" y="98177"/>
                  </a:lnTo>
                  <a:lnTo>
                    <a:pt x="25483" y="95533"/>
                  </a:lnTo>
                  <a:lnTo>
                    <a:pt x="17859" y="89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9" name="SMARTInkShape-1015"/>
            <p:cNvSpPr/>
            <p:nvPr/>
          </p:nvSpPr>
          <p:spPr>
            <a:xfrm>
              <a:off x="4009430" y="5947217"/>
              <a:ext cx="67377" cy="89253"/>
            </a:xfrm>
            <a:custGeom>
              <a:avLst/>
              <a:gdLst/>
              <a:ahLst/>
              <a:cxnLst/>
              <a:rect l="0" t="0" r="0" b="0"/>
              <a:pathLst>
                <a:path w="67377" h="89253">
                  <a:moveTo>
                    <a:pt x="0" y="53533"/>
                  </a:moveTo>
                  <a:lnTo>
                    <a:pt x="29888" y="53533"/>
                  </a:lnTo>
                  <a:lnTo>
                    <a:pt x="35773" y="50887"/>
                  </a:lnTo>
                  <a:lnTo>
                    <a:pt x="41696" y="47396"/>
                  </a:lnTo>
                  <a:lnTo>
                    <a:pt x="47636" y="45844"/>
                  </a:lnTo>
                  <a:lnTo>
                    <a:pt x="49616" y="44439"/>
                  </a:lnTo>
                  <a:lnTo>
                    <a:pt x="50937" y="42509"/>
                  </a:lnTo>
                  <a:lnTo>
                    <a:pt x="51817" y="40230"/>
                  </a:lnTo>
                  <a:lnTo>
                    <a:pt x="53396" y="38712"/>
                  </a:lnTo>
                  <a:lnTo>
                    <a:pt x="57797" y="37024"/>
                  </a:lnTo>
                  <a:lnTo>
                    <a:pt x="59367" y="35581"/>
                  </a:lnTo>
                  <a:lnTo>
                    <a:pt x="66834" y="23364"/>
                  </a:lnTo>
                  <a:lnTo>
                    <a:pt x="67376" y="20522"/>
                  </a:lnTo>
                  <a:lnTo>
                    <a:pt x="66746" y="17634"/>
                  </a:lnTo>
                  <a:lnTo>
                    <a:pt x="64391" y="11781"/>
                  </a:lnTo>
                  <a:lnTo>
                    <a:pt x="63345" y="5872"/>
                  </a:lnTo>
                  <a:lnTo>
                    <a:pt x="62073" y="3900"/>
                  </a:lnTo>
                  <a:lnTo>
                    <a:pt x="60234" y="2585"/>
                  </a:lnTo>
                  <a:lnTo>
                    <a:pt x="54892" y="475"/>
                  </a:lnTo>
                  <a:lnTo>
                    <a:pt x="41264" y="0"/>
                  </a:lnTo>
                  <a:lnTo>
                    <a:pt x="39416" y="977"/>
                  </a:lnTo>
                  <a:lnTo>
                    <a:pt x="38183" y="2621"/>
                  </a:lnTo>
                  <a:lnTo>
                    <a:pt x="37362" y="4709"/>
                  </a:lnTo>
                  <a:lnTo>
                    <a:pt x="35822" y="6100"/>
                  </a:lnTo>
                  <a:lnTo>
                    <a:pt x="26221" y="10981"/>
                  </a:lnTo>
                  <a:lnTo>
                    <a:pt x="23434" y="13258"/>
                  </a:lnTo>
                  <a:lnTo>
                    <a:pt x="20336" y="18435"/>
                  </a:lnTo>
                  <a:lnTo>
                    <a:pt x="17193" y="32779"/>
                  </a:lnTo>
                  <a:lnTo>
                    <a:pt x="11819" y="41651"/>
                  </a:lnTo>
                  <a:lnTo>
                    <a:pt x="10214" y="47590"/>
                  </a:lnTo>
                  <a:lnTo>
                    <a:pt x="16730" y="73129"/>
                  </a:lnTo>
                  <a:lnTo>
                    <a:pt x="20004" y="79771"/>
                  </a:lnTo>
                  <a:lnTo>
                    <a:pt x="22265" y="82931"/>
                  </a:lnTo>
                  <a:lnTo>
                    <a:pt x="27424" y="86443"/>
                  </a:lnTo>
                  <a:lnTo>
                    <a:pt x="35907" y="88419"/>
                  </a:lnTo>
                  <a:lnTo>
                    <a:pt x="44648" y="892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0" name="SMARTInkShape-1016"/>
            <p:cNvSpPr/>
            <p:nvPr/>
          </p:nvSpPr>
          <p:spPr>
            <a:xfrm>
              <a:off x="4125516" y="5938242"/>
              <a:ext cx="98227" cy="105794"/>
            </a:xfrm>
            <a:custGeom>
              <a:avLst/>
              <a:gdLst/>
              <a:ahLst/>
              <a:cxnLst/>
              <a:rect l="0" t="0" r="0" b="0"/>
              <a:pathLst>
                <a:path w="98227" h="105794">
                  <a:moveTo>
                    <a:pt x="17859" y="44649"/>
                  </a:moveTo>
                  <a:lnTo>
                    <a:pt x="13119" y="44649"/>
                  </a:lnTo>
                  <a:lnTo>
                    <a:pt x="11722" y="45641"/>
                  </a:lnTo>
                  <a:lnTo>
                    <a:pt x="10791" y="47294"/>
                  </a:lnTo>
                  <a:lnTo>
                    <a:pt x="9298" y="52337"/>
                  </a:lnTo>
                  <a:lnTo>
                    <a:pt x="2865" y="60462"/>
                  </a:lnTo>
                  <a:lnTo>
                    <a:pt x="849" y="68737"/>
                  </a:lnTo>
                  <a:lnTo>
                    <a:pt x="0" y="105793"/>
                  </a:lnTo>
                  <a:lnTo>
                    <a:pt x="0" y="85896"/>
                  </a:lnTo>
                  <a:lnTo>
                    <a:pt x="2645" y="80179"/>
                  </a:lnTo>
                  <a:lnTo>
                    <a:pt x="6136" y="74331"/>
                  </a:lnTo>
                  <a:lnTo>
                    <a:pt x="8102" y="64468"/>
                  </a:lnTo>
                  <a:lnTo>
                    <a:pt x="8821" y="42910"/>
                  </a:lnTo>
                  <a:lnTo>
                    <a:pt x="11526" y="36269"/>
                  </a:lnTo>
                  <a:lnTo>
                    <a:pt x="13638" y="33109"/>
                  </a:lnTo>
                  <a:lnTo>
                    <a:pt x="18017" y="15764"/>
                  </a:lnTo>
                  <a:lnTo>
                    <a:pt x="19949" y="13486"/>
                  </a:lnTo>
                  <a:lnTo>
                    <a:pt x="22229" y="11967"/>
                  </a:lnTo>
                  <a:lnTo>
                    <a:pt x="23749" y="9962"/>
                  </a:lnTo>
                  <a:lnTo>
                    <a:pt x="25438" y="5089"/>
                  </a:lnTo>
                  <a:lnTo>
                    <a:pt x="26880" y="3393"/>
                  </a:lnTo>
                  <a:lnTo>
                    <a:pt x="34359" y="447"/>
                  </a:lnTo>
                  <a:lnTo>
                    <a:pt x="74099" y="1"/>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1" name="SMARTInkShape-1017"/>
            <p:cNvSpPr/>
            <p:nvPr/>
          </p:nvSpPr>
          <p:spPr>
            <a:xfrm>
              <a:off x="4277320" y="5947172"/>
              <a:ext cx="8931" cy="80368"/>
            </a:xfrm>
            <a:custGeom>
              <a:avLst/>
              <a:gdLst/>
              <a:ahLst/>
              <a:cxnLst/>
              <a:rect l="0" t="0" r="0" b="0"/>
              <a:pathLst>
                <a:path w="8931" h="80368">
                  <a:moveTo>
                    <a:pt x="8930" y="0"/>
                  </a:moveTo>
                  <a:lnTo>
                    <a:pt x="4190" y="0"/>
                  </a:lnTo>
                  <a:lnTo>
                    <a:pt x="2793" y="992"/>
                  </a:lnTo>
                  <a:lnTo>
                    <a:pt x="1862" y="2645"/>
                  </a:lnTo>
                  <a:lnTo>
                    <a:pt x="246" y="9094"/>
                  </a:lnTo>
                  <a:lnTo>
                    <a:pt x="0" y="53742"/>
                  </a:lnTo>
                  <a:lnTo>
                    <a:pt x="8930"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2" name="SMARTInkShape-1018"/>
            <p:cNvSpPr/>
            <p:nvPr/>
          </p:nvSpPr>
          <p:spPr>
            <a:xfrm>
              <a:off x="4295180" y="5866805"/>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3" name="SMARTInkShape-1019"/>
            <p:cNvSpPr/>
            <p:nvPr/>
          </p:nvSpPr>
          <p:spPr>
            <a:xfrm>
              <a:off x="4339828" y="5902645"/>
              <a:ext cx="89294" cy="124895"/>
            </a:xfrm>
            <a:custGeom>
              <a:avLst/>
              <a:gdLst/>
              <a:ahLst/>
              <a:cxnLst/>
              <a:rect l="0" t="0" r="0" b="0"/>
              <a:pathLst>
                <a:path w="89294" h="124895">
                  <a:moveTo>
                    <a:pt x="0" y="53457"/>
                  </a:moveTo>
                  <a:lnTo>
                    <a:pt x="13302" y="66759"/>
                  </a:lnTo>
                  <a:lnTo>
                    <a:pt x="18480" y="69291"/>
                  </a:lnTo>
                  <a:lnTo>
                    <a:pt x="38732" y="71197"/>
                  </a:lnTo>
                  <a:lnTo>
                    <a:pt x="44664" y="68617"/>
                  </a:lnTo>
                  <a:lnTo>
                    <a:pt x="50609" y="65156"/>
                  </a:lnTo>
                  <a:lnTo>
                    <a:pt x="59533" y="62215"/>
                  </a:lnTo>
                  <a:lnTo>
                    <a:pt x="80367" y="46988"/>
                  </a:lnTo>
                  <a:lnTo>
                    <a:pt x="83344" y="46168"/>
                  </a:lnTo>
                  <a:lnTo>
                    <a:pt x="85328" y="44628"/>
                  </a:lnTo>
                  <a:lnTo>
                    <a:pt x="87533" y="40272"/>
                  </a:lnTo>
                  <a:lnTo>
                    <a:pt x="89277" y="17172"/>
                  </a:lnTo>
                  <a:lnTo>
                    <a:pt x="89293" y="10460"/>
                  </a:lnTo>
                  <a:lnTo>
                    <a:pt x="84555" y="4557"/>
                  </a:lnTo>
                  <a:lnTo>
                    <a:pt x="79583" y="1958"/>
                  </a:lnTo>
                  <a:lnTo>
                    <a:pt x="59245" y="152"/>
                  </a:lnTo>
                  <a:lnTo>
                    <a:pt x="51797" y="0"/>
                  </a:lnTo>
                  <a:lnTo>
                    <a:pt x="45180" y="2578"/>
                  </a:lnTo>
                  <a:lnTo>
                    <a:pt x="26836" y="15329"/>
                  </a:lnTo>
                  <a:lnTo>
                    <a:pt x="23844" y="16132"/>
                  </a:lnTo>
                  <a:lnTo>
                    <a:pt x="17873" y="22315"/>
                  </a:lnTo>
                  <a:lnTo>
                    <a:pt x="12905" y="30687"/>
                  </a:lnTo>
                  <a:lnTo>
                    <a:pt x="7069" y="44144"/>
                  </a:lnTo>
                  <a:lnTo>
                    <a:pt x="4713" y="47249"/>
                  </a:lnTo>
                  <a:lnTo>
                    <a:pt x="2095" y="55990"/>
                  </a:lnTo>
                  <a:lnTo>
                    <a:pt x="123" y="82848"/>
                  </a:lnTo>
                  <a:lnTo>
                    <a:pt x="2701" y="89009"/>
                  </a:lnTo>
                  <a:lnTo>
                    <a:pt x="6161" y="95055"/>
                  </a:lnTo>
                  <a:lnTo>
                    <a:pt x="9102" y="104036"/>
                  </a:lnTo>
                  <a:lnTo>
                    <a:pt x="14824" y="112982"/>
                  </a:lnTo>
                  <a:lnTo>
                    <a:pt x="16510" y="118938"/>
                  </a:lnTo>
                  <a:lnTo>
                    <a:pt x="17952" y="120923"/>
                  </a:lnTo>
                  <a:lnTo>
                    <a:pt x="19905" y="122247"/>
                  </a:lnTo>
                  <a:lnTo>
                    <a:pt x="26789" y="124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4" name="SMARTInkShape-1020"/>
            <p:cNvSpPr/>
            <p:nvPr/>
          </p:nvSpPr>
          <p:spPr>
            <a:xfrm>
              <a:off x="4455914" y="5938246"/>
              <a:ext cx="98217" cy="89294"/>
            </a:xfrm>
            <a:custGeom>
              <a:avLst/>
              <a:gdLst/>
              <a:ahLst/>
              <a:cxnLst/>
              <a:rect l="0" t="0" r="0" b="0"/>
              <a:pathLst>
                <a:path w="98217" h="89294">
                  <a:moveTo>
                    <a:pt x="8930" y="8926"/>
                  </a:moveTo>
                  <a:lnTo>
                    <a:pt x="4189" y="13666"/>
                  </a:lnTo>
                  <a:lnTo>
                    <a:pt x="1862" y="18639"/>
                  </a:lnTo>
                  <a:lnTo>
                    <a:pt x="3" y="60741"/>
                  </a:lnTo>
                  <a:lnTo>
                    <a:pt x="0" y="76497"/>
                  </a:lnTo>
                  <a:lnTo>
                    <a:pt x="0" y="58154"/>
                  </a:lnTo>
                  <a:lnTo>
                    <a:pt x="2646" y="52964"/>
                  </a:lnTo>
                  <a:lnTo>
                    <a:pt x="4740" y="50191"/>
                  </a:lnTo>
                  <a:lnTo>
                    <a:pt x="7068" y="41818"/>
                  </a:lnTo>
                  <a:lnTo>
                    <a:pt x="9094" y="32474"/>
                  </a:lnTo>
                  <a:lnTo>
                    <a:pt x="15814" y="21636"/>
                  </a:lnTo>
                  <a:lnTo>
                    <a:pt x="29888" y="6055"/>
                  </a:lnTo>
                  <a:lnTo>
                    <a:pt x="35773" y="2689"/>
                  </a:lnTo>
                  <a:lnTo>
                    <a:pt x="47636" y="528"/>
                  </a:lnTo>
                  <a:lnTo>
                    <a:pt x="83344" y="0"/>
                  </a:lnTo>
                  <a:lnTo>
                    <a:pt x="85328" y="991"/>
                  </a:lnTo>
                  <a:lnTo>
                    <a:pt x="86651" y="2644"/>
                  </a:lnTo>
                  <a:lnTo>
                    <a:pt x="87533" y="4738"/>
                  </a:lnTo>
                  <a:lnTo>
                    <a:pt x="89113" y="6134"/>
                  </a:lnTo>
                  <a:lnTo>
                    <a:pt x="93515" y="7685"/>
                  </a:lnTo>
                  <a:lnTo>
                    <a:pt x="95085" y="9091"/>
                  </a:lnTo>
                  <a:lnTo>
                    <a:pt x="96831" y="13299"/>
                  </a:lnTo>
                  <a:lnTo>
                    <a:pt x="98216" y="47632"/>
                  </a:lnTo>
                  <a:lnTo>
                    <a:pt x="95576" y="53579"/>
                  </a:lnTo>
                  <a:lnTo>
                    <a:pt x="92088" y="59530"/>
                  </a:lnTo>
                  <a:lnTo>
                    <a:pt x="89848" y="71434"/>
                  </a:lnTo>
                  <a:lnTo>
                    <a:pt x="89297" y="89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5" name="SMARTInkShape-1021"/>
            <p:cNvSpPr/>
            <p:nvPr/>
          </p:nvSpPr>
          <p:spPr>
            <a:xfrm>
              <a:off x="4602849" y="5920383"/>
              <a:ext cx="58449" cy="98227"/>
            </a:xfrm>
            <a:custGeom>
              <a:avLst/>
              <a:gdLst/>
              <a:ahLst/>
              <a:cxnLst/>
              <a:rect l="0" t="0" r="0" b="0"/>
              <a:pathLst>
                <a:path w="58449" h="98227">
                  <a:moveTo>
                    <a:pt x="58448" y="0"/>
                  </a:moveTo>
                  <a:lnTo>
                    <a:pt x="36248" y="0"/>
                  </a:lnTo>
                  <a:lnTo>
                    <a:pt x="31053" y="2645"/>
                  </a:lnTo>
                  <a:lnTo>
                    <a:pt x="19633" y="12429"/>
                  </a:lnTo>
                  <a:lnTo>
                    <a:pt x="16392" y="18091"/>
                  </a:lnTo>
                  <a:lnTo>
                    <a:pt x="13959" y="23915"/>
                  </a:lnTo>
                  <a:lnTo>
                    <a:pt x="8004" y="32773"/>
                  </a:lnTo>
                  <a:lnTo>
                    <a:pt x="4806" y="41681"/>
                  </a:lnTo>
                  <a:lnTo>
                    <a:pt x="542" y="47629"/>
                  </a:lnTo>
                  <a:lnTo>
                    <a:pt x="0" y="50604"/>
                  </a:lnTo>
                  <a:lnTo>
                    <a:pt x="631" y="53579"/>
                  </a:lnTo>
                  <a:lnTo>
                    <a:pt x="2986" y="60524"/>
                  </a:lnTo>
                  <a:lnTo>
                    <a:pt x="4622" y="82103"/>
                  </a:lnTo>
                  <a:lnTo>
                    <a:pt x="5696" y="84500"/>
                  </a:lnTo>
                  <a:lnTo>
                    <a:pt x="7405" y="86099"/>
                  </a:lnTo>
                  <a:lnTo>
                    <a:pt x="9537" y="87165"/>
                  </a:lnTo>
                  <a:lnTo>
                    <a:pt x="10958" y="88868"/>
                  </a:lnTo>
                  <a:lnTo>
                    <a:pt x="13799"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6" name="SMARTInkShape-1022"/>
            <p:cNvSpPr/>
            <p:nvPr/>
          </p:nvSpPr>
          <p:spPr>
            <a:xfrm>
              <a:off x="4705946" y="5911456"/>
              <a:ext cx="80255" cy="133943"/>
            </a:xfrm>
            <a:custGeom>
              <a:avLst/>
              <a:gdLst/>
              <a:ahLst/>
              <a:cxnLst/>
              <a:rect l="0" t="0" r="0" b="0"/>
              <a:pathLst>
                <a:path w="80255" h="133943">
                  <a:moveTo>
                    <a:pt x="8929" y="53575"/>
                  </a:moveTo>
                  <a:lnTo>
                    <a:pt x="13669" y="48835"/>
                  </a:lnTo>
                  <a:lnTo>
                    <a:pt x="18643" y="46507"/>
                  </a:lnTo>
                  <a:lnTo>
                    <a:pt x="32845" y="43898"/>
                  </a:lnTo>
                  <a:lnTo>
                    <a:pt x="44668" y="37626"/>
                  </a:lnTo>
                  <a:lnTo>
                    <a:pt x="56558" y="36093"/>
                  </a:lnTo>
                  <a:lnTo>
                    <a:pt x="58541" y="34975"/>
                  </a:lnTo>
                  <a:lnTo>
                    <a:pt x="59863" y="33238"/>
                  </a:lnTo>
                  <a:lnTo>
                    <a:pt x="60744" y="31087"/>
                  </a:lnTo>
                  <a:lnTo>
                    <a:pt x="62324" y="29653"/>
                  </a:lnTo>
                  <a:lnTo>
                    <a:pt x="66725" y="28061"/>
                  </a:lnTo>
                  <a:lnTo>
                    <a:pt x="68296" y="26644"/>
                  </a:lnTo>
                  <a:lnTo>
                    <a:pt x="72153" y="17767"/>
                  </a:lnTo>
                  <a:lnTo>
                    <a:pt x="79988" y="9330"/>
                  </a:lnTo>
                  <a:lnTo>
                    <a:pt x="80254" y="4305"/>
                  </a:lnTo>
                  <a:lnTo>
                    <a:pt x="79300" y="2870"/>
                  </a:lnTo>
                  <a:lnTo>
                    <a:pt x="77671" y="1912"/>
                  </a:lnTo>
                  <a:lnTo>
                    <a:pt x="71802" y="110"/>
                  </a:lnTo>
                  <a:lnTo>
                    <a:pt x="55196" y="0"/>
                  </a:lnTo>
                  <a:lnTo>
                    <a:pt x="46768" y="6135"/>
                  </a:lnTo>
                  <a:lnTo>
                    <a:pt x="38441" y="8100"/>
                  </a:lnTo>
                  <a:lnTo>
                    <a:pt x="32629" y="8559"/>
                  </a:lnTo>
                  <a:lnTo>
                    <a:pt x="26738" y="11409"/>
                  </a:lnTo>
                  <a:lnTo>
                    <a:pt x="14872" y="21323"/>
                  </a:lnTo>
                  <a:lnTo>
                    <a:pt x="11570" y="27004"/>
                  </a:lnTo>
                  <a:lnTo>
                    <a:pt x="9111" y="32836"/>
                  </a:lnTo>
                  <a:lnTo>
                    <a:pt x="3140" y="41698"/>
                  </a:lnTo>
                  <a:lnTo>
                    <a:pt x="930" y="50607"/>
                  </a:lnTo>
                  <a:lnTo>
                    <a:pt x="1" y="93802"/>
                  </a:lnTo>
                  <a:lnTo>
                    <a:pt x="0" y="98252"/>
                  </a:lnTo>
                  <a:lnTo>
                    <a:pt x="992" y="101220"/>
                  </a:lnTo>
                  <a:lnTo>
                    <a:pt x="2645" y="103197"/>
                  </a:lnTo>
                  <a:lnTo>
                    <a:pt x="4740" y="104516"/>
                  </a:lnTo>
                  <a:lnTo>
                    <a:pt x="6137" y="106387"/>
                  </a:lnTo>
                  <a:lnTo>
                    <a:pt x="7688" y="111112"/>
                  </a:lnTo>
                  <a:lnTo>
                    <a:pt x="13669" y="116519"/>
                  </a:lnTo>
                  <a:lnTo>
                    <a:pt x="21950" y="121238"/>
                  </a:lnTo>
                  <a:lnTo>
                    <a:pt x="32190" y="124886"/>
                  </a:lnTo>
                  <a:lnTo>
                    <a:pt x="41508" y="130818"/>
                  </a:lnTo>
                  <a:lnTo>
                    <a:pt x="53577" y="1339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3" name="SMARTInkShape-Group175"/>
          <p:cNvGrpSpPr/>
          <p:nvPr/>
        </p:nvGrpSpPr>
        <p:grpSpPr>
          <a:xfrm>
            <a:off x="4973836" y="1651992"/>
            <a:ext cx="1062634" cy="299398"/>
            <a:chOff x="4973836" y="1651992"/>
            <a:chExt cx="1062634" cy="299398"/>
          </a:xfrm>
        </p:grpSpPr>
        <p:sp>
          <p:nvSpPr>
            <p:cNvPr id="588" name="SMARTInkShape-1023"/>
            <p:cNvSpPr/>
            <p:nvPr/>
          </p:nvSpPr>
          <p:spPr>
            <a:xfrm>
              <a:off x="4973836" y="1670423"/>
              <a:ext cx="312540" cy="239995"/>
            </a:xfrm>
            <a:custGeom>
              <a:avLst/>
              <a:gdLst/>
              <a:ahLst/>
              <a:cxnLst/>
              <a:rect l="0" t="0" r="0" b="0"/>
              <a:pathLst>
                <a:path w="312540" h="239995">
                  <a:moveTo>
                    <a:pt x="0" y="53007"/>
                  </a:moveTo>
                  <a:lnTo>
                    <a:pt x="4740" y="57747"/>
                  </a:lnTo>
                  <a:lnTo>
                    <a:pt x="7068" y="62720"/>
                  </a:lnTo>
                  <a:lnTo>
                    <a:pt x="7689" y="65436"/>
                  </a:lnTo>
                  <a:lnTo>
                    <a:pt x="14821" y="77915"/>
                  </a:lnTo>
                  <a:lnTo>
                    <a:pt x="17741" y="121627"/>
                  </a:lnTo>
                  <a:lnTo>
                    <a:pt x="17849" y="164889"/>
                  </a:lnTo>
                  <a:lnTo>
                    <a:pt x="17859" y="206724"/>
                  </a:lnTo>
                  <a:lnTo>
                    <a:pt x="17859" y="239994"/>
                  </a:lnTo>
                  <a:lnTo>
                    <a:pt x="18852" y="199633"/>
                  </a:lnTo>
                  <a:lnTo>
                    <a:pt x="32099" y="156915"/>
                  </a:lnTo>
                  <a:lnTo>
                    <a:pt x="39982" y="115087"/>
                  </a:lnTo>
                  <a:lnTo>
                    <a:pt x="51102" y="77878"/>
                  </a:lnTo>
                  <a:lnTo>
                    <a:pt x="55490" y="55084"/>
                  </a:lnTo>
                  <a:lnTo>
                    <a:pt x="71328" y="12592"/>
                  </a:lnTo>
                  <a:lnTo>
                    <a:pt x="78981" y="1358"/>
                  </a:lnTo>
                  <a:lnTo>
                    <a:pt x="82397" y="286"/>
                  </a:lnTo>
                  <a:lnTo>
                    <a:pt x="84697" y="0"/>
                  </a:lnTo>
                  <a:lnTo>
                    <a:pt x="86230" y="802"/>
                  </a:lnTo>
                  <a:lnTo>
                    <a:pt x="87252" y="2328"/>
                  </a:lnTo>
                  <a:lnTo>
                    <a:pt x="87934" y="4338"/>
                  </a:lnTo>
                  <a:lnTo>
                    <a:pt x="110253" y="41673"/>
                  </a:lnTo>
                  <a:lnTo>
                    <a:pt x="120314" y="81610"/>
                  </a:lnTo>
                  <a:lnTo>
                    <a:pt x="124603" y="121104"/>
                  </a:lnTo>
                  <a:lnTo>
                    <a:pt x="133377" y="162011"/>
                  </a:lnTo>
                  <a:lnTo>
                    <a:pt x="133567" y="167348"/>
                  </a:lnTo>
                  <a:lnTo>
                    <a:pt x="134686" y="170906"/>
                  </a:lnTo>
                  <a:lnTo>
                    <a:pt x="136423" y="173278"/>
                  </a:lnTo>
                  <a:lnTo>
                    <a:pt x="138574" y="174860"/>
                  </a:lnTo>
                  <a:lnTo>
                    <a:pt x="140007" y="176906"/>
                  </a:lnTo>
                  <a:lnTo>
                    <a:pt x="142763" y="186502"/>
                  </a:lnTo>
                  <a:lnTo>
                    <a:pt x="142872" y="165949"/>
                  </a:lnTo>
                  <a:lnTo>
                    <a:pt x="145520" y="160089"/>
                  </a:lnTo>
                  <a:lnTo>
                    <a:pt x="147615" y="157137"/>
                  </a:lnTo>
                  <a:lnTo>
                    <a:pt x="150563" y="143502"/>
                  </a:lnTo>
                  <a:lnTo>
                    <a:pt x="154287" y="115280"/>
                  </a:lnTo>
                  <a:lnTo>
                    <a:pt x="161470" y="100232"/>
                  </a:lnTo>
                  <a:lnTo>
                    <a:pt x="181613" y="69282"/>
                  </a:lnTo>
                  <a:lnTo>
                    <a:pt x="195253" y="59372"/>
                  </a:lnTo>
                  <a:lnTo>
                    <a:pt x="207122" y="54893"/>
                  </a:lnTo>
                  <a:lnTo>
                    <a:pt x="216408" y="56491"/>
                  </a:lnTo>
                  <a:lnTo>
                    <a:pt x="238217" y="63204"/>
                  </a:lnTo>
                  <a:lnTo>
                    <a:pt x="260578" y="81959"/>
                  </a:lnTo>
                  <a:lnTo>
                    <a:pt x="285697" y="124645"/>
                  </a:lnTo>
                  <a:lnTo>
                    <a:pt x="299634" y="154236"/>
                  </a:lnTo>
                  <a:lnTo>
                    <a:pt x="309643" y="198694"/>
                  </a:lnTo>
                  <a:lnTo>
                    <a:pt x="312539" y="2226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9" name="SMARTInkShape-1024"/>
            <p:cNvSpPr/>
            <p:nvPr/>
          </p:nvSpPr>
          <p:spPr>
            <a:xfrm>
              <a:off x="5368516" y="1785938"/>
              <a:ext cx="131637" cy="142828"/>
            </a:xfrm>
            <a:custGeom>
              <a:avLst/>
              <a:gdLst/>
              <a:ahLst/>
              <a:cxnLst/>
              <a:rect l="0" t="0" r="0" b="0"/>
              <a:pathLst>
                <a:path w="131637" h="142828">
                  <a:moveTo>
                    <a:pt x="87523" y="0"/>
                  </a:moveTo>
                  <a:lnTo>
                    <a:pt x="79834" y="7688"/>
                  </a:lnTo>
                  <a:lnTo>
                    <a:pt x="65572" y="16805"/>
                  </a:lnTo>
                  <a:lnTo>
                    <a:pt x="49527" y="34040"/>
                  </a:lnTo>
                  <a:lnTo>
                    <a:pt x="39878" y="41918"/>
                  </a:lnTo>
                  <a:lnTo>
                    <a:pt x="13224" y="86446"/>
                  </a:lnTo>
                  <a:lnTo>
                    <a:pt x="888" y="113456"/>
                  </a:lnTo>
                  <a:lnTo>
                    <a:pt x="0" y="117309"/>
                  </a:lnTo>
                  <a:lnTo>
                    <a:pt x="401" y="120870"/>
                  </a:lnTo>
                  <a:lnTo>
                    <a:pt x="3492" y="127472"/>
                  </a:lnTo>
                  <a:lnTo>
                    <a:pt x="10811" y="136768"/>
                  </a:lnTo>
                  <a:lnTo>
                    <a:pt x="19033" y="140160"/>
                  </a:lnTo>
                  <a:lnTo>
                    <a:pt x="62366" y="142827"/>
                  </a:lnTo>
                  <a:lnTo>
                    <a:pt x="76983" y="138120"/>
                  </a:lnTo>
                  <a:lnTo>
                    <a:pt x="116802" y="104501"/>
                  </a:lnTo>
                  <a:lnTo>
                    <a:pt x="128107" y="86200"/>
                  </a:lnTo>
                  <a:lnTo>
                    <a:pt x="131368" y="72001"/>
                  </a:lnTo>
                  <a:lnTo>
                    <a:pt x="131636" y="68837"/>
                  </a:lnTo>
                  <a:lnTo>
                    <a:pt x="129288" y="62674"/>
                  </a:lnTo>
                  <a:lnTo>
                    <a:pt x="111167" y="41681"/>
                  </a:lnTo>
                  <a:lnTo>
                    <a:pt x="102662" y="38368"/>
                  </a:lnTo>
                  <a:lnTo>
                    <a:pt x="60734"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0" name="SMARTInkShape-1025"/>
            <p:cNvSpPr/>
            <p:nvPr/>
          </p:nvSpPr>
          <p:spPr>
            <a:xfrm>
              <a:off x="5581219" y="1696919"/>
              <a:ext cx="124852" cy="254471"/>
            </a:xfrm>
            <a:custGeom>
              <a:avLst/>
              <a:gdLst/>
              <a:ahLst/>
              <a:cxnLst/>
              <a:rect l="0" t="0" r="0" b="0"/>
              <a:pathLst>
                <a:path w="124852" h="254471">
                  <a:moveTo>
                    <a:pt x="71273" y="124737"/>
                  </a:moveTo>
                  <a:lnTo>
                    <a:pt x="71273" y="132426"/>
                  </a:lnTo>
                  <a:lnTo>
                    <a:pt x="32888" y="172048"/>
                  </a:lnTo>
                  <a:lnTo>
                    <a:pt x="9315" y="198270"/>
                  </a:lnTo>
                  <a:lnTo>
                    <a:pt x="2645" y="212009"/>
                  </a:lnTo>
                  <a:lnTo>
                    <a:pt x="82" y="238784"/>
                  </a:lnTo>
                  <a:lnTo>
                    <a:pt x="0" y="242440"/>
                  </a:lnTo>
                  <a:lnTo>
                    <a:pt x="937" y="244878"/>
                  </a:lnTo>
                  <a:lnTo>
                    <a:pt x="2555" y="246503"/>
                  </a:lnTo>
                  <a:lnTo>
                    <a:pt x="9571" y="251436"/>
                  </a:lnTo>
                  <a:lnTo>
                    <a:pt x="12279" y="253851"/>
                  </a:lnTo>
                  <a:lnTo>
                    <a:pt x="15077" y="254470"/>
                  </a:lnTo>
                  <a:lnTo>
                    <a:pt x="17934" y="253889"/>
                  </a:lnTo>
                  <a:lnTo>
                    <a:pt x="24747" y="251592"/>
                  </a:lnTo>
                  <a:lnTo>
                    <a:pt x="45289" y="247470"/>
                  </a:lnTo>
                  <a:lnTo>
                    <a:pt x="59936" y="240147"/>
                  </a:lnTo>
                  <a:lnTo>
                    <a:pt x="68219" y="232585"/>
                  </a:lnTo>
                  <a:lnTo>
                    <a:pt x="100301" y="193651"/>
                  </a:lnTo>
                  <a:lnTo>
                    <a:pt x="115188" y="166829"/>
                  </a:lnTo>
                  <a:lnTo>
                    <a:pt x="121988" y="141839"/>
                  </a:lnTo>
                  <a:lnTo>
                    <a:pt x="123482" y="97849"/>
                  </a:lnTo>
                  <a:lnTo>
                    <a:pt x="117113" y="58027"/>
                  </a:lnTo>
                  <a:lnTo>
                    <a:pt x="104944" y="15787"/>
                  </a:lnTo>
                  <a:lnTo>
                    <a:pt x="98182" y="0"/>
                  </a:lnTo>
                  <a:lnTo>
                    <a:pt x="93357" y="4545"/>
                  </a:lnTo>
                  <a:lnTo>
                    <a:pt x="91010" y="9472"/>
                  </a:lnTo>
                  <a:lnTo>
                    <a:pt x="89181" y="45175"/>
                  </a:lnTo>
                  <a:lnTo>
                    <a:pt x="90131" y="80379"/>
                  </a:lnTo>
                  <a:lnTo>
                    <a:pt x="98227" y="124685"/>
                  </a:lnTo>
                  <a:lnTo>
                    <a:pt x="113221" y="164159"/>
                  </a:lnTo>
                  <a:lnTo>
                    <a:pt x="124851" y="196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1" name="SMARTInkShape-1026"/>
            <p:cNvSpPr/>
            <p:nvPr/>
          </p:nvSpPr>
          <p:spPr>
            <a:xfrm>
              <a:off x="5759648" y="1768233"/>
              <a:ext cx="160736" cy="142473"/>
            </a:xfrm>
            <a:custGeom>
              <a:avLst/>
              <a:gdLst/>
              <a:ahLst/>
              <a:cxnLst/>
              <a:rect l="0" t="0" r="0" b="0"/>
              <a:pathLst>
                <a:path w="160736" h="142473">
                  <a:moveTo>
                    <a:pt x="0" y="115931"/>
                  </a:moveTo>
                  <a:lnTo>
                    <a:pt x="0" y="111191"/>
                  </a:lnTo>
                  <a:lnTo>
                    <a:pt x="993" y="109794"/>
                  </a:lnTo>
                  <a:lnTo>
                    <a:pt x="2646" y="108863"/>
                  </a:lnTo>
                  <a:lnTo>
                    <a:pt x="18044" y="102370"/>
                  </a:lnTo>
                  <a:lnTo>
                    <a:pt x="33183" y="92784"/>
                  </a:lnTo>
                  <a:lnTo>
                    <a:pt x="59982" y="84881"/>
                  </a:lnTo>
                  <a:lnTo>
                    <a:pt x="68992" y="76996"/>
                  </a:lnTo>
                  <a:lnTo>
                    <a:pt x="77296" y="67868"/>
                  </a:lnTo>
                  <a:lnTo>
                    <a:pt x="109723" y="41616"/>
                  </a:lnTo>
                  <a:lnTo>
                    <a:pt x="113258" y="35608"/>
                  </a:lnTo>
                  <a:lnTo>
                    <a:pt x="115821" y="29630"/>
                  </a:lnTo>
                  <a:lnTo>
                    <a:pt x="120268" y="23666"/>
                  </a:lnTo>
                  <a:lnTo>
                    <a:pt x="120859" y="20687"/>
                  </a:lnTo>
                  <a:lnTo>
                    <a:pt x="120260" y="17708"/>
                  </a:lnTo>
                  <a:lnTo>
                    <a:pt x="117941" y="11753"/>
                  </a:lnTo>
                  <a:lnTo>
                    <a:pt x="116911" y="5799"/>
                  </a:lnTo>
                  <a:lnTo>
                    <a:pt x="115644" y="3814"/>
                  </a:lnTo>
                  <a:lnTo>
                    <a:pt x="113807" y="2491"/>
                  </a:lnTo>
                  <a:lnTo>
                    <a:pt x="109120" y="1021"/>
                  </a:lnTo>
                  <a:lnTo>
                    <a:pt x="90377" y="0"/>
                  </a:lnTo>
                  <a:lnTo>
                    <a:pt x="82171" y="2560"/>
                  </a:lnTo>
                  <a:lnTo>
                    <a:pt x="59585" y="16077"/>
                  </a:lnTo>
                  <a:lnTo>
                    <a:pt x="42601" y="33773"/>
                  </a:lnTo>
                  <a:lnTo>
                    <a:pt x="32825" y="41713"/>
                  </a:lnTo>
                  <a:lnTo>
                    <a:pt x="15286" y="68724"/>
                  </a:lnTo>
                  <a:lnTo>
                    <a:pt x="10186" y="91209"/>
                  </a:lnTo>
                  <a:lnTo>
                    <a:pt x="9488" y="99321"/>
                  </a:lnTo>
                  <a:lnTo>
                    <a:pt x="13836" y="114207"/>
                  </a:lnTo>
                  <a:lnTo>
                    <a:pt x="21408" y="126444"/>
                  </a:lnTo>
                  <a:lnTo>
                    <a:pt x="34676" y="136354"/>
                  </a:lnTo>
                  <a:lnTo>
                    <a:pt x="55915" y="140834"/>
                  </a:lnTo>
                  <a:lnTo>
                    <a:pt x="98535" y="142472"/>
                  </a:lnTo>
                  <a:lnTo>
                    <a:pt x="135787" y="141695"/>
                  </a:lnTo>
                  <a:lnTo>
                    <a:pt x="160735" y="1337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2" name="SMARTInkShape-1027"/>
            <p:cNvSpPr/>
            <p:nvPr/>
          </p:nvSpPr>
          <p:spPr>
            <a:xfrm>
              <a:off x="6019847" y="1651992"/>
              <a:ext cx="16623" cy="232173"/>
            </a:xfrm>
            <a:custGeom>
              <a:avLst/>
              <a:gdLst/>
              <a:ahLst/>
              <a:cxnLst/>
              <a:rect l="0" t="0" r="0" b="0"/>
              <a:pathLst>
                <a:path w="16623" h="232173">
                  <a:moveTo>
                    <a:pt x="7692" y="0"/>
                  </a:moveTo>
                  <a:lnTo>
                    <a:pt x="7692" y="42241"/>
                  </a:lnTo>
                  <a:lnTo>
                    <a:pt x="3" y="82181"/>
                  </a:lnTo>
                  <a:lnTo>
                    <a:pt x="0" y="115452"/>
                  </a:lnTo>
                  <a:lnTo>
                    <a:pt x="6484" y="153093"/>
                  </a:lnTo>
                  <a:lnTo>
                    <a:pt x="8446" y="188770"/>
                  </a:lnTo>
                  <a:lnTo>
                    <a:pt x="16622"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07" name="SMARTInkShape-Group176"/>
          <p:cNvGrpSpPr/>
          <p:nvPr/>
        </p:nvGrpSpPr>
        <p:grpSpPr>
          <a:xfrm>
            <a:off x="5002449" y="1794867"/>
            <a:ext cx="2114513" cy="709311"/>
            <a:chOff x="5002449" y="1794867"/>
            <a:chExt cx="2114513" cy="709311"/>
          </a:xfrm>
        </p:grpSpPr>
        <p:sp>
          <p:nvSpPr>
            <p:cNvPr id="594" name="SMARTInkShape-1028"/>
            <p:cNvSpPr/>
            <p:nvPr/>
          </p:nvSpPr>
          <p:spPr>
            <a:xfrm>
              <a:off x="5393687" y="2198503"/>
              <a:ext cx="732080" cy="305675"/>
            </a:xfrm>
            <a:custGeom>
              <a:avLst/>
              <a:gdLst/>
              <a:ahLst/>
              <a:cxnLst/>
              <a:rect l="0" t="0" r="0" b="0"/>
              <a:pathLst>
                <a:path w="732080" h="305675">
                  <a:moveTo>
                    <a:pt x="89141" y="7130"/>
                  </a:moveTo>
                  <a:lnTo>
                    <a:pt x="76712" y="7130"/>
                  </a:lnTo>
                  <a:lnTo>
                    <a:pt x="71050" y="9776"/>
                  </a:lnTo>
                  <a:lnTo>
                    <a:pt x="65226" y="13267"/>
                  </a:lnTo>
                  <a:lnTo>
                    <a:pt x="41324" y="22943"/>
                  </a:lnTo>
                  <a:lnTo>
                    <a:pt x="33824" y="28379"/>
                  </a:lnTo>
                  <a:lnTo>
                    <a:pt x="5830" y="68068"/>
                  </a:lnTo>
                  <a:lnTo>
                    <a:pt x="1618" y="80197"/>
                  </a:lnTo>
                  <a:lnTo>
                    <a:pt x="0" y="106973"/>
                  </a:lnTo>
                  <a:lnTo>
                    <a:pt x="2559" y="113682"/>
                  </a:lnTo>
                  <a:lnTo>
                    <a:pt x="6012" y="119971"/>
                  </a:lnTo>
                  <a:lnTo>
                    <a:pt x="7546" y="126073"/>
                  </a:lnTo>
                  <a:lnTo>
                    <a:pt x="8948" y="128097"/>
                  </a:lnTo>
                  <a:lnTo>
                    <a:pt x="10874" y="129446"/>
                  </a:lnTo>
                  <a:lnTo>
                    <a:pt x="16653" y="130946"/>
                  </a:lnTo>
                  <a:lnTo>
                    <a:pt x="25836" y="131612"/>
                  </a:lnTo>
                  <a:lnTo>
                    <a:pt x="33885" y="129263"/>
                  </a:lnTo>
                  <a:lnTo>
                    <a:pt x="56362" y="115891"/>
                  </a:lnTo>
                  <a:lnTo>
                    <a:pt x="89089" y="71656"/>
                  </a:lnTo>
                  <a:lnTo>
                    <a:pt x="101037" y="53390"/>
                  </a:lnTo>
                  <a:lnTo>
                    <a:pt x="106845" y="34561"/>
                  </a:lnTo>
                  <a:lnTo>
                    <a:pt x="111695" y="38849"/>
                  </a:lnTo>
                  <a:lnTo>
                    <a:pt x="114048" y="43717"/>
                  </a:lnTo>
                  <a:lnTo>
                    <a:pt x="125595" y="82020"/>
                  </a:lnTo>
                  <a:lnTo>
                    <a:pt x="131361" y="106379"/>
                  </a:lnTo>
                  <a:lnTo>
                    <a:pt x="140599" y="150139"/>
                  </a:lnTo>
                  <a:lnTo>
                    <a:pt x="149998" y="194671"/>
                  </a:lnTo>
                  <a:lnTo>
                    <a:pt x="159193" y="235804"/>
                  </a:lnTo>
                  <a:lnTo>
                    <a:pt x="160457" y="271998"/>
                  </a:lnTo>
                  <a:lnTo>
                    <a:pt x="157879" y="281284"/>
                  </a:lnTo>
                  <a:lnTo>
                    <a:pt x="148139" y="295330"/>
                  </a:lnTo>
                  <a:lnTo>
                    <a:pt x="139585" y="304630"/>
                  </a:lnTo>
                  <a:lnTo>
                    <a:pt x="136661" y="305674"/>
                  </a:lnTo>
                  <a:lnTo>
                    <a:pt x="133719" y="305378"/>
                  </a:lnTo>
                  <a:lnTo>
                    <a:pt x="112761" y="295150"/>
                  </a:lnTo>
                  <a:lnTo>
                    <a:pt x="90721" y="276140"/>
                  </a:lnTo>
                  <a:lnTo>
                    <a:pt x="68705" y="246855"/>
                  </a:lnTo>
                  <a:lnTo>
                    <a:pt x="65176" y="237368"/>
                  </a:lnTo>
                  <a:lnTo>
                    <a:pt x="62517" y="197517"/>
                  </a:lnTo>
                  <a:lnTo>
                    <a:pt x="65072" y="188319"/>
                  </a:lnTo>
                  <a:lnTo>
                    <a:pt x="83347" y="157351"/>
                  </a:lnTo>
                  <a:lnTo>
                    <a:pt x="107805" y="141258"/>
                  </a:lnTo>
                  <a:lnTo>
                    <a:pt x="145435" y="123232"/>
                  </a:lnTo>
                  <a:lnTo>
                    <a:pt x="186822" y="105358"/>
                  </a:lnTo>
                  <a:lnTo>
                    <a:pt x="223039" y="84851"/>
                  </a:lnTo>
                  <a:lnTo>
                    <a:pt x="260015" y="50411"/>
                  </a:lnTo>
                  <a:lnTo>
                    <a:pt x="264304" y="40918"/>
                  </a:lnTo>
                  <a:lnTo>
                    <a:pt x="267676" y="4275"/>
                  </a:lnTo>
                  <a:lnTo>
                    <a:pt x="266703" y="2250"/>
                  </a:lnTo>
                  <a:lnTo>
                    <a:pt x="265062" y="900"/>
                  </a:lnTo>
                  <a:lnTo>
                    <a:pt x="262977" y="0"/>
                  </a:lnTo>
                  <a:lnTo>
                    <a:pt x="260594" y="392"/>
                  </a:lnTo>
                  <a:lnTo>
                    <a:pt x="249641" y="5505"/>
                  </a:lnTo>
                  <a:lnTo>
                    <a:pt x="246742" y="6047"/>
                  </a:lnTo>
                  <a:lnTo>
                    <a:pt x="240877" y="11940"/>
                  </a:lnTo>
                  <a:lnTo>
                    <a:pt x="214155" y="52455"/>
                  </a:lnTo>
                  <a:lnTo>
                    <a:pt x="209195" y="63985"/>
                  </a:lnTo>
                  <a:lnTo>
                    <a:pt x="205750" y="93490"/>
                  </a:lnTo>
                  <a:lnTo>
                    <a:pt x="208105" y="102728"/>
                  </a:lnTo>
                  <a:lnTo>
                    <a:pt x="229152" y="137169"/>
                  </a:lnTo>
                  <a:lnTo>
                    <a:pt x="238003" y="145760"/>
                  </a:lnTo>
                  <a:lnTo>
                    <a:pt x="243937" y="148118"/>
                  </a:lnTo>
                  <a:lnTo>
                    <a:pt x="270712" y="149956"/>
                  </a:lnTo>
                  <a:lnTo>
                    <a:pt x="276665" y="147337"/>
                  </a:lnTo>
                  <a:lnTo>
                    <a:pt x="279641" y="145250"/>
                  </a:lnTo>
                  <a:lnTo>
                    <a:pt x="306430" y="106891"/>
                  </a:lnTo>
                  <a:lnTo>
                    <a:pt x="319164" y="66577"/>
                  </a:lnTo>
                  <a:lnTo>
                    <a:pt x="333328" y="41625"/>
                  </a:lnTo>
                  <a:lnTo>
                    <a:pt x="339220" y="37344"/>
                  </a:lnTo>
                  <a:lnTo>
                    <a:pt x="346348" y="34595"/>
                  </a:lnTo>
                  <a:lnTo>
                    <a:pt x="360377" y="33978"/>
                  </a:lnTo>
                  <a:lnTo>
                    <a:pt x="362238" y="34951"/>
                  </a:lnTo>
                  <a:lnTo>
                    <a:pt x="363479" y="36591"/>
                  </a:lnTo>
                  <a:lnTo>
                    <a:pt x="372763" y="55290"/>
                  </a:lnTo>
                  <a:lnTo>
                    <a:pt x="388856" y="81513"/>
                  </a:lnTo>
                  <a:lnTo>
                    <a:pt x="391596" y="93551"/>
                  </a:lnTo>
                  <a:lnTo>
                    <a:pt x="393401" y="108253"/>
                  </a:lnTo>
                  <a:lnTo>
                    <a:pt x="403754" y="131966"/>
                  </a:lnTo>
                  <a:lnTo>
                    <a:pt x="406039" y="135003"/>
                  </a:lnTo>
                  <a:lnTo>
                    <a:pt x="411225" y="138376"/>
                  </a:lnTo>
                  <a:lnTo>
                    <a:pt x="422638" y="140542"/>
                  </a:lnTo>
                  <a:lnTo>
                    <a:pt x="424582" y="139728"/>
                  </a:lnTo>
                  <a:lnTo>
                    <a:pt x="425878" y="138192"/>
                  </a:lnTo>
                  <a:lnTo>
                    <a:pt x="428310" y="133841"/>
                  </a:lnTo>
                  <a:lnTo>
                    <a:pt x="460241" y="99393"/>
                  </a:lnTo>
                  <a:lnTo>
                    <a:pt x="471025" y="71499"/>
                  </a:lnTo>
                  <a:lnTo>
                    <a:pt x="473082" y="44645"/>
                  </a:lnTo>
                  <a:lnTo>
                    <a:pt x="472101" y="44046"/>
                  </a:lnTo>
                  <a:lnTo>
                    <a:pt x="462092" y="42919"/>
                  </a:lnTo>
                  <a:lnTo>
                    <a:pt x="459815" y="42895"/>
                  </a:lnTo>
                  <a:lnTo>
                    <a:pt x="454637" y="45515"/>
                  </a:lnTo>
                  <a:lnTo>
                    <a:pt x="451868" y="47603"/>
                  </a:lnTo>
                  <a:lnTo>
                    <a:pt x="448790" y="52569"/>
                  </a:lnTo>
                  <a:lnTo>
                    <a:pt x="438014" y="86966"/>
                  </a:lnTo>
                  <a:lnTo>
                    <a:pt x="437521" y="104039"/>
                  </a:lnTo>
                  <a:lnTo>
                    <a:pt x="440099" y="112377"/>
                  </a:lnTo>
                  <a:lnTo>
                    <a:pt x="452637" y="128917"/>
                  </a:lnTo>
                  <a:lnTo>
                    <a:pt x="467212" y="144019"/>
                  </a:lnTo>
                  <a:lnTo>
                    <a:pt x="473139" y="147344"/>
                  </a:lnTo>
                  <a:lnTo>
                    <a:pt x="476108" y="148231"/>
                  </a:lnTo>
                  <a:lnTo>
                    <a:pt x="479080" y="147830"/>
                  </a:lnTo>
                  <a:lnTo>
                    <a:pt x="488995" y="143518"/>
                  </a:lnTo>
                  <a:lnTo>
                    <a:pt x="503068" y="140807"/>
                  </a:lnTo>
                  <a:lnTo>
                    <a:pt x="510572" y="136656"/>
                  </a:lnTo>
                  <a:lnTo>
                    <a:pt x="543310" y="93229"/>
                  </a:lnTo>
                  <a:lnTo>
                    <a:pt x="571180" y="50024"/>
                  </a:lnTo>
                  <a:lnTo>
                    <a:pt x="578217" y="40084"/>
                  </a:lnTo>
                  <a:lnTo>
                    <a:pt x="592342" y="29903"/>
                  </a:lnTo>
                  <a:lnTo>
                    <a:pt x="606506" y="23314"/>
                  </a:lnTo>
                  <a:lnTo>
                    <a:pt x="609669" y="20896"/>
                  </a:lnTo>
                  <a:lnTo>
                    <a:pt x="612769" y="20276"/>
                  </a:lnTo>
                  <a:lnTo>
                    <a:pt x="615828" y="20855"/>
                  </a:lnTo>
                  <a:lnTo>
                    <a:pt x="621873" y="23152"/>
                  </a:lnTo>
                  <a:lnTo>
                    <a:pt x="639799" y="25820"/>
                  </a:lnTo>
                  <a:lnTo>
                    <a:pt x="649946" y="32656"/>
                  </a:lnTo>
                  <a:lnTo>
                    <a:pt x="650927" y="36003"/>
                  </a:lnTo>
                  <a:lnTo>
                    <a:pt x="651698" y="63721"/>
                  </a:lnTo>
                  <a:lnTo>
                    <a:pt x="649059" y="69654"/>
                  </a:lnTo>
                  <a:lnTo>
                    <a:pt x="619931" y="111474"/>
                  </a:lnTo>
                  <a:lnTo>
                    <a:pt x="614125" y="130120"/>
                  </a:lnTo>
                  <a:lnTo>
                    <a:pt x="608457" y="138911"/>
                  </a:lnTo>
                  <a:lnTo>
                    <a:pt x="608985" y="139633"/>
                  </a:lnTo>
                  <a:lnTo>
                    <a:pt x="614874" y="140885"/>
                  </a:lnTo>
                  <a:lnTo>
                    <a:pt x="620402" y="141019"/>
                  </a:lnTo>
                  <a:lnTo>
                    <a:pt x="625559" y="138404"/>
                  </a:lnTo>
                  <a:lnTo>
                    <a:pt x="653484" y="112394"/>
                  </a:lnTo>
                  <a:lnTo>
                    <a:pt x="657460" y="103193"/>
                  </a:lnTo>
                  <a:lnTo>
                    <a:pt x="660219" y="93481"/>
                  </a:lnTo>
                  <a:lnTo>
                    <a:pt x="667430" y="79161"/>
                  </a:lnTo>
                  <a:lnTo>
                    <a:pt x="669534" y="53552"/>
                  </a:lnTo>
                  <a:lnTo>
                    <a:pt x="670563" y="85552"/>
                  </a:lnTo>
                  <a:lnTo>
                    <a:pt x="680595" y="113737"/>
                  </a:lnTo>
                  <a:lnTo>
                    <a:pt x="682873" y="116896"/>
                  </a:lnTo>
                  <a:lnTo>
                    <a:pt x="688051" y="120407"/>
                  </a:lnTo>
                  <a:lnTo>
                    <a:pt x="694651" y="121967"/>
                  </a:lnTo>
                  <a:lnTo>
                    <a:pt x="704200" y="122661"/>
                  </a:lnTo>
                  <a:lnTo>
                    <a:pt x="732079" y="1142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5" name="SMARTInkShape-1029"/>
            <p:cNvSpPr/>
            <p:nvPr/>
          </p:nvSpPr>
          <p:spPr>
            <a:xfrm>
              <a:off x="6161491" y="2107406"/>
              <a:ext cx="35713" cy="250033"/>
            </a:xfrm>
            <a:custGeom>
              <a:avLst/>
              <a:gdLst/>
              <a:ahLst/>
              <a:cxnLst/>
              <a:rect l="0" t="0" r="0" b="0"/>
              <a:pathLst>
                <a:path w="35713" h="250033">
                  <a:moveTo>
                    <a:pt x="8923" y="0"/>
                  </a:moveTo>
                  <a:lnTo>
                    <a:pt x="8923" y="4741"/>
                  </a:lnTo>
                  <a:lnTo>
                    <a:pt x="6277" y="9714"/>
                  </a:lnTo>
                  <a:lnTo>
                    <a:pt x="4183" y="12429"/>
                  </a:lnTo>
                  <a:lnTo>
                    <a:pt x="1855" y="20738"/>
                  </a:lnTo>
                  <a:lnTo>
                    <a:pt x="157" y="63545"/>
                  </a:lnTo>
                  <a:lnTo>
                    <a:pt x="26" y="103172"/>
                  </a:lnTo>
                  <a:lnTo>
                    <a:pt x="0" y="142088"/>
                  </a:lnTo>
                  <a:lnTo>
                    <a:pt x="2641" y="178439"/>
                  </a:lnTo>
                  <a:lnTo>
                    <a:pt x="18085" y="222445"/>
                  </a:lnTo>
                  <a:lnTo>
                    <a:pt x="26630" y="244782"/>
                  </a:lnTo>
                  <a:lnTo>
                    <a:pt x="28665" y="246532"/>
                  </a:lnTo>
                  <a:lnTo>
                    <a:pt x="35712"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6" name="SMARTInkShape-1030"/>
            <p:cNvSpPr/>
            <p:nvPr/>
          </p:nvSpPr>
          <p:spPr>
            <a:xfrm>
              <a:off x="6236952" y="2286000"/>
              <a:ext cx="13830" cy="89298"/>
            </a:xfrm>
            <a:custGeom>
              <a:avLst/>
              <a:gdLst/>
              <a:ahLst/>
              <a:cxnLst/>
              <a:rect l="0" t="0" r="0" b="0"/>
              <a:pathLst>
                <a:path w="13830" h="89298">
                  <a:moveTo>
                    <a:pt x="13829" y="0"/>
                  </a:moveTo>
                  <a:lnTo>
                    <a:pt x="13829" y="12429"/>
                  </a:lnTo>
                  <a:lnTo>
                    <a:pt x="11184" y="18092"/>
                  </a:lnTo>
                  <a:lnTo>
                    <a:pt x="9089" y="20991"/>
                  </a:lnTo>
                  <a:lnTo>
                    <a:pt x="0" y="50775"/>
                  </a:lnTo>
                  <a:lnTo>
                    <a:pt x="4900"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7" name="SMARTInkShape-1031"/>
            <p:cNvSpPr/>
            <p:nvPr/>
          </p:nvSpPr>
          <p:spPr>
            <a:xfrm>
              <a:off x="6223992" y="2205633"/>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8" name="SMARTInkShape-1032"/>
            <p:cNvSpPr/>
            <p:nvPr/>
          </p:nvSpPr>
          <p:spPr>
            <a:xfrm>
              <a:off x="6331148" y="2250649"/>
              <a:ext cx="53580" cy="149638"/>
            </a:xfrm>
            <a:custGeom>
              <a:avLst/>
              <a:gdLst/>
              <a:ahLst/>
              <a:cxnLst/>
              <a:rect l="0" t="0" r="0" b="0"/>
              <a:pathLst>
                <a:path w="53580" h="149638">
                  <a:moveTo>
                    <a:pt x="0" y="8562"/>
                  </a:moveTo>
                  <a:lnTo>
                    <a:pt x="0" y="3821"/>
                  </a:lnTo>
                  <a:lnTo>
                    <a:pt x="993" y="2425"/>
                  </a:lnTo>
                  <a:lnTo>
                    <a:pt x="2646" y="1494"/>
                  </a:lnTo>
                  <a:lnTo>
                    <a:pt x="12429" y="0"/>
                  </a:lnTo>
                  <a:lnTo>
                    <a:pt x="18092" y="2441"/>
                  </a:lnTo>
                  <a:lnTo>
                    <a:pt x="31021" y="12944"/>
                  </a:lnTo>
                  <a:lnTo>
                    <a:pt x="33631" y="18116"/>
                  </a:lnTo>
                  <a:lnTo>
                    <a:pt x="35444" y="39586"/>
                  </a:lnTo>
                  <a:lnTo>
                    <a:pt x="34646" y="56560"/>
                  </a:lnTo>
                  <a:lnTo>
                    <a:pt x="23280" y="86002"/>
                  </a:lnTo>
                  <a:lnTo>
                    <a:pt x="2625" y="122556"/>
                  </a:lnTo>
                  <a:lnTo>
                    <a:pt x="519" y="136141"/>
                  </a:lnTo>
                  <a:lnTo>
                    <a:pt x="2877" y="142324"/>
                  </a:lnTo>
                  <a:lnTo>
                    <a:pt x="4894" y="145361"/>
                  </a:lnTo>
                  <a:lnTo>
                    <a:pt x="7232" y="147387"/>
                  </a:lnTo>
                  <a:lnTo>
                    <a:pt x="12475" y="149637"/>
                  </a:lnTo>
                  <a:lnTo>
                    <a:pt x="20758" y="147991"/>
                  </a:lnTo>
                  <a:lnTo>
                    <a:pt x="44119" y="140343"/>
                  </a:lnTo>
                  <a:lnTo>
                    <a:pt x="53579" y="13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9" name="SMARTInkShape-1033"/>
            <p:cNvSpPr/>
            <p:nvPr/>
          </p:nvSpPr>
          <p:spPr>
            <a:xfrm>
              <a:off x="6431181" y="2259211"/>
              <a:ext cx="141070" cy="115410"/>
            </a:xfrm>
            <a:custGeom>
              <a:avLst/>
              <a:gdLst/>
              <a:ahLst/>
              <a:cxnLst/>
              <a:rect l="0" t="0" r="0" b="0"/>
              <a:pathLst>
                <a:path w="141070" h="115410">
                  <a:moveTo>
                    <a:pt x="78561" y="0"/>
                  </a:moveTo>
                  <a:lnTo>
                    <a:pt x="73820" y="0"/>
                  </a:lnTo>
                  <a:lnTo>
                    <a:pt x="68848" y="2646"/>
                  </a:lnTo>
                  <a:lnTo>
                    <a:pt x="31549" y="31045"/>
                  </a:lnTo>
                  <a:lnTo>
                    <a:pt x="7334" y="71512"/>
                  </a:lnTo>
                  <a:lnTo>
                    <a:pt x="2256" y="83377"/>
                  </a:lnTo>
                  <a:lnTo>
                    <a:pt x="0" y="95265"/>
                  </a:lnTo>
                  <a:lnTo>
                    <a:pt x="1643" y="104517"/>
                  </a:lnTo>
                  <a:lnTo>
                    <a:pt x="6041" y="113801"/>
                  </a:lnTo>
                  <a:lnTo>
                    <a:pt x="11934" y="115070"/>
                  </a:lnTo>
                  <a:lnTo>
                    <a:pt x="16284" y="115409"/>
                  </a:lnTo>
                  <a:lnTo>
                    <a:pt x="23763" y="113139"/>
                  </a:lnTo>
                  <a:lnTo>
                    <a:pt x="40697" y="99823"/>
                  </a:lnTo>
                  <a:lnTo>
                    <a:pt x="58808" y="79506"/>
                  </a:lnTo>
                  <a:lnTo>
                    <a:pt x="64821" y="68078"/>
                  </a:lnTo>
                  <a:lnTo>
                    <a:pt x="71328" y="47219"/>
                  </a:lnTo>
                  <a:lnTo>
                    <a:pt x="77132" y="37990"/>
                  </a:lnTo>
                  <a:lnTo>
                    <a:pt x="78436" y="28230"/>
                  </a:lnTo>
                  <a:lnTo>
                    <a:pt x="79546" y="43097"/>
                  </a:lnTo>
                  <a:lnTo>
                    <a:pt x="86248" y="64300"/>
                  </a:lnTo>
                  <a:lnTo>
                    <a:pt x="88237" y="83293"/>
                  </a:lnTo>
                  <a:lnTo>
                    <a:pt x="92122" y="90928"/>
                  </a:lnTo>
                  <a:lnTo>
                    <a:pt x="94548" y="93361"/>
                  </a:lnTo>
                  <a:lnTo>
                    <a:pt x="99887" y="96064"/>
                  </a:lnTo>
                  <a:lnTo>
                    <a:pt x="113213" y="97586"/>
                  </a:lnTo>
                  <a:lnTo>
                    <a:pt x="141069"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0" name="SMARTInkShape-1034"/>
            <p:cNvSpPr/>
            <p:nvPr/>
          </p:nvSpPr>
          <p:spPr>
            <a:xfrm>
              <a:off x="6634762" y="2107406"/>
              <a:ext cx="26786" cy="241103"/>
            </a:xfrm>
            <a:custGeom>
              <a:avLst/>
              <a:gdLst/>
              <a:ahLst/>
              <a:cxnLst/>
              <a:rect l="0" t="0" r="0" b="0"/>
              <a:pathLst>
                <a:path w="26786" h="241103">
                  <a:moveTo>
                    <a:pt x="8926" y="0"/>
                  </a:moveTo>
                  <a:lnTo>
                    <a:pt x="8926" y="4741"/>
                  </a:lnTo>
                  <a:lnTo>
                    <a:pt x="6280" y="9714"/>
                  </a:lnTo>
                  <a:lnTo>
                    <a:pt x="4185" y="12429"/>
                  </a:lnTo>
                  <a:lnTo>
                    <a:pt x="1858" y="20738"/>
                  </a:lnTo>
                  <a:lnTo>
                    <a:pt x="104" y="64441"/>
                  </a:lnTo>
                  <a:lnTo>
                    <a:pt x="18" y="99601"/>
                  </a:lnTo>
                  <a:lnTo>
                    <a:pt x="0" y="141089"/>
                  </a:lnTo>
                  <a:lnTo>
                    <a:pt x="2643" y="169135"/>
                  </a:lnTo>
                  <a:lnTo>
                    <a:pt x="15441" y="210837"/>
                  </a:lnTo>
                  <a:lnTo>
                    <a:pt x="17775" y="218721"/>
                  </a:lnTo>
                  <a:lnTo>
                    <a:pt x="24711" y="231867"/>
                  </a:lnTo>
                  <a:lnTo>
                    <a:pt x="26785"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1" name="SMARTInkShape-1035"/>
            <p:cNvSpPr/>
            <p:nvPr/>
          </p:nvSpPr>
          <p:spPr>
            <a:xfrm>
              <a:off x="6563320" y="2241496"/>
              <a:ext cx="160736" cy="115943"/>
            </a:xfrm>
            <a:custGeom>
              <a:avLst/>
              <a:gdLst/>
              <a:ahLst/>
              <a:cxnLst/>
              <a:rect l="0" t="0" r="0" b="0"/>
              <a:pathLst>
                <a:path w="160736" h="115943">
                  <a:moveTo>
                    <a:pt x="0" y="26645"/>
                  </a:moveTo>
                  <a:lnTo>
                    <a:pt x="0" y="18956"/>
                  </a:lnTo>
                  <a:lnTo>
                    <a:pt x="12429" y="5395"/>
                  </a:lnTo>
                  <a:lnTo>
                    <a:pt x="20738" y="2318"/>
                  </a:lnTo>
                  <a:lnTo>
                    <a:pt x="59700" y="0"/>
                  </a:lnTo>
                  <a:lnTo>
                    <a:pt x="68867" y="2565"/>
                  </a:lnTo>
                  <a:lnTo>
                    <a:pt x="77241" y="6021"/>
                  </a:lnTo>
                  <a:lnTo>
                    <a:pt x="87577" y="7557"/>
                  </a:lnTo>
                  <a:lnTo>
                    <a:pt x="98785" y="13531"/>
                  </a:lnTo>
                  <a:lnTo>
                    <a:pt x="117409" y="28795"/>
                  </a:lnTo>
                  <a:lnTo>
                    <a:pt x="138810" y="67605"/>
                  </a:lnTo>
                  <a:lnTo>
                    <a:pt x="144719" y="86954"/>
                  </a:lnTo>
                  <a:lnTo>
                    <a:pt x="148655" y="94128"/>
                  </a:lnTo>
                  <a:lnTo>
                    <a:pt x="151864" y="103746"/>
                  </a:lnTo>
                  <a:lnTo>
                    <a:pt x="160735" y="1159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2" name="SMARTInkShape-1036"/>
            <p:cNvSpPr/>
            <p:nvPr/>
          </p:nvSpPr>
          <p:spPr>
            <a:xfrm>
              <a:off x="6688336" y="2169914"/>
              <a:ext cx="17860" cy="1"/>
            </a:xfrm>
            <a:custGeom>
              <a:avLst/>
              <a:gdLst/>
              <a:ahLst/>
              <a:cxnLst/>
              <a:rect l="0" t="0" r="0" b="0"/>
              <a:pathLst>
                <a:path w="17860" h="1">
                  <a:moveTo>
                    <a:pt x="1785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3" name="SMARTInkShape-1037"/>
            <p:cNvSpPr/>
            <p:nvPr/>
          </p:nvSpPr>
          <p:spPr>
            <a:xfrm>
              <a:off x="6761124" y="2241352"/>
              <a:ext cx="50833" cy="124460"/>
            </a:xfrm>
            <a:custGeom>
              <a:avLst/>
              <a:gdLst/>
              <a:ahLst/>
              <a:cxnLst/>
              <a:rect l="0" t="0" r="0" b="0"/>
              <a:pathLst>
                <a:path w="50833" h="124460">
                  <a:moveTo>
                    <a:pt x="16509" y="62507"/>
                  </a:moveTo>
                  <a:lnTo>
                    <a:pt x="9441" y="79289"/>
                  </a:lnTo>
                  <a:lnTo>
                    <a:pt x="5485" y="91623"/>
                  </a:lnTo>
                  <a:lnTo>
                    <a:pt x="674" y="105199"/>
                  </a:lnTo>
                  <a:lnTo>
                    <a:pt x="0" y="108828"/>
                  </a:lnTo>
                  <a:lnTo>
                    <a:pt x="542" y="112239"/>
                  </a:lnTo>
                  <a:lnTo>
                    <a:pt x="6457" y="123137"/>
                  </a:lnTo>
                  <a:lnTo>
                    <a:pt x="9726" y="124180"/>
                  </a:lnTo>
                  <a:lnTo>
                    <a:pt x="11987" y="124459"/>
                  </a:lnTo>
                  <a:lnTo>
                    <a:pt x="17144" y="122122"/>
                  </a:lnTo>
                  <a:lnTo>
                    <a:pt x="19909" y="120110"/>
                  </a:lnTo>
                  <a:lnTo>
                    <a:pt x="37382" y="96322"/>
                  </a:lnTo>
                  <a:lnTo>
                    <a:pt x="40669" y="87127"/>
                  </a:lnTo>
                  <a:lnTo>
                    <a:pt x="50832" y="47498"/>
                  </a:lnTo>
                  <a:lnTo>
                    <a:pt x="48961" y="38308"/>
                  </a:lnTo>
                  <a:lnTo>
                    <a:pt x="36915" y="16032"/>
                  </a:lnTo>
                  <a:lnTo>
                    <a:pt x="1650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4" name="SMARTInkShape-1038"/>
            <p:cNvSpPr/>
            <p:nvPr/>
          </p:nvSpPr>
          <p:spPr>
            <a:xfrm>
              <a:off x="6858011" y="2250449"/>
              <a:ext cx="107146" cy="89130"/>
            </a:xfrm>
            <a:custGeom>
              <a:avLst/>
              <a:gdLst/>
              <a:ahLst/>
              <a:cxnLst/>
              <a:rect l="0" t="0" r="0" b="0"/>
              <a:pathLst>
                <a:path w="107146" h="89130">
                  <a:moveTo>
                    <a:pt x="17848" y="53410"/>
                  </a:moveTo>
                  <a:lnTo>
                    <a:pt x="17848" y="58151"/>
                  </a:lnTo>
                  <a:lnTo>
                    <a:pt x="16856" y="59547"/>
                  </a:lnTo>
                  <a:lnTo>
                    <a:pt x="15203" y="60478"/>
                  </a:lnTo>
                  <a:lnTo>
                    <a:pt x="13108" y="61099"/>
                  </a:lnTo>
                  <a:lnTo>
                    <a:pt x="11712" y="62505"/>
                  </a:lnTo>
                  <a:lnTo>
                    <a:pt x="6824" y="71890"/>
                  </a:lnTo>
                  <a:lnTo>
                    <a:pt x="25" y="80157"/>
                  </a:lnTo>
                  <a:lnTo>
                    <a:pt x="0" y="75446"/>
                  </a:lnTo>
                  <a:lnTo>
                    <a:pt x="10076" y="41052"/>
                  </a:lnTo>
                  <a:lnTo>
                    <a:pt x="32695" y="9519"/>
                  </a:lnTo>
                  <a:lnTo>
                    <a:pt x="33699" y="6290"/>
                  </a:lnTo>
                  <a:lnTo>
                    <a:pt x="35360" y="4138"/>
                  </a:lnTo>
                  <a:lnTo>
                    <a:pt x="39853" y="1746"/>
                  </a:lnTo>
                  <a:lnTo>
                    <a:pt x="56647" y="0"/>
                  </a:lnTo>
                  <a:lnTo>
                    <a:pt x="62542" y="2553"/>
                  </a:lnTo>
                  <a:lnTo>
                    <a:pt x="92263" y="29645"/>
                  </a:lnTo>
                  <a:lnTo>
                    <a:pt x="95570" y="38218"/>
                  </a:lnTo>
                  <a:lnTo>
                    <a:pt x="98859" y="64676"/>
                  </a:lnTo>
                  <a:lnTo>
                    <a:pt x="107145" y="891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5" name="SMARTInkShape-1039"/>
            <p:cNvSpPr/>
            <p:nvPr/>
          </p:nvSpPr>
          <p:spPr>
            <a:xfrm>
              <a:off x="6991945" y="2209490"/>
              <a:ext cx="125017" cy="147949"/>
            </a:xfrm>
            <a:custGeom>
              <a:avLst/>
              <a:gdLst/>
              <a:ahLst/>
              <a:cxnLst/>
              <a:rect l="0" t="0" r="0" b="0"/>
              <a:pathLst>
                <a:path w="125017" h="147949">
                  <a:moveTo>
                    <a:pt x="125016" y="14002"/>
                  </a:moveTo>
                  <a:lnTo>
                    <a:pt x="125016" y="9262"/>
                  </a:lnTo>
                  <a:lnTo>
                    <a:pt x="124024" y="7865"/>
                  </a:lnTo>
                  <a:lnTo>
                    <a:pt x="122370" y="6934"/>
                  </a:lnTo>
                  <a:lnTo>
                    <a:pt x="94964" y="0"/>
                  </a:lnTo>
                  <a:lnTo>
                    <a:pt x="74650" y="5489"/>
                  </a:lnTo>
                  <a:lnTo>
                    <a:pt x="68567" y="9557"/>
                  </a:lnTo>
                  <a:lnTo>
                    <a:pt x="65201" y="14672"/>
                  </a:lnTo>
                  <a:lnTo>
                    <a:pt x="63040" y="26041"/>
                  </a:lnTo>
                  <a:lnTo>
                    <a:pt x="62665" y="39618"/>
                  </a:lnTo>
                  <a:lnTo>
                    <a:pt x="65224" y="47876"/>
                  </a:lnTo>
                  <a:lnTo>
                    <a:pt x="68677" y="54854"/>
                  </a:lnTo>
                  <a:lnTo>
                    <a:pt x="71611" y="64361"/>
                  </a:lnTo>
                  <a:lnTo>
                    <a:pt x="86835" y="85425"/>
                  </a:lnTo>
                  <a:lnTo>
                    <a:pt x="88973" y="100321"/>
                  </a:lnTo>
                  <a:lnTo>
                    <a:pt x="89255" y="115205"/>
                  </a:lnTo>
                  <a:lnTo>
                    <a:pt x="88276" y="117190"/>
                  </a:lnTo>
                  <a:lnTo>
                    <a:pt x="86633" y="118512"/>
                  </a:lnTo>
                  <a:lnTo>
                    <a:pt x="64136" y="130640"/>
                  </a:lnTo>
                  <a:lnTo>
                    <a:pt x="60617" y="133432"/>
                  </a:lnTo>
                  <a:lnTo>
                    <a:pt x="16909" y="143268"/>
                  </a:lnTo>
                  <a:lnTo>
                    <a:pt x="0" y="1479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6" name="SMARTInkShape-1040"/>
            <p:cNvSpPr/>
            <p:nvPr/>
          </p:nvSpPr>
          <p:spPr>
            <a:xfrm>
              <a:off x="5002449" y="1794867"/>
              <a:ext cx="1248230" cy="589361"/>
            </a:xfrm>
            <a:custGeom>
              <a:avLst/>
              <a:gdLst/>
              <a:ahLst/>
              <a:cxnLst/>
              <a:rect l="0" t="0" r="0" b="0"/>
              <a:pathLst>
                <a:path w="1248230" h="589361">
                  <a:moveTo>
                    <a:pt x="1194754" y="0"/>
                  </a:moveTo>
                  <a:lnTo>
                    <a:pt x="1221612" y="29504"/>
                  </a:lnTo>
                  <a:lnTo>
                    <a:pt x="1244366" y="66418"/>
                  </a:lnTo>
                  <a:lnTo>
                    <a:pt x="1248229" y="110985"/>
                  </a:lnTo>
                  <a:lnTo>
                    <a:pt x="1247310" y="127252"/>
                  </a:lnTo>
                  <a:lnTo>
                    <a:pt x="1243578" y="135270"/>
                  </a:lnTo>
                  <a:lnTo>
                    <a:pt x="1231159" y="145362"/>
                  </a:lnTo>
                  <a:lnTo>
                    <a:pt x="1192789" y="163668"/>
                  </a:lnTo>
                  <a:lnTo>
                    <a:pt x="1157655" y="169472"/>
                  </a:lnTo>
                  <a:lnTo>
                    <a:pt x="1113526" y="176498"/>
                  </a:lnTo>
                  <a:lnTo>
                    <a:pt x="1078413" y="180619"/>
                  </a:lnTo>
                  <a:lnTo>
                    <a:pt x="1040228" y="185478"/>
                  </a:lnTo>
                  <a:lnTo>
                    <a:pt x="1000140" y="186917"/>
                  </a:lnTo>
                  <a:lnTo>
                    <a:pt x="960482" y="187344"/>
                  </a:lnTo>
                  <a:lnTo>
                    <a:pt x="919958" y="187471"/>
                  </a:lnTo>
                  <a:lnTo>
                    <a:pt x="880169" y="187508"/>
                  </a:lnTo>
                  <a:lnTo>
                    <a:pt x="836960" y="184873"/>
                  </a:lnTo>
                  <a:lnTo>
                    <a:pt x="792738" y="183100"/>
                  </a:lnTo>
                  <a:lnTo>
                    <a:pt x="748216" y="186213"/>
                  </a:lnTo>
                  <a:lnTo>
                    <a:pt x="703605" y="187135"/>
                  </a:lnTo>
                  <a:lnTo>
                    <a:pt x="658968" y="190054"/>
                  </a:lnTo>
                  <a:lnTo>
                    <a:pt x="628213" y="194601"/>
                  </a:lnTo>
                  <a:lnTo>
                    <a:pt x="594700" y="199930"/>
                  </a:lnTo>
                  <a:lnTo>
                    <a:pt x="562608" y="205605"/>
                  </a:lnTo>
                  <a:lnTo>
                    <a:pt x="531808" y="211435"/>
                  </a:lnTo>
                  <a:lnTo>
                    <a:pt x="501582" y="217333"/>
                  </a:lnTo>
                  <a:lnTo>
                    <a:pt x="468967" y="223262"/>
                  </a:lnTo>
                  <a:lnTo>
                    <a:pt x="435620" y="229204"/>
                  </a:lnTo>
                  <a:lnTo>
                    <a:pt x="404262" y="235153"/>
                  </a:lnTo>
                  <a:lnTo>
                    <a:pt x="373789" y="241103"/>
                  </a:lnTo>
                  <a:lnTo>
                    <a:pt x="343709" y="248048"/>
                  </a:lnTo>
                  <a:lnTo>
                    <a:pt x="313803" y="257749"/>
                  </a:lnTo>
                  <a:lnTo>
                    <a:pt x="283976" y="266029"/>
                  </a:lnTo>
                  <a:lnTo>
                    <a:pt x="241939" y="278915"/>
                  </a:lnTo>
                  <a:lnTo>
                    <a:pt x="201702" y="295300"/>
                  </a:lnTo>
                  <a:lnTo>
                    <a:pt x="161006" y="312723"/>
                  </a:lnTo>
                  <a:lnTo>
                    <a:pt x="116440" y="336388"/>
                  </a:lnTo>
                  <a:lnTo>
                    <a:pt x="78973" y="354035"/>
                  </a:lnTo>
                  <a:lnTo>
                    <a:pt x="52874" y="370916"/>
                  </a:lnTo>
                  <a:lnTo>
                    <a:pt x="24292" y="406657"/>
                  </a:lnTo>
                  <a:lnTo>
                    <a:pt x="2280" y="449395"/>
                  </a:lnTo>
                  <a:lnTo>
                    <a:pt x="0" y="461338"/>
                  </a:lnTo>
                  <a:lnTo>
                    <a:pt x="1633" y="473260"/>
                  </a:lnTo>
                  <a:lnTo>
                    <a:pt x="19214" y="514945"/>
                  </a:lnTo>
                  <a:lnTo>
                    <a:pt x="27701" y="524206"/>
                  </a:lnTo>
                  <a:lnTo>
                    <a:pt x="32742" y="528064"/>
                  </a:lnTo>
                  <a:lnTo>
                    <a:pt x="46281" y="532352"/>
                  </a:lnTo>
                  <a:lnTo>
                    <a:pt x="86992" y="542548"/>
                  </a:lnTo>
                  <a:lnTo>
                    <a:pt x="100157" y="542758"/>
                  </a:lnTo>
                  <a:lnTo>
                    <a:pt x="143181" y="535532"/>
                  </a:lnTo>
                  <a:lnTo>
                    <a:pt x="160644" y="528873"/>
                  </a:lnTo>
                  <a:lnTo>
                    <a:pt x="188512" y="505978"/>
                  </a:lnTo>
                  <a:lnTo>
                    <a:pt x="191910" y="500046"/>
                  </a:lnTo>
                  <a:lnTo>
                    <a:pt x="192816" y="497075"/>
                  </a:lnTo>
                  <a:lnTo>
                    <a:pt x="192428" y="494102"/>
                  </a:lnTo>
                  <a:lnTo>
                    <a:pt x="189352" y="488153"/>
                  </a:lnTo>
                  <a:lnTo>
                    <a:pt x="173592" y="470297"/>
                  </a:lnTo>
                  <a:lnTo>
                    <a:pt x="165104" y="466990"/>
                  </a:lnTo>
                  <a:lnTo>
                    <a:pt x="155710" y="464528"/>
                  </a:lnTo>
                  <a:lnTo>
                    <a:pt x="143851" y="458556"/>
                  </a:lnTo>
                  <a:lnTo>
                    <a:pt x="121564" y="455828"/>
                  </a:lnTo>
                  <a:lnTo>
                    <a:pt x="114861" y="458244"/>
                  </a:lnTo>
                  <a:lnTo>
                    <a:pt x="108575" y="461633"/>
                  </a:lnTo>
                  <a:lnTo>
                    <a:pt x="98201" y="463987"/>
                  </a:lnTo>
                  <a:lnTo>
                    <a:pt x="97602" y="465098"/>
                  </a:lnTo>
                  <a:lnTo>
                    <a:pt x="96936" y="468979"/>
                  </a:lnTo>
                  <a:lnTo>
                    <a:pt x="97750" y="470410"/>
                  </a:lnTo>
                  <a:lnTo>
                    <a:pt x="99285" y="471365"/>
                  </a:lnTo>
                  <a:lnTo>
                    <a:pt x="101301" y="472001"/>
                  </a:lnTo>
                  <a:lnTo>
                    <a:pt x="114515" y="480174"/>
                  </a:lnTo>
                  <a:lnTo>
                    <a:pt x="159149" y="493174"/>
                  </a:lnTo>
                  <a:lnTo>
                    <a:pt x="176841" y="498022"/>
                  </a:lnTo>
                  <a:lnTo>
                    <a:pt x="187715" y="500148"/>
                  </a:lnTo>
                  <a:lnTo>
                    <a:pt x="199416" y="506923"/>
                  </a:lnTo>
                  <a:lnTo>
                    <a:pt x="209167" y="514222"/>
                  </a:lnTo>
                  <a:lnTo>
                    <a:pt x="215312" y="516278"/>
                  </a:lnTo>
                  <a:lnTo>
                    <a:pt x="217347" y="517818"/>
                  </a:lnTo>
                  <a:lnTo>
                    <a:pt x="219609" y="522175"/>
                  </a:lnTo>
                  <a:lnTo>
                    <a:pt x="220882" y="530207"/>
                  </a:lnTo>
                  <a:lnTo>
                    <a:pt x="216519" y="543611"/>
                  </a:lnTo>
                  <a:lnTo>
                    <a:pt x="185699" y="5893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7" name="SMARTInkShape-Group177"/>
          <p:cNvGrpSpPr/>
          <p:nvPr/>
        </p:nvGrpSpPr>
        <p:grpSpPr>
          <a:xfrm>
            <a:off x="5581105" y="2303859"/>
            <a:ext cx="1562646" cy="642939"/>
            <a:chOff x="5581105" y="2303859"/>
            <a:chExt cx="1562646" cy="642939"/>
          </a:xfrm>
        </p:grpSpPr>
        <p:sp>
          <p:nvSpPr>
            <p:cNvPr id="608" name="SMARTInkShape-1041"/>
            <p:cNvSpPr/>
            <p:nvPr/>
          </p:nvSpPr>
          <p:spPr>
            <a:xfrm>
              <a:off x="5973961" y="2661047"/>
              <a:ext cx="17860" cy="285751"/>
            </a:xfrm>
            <a:custGeom>
              <a:avLst/>
              <a:gdLst/>
              <a:ahLst/>
              <a:cxnLst/>
              <a:rect l="0" t="0" r="0" b="0"/>
              <a:pathLst>
                <a:path w="17860" h="285751">
                  <a:moveTo>
                    <a:pt x="17859" y="0"/>
                  </a:moveTo>
                  <a:lnTo>
                    <a:pt x="17859" y="39902"/>
                  </a:lnTo>
                  <a:lnTo>
                    <a:pt x="17859" y="83419"/>
                  </a:lnTo>
                  <a:lnTo>
                    <a:pt x="17859" y="121784"/>
                  </a:lnTo>
                  <a:lnTo>
                    <a:pt x="17859" y="165424"/>
                  </a:lnTo>
                  <a:lnTo>
                    <a:pt x="10171" y="209984"/>
                  </a:lnTo>
                  <a:lnTo>
                    <a:pt x="900" y="251936"/>
                  </a:lnTo>
                  <a:lnTo>
                    <a:pt x="0"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9" name="SMARTInkShape-1042"/>
            <p:cNvSpPr/>
            <p:nvPr/>
          </p:nvSpPr>
          <p:spPr>
            <a:xfrm>
              <a:off x="6027539" y="2812888"/>
              <a:ext cx="106743" cy="133896"/>
            </a:xfrm>
            <a:custGeom>
              <a:avLst/>
              <a:gdLst/>
              <a:ahLst/>
              <a:cxnLst/>
              <a:rect l="0" t="0" r="0" b="0"/>
              <a:pathLst>
                <a:path w="106743" h="133896">
                  <a:moveTo>
                    <a:pt x="0" y="80331"/>
                  </a:moveTo>
                  <a:lnTo>
                    <a:pt x="37599" y="80331"/>
                  </a:lnTo>
                  <a:lnTo>
                    <a:pt x="44161" y="77685"/>
                  </a:lnTo>
                  <a:lnTo>
                    <a:pt x="62465" y="64885"/>
                  </a:lnTo>
                  <a:lnTo>
                    <a:pt x="68442" y="62552"/>
                  </a:lnTo>
                  <a:lnTo>
                    <a:pt x="92273" y="41522"/>
                  </a:lnTo>
                  <a:lnTo>
                    <a:pt x="95580" y="35632"/>
                  </a:lnTo>
                  <a:lnTo>
                    <a:pt x="98043" y="29707"/>
                  </a:lnTo>
                  <a:lnTo>
                    <a:pt x="104015" y="20793"/>
                  </a:lnTo>
                  <a:lnTo>
                    <a:pt x="106742" y="10656"/>
                  </a:lnTo>
                  <a:lnTo>
                    <a:pt x="99432" y="1360"/>
                  </a:lnTo>
                  <a:lnTo>
                    <a:pt x="96116" y="584"/>
                  </a:lnTo>
                  <a:lnTo>
                    <a:pt x="77267" y="0"/>
                  </a:lnTo>
                  <a:lnTo>
                    <a:pt x="71383" y="2626"/>
                  </a:lnTo>
                  <a:lnTo>
                    <a:pt x="59521" y="12396"/>
                  </a:lnTo>
                  <a:lnTo>
                    <a:pt x="41671" y="37464"/>
                  </a:lnTo>
                  <a:lnTo>
                    <a:pt x="38364" y="46727"/>
                  </a:lnTo>
                  <a:lnTo>
                    <a:pt x="27410" y="91177"/>
                  </a:lnTo>
                  <a:lnTo>
                    <a:pt x="26912" y="108711"/>
                  </a:lnTo>
                  <a:lnTo>
                    <a:pt x="29490" y="115434"/>
                  </a:lnTo>
                  <a:lnTo>
                    <a:pt x="32950" y="121729"/>
                  </a:lnTo>
                  <a:lnTo>
                    <a:pt x="34488" y="127834"/>
                  </a:lnTo>
                  <a:lnTo>
                    <a:pt x="35891" y="129859"/>
                  </a:lnTo>
                  <a:lnTo>
                    <a:pt x="37818" y="131209"/>
                  </a:lnTo>
                  <a:lnTo>
                    <a:pt x="42604" y="132709"/>
                  </a:lnTo>
                  <a:lnTo>
                    <a:pt x="74425" y="133895"/>
                  </a:lnTo>
                  <a:lnTo>
                    <a:pt x="80372" y="131257"/>
                  </a:lnTo>
                  <a:lnTo>
                    <a:pt x="89297" y="1249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0" name="SMARTInkShape-1043"/>
            <p:cNvSpPr/>
            <p:nvPr/>
          </p:nvSpPr>
          <p:spPr>
            <a:xfrm>
              <a:off x="6188275" y="2803922"/>
              <a:ext cx="53578" cy="115554"/>
            </a:xfrm>
            <a:custGeom>
              <a:avLst/>
              <a:gdLst/>
              <a:ahLst/>
              <a:cxnLst/>
              <a:rect l="0" t="0" r="0" b="0"/>
              <a:pathLst>
                <a:path w="53578" h="115554">
                  <a:moveTo>
                    <a:pt x="44647" y="0"/>
                  </a:moveTo>
                  <a:lnTo>
                    <a:pt x="36958" y="0"/>
                  </a:lnTo>
                  <a:lnTo>
                    <a:pt x="28833" y="6137"/>
                  </a:lnTo>
                  <a:lnTo>
                    <a:pt x="23397" y="7688"/>
                  </a:lnTo>
                  <a:lnTo>
                    <a:pt x="17673" y="13670"/>
                  </a:lnTo>
                  <a:lnTo>
                    <a:pt x="2628" y="35351"/>
                  </a:lnTo>
                  <a:lnTo>
                    <a:pt x="777" y="47185"/>
                  </a:lnTo>
                  <a:lnTo>
                    <a:pt x="12" y="90921"/>
                  </a:lnTo>
                  <a:lnTo>
                    <a:pt x="0" y="110014"/>
                  </a:lnTo>
                  <a:lnTo>
                    <a:pt x="991" y="112038"/>
                  </a:lnTo>
                  <a:lnTo>
                    <a:pt x="2645" y="113388"/>
                  </a:lnTo>
                  <a:lnTo>
                    <a:pt x="7127" y="114886"/>
                  </a:lnTo>
                  <a:lnTo>
                    <a:pt x="12427" y="115553"/>
                  </a:lnTo>
                  <a:lnTo>
                    <a:pt x="18090" y="113203"/>
                  </a:lnTo>
                  <a:lnTo>
                    <a:pt x="20989" y="111187"/>
                  </a:lnTo>
                  <a:lnTo>
                    <a:pt x="24211" y="106302"/>
                  </a:lnTo>
                  <a:lnTo>
                    <a:pt x="26635" y="100823"/>
                  </a:lnTo>
                  <a:lnTo>
                    <a:pt x="39065" y="86270"/>
                  </a:lnTo>
                  <a:lnTo>
                    <a:pt x="44812" y="82991"/>
                  </a:lnTo>
                  <a:lnTo>
                    <a:pt x="53577"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1" name="SMARTInkShape-1044"/>
            <p:cNvSpPr/>
            <p:nvPr/>
          </p:nvSpPr>
          <p:spPr>
            <a:xfrm>
              <a:off x="6268641" y="2812852"/>
              <a:ext cx="133946" cy="133909"/>
            </a:xfrm>
            <a:custGeom>
              <a:avLst/>
              <a:gdLst/>
              <a:ahLst/>
              <a:cxnLst/>
              <a:rect l="0" t="0" r="0" b="0"/>
              <a:pathLst>
                <a:path w="133946" h="133909">
                  <a:moveTo>
                    <a:pt x="0" y="53578"/>
                  </a:moveTo>
                  <a:lnTo>
                    <a:pt x="0" y="70747"/>
                  </a:lnTo>
                  <a:lnTo>
                    <a:pt x="2645" y="78737"/>
                  </a:lnTo>
                  <a:lnTo>
                    <a:pt x="4740" y="82257"/>
                  </a:lnTo>
                  <a:lnTo>
                    <a:pt x="11023" y="105151"/>
                  </a:lnTo>
                  <a:lnTo>
                    <a:pt x="31043" y="129198"/>
                  </a:lnTo>
                  <a:lnTo>
                    <a:pt x="36287" y="131835"/>
                  </a:lnTo>
                  <a:lnTo>
                    <a:pt x="44503" y="133908"/>
                  </a:lnTo>
                  <a:lnTo>
                    <a:pt x="45638" y="109036"/>
                  </a:lnTo>
                  <a:lnTo>
                    <a:pt x="52336" y="87547"/>
                  </a:lnTo>
                  <a:lnTo>
                    <a:pt x="54325" y="68519"/>
                  </a:lnTo>
                  <a:lnTo>
                    <a:pt x="60634" y="57454"/>
                  </a:lnTo>
                  <a:lnTo>
                    <a:pt x="92286" y="23823"/>
                  </a:lnTo>
                  <a:lnTo>
                    <a:pt x="98232" y="20509"/>
                  </a:lnTo>
                  <a:lnTo>
                    <a:pt x="104182" y="18045"/>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2" name="SMARTInkShape-1045"/>
            <p:cNvSpPr/>
            <p:nvPr/>
          </p:nvSpPr>
          <p:spPr>
            <a:xfrm>
              <a:off x="6456167" y="2830867"/>
              <a:ext cx="80365" cy="89142"/>
            </a:xfrm>
            <a:custGeom>
              <a:avLst/>
              <a:gdLst/>
              <a:ahLst/>
              <a:cxnLst/>
              <a:rect l="0" t="0" r="0" b="0"/>
              <a:pathLst>
                <a:path w="80365" h="89142">
                  <a:moveTo>
                    <a:pt x="8927" y="62352"/>
                  </a:moveTo>
                  <a:lnTo>
                    <a:pt x="1238" y="62352"/>
                  </a:lnTo>
                  <a:lnTo>
                    <a:pt x="824" y="63344"/>
                  </a:lnTo>
                  <a:lnTo>
                    <a:pt x="106" y="70040"/>
                  </a:lnTo>
                  <a:lnTo>
                    <a:pt x="0" y="57947"/>
                  </a:lnTo>
                  <a:lnTo>
                    <a:pt x="9092" y="30353"/>
                  </a:lnTo>
                  <a:lnTo>
                    <a:pt x="24085" y="11816"/>
                  </a:lnTo>
                  <a:lnTo>
                    <a:pt x="33988" y="1617"/>
                  </a:lnTo>
                  <a:lnTo>
                    <a:pt x="37594" y="632"/>
                  </a:lnTo>
                  <a:lnTo>
                    <a:pt x="47993" y="0"/>
                  </a:lnTo>
                  <a:lnTo>
                    <a:pt x="53740" y="2559"/>
                  </a:lnTo>
                  <a:lnTo>
                    <a:pt x="56662" y="4630"/>
                  </a:lnTo>
                  <a:lnTo>
                    <a:pt x="59907" y="9578"/>
                  </a:lnTo>
                  <a:lnTo>
                    <a:pt x="62343" y="15084"/>
                  </a:lnTo>
                  <a:lnTo>
                    <a:pt x="66733" y="20839"/>
                  </a:lnTo>
                  <a:lnTo>
                    <a:pt x="69345" y="29350"/>
                  </a:lnTo>
                  <a:lnTo>
                    <a:pt x="71399" y="72909"/>
                  </a:lnTo>
                  <a:lnTo>
                    <a:pt x="74064" y="79612"/>
                  </a:lnTo>
                  <a:lnTo>
                    <a:pt x="80364" y="891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3" name="SMARTInkShape-1046"/>
            <p:cNvSpPr/>
            <p:nvPr/>
          </p:nvSpPr>
          <p:spPr>
            <a:xfrm>
              <a:off x="6681305" y="2680720"/>
              <a:ext cx="149907" cy="239289"/>
            </a:xfrm>
            <a:custGeom>
              <a:avLst/>
              <a:gdLst/>
              <a:ahLst/>
              <a:cxnLst/>
              <a:rect l="0" t="0" r="0" b="0"/>
              <a:pathLst>
                <a:path w="149907" h="239289">
                  <a:moveTo>
                    <a:pt x="33820" y="239288"/>
                  </a:moveTo>
                  <a:lnTo>
                    <a:pt x="25259" y="239288"/>
                  </a:lnTo>
                  <a:lnTo>
                    <a:pt x="20259" y="234547"/>
                  </a:lnTo>
                  <a:lnTo>
                    <a:pt x="17871" y="229574"/>
                  </a:lnTo>
                  <a:lnTo>
                    <a:pt x="17234" y="226859"/>
                  </a:lnTo>
                  <a:lnTo>
                    <a:pt x="10076" y="214380"/>
                  </a:lnTo>
                  <a:lnTo>
                    <a:pt x="1162" y="175247"/>
                  </a:lnTo>
                  <a:lnTo>
                    <a:pt x="0" y="149537"/>
                  </a:lnTo>
                  <a:lnTo>
                    <a:pt x="5909" y="105283"/>
                  </a:lnTo>
                  <a:lnTo>
                    <a:pt x="13951" y="63332"/>
                  </a:lnTo>
                  <a:lnTo>
                    <a:pt x="18011" y="43616"/>
                  </a:lnTo>
                  <a:lnTo>
                    <a:pt x="25498" y="27853"/>
                  </a:lnTo>
                  <a:lnTo>
                    <a:pt x="45762" y="4308"/>
                  </a:lnTo>
                  <a:lnTo>
                    <a:pt x="51696" y="907"/>
                  </a:lnTo>
                  <a:lnTo>
                    <a:pt x="54667" y="0"/>
                  </a:lnTo>
                  <a:lnTo>
                    <a:pt x="63259" y="1638"/>
                  </a:lnTo>
                  <a:lnTo>
                    <a:pt x="106884" y="14709"/>
                  </a:lnTo>
                  <a:lnTo>
                    <a:pt x="149906" y="249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4" name="SMARTInkShape-1047"/>
            <p:cNvSpPr/>
            <p:nvPr/>
          </p:nvSpPr>
          <p:spPr>
            <a:xfrm>
              <a:off x="6643720" y="2812934"/>
              <a:ext cx="491101" cy="106658"/>
            </a:xfrm>
            <a:custGeom>
              <a:avLst/>
              <a:gdLst/>
              <a:ahLst/>
              <a:cxnLst/>
              <a:rect l="0" t="0" r="0" b="0"/>
              <a:pathLst>
                <a:path w="491101" h="106658">
                  <a:moveTo>
                    <a:pt x="8897" y="26707"/>
                  </a:moveTo>
                  <a:lnTo>
                    <a:pt x="76" y="26707"/>
                  </a:lnTo>
                  <a:lnTo>
                    <a:pt x="0" y="21966"/>
                  </a:lnTo>
                  <a:lnTo>
                    <a:pt x="981" y="20570"/>
                  </a:lnTo>
                  <a:lnTo>
                    <a:pt x="2628" y="19639"/>
                  </a:lnTo>
                  <a:lnTo>
                    <a:pt x="4718" y="19018"/>
                  </a:lnTo>
                  <a:lnTo>
                    <a:pt x="16193" y="11885"/>
                  </a:lnTo>
                  <a:lnTo>
                    <a:pt x="25699" y="10198"/>
                  </a:lnTo>
                  <a:lnTo>
                    <a:pt x="59427" y="18021"/>
                  </a:lnTo>
                  <a:lnTo>
                    <a:pt x="86671" y="30107"/>
                  </a:lnTo>
                  <a:lnTo>
                    <a:pt x="95718" y="38471"/>
                  </a:lnTo>
                  <a:lnTo>
                    <a:pt x="111759" y="59638"/>
                  </a:lnTo>
                  <a:lnTo>
                    <a:pt x="117851" y="78264"/>
                  </a:lnTo>
                  <a:lnTo>
                    <a:pt x="121813" y="85340"/>
                  </a:lnTo>
                  <a:lnTo>
                    <a:pt x="124357" y="97967"/>
                  </a:lnTo>
                  <a:lnTo>
                    <a:pt x="124947" y="106541"/>
                  </a:lnTo>
                  <a:lnTo>
                    <a:pt x="124982" y="89017"/>
                  </a:lnTo>
                  <a:lnTo>
                    <a:pt x="127628" y="81520"/>
                  </a:lnTo>
                  <a:lnTo>
                    <a:pt x="157756" y="38873"/>
                  </a:lnTo>
                  <a:lnTo>
                    <a:pt x="175587" y="21769"/>
                  </a:lnTo>
                  <a:lnTo>
                    <a:pt x="181539" y="19551"/>
                  </a:lnTo>
                  <a:lnTo>
                    <a:pt x="184515" y="19952"/>
                  </a:lnTo>
                  <a:lnTo>
                    <a:pt x="201382" y="26975"/>
                  </a:lnTo>
                  <a:lnTo>
                    <a:pt x="202705" y="28870"/>
                  </a:lnTo>
                  <a:lnTo>
                    <a:pt x="218607" y="69812"/>
                  </a:lnTo>
                  <a:lnTo>
                    <a:pt x="232318" y="88619"/>
                  </a:lnTo>
                  <a:lnTo>
                    <a:pt x="238172" y="93911"/>
                  </a:lnTo>
                  <a:lnTo>
                    <a:pt x="244081" y="96262"/>
                  </a:lnTo>
                  <a:lnTo>
                    <a:pt x="252986" y="97587"/>
                  </a:lnTo>
                  <a:lnTo>
                    <a:pt x="266648" y="93239"/>
                  </a:lnTo>
                  <a:lnTo>
                    <a:pt x="278524" y="85666"/>
                  </a:lnTo>
                  <a:lnTo>
                    <a:pt x="282521" y="80031"/>
                  </a:lnTo>
                  <a:lnTo>
                    <a:pt x="285289" y="74218"/>
                  </a:lnTo>
                  <a:lnTo>
                    <a:pt x="299831" y="55470"/>
                  </a:lnTo>
                  <a:lnTo>
                    <a:pt x="303084" y="33900"/>
                  </a:lnTo>
                  <a:lnTo>
                    <a:pt x="300712" y="27258"/>
                  </a:lnTo>
                  <a:lnTo>
                    <a:pt x="291105" y="14909"/>
                  </a:lnTo>
                  <a:lnTo>
                    <a:pt x="285466" y="11541"/>
                  </a:lnTo>
                  <a:lnTo>
                    <a:pt x="274068" y="9645"/>
                  </a:lnTo>
                  <a:lnTo>
                    <a:pt x="247386" y="8894"/>
                  </a:lnTo>
                  <a:lnTo>
                    <a:pt x="245280" y="9870"/>
                  </a:lnTo>
                  <a:lnTo>
                    <a:pt x="243877" y="11514"/>
                  </a:lnTo>
                  <a:lnTo>
                    <a:pt x="242317" y="15986"/>
                  </a:lnTo>
                  <a:lnTo>
                    <a:pt x="241233" y="29839"/>
                  </a:lnTo>
                  <a:lnTo>
                    <a:pt x="243788" y="35706"/>
                  </a:lnTo>
                  <a:lnTo>
                    <a:pt x="276809" y="78424"/>
                  </a:lnTo>
                  <a:lnTo>
                    <a:pt x="281758" y="85411"/>
                  </a:lnTo>
                  <a:lnTo>
                    <a:pt x="283958" y="91823"/>
                  </a:lnTo>
                  <a:lnTo>
                    <a:pt x="285537" y="93930"/>
                  </a:lnTo>
                  <a:lnTo>
                    <a:pt x="303087" y="106657"/>
                  </a:lnTo>
                  <a:lnTo>
                    <a:pt x="309711" y="67170"/>
                  </a:lnTo>
                  <a:lnTo>
                    <a:pt x="314989" y="29282"/>
                  </a:lnTo>
                  <a:lnTo>
                    <a:pt x="327716" y="7018"/>
                  </a:lnTo>
                  <a:lnTo>
                    <a:pt x="333488" y="3074"/>
                  </a:lnTo>
                  <a:lnTo>
                    <a:pt x="346474" y="195"/>
                  </a:lnTo>
                  <a:lnTo>
                    <a:pt x="352447" y="0"/>
                  </a:lnTo>
                  <a:lnTo>
                    <a:pt x="357708" y="2600"/>
                  </a:lnTo>
                  <a:lnTo>
                    <a:pt x="360501" y="4682"/>
                  </a:lnTo>
                  <a:lnTo>
                    <a:pt x="379997" y="31937"/>
                  </a:lnTo>
                  <a:lnTo>
                    <a:pt x="385811" y="44423"/>
                  </a:lnTo>
                  <a:lnTo>
                    <a:pt x="391478" y="51704"/>
                  </a:lnTo>
                  <a:lnTo>
                    <a:pt x="392461" y="57705"/>
                  </a:lnTo>
                  <a:lnTo>
                    <a:pt x="393591" y="59278"/>
                  </a:lnTo>
                  <a:lnTo>
                    <a:pt x="395336" y="60327"/>
                  </a:lnTo>
                  <a:lnTo>
                    <a:pt x="400526" y="62011"/>
                  </a:lnTo>
                  <a:lnTo>
                    <a:pt x="400952" y="61157"/>
                  </a:lnTo>
                  <a:lnTo>
                    <a:pt x="401425" y="57562"/>
                  </a:lnTo>
                  <a:lnTo>
                    <a:pt x="404281" y="52657"/>
                  </a:lnTo>
                  <a:lnTo>
                    <a:pt x="407865" y="47170"/>
                  </a:lnTo>
                  <a:lnTo>
                    <a:pt x="409459" y="41424"/>
                  </a:lnTo>
                  <a:lnTo>
                    <a:pt x="410876" y="39495"/>
                  </a:lnTo>
                  <a:lnTo>
                    <a:pt x="412813" y="38209"/>
                  </a:lnTo>
                  <a:lnTo>
                    <a:pt x="415096" y="37351"/>
                  </a:lnTo>
                  <a:lnTo>
                    <a:pt x="416618" y="35787"/>
                  </a:lnTo>
                  <a:lnTo>
                    <a:pt x="418309" y="31404"/>
                  </a:lnTo>
                  <a:lnTo>
                    <a:pt x="419753" y="29838"/>
                  </a:lnTo>
                  <a:lnTo>
                    <a:pt x="427233" y="27119"/>
                  </a:lnTo>
                  <a:lnTo>
                    <a:pt x="435453" y="33917"/>
                  </a:lnTo>
                  <a:lnTo>
                    <a:pt x="440902" y="39172"/>
                  </a:lnTo>
                  <a:lnTo>
                    <a:pt x="443985" y="47460"/>
                  </a:lnTo>
                  <a:lnTo>
                    <a:pt x="446348" y="56766"/>
                  </a:lnTo>
                  <a:lnTo>
                    <a:pt x="455949" y="70825"/>
                  </a:lnTo>
                  <a:lnTo>
                    <a:pt x="471331" y="86168"/>
                  </a:lnTo>
                  <a:lnTo>
                    <a:pt x="491100" y="98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5" name="SMARTInkShape-1048"/>
            <p:cNvSpPr/>
            <p:nvPr/>
          </p:nvSpPr>
          <p:spPr>
            <a:xfrm>
              <a:off x="6197203" y="2830711"/>
              <a:ext cx="1" cy="26790"/>
            </a:xfrm>
            <a:custGeom>
              <a:avLst/>
              <a:gdLst/>
              <a:ahLst/>
              <a:cxnLst/>
              <a:rect l="0" t="0" r="0" b="0"/>
              <a:pathLst>
                <a:path w="1" h="26790">
                  <a:moveTo>
                    <a:pt x="0" y="0"/>
                  </a:move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6" name="SMARTInkShape-1049"/>
            <p:cNvSpPr/>
            <p:nvPr/>
          </p:nvSpPr>
          <p:spPr>
            <a:xfrm>
              <a:off x="5581105" y="2303859"/>
              <a:ext cx="1562646" cy="642939"/>
            </a:xfrm>
            <a:custGeom>
              <a:avLst/>
              <a:gdLst/>
              <a:ahLst/>
              <a:cxnLst/>
              <a:rect l="0" t="0" r="0" b="0"/>
              <a:pathLst>
                <a:path w="1562646" h="642939">
                  <a:moveTo>
                    <a:pt x="1562645" y="0"/>
                  </a:moveTo>
                  <a:lnTo>
                    <a:pt x="1562645" y="29812"/>
                  </a:lnTo>
                  <a:lnTo>
                    <a:pt x="1559999" y="35739"/>
                  </a:lnTo>
                  <a:lnTo>
                    <a:pt x="1532834" y="73173"/>
                  </a:lnTo>
                  <a:lnTo>
                    <a:pt x="1502587" y="92165"/>
                  </a:lnTo>
                  <a:lnTo>
                    <a:pt x="1473279" y="109788"/>
                  </a:lnTo>
                  <a:lnTo>
                    <a:pt x="1460419" y="119240"/>
                  </a:lnTo>
                  <a:lnTo>
                    <a:pt x="1435452" y="129148"/>
                  </a:lnTo>
                  <a:lnTo>
                    <a:pt x="1394609" y="135644"/>
                  </a:lnTo>
                  <a:lnTo>
                    <a:pt x="1352843" y="146187"/>
                  </a:lnTo>
                  <a:lnTo>
                    <a:pt x="1318140" y="154881"/>
                  </a:lnTo>
                  <a:lnTo>
                    <a:pt x="1277981" y="159000"/>
                  </a:lnTo>
                  <a:lnTo>
                    <a:pt x="1239403" y="164961"/>
                  </a:lnTo>
                  <a:lnTo>
                    <a:pt x="1198097" y="168271"/>
                  </a:lnTo>
                  <a:lnTo>
                    <a:pt x="1154439" y="169251"/>
                  </a:lnTo>
                  <a:lnTo>
                    <a:pt x="1110083" y="169542"/>
                  </a:lnTo>
                  <a:lnTo>
                    <a:pt x="1065523" y="174368"/>
                  </a:lnTo>
                  <a:lnTo>
                    <a:pt x="1033132" y="176716"/>
                  </a:lnTo>
                  <a:lnTo>
                    <a:pt x="998892" y="177760"/>
                  </a:lnTo>
                  <a:lnTo>
                    <a:pt x="963830" y="178223"/>
                  </a:lnTo>
                  <a:lnTo>
                    <a:pt x="931049" y="181075"/>
                  </a:lnTo>
                  <a:lnTo>
                    <a:pt x="898951" y="184658"/>
                  </a:lnTo>
                  <a:lnTo>
                    <a:pt x="864842" y="186250"/>
                  </a:lnTo>
                  <a:lnTo>
                    <a:pt x="829839" y="189603"/>
                  </a:lnTo>
                  <a:lnTo>
                    <a:pt x="794438" y="194401"/>
                  </a:lnTo>
                  <a:lnTo>
                    <a:pt x="758860" y="199841"/>
                  </a:lnTo>
                  <a:lnTo>
                    <a:pt x="725850" y="205566"/>
                  </a:lnTo>
                  <a:lnTo>
                    <a:pt x="693650" y="211417"/>
                  </a:lnTo>
                  <a:lnTo>
                    <a:pt x="659495" y="217325"/>
                  </a:lnTo>
                  <a:lnTo>
                    <a:pt x="624471" y="225905"/>
                  </a:lnTo>
                  <a:lnTo>
                    <a:pt x="589062" y="235340"/>
                  </a:lnTo>
                  <a:lnTo>
                    <a:pt x="553480" y="242841"/>
                  </a:lnTo>
                  <a:lnTo>
                    <a:pt x="517823" y="249481"/>
                  </a:lnTo>
                  <a:lnTo>
                    <a:pt x="483123" y="256732"/>
                  </a:lnTo>
                  <a:lnTo>
                    <a:pt x="451165" y="266570"/>
                  </a:lnTo>
                  <a:lnTo>
                    <a:pt x="417779" y="277556"/>
                  </a:lnTo>
                  <a:lnTo>
                    <a:pt x="384089" y="288061"/>
                  </a:lnTo>
                  <a:lnTo>
                    <a:pt x="352579" y="296038"/>
                  </a:lnTo>
                  <a:lnTo>
                    <a:pt x="322039" y="305536"/>
                  </a:lnTo>
                  <a:lnTo>
                    <a:pt x="291928" y="316372"/>
                  </a:lnTo>
                  <a:lnTo>
                    <a:pt x="262010" y="327803"/>
                  </a:lnTo>
                  <a:lnTo>
                    <a:pt x="232176" y="339498"/>
                  </a:lnTo>
                  <a:lnTo>
                    <a:pt x="190135" y="357238"/>
                  </a:lnTo>
                  <a:lnTo>
                    <a:pt x="152543" y="375062"/>
                  </a:lnTo>
                  <a:lnTo>
                    <a:pt x="109026" y="394122"/>
                  </a:lnTo>
                  <a:lnTo>
                    <a:pt x="66622" y="414571"/>
                  </a:lnTo>
                  <a:lnTo>
                    <a:pt x="25381" y="442405"/>
                  </a:lnTo>
                  <a:lnTo>
                    <a:pt x="6508" y="458246"/>
                  </a:lnTo>
                  <a:lnTo>
                    <a:pt x="2865" y="464280"/>
                  </a:lnTo>
                  <a:lnTo>
                    <a:pt x="526" y="476238"/>
                  </a:lnTo>
                  <a:lnTo>
                    <a:pt x="0" y="498849"/>
                  </a:lnTo>
                  <a:lnTo>
                    <a:pt x="2618" y="507130"/>
                  </a:lnTo>
                  <a:lnTo>
                    <a:pt x="12383" y="520531"/>
                  </a:lnTo>
                  <a:lnTo>
                    <a:pt x="51961" y="547678"/>
                  </a:lnTo>
                  <a:lnTo>
                    <a:pt x="68828" y="551874"/>
                  </a:lnTo>
                  <a:lnTo>
                    <a:pt x="104166" y="553486"/>
                  </a:lnTo>
                  <a:lnTo>
                    <a:pt x="121999" y="548855"/>
                  </a:lnTo>
                  <a:lnTo>
                    <a:pt x="165397" y="524958"/>
                  </a:lnTo>
                  <a:lnTo>
                    <a:pt x="189213" y="511191"/>
                  </a:lnTo>
                  <a:lnTo>
                    <a:pt x="219114" y="476501"/>
                  </a:lnTo>
                  <a:lnTo>
                    <a:pt x="221983" y="467395"/>
                  </a:lnTo>
                  <a:lnTo>
                    <a:pt x="222655" y="461401"/>
                  </a:lnTo>
                  <a:lnTo>
                    <a:pt x="220307" y="455429"/>
                  </a:lnTo>
                  <a:lnTo>
                    <a:pt x="218292" y="452448"/>
                  </a:lnTo>
                  <a:lnTo>
                    <a:pt x="215957" y="450460"/>
                  </a:lnTo>
                  <a:lnTo>
                    <a:pt x="210716" y="448252"/>
                  </a:lnTo>
                  <a:lnTo>
                    <a:pt x="175920" y="446531"/>
                  </a:lnTo>
                  <a:lnTo>
                    <a:pt x="143459" y="455306"/>
                  </a:lnTo>
                  <a:lnTo>
                    <a:pt x="142880" y="463093"/>
                  </a:lnTo>
                  <a:lnTo>
                    <a:pt x="155258" y="476663"/>
                  </a:lnTo>
                  <a:lnTo>
                    <a:pt x="160918" y="479741"/>
                  </a:lnTo>
                  <a:lnTo>
                    <a:pt x="199737" y="491202"/>
                  </a:lnTo>
                  <a:lnTo>
                    <a:pt x="216353" y="497989"/>
                  </a:lnTo>
                  <a:lnTo>
                    <a:pt x="258292" y="526868"/>
                  </a:lnTo>
                  <a:lnTo>
                    <a:pt x="263596" y="532812"/>
                  </a:lnTo>
                  <a:lnTo>
                    <a:pt x="265954" y="538761"/>
                  </a:lnTo>
                  <a:lnTo>
                    <a:pt x="267281" y="552429"/>
                  </a:lnTo>
                  <a:lnTo>
                    <a:pt x="264946" y="560709"/>
                  </a:lnTo>
                  <a:lnTo>
                    <a:pt x="246835" y="600467"/>
                  </a:lnTo>
                  <a:lnTo>
                    <a:pt x="223192" y="6429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9" name="SMARTInkShape-Group178"/>
          <p:cNvGrpSpPr/>
          <p:nvPr/>
        </p:nvGrpSpPr>
        <p:grpSpPr>
          <a:xfrm>
            <a:off x="1964899" y="164795"/>
            <a:ext cx="2339211" cy="406580"/>
            <a:chOff x="1964899" y="164795"/>
            <a:chExt cx="2339211" cy="406580"/>
          </a:xfrm>
        </p:grpSpPr>
        <p:sp>
          <p:nvSpPr>
            <p:cNvPr id="618" name="SMARTInkShape-1050"/>
            <p:cNvSpPr/>
            <p:nvPr/>
          </p:nvSpPr>
          <p:spPr>
            <a:xfrm>
              <a:off x="2098477" y="205383"/>
              <a:ext cx="17860" cy="187524"/>
            </a:xfrm>
            <a:custGeom>
              <a:avLst/>
              <a:gdLst/>
              <a:ahLst/>
              <a:cxnLst/>
              <a:rect l="0" t="0" r="0" b="0"/>
              <a:pathLst>
                <a:path w="17860" h="187524">
                  <a:moveTo>
                    <a:pt x="0" y="0"/>
                  </a:moveTo>
                  <a:lnTo>
                    <a:pt x="0" y="42910"/>
                  </a:lnTo>
                  <a:lnTo>
                    <a:pt x="992" y="63646"/>
                  </a:lnTo>
                  <a:lnTo>
                    <a:pt x="8378" y="107048"/>
                  </a:lnTo>
                  <a:lnTo>
                    <a:pt x="9676" y="119014"/>
                  </a:lnTo>
                  <a:lnTo>
                    <a:pt x="17010" y="154777"/>
                  </a:lnTo>
                  <a:lnTo>
                    <a:pt x="17859"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9" name="SMARTInkShape-1051"/>
            <p:cNvSpPr/>
            <p:nvPr/>
          </p:nvSpPr>
          <p:spPr>
            <a:xfrm>
              <a:off x="1964899" y="164795"/>
              <a:ext cx="432809" cy="281690"/>
            </a:xfrm>
            <a:custGeom>
              <a:avLst/>
              <a:gdLst/>
              <a:ahLst/>
              <a:cxnLst/>
              <a:rect l="0" t="0" r="0" b="0"/>
              <a:pathLst>
                <a:path w="432809" h="281690">
                  <a:moveTo>
                    <a:pt x="8562" y="58447"/>
                  </a:moveTo>
                  <a:lnTo>
                    <a:pt x="0" y="49885"/>
                  </a:lnTo>
                  <a:lnTo>
                    <a:pt x="4482" y="44886"/>
                  </a:lnTo>
                  <a:lnTo>
                    <a:pt x="9394" y="42498"/>
                  </a:lnTo>
                  <a:lnTo>
                    <a:pt x="48630" y="25431"/>
                  </a:lnTo>
                  <a:lnTo>
                    <a:pt x="80859" y="16390"/>
                  </a:lnTo>
                  <a:lnTo>
                    <a:pt x="123769" y="8003"/>
                  </a:lnTo>
                  <a:lnTo>
                    <a:pt x="162012" y="0"/>
                  </a:lnTo>
                  <a:lnTo>
                    <a:pt x="180636" y="4032"/>
                  </a:lnTo>
                  <a:lnTo>
                    <a:pt x="186904" y="7143"/>
                  </a:lnTo>
                  <a:lnTo>
                    <a:pt x="207977" y="25838"/>
                  </a:lnTo>
                  <a:lnTo>
                    <a:pt x="219895" y="45759"/>
                  </a:lnTo>
                  <a:lnTo>
                    <a:pt x="227834" y="68909"/>
                  </a:lnTo>
                  <a:lnTo>
                    <a:pt x="236022" y="107487"/>
                  </a:lnTo>
                  <a:lnTo>
                    <a:pt x="247181" y="148322"/>
                  </a:lnTo>
                  <a:lnTo>
                    <a:pt x="255473" y="190484"/>
                  </a:lnTo>
                  <a:lnTo>
                    <a:pt x="258512" y="233032"/>
                  </a:lnTo>
                  <a:lnTo>
                    <a:pt x="258590" y="245408"/>
                  </a:lnTo>
                  <a:lnTo>
                    <a:pt x="259585" y="214916"/>
                  </a:lnTo>
                  <a:lnTo>
                    <a:pt x="265722" y="198956"/>
                  </a:lnTo>
                  <a:lnTo>
                    <a:pt x="272832" y="186510"/>
                  </a:lnTo>
                  <a:lnTo>
                    <a:pt x="276372" y="172680"/>
                  </a:lnTo>
                  <a:lnTo>
                    <a:pt x="278383" y="170321"/>
                  </a:lnTo>
                  <a:lnTo>
                    <a:pt x="280716" y="168749"/>
                  </a:lnTo>
                  <a:lnTo>
                    <a:pt x="282272" y="168692"/>
                  </a:lnTo>
                  <a:lnTo>
                    <a:pt x="283309" y="169647"/>
                  </a:lnTo>
                  <a:lnTo>
                    <a:pt x="284000" y="171276"/>
                  </a:lnTo>
                  <a:lnTo>
                    <a:pt x="285453" y="172362"/>
                  </a:lnTo>
                  <a:lnTo>
                    <a:pt x="289713" y="173568"/>
                  </a:lnTo>
                  <a:lnTo>
                    <a:pt x="294914" y="179396"/>
                  </a:lnTo>
                  <a:lnTo>
                    <a:pt x="318148" y="221356"/>
                  </a:lnTo>
                  <a:lnTo>
                    <a:pt x="347890" y="263213"/>
                  </a:lnTo>
                  <a:lnTo>
                    <a:pt x="350867" y="266395"/>
                  </a:lnTo>
                  <a:lnTo>
                    <a:pt x="359466" y="269931"/>
                  </a:lnTo>
                  <a:lnTo>
                    <a:pt x="376414" y="272201"/>
                  </a:lnTo>
                  <a:lnTo>
                    <a:pt x="383057" y="269866"/>
                  </a:lnTo>
                  <a:lnTo>
                    <a:pt x="418105" y="238203"/>
                  </a:lnTo>
                  <a:lnTo>
                    <a:pt x="423745" y="227305"/>
                  </a:lnTo>
                  <a:lnTo>
                    <a:pt x="427244" y="216839"/>
                  </a:lnTo>
                  <a:lnTo>
                    <a:pt x="432106" y="208880"/>
                  </a:lnTo>
                  <a:lnTo>
                    <a:pt x="432808" y="204376"/>
                  </a:lnTo>
                  <a:lnTo>
                    <a:pt x="429052" y="181868"/>
                  </a:lnTo>
                  <a:lnTo>
                    <a:pt x="427795" y="179423"/>
                  </a:lnTo>
                  <a:lnTo>
                    <a:pt x="425965" y="177793"/>
                  </a:lnTo>
                  <a:lnTo>
                    <a:pt x="421285" y="175982"/>
                  </a:lnTo>
                  <a:lnTo>
                    <a:pt x="415898" y="175177"/>
                  </a:lnTo>
                  <a:lnTo>
                    <a:pt x="414065" y="175955"/>
                  </a:lnTo>
                  <a:lnTo>
                    <a:pt x="412842" y="177465"/>
                  </a:lnTo>
                  <a:lnTo>
                    <a:pt x="410492" y="181789"/>
                  </a:lnTo>
                  <a:lnTo>
                    <a:pt x="389450" y="212038"/>
                  </a:lnTo>
                  <a:lnTo>
                    <a:pt x="386205" y="221298"/>
                  </a:lnTo>
                  <a:lnTo>
                    <a:pt x="383761" y="248548"/>
                  </a:lnTo>
                  <a:lnTo>
                    <a:pt x="386322" y="254723"/>
                  </a:lnTo>
                  <a:lnTo>
                    <a:pt x="396051" y="266772"/>
                  </a:lnTo>
                  <a:lnTo>
                    <a:pt x="401706" y="270098"/>
                  </a:lnTo>
                  <a:lnTo>
                    <a:pt x="407527" y="272569"/>
                  </a:lnTo>
                  <a:lnTo>
                    <a:pt x="419328" y="2816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0" name="SMARTInkShape-1052"/>
            <p:cNvSpPr/>
            <p:nvPr/>
          </p:nvSpPr>
          <p:spPr>
            <a:xfrm>
              <a:off x="2625437" y="350066"/>
              <a:ext cx="232064" cy="121445"/>
            </a:xfrm>
            <a:custGeom>
              <a:avLst/>
              <a:gdLst/>
              <a:ahLst/>
              <a:cxnLst/>
              <a:rect l="0" t="0" r="0" b="0"/>
              <a:pathLst>
                <a:path w="232064" h="121445">
                  <a:moveTo>
                    <a:pt x="8821" y="60700"/>
                  </a:moveTo>
                  <a:lnTo>
                    <a:pt x="8821" y="65440"/>
                  </a:lnTo>
                  <a:lnTo>
                    <a:pt x="6175" y="70413"/>
                  </a:lnTo>
                  <a:lnTo>
                    <a:pt x="2684" y="75931"/>
                  </a:lnTo>
                  <a:lnTo>
                    <a:pt x="443" y="87557"/>
                  </a:lnTo>
                  <a:lnTo>
                    <a:pt x="0" y="99409"/>
                  </a:lnTo>
                  <a:lnTo>
                    <a:pt x="2586" y="105354"/>
                  </a:lnTo>
                  <a:lnTo>
                    <a:pt x="6049" y="111304"/>
                  </a:lnTo>
                  <a:lnTo>
                    <a:pt x="8456" y="121444"/>
                  </a:lnTo>
                  <a:lnTo>
                    <a:pt x="8577" y="121040"/>
                  </a:lnTo>
                  <a:lnTo>
                    <a:pt x="8820" y="80013"/>
                  </a:lnTo>
                  <a:lnTo>
                    <a:pt x="15950" y="57422"/>
                  </a:lnTo>
                  <a:lnTo>
                    <a:pt x="34227" y="17966"/>
                  </a:lnTo>
                  <a:lnTo>
                    <a:pt x="35680" y="18320"/>
                  </a:lnTo>
                  <a:lnTo>
                    <a:pt x="47918" y="28648"/>
                  </a:lnTo>
                  <a:lnTo>
                    <a:pt x="51002" y="34218"/>
                  </a:lnTo>
                  <a:lnTo>
                    <a:pt x="53365" y="40000"/>
                  </a:lnTo>
                  <a:lnTo>
                    <a:pt x="76364" y="80895"/>
                  </a:lnTo>
                  <a:lnTo>
                    <a:pt x="80097" y="92370"/>
                  </a:lnTo>
                  <a:lnTo>
                    <a:pt x="87098" y="105136"/>
                  </a:lnTo>
                  <a:lnTo>
                    <a:pt x="89066" y="113743"/>
                  </a:lnTo>
                  <a:lnTo>
                    <a:pt x="93892" y="114119"/>
                  </a:lnTo>
                  <a:lnTo>
                    <a:pt x="95301" y="113180"/>
                  </a:lnTo>
                  <a:lnTo>
                    <a:pt x="96240" y="111561"/>
                  </a:lnTo>
                  <a:lnTo>
                    <a:pt x="97747" y="106575"/>
                  </a:lnTo>
                  <a:lnTo>
                    <a:pt x="99037" y="91332"/>
                  </a:lnTo>
                  <a:lnTo>
                    <a:pt x="109137" y="54292"/>
                  </a:lnTo>
                  <a:lnTo>
                    <a:pt x="112937" y="46938"/>
                  </a:lnTo>
                  <a:lnTo>
                    <a:pt x="115577" y="35822"/>
                  </a:lnTo>
                  <a:lnTo>
                    <a:pt x="115710" y="36177"/>
                  </a:lnTo>
                  <a:lnTo>
                    <a:pt x="115942" y="46507"/>
                  </a:lnTo>
                  <a:lnTo>
                    <a:pt x="118607" y="52077"/>
                  </a:lnTo>
                  <a:lnTo>
                    <a:pt x="120707" y="54951"/>
                  </a:lnTo>
                  <a:lnTo>
                    <a:pt x="132486" y="85362"/>
                  </a:lnTo>
                  <a:lnTo>
                    <a:pt x="138177" y="91599"/>
                  </a:lnTo>
                  <a:lnTo>
                    <a:pt x="143372" y="94276"/>
                  </a:lnTo>
                  <a:lnTo>
                    <a:pt x="154792" y="95995"/>
                  </a:lnTo>
                  <a:lnTo>
                    <a:pt x="160679" y="93585"/>
                  </a:lnTo>
                  <a:lnTo>
                    <a:pt x="163638" y="91553"/>
                  </a:lnTo>
                  <a:lnTo>
                    <a:pt x="185557" y="85378"/>
                  </a:lnTo>
                  <a:lnTo>
                    <a:pt x="189153" y="83105"/>
                  </a:lnTo>
                  <a:lnTo>
                    <a:pt x="198954" y="70425"/>
                  </a:lnTo>
                  <a:lnTo>
                    <a:pt x="219143" y="31799"/>
                  </a:lnTo>
                  <a:lnTo>
                    <a:pt x="222608" y="13580"/>
                  </a:lnTo>
                  <a:lnTo>
                    <a:pt x="223087" y="0"/>
                  </a:lnTo>
                  <a:lnTo>
                    <a:pt x="223129" y="6039"/>
                  </a:lnTo>
                  <a:lnTo>
                    <a:pt x="216004" y="20174"/>
                  </a:lnTo>
                  <a:lnTo>
                    <a:pt x="208894" y="31384"/>
                  </a:lnTo>
                  <a:lnTo>
                    <a:pt x="205355" y="45840"/>
                  </a:lnTo>
                  <a:lnTo>
                    <a:pt x="198418" y="60116"/>
                  </a:lnTo>
                  <a:lnTo>
                    <a:pt x="196466" y="81501"/>
                  </a:lnTo>
                  <a:lnTo>
                    <a:pt x="198410" y="84489"/>
                  </a:lnTo>
                  <a:lnTo>
                    <a:pt x="219685" y="101377"/>
                  </a:lnTo>
                  <a:lnTo>
                    <a:pt x="232063" y="1053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1" name="SMARTInkShape-1053"/>
            <p:cNvSpPr/>
            <p:nvPr/>
          </p:nvSpPr>
          <p:spPr>
            <a:xfrm>
              <a:off x="2946832" y="375047"/>
              <a:ext cx="53380" cy="116087"/>
            </a:xfrm>
            <a:custGeom>
              <a:avLst/>
              <a:gdLst/>
              <a:ahLst/>
              <a:cxnLst/>
              <a:rect l="0" t="0" r="0" b="0"/>
              <a:pathLst>
                <a:path w="53380" h="116087">
                  <a:moveTo>
                    <a:pt x="17824" y="0"/>
                  </a:moveTo>
                  <a:lnTo>
                    <a:pt x="1315" y="0"/>
                  </a:lnTo>
                  <a:lnTo>
                    <a:pt x="865" y="992"/>
                  </a:lnTo>
                  <a:lnTo>
                    <a:pt x="0" y="13302"/>
                  </a:lnTo>
                  <a:lnTo>
                    <a:pt x="2626" y="18480"/>
                  </a:lnTo>
                  <a:lnTo>
                    <a:pt x="44082" y="61961"/>
                  </a:lnTo>
                  <a:lnTo>
                    <a:pt x="49338" y="68218"/>
                  </a:lnTo>
                  <a:lnTo>
                    <a:pt x="51674" y="74306"/>
                  </a:lnTo>
                  <a:lnTo>
                    <a:pt x="53379" y="92264"/>
                  </a:lnTo>
                  <a:lnTo>
                    <a:pt x="50824" y="98222"/>
                  </a:lnTo>
                  <a:lnTo>
                    <a:pt x="48754" y="101200"/>
                  </a:lnTo>
                  <a:lnTo>
                    <a:pt x="45389" y="103186"/>
                  </a:lnTo>
                  <a:lnTo>
                    <a:pt x="28377" y="109018"/>
                  </a:lnTo>
                  <a:lnTo>
                    <a:pt x="21522" y="112944"/>
                  </a:lnTo>
                  <a:lnTo>
                    <a:pt x="8895"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2" name="SMARTInkShape-1054"/>
            <p:cNvSpPr/>
            <p:nvPr/>
          </p:nvSpPr>
          <p:spPr>
            <a:xfrm>
              <a:off x="3046744" y="366117"/>
              <a:ext cx="60257" cy="116087"/>
            </a:xfrm>
            <a:custGeom>
              <a:avLst/>
              <a:gdLst/>
              <a:ahLst/>
              <a:cxnLst/>
              <a:rect l="0" t="0" r="0" b="0"/>
              <a:pathLst>
                <a:path w="60257" h="116087">
                  <a:moveTo>
                    <a:pt x="33998" y="0"/>
                  </a:moveTo>
                  <a:lnTo>
                    <a:pt x="26310" y="0"/>
                  </a:lnTo>
                  <a:lnTo>
                    <a:pt x="25896" y="992"/>
                  </a:lnTo>
                  <a:lnTo>
                    <a:pt x="25436" y="4741"/>
                  </a:lnTo>
                  <a:lnTo>
                    <a:pt x="24321" y="6137"/>
                  </a:lnTo>
                  <a:lnTo>
                    <a:pt x="12672" y="13303"/>
                  </a:lnTo>
                  <a:lnTo>
                    <a:pt x="4087" y="21250"/>
                  </a:lnTo>
                  <a:lnTo>
                    <a:pt x="861" y="26973"/>
                  </a:lnTo>
                  <a:lnTo>
                    <a:pt x="0" y="29888"/>
                  </a:lnTo>
                  <a:lnTo>
                    <a:pt x="419" y="31832"/>
                  </a:lnTo>
                  <a:lnTo>
                    <a:pt x="1690" y="33128"/>
                  </a:lnTo>
                  <a:lnTo>
                    <a:pt x="3530" y="33991"/>
                  </a:lnTo>
                  <a:lnTo>
                    <a:pt x="4756" y="35559"/>
                  </a:lnTo>
                  <a:lnTo>
                    <a:pt x="7475" y="42507"/>
                  </a:lnTo>
                  <a:lnTo>
                    <a:pt x="11627" y="47996"/>
                  </a:lnTo>
                  <a:lnTo>
                    <a:pt x="54736" y="83347"/>
                  </a:lnTo>
                  <a:lnTo>
                    <a:pt x="58994" y="87534"/>
                  </a:lnTo>
                  <a:lnTo>
                    <a:pt x="59990" y="91159"/>
                  </a:lnTo>
                  <a:lnTo>
                    <a:pt x="60256" y="93515"/>
                  </a:lnTo>
                  <a:lnTo>
                    <a:pt x="57905" y="98779"/>
                  </a:lnTo>
                  <a:lnTo>
                    <a:pt x="55889" y="101571"/>
                  </a:lnTo>
                  <a:lnTo>
                    <a:pt x="51004" y="104674"/>
                  </a:lnTo>
                  <a:lnTo>
                    <a:pt x="45525" y="107045"/>
                  </a:lnTo>
                  <a:lnTo>
                    <a:pt x="36862" y="112966"/>
                  </a:lnTo>
                  <a:lnTo>
                    <a:pt x="25069"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3" name="SMARTInkShape-1055"/>
            <p:cNvSpPr/>
            <p:nvPr/>
          </p:nvSpPr>
          <p:spPr>
            <a:xfrm>
              <a:off x="3152334" y="392906"/>
              <a:ext cx="107003" cy="80368"/>
            </a:xfrm>
            <a:custGeom>
              <a:avLst/>
              <a:gdLst/>
              <a:ahLst/>
              <a:cxnLst/>
              <a:rect l="0" t="0" r="0" b="0"/>
              <a:pathLst>
                <a:path w="107003" h="80368">
                  <a:moveTo>
                    <a:pt x="35564" y="0"/>
                  </a:moveTo>
                  <a:lnTo>
                    <a:pt x="35564" y="13303"/>
                  </a:lnTo>
                  <a:lnTo>
                    <a:pt x="32919" y="18480"/>
                  </a:lnTo>
                  <a:lnTo>
                    <a:pt x="3784" y="50609"/>
                  </a:lnTo>
                  <a:lnTo>
                    <a:pt x="0" y="61986"/>
                  </a:lnTo>
                  <a:lnTo>
                    <a:pt x="20841" y="62494"/>
                  </a:lnTo>
                  <a:lnTo>
                    <a:pt x="26705" y="59856"/>
                  </a:lnTo>
                  <a:lnTo>
                    <a:pt x="53410" y="35732"/>
                  </a:lnTo>
                  <a:lnTo>
                    <a:pt x="53423" y="48149"/>
                  </a:lnTo>
                  <a:lnTo>
                    <a:pt x="56069" y="53811"/>
                  </a:lnTo>
                  <a:lnTo>
                    <a:pt x="59560" y="59635"/>
                  </a:lnTo>
                  <a:lnTo>
                    <a:pt x="62518" y="68492"/>
                  </a:lnTo>
                  <a:lnTo>
                    <a:pt x="66726" y="74428"/>
                  </a:lnTo>
                  <a:lnTo>
                    <a:pt x="74550" y="77728"/>
                  </a:lnTo>
                  <a:lnTo>
                    <a:pt x="107002"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4" name="SMARTInkShape-1056"/>
            <p:cNvSpPr/>
            <p:nvPr/>
          </p:nvSpPr>
          <p:spPr>
            <a:xfrm>
              <a:off x="3312914" y="410810"/>
              <a:ext cx="160199" cy="160565"/>
            </a:xfrm>
            <a:custGeom>
              <a:avLst/>
              <a:gdLst/>
              <a:ahLst/>
              <a:cxnLst/>
              <a:rect l="0" t="0" r="0" b="0"/>
              <a:pathLst>
                <a:path w="160199" h="160565">
                  <a:moveTo>
                    <a:pt x="0" y="26745"/>
                  </a:moveTo>
                  <a:lnTo>
                    <a:pt x="4740" y="22004"/>
                  </a:lnTo>
                  <a:lnTo>
                    <a:pt x="7068" y="17031"/>
                  </a:lnTo>
                  <a:lnTo>
                    <a:pt x="8927" y="0"/>
                  </a:lnTo>
                  <a:lnTo>
                    <a:pt x="8930" y="16207"/>
                  </a:lnTo>
                  <a:lnTo>
                    <a:pt x="15067" y="24626"/>
                  </a:lnTo>
                  <a:lnTo>
                    <a:pt x="18024" y="32952"/>
                  </a:lnTo>
                  <a:lnTo>
                    <a:pt x="41754" y="74725"/>
                  </a:lnTo>
                  <a:lnTo>
                    <a:pt x="65488" y="117268"/>
                  </a:lnTo>
                  <a:lnTo>
                    <a:pt x="68793" y="126839"/>
                  </a:lnTo>
                  <a:lnTo>
                    <a:pt x="71283" y="149583"/>
                  </a:lnTo>
                  <a:lnTo>
                    <a:pt x="63735" y="159258"/>
                  </a:lnTo>
                  <a:lnTo>
                    <a:pt x="60408" y="160053"/>
                  </a:lnTo>
                  <a:lnTo>
                    <a:pt x="50187" y="160564"/>
                  </a:lnTo>
                  <a:lnTo>
                    <a:pt x="44464" y="157988"/>
                  </a:lnTo>
                  <a:lnTo>
                    <a:pt x="41549" y="155912"/>
                  </a:lnTo>
                  <a:lnTo>
                    <a:pt x="38310" y="150960"/>
                  </a:lnTo>
                  <a:lnTo>
                    <a:pt x="36487" y="139948"/>
                  </a:lnTo>
                  <a:lnTo>
                    <a:pt x="35871" y="123189"/>
                  </a:lnTo>
                  <a:lnTo>
                    <a:pt x="38432" y="116572"/>
                  </a:lnTo>
                  <a:lnTo>
                    <a:pt x="56714" y="87548"/>
                  </a:lnTo>
                  <a:lnTo>
                    <a:pt x="81172" y="71561"/>
                  </a:lnTo>
                  <a:lnTo>
                    <a:pt x="122086" y="50567"/>
                  </a:lnTo>
                  <a:lnTo>
                    <a:pt x="148482" y="29722"/>
                  </a:lnTo>
                  <a:lnTo>
                    <a:pt x="160198" y="18338"/>
                  </a:lnTo>
                  <a:lnTo>
                    <a:pt x="155836" y="17970"/>
                  </a:lnTo>
                  <a:lnTo>
                    <a:pt x="154492" y="18910"/>
                  </a:lnTo>
                  <a:lnTo>
                    <a:pt x="153596" y="20530"/>
                  </a:lnTo>
                  <a:lnTo>
                    <a:pt x="152999" y="22601"/>
                  </a:lnTo>
                  <a:lnTo>
                    <a:pt x="142248" y="35913"/>
                  </a:lnTo>
                  <a:lnTo>
                    <a:pt x="137635" y="41733"/>
                  </a:lnTo>
                  <a:lnTo>
                    <a:pt x="132028" y="53555"/>
                  </a:lnTo>
                  <a:lnTo>
                    <a:pt x="129691" y="56524"/>
                  </a:lnTo>
                  <a:lnTo>
                    <a:pt x="129125" y="58504"/>
                  </a:lnTo>
                  <a:lnTo>
                    <a:pt x="129739" y="59824"/>
                  </a:lnTo>
                  <a:lnTo>
                    <a:pt x="131142" y="60704"/>
                  </a:lnTo>
                  <a:lnTo>
                    <a:pt x="132076" y="62282"/>
                  </a:lnTo>
                  <a:lnTo>
                    <a:pt x="133114" y="66682"/>
                  </a:lnTo>
                  <a:lnTo>
                    <a:pt x="151805" y="892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5" name="SMARTInkShape-1057"/>
            <p:cNvSpPr/>
            <p:nvPr/>
          </p:nvSpPr>
          <p:spPr>
            <a:xfrm>
              <a:off x="3741539" y="455861"/>
              <a:ext cx="142876" cy="78522"/>
            </a:xfrm>
            <a:custGeom>
              <a:avLst/>
              <a:gdLst/>
              <a:ahLst/>
              <a:cxnLst/>
              <a:rect l="0" t="0" r="0" b="0"/>
              <a:pathLst>
                <a:path w="142876" h="78522">
                  <a:moveTo>
                    <a:pt x="0" y="8483"/>
                  </a:moveTo>
                  <a:lnTo>
                    <a:pt x="4740" y="13223"/>
                  </a:lnTo>
                  <a:lnTo>
                    <a:pt x="7068" y="18196"/>
                  </a:lnTo>
                  <a:lnTo>
                    <a:pt x="11527" y="51290"/>
                  </a:lnTo>
                  <a:lnTo>
                    <a:pt x="13638" y="54880"/>
                  </a:lnTo>
                  <a:lnTo>
                    <a:pt x="14053" y="57274"/>
                  </a:lnTo>
                  <a:lnTo>
                    <a:pt x="13337" y="58869"/>
                  </a:lnTo>
                  <a:lnTo>
                    <a:pt x="11868" y="59933"/>
                  </a:lnTo>
                  <a:lnTo>
                    <a:pt x="10889" y="61635"/>
                  </a:lnTo>
                  <a:lnTo>
                    <a:pt x="8952" y="70865"/>
                  </a:lnTo>
                  <a:lnTo>
                    <a:pt x="8932" y="58551"/>
                  </a:lnTo>
                  <a:lnTo>
                    <a:pt x="9923" y="56744"/>
                  </a:lnTo>
                  <a:lnTo>
                    <a:pt x="11576" y="55540"/>
                  </a:lnTo>
                  <a:lnTo>
                    <a:pt x="13671" y="54737"/>
                  </a:lnTo>
                  <a:lnTo>
                    <a:pt x="15067" y="52217"/>
                  </a:lnTo>
                  <a:lnTo>
                    <a:pt x="18607" y="29892"/>
                  </a:lnTo>
                  <a:lnTo>
                    <a:pt x="27525" y="17526"/>
                  </a:lnTo>
                  <a:lnTo>
                    <a:pt x="42928" y="1324"/>
                  </a:lnTo>
                  <a:lnTo>
                    <a:pt x="44493" y="1726"/>
                  </a:lnTo>
                  <a:lnTo>
                    <a:pt x="51438" y="6040"/>
                  </a:lnTo>
                  <a:lnTo>
                    <a:pt x="59779" y="8751"/>
                  </a:lnTo>
                  <a:lnTo>
                    <a:pt x="74447" y="20816"/>
                  </a:lnTo>
                  <a:lnTo>
                    <a:pt x="77736" y="29178"/>
                  </a:lnTo>
                  <a:lnTo>
                    <a:pt x="80190" y="38517"/>
                  </a:lnTo>
                  <a:lnTo>
                    <a:pt x="87204" y="52596"/>
                  </a:lnTo>
                  <a:lnTo>
                    <a:pt x="89359" y="58847"/>
                  </a:lnTo>
                  <a:lnTo>
                    <a:pt x="96863" y="69195"/>
                  </a:lnTo>
                  <a:lnTo>
                    <a:pt x="98107" y="78521"/>
                  </a:lnTo>
                  <a:lnTo>
                    <a:pt x="98216" y="72109"/>
                  </a:lnTo>
                  <a:lnTo>
                    <a:pt x="102964" y="66582"/>
                  </a:lnTo>
                  <a:lnTo>
                    <a:pt x="105293" y="58778"/>
                  </a:lnTo>
                  <a:lnTo>
                    <a:pt x="107903" y="38992"/>
                  </a:lnTo>
                  <a:lnTo>
                    <a:pt x="113220" y="28547"/>
                  </a:lnTo>
                  <a:lnTo>
                    <a:pt x="115974" y="4641"/>
                  </a:lnTo>
                  <a:lnTo>
                    <a:pt x="117004" y="2945"/>
                  </a:lnTo>
                  <a:lnTo>
                    <a:pt x="118682" y="1815"/>
                  </a:lnTo>
                  <a:lnTo>
                    <a:pt x="123765" y="0"/>
                  </a:lnTo>
                  <a:lnTo>
                    <a:pt x="124182" y="843"/>
                  </a:lnTo>
                  <a:lnTo>
                    <a:pt x="124983" y="20555"/>
                  </a:lnTo>
                  <a:lnTo>
                    <a:pt x="125986" y="22484"/>
                  </a:lnTo>
                  <a:lnTo>
                    <a:pt x="127647" y="23770"/>
                  </a:lnTo>
                  <a:lnTo>
                    <a:pt x="129746" y="24628"/>
                  </a:lnTo>
                  <a:lnTo>
                    <a:pt x="131146" y="26191"/>
                  </a:lnTo>
                  <a:lnTo>
                    <a:pt x="134692" y="35336"/>
                  </a:lnTo>
                  <a:lnTo>
                    <a:pt x="142875" y="442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6" name="SMARTInkShape-1058"/>
            <p:cNvSpPr/>
            <p:nvPr/>
          </p:nvSpPr>
          <p:spPr>
            <a:xfrm>
              <a:off x="3947290" y="455414"/>
              <a:ext cx="88395" cy="44613"/>
            </a:xfrm>
            <a:custGeom>
              <a:avLst/>
              <a:gdLst/>
              <a:ahLst/>
              <a:cxnLst/>
              <a:rect l="0" t="0" r="0" b="0"/>
              <a:pathLst>
                <a:path w="88395" h="44613">
                  <a:moveTo>
                    <a:pt x="8562" y="0"/>
                  </a:moveTo>
                  <a:lnTo>
                    <a:pt x="8562" y="4741"/>
                  </a:lnTo>
                  <a:lnTo>
                    <a:pt x="5916" y="9714"/>
                  </a:lnTo>
                  <a:lnTo>
                    <a:pt x="873" y="16250"/>
                  </a:lnTo>
                  <a:lnTo>
                    <a:pt x="0" y="22123"/>
                  </a:lnTo>
                  <a:lnTo>
                    <a:pt x="2441" y="27361"/>
                  </a:lnTo>
                  <a:lnTo>
                    <a:pt x="12944" y="39970"/>
                  </a:lnTo>
                  <a:lnTo>
                    <a:pt x="18116" y="42569"/>
                  </a:lnTo>
                  <a:lnTo>
                    <a:pt x="39586" y="44375"/>
                  </a:lnTo>
                  <a:lnTo>
                    <a:pt x="63518" y="44612"/>
                  </a:lnTo>
                  <a:lnTo>
                    <a:pt x="70359" y="41987"/>
                  </a:lnTo>
                  <a:lnTo>
                    <a:pt x="87123" y="28397"/>
                  </a:lnTo>
                  <a:lnTo>
                    <a:pt x="88126" y="24858"/>
                  </a:lnTo>
                  <a:lnTo>
                    <a:pt x="88394" y="22525"/>
                  </a:lnTo>
                  <a:lnTo>
                    <a:pt x="86045" y="17287"/>
                  </a:lnTo>
                  <a:lnTo>
                    <a:pt x="84030" y="14501"/>
                  </a:lnTo>
                  <a:lnTo>
                    <a:pt x="79145" y="11406"/>
                  </a:lnTo>
                  <a:lnTo>
                    <a:pt x="73666" y="9038"/>
                  </a:lnTo>
                  <a:lnTo>
                    <a:pt x="65004" y="3119"/>
                  </a:lnTo>
                  <a:lnTo>
                    <a:pt x="5321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7" name="SMARTInkShape-1059"/>
            <p:cNvSpPr/>
            <p:nvPr/>
          </p:nvSpPr>
          <p:spPr>
            <a:xfrm>
              <a:off x="4071938" y="446495"/>
              <a:ext cx="196454" cy="71428"/>
            </a:xfrm>
            <a:custGeom>
              <a:avLst/>
              <a:gdLst/>
              <a:ahLst/>
              <a:cxnLst/>
              <a:rect l="0" t="0" r="0" b="0"/>
              <a:pathLst>
                <a:path w="196454" h="71428">
                  <a:moveTo>
                    <a:pt x="0" y="62497"/>
                  </a:moveTo>
                  <a:lnTo>
                    <a:pt x="44228" y="62497"/>
                  </a:lnTo>
                  <a:lnTo>
                    <a:pt x="48761" y="62497"/>
                  </a:lnTo>
                  <a:lnTo>
                    <a:pt x="50367" y="61505"/>
                  </a:lnTo>
                  <a:lnTo>
                    <a:pt x="51437" y="59851"/>
                  </a:lnTo>
                  <a:lnTo>
                    <a:pt x="53155" y="54809"/>
                  </a:lnTo>
                  <a:lnTo>
                    <a:pt x="53577" y="10705"/>
                  </a:lnTo>
                  <a:lnTo>
                    <a:pt x="53577" y="4708"/>
                  </a:lnTo>
                  <a:lnTo>
                    <a:pt x="54570" y="3135"/>
                  </a:lnTo>
                  <a:lnTo>
                    <a:pt x="56223" y="2086"/>
                  </a:lnTo>
                  <a:lnTo>
                    <a:pt x="61266" y="404"/>
                  </a:lnTo>
                  <a:lnTo>
                    <a:pt x="88207" y="0"/>
                  </a:lnTo>
                  <a:lnTo>
                    <a:pt x="130653" y="9666"/>
                  </a:lnTo>
                  <a:lnTo>
                    <a:pt x="142340" y="17471"/>
                  </a:lnTo>
                  <a:lnTo>
                    <a:pt x="142828" y="25504"/>
                  </a:lnTo>
                  <a:lnTo>
                    <a:pt x="136728" y="33656"/>
                  </a:lnTo>
                  <a:lnTo>
                    <a:pt x="134311" y="42996"/>
                  </a:lnTo>
                  <a:lnTo>
                    <a:pt x="125393" y="53157"/>
                  </a:lnTo>
                  <a:lnTo>
                    <a:pt x="154904" y="53567"/>
                  </a:lnTo>
                  <a:lnTo>
                    <a:pt x="156847" y="52575"/>
                  </a:lnTo>
                  <a:lnTo>
                    <a:pt x="158143" y="50921"/>
                  </a:lnTo>
                  <a:lnTo>
                    <a:pt x="159007" y="48827"/>
                  </a:lnTo>
                  <a:lnTo>
                    <a:pt x="160575" y="47430"/>
                  </a:lnTo>
                  <a:lnTo>
                    <a:pt x="169251" y="44747"/>
                  </a:lnTo>
                  <a:lnTo>
                    <a:pt x="169541" y="49411"/>
                  </a:lnTo>
                  <a:lnTo>
                    <a:pt x="170574" y="50796"/>
                  </a:lnTo>
                  <a:lnTo>
                    <a:pt x="174368" y="52336"/>
                  </a:lnTo>
                  <a:lnTo>
                    <a:pt x="175776" y="53739"/>
                  </a:lnTo>
                  <a:lnTo>
                    <a:pt x="177341" y="57943"/>
                  </a:lnTo>
                  <a:lnTo>
                    <a:pt x="178751" y="59461"/>
                  </a:lnTo>
                  <a:lnTo>
                    <a:pt x="182963" y="61148"/>
                  </a:lnTo>
                  <a:lnTo>
                    <a:pt x="184483" y="62590"/>
                  </a:lnTo>
                  <a:lnTo>
                    <a:pt x="186172" y="66838"/>
                  </a:lnTo>
                  <a:lnTo>
                    <a:pt x="187614" y="68368"/>
                  </a:lnTo>
                  <a:lnTo>
                    <a:pt x="196453" y="714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8" name="SMARTInkShape-1060"/>
            <p:cNvSpPr/>
            <p:nvPr/>
          </p:nvSpPr>
          <p:spPr>
            <a:xfrm>
              <a:off x="4268391" y="357188"/>
              <a:ext cx="35719" cy="116086"/>
            </a:xfrm>
            <a:custGeom>
              <a:avLst/>
              <a:gdLst/>
              <a:ahLst/>
              <a:cxnLst/>
              <a:rect l="0" t="0" r="0" b="0"/>
              <a:pathLst>
                <a:path w="35719" h="116086">
                  <a:moveTo>
                    <a:pt x="0" y="0"/>
                  </a:moveTo>
                  <a:lnTo>
                    <a:pt x="0" y="38731"/>
                  </a:lnTo>
                  <a:lnTo>
                    <a:pt x="2645" y="44664"/>
                  </a:lnTo>
                  <a:lnTo>
                    <a:pt x="4740" y="47635"/>
                  </a:lnTo>
                  <a:lnTo>
                    <a:pt x="11024" y="69577"/>
                  </a:lnTo>
                  <a:lnTo>
                    <a:pt x="33127" y="106556"/>
                  </a:lnTo>
                  <a:lnTo>
                    <a:pt x="35718" y="116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7" name="SMARTInkShape-Group179"/>
          <p:cNvGrpSpPr/>
          <p:nvPr/>
        </p:nvGrpSpPr>
        <p:grpSpPr>
          <a:xfrm>
            <a:off x="1358213" y="759023"/>
            <a:ext cx="1320694" cy="235738"/>
            <a:chOff x="1358213" y="759023"/>
            <a:chExt cx="1320694" cy="235738"/>
          </a:xfrm>
        </p:grpSpPr>
        <p:sp>
          <p:nvSpPr>
            <p:cNvPr id="630" name="SMARTInkShape-1061"/>
            <p:cNvSpPr/>
            <p:nvPr/>
          </p:nvSpPr>
          <p:spPr>
            <a:xfrm>
              <a:off x="1358213" y="759023"/>
              <a:ext cx="230854" cy="235738"/>
            </a:xfrm>
            <a:custGeom>
              <a:avLst/>
              <a:gdLst/>
              <a:ahLst/>
              <a:cxnLst/>
              <a:rect l="0" t="0" r="0" b="0"/>
              <a:pathLst>
                <a:path w="230854" h="235738">
                  <a:moveTo>
                    <a:pt x="16959" y="44649"/>
                  </a:moveTo>
                  <a:lnTo>
                    <a:pt x="15967" y="67009"/>
                  </a:lnTo>
                  <a:lnTo>
                    <a:pt x="5935" y="109892"/>
                  </a:lnTo>
                  <a:lnTo>
                    <a:pt x="0" y="146028"/>
                  </a:lnTo>
                  <a:lnTo>
                    <a:pt x="171" y="189601"/>
                  </a:lnTo>
                  <a:lnTo>
                    <a:pt x="6252" y="207101"/>
                  </a:lnTo>
                  <a:lnTo>
                    <a:pt x="11539" y="215407"/>
                  </a:lnTo>
                  <a:lnTo>
                    <a:pt x="24834" y="225661"/>
                  </a:lnTo>
                  <a:lnTo>
                    <a:pt x="46081" y="234984"/>
                  </a:lnTo>
                  <a:lnTo>
                    <a:pt x="62644" y="235737"/>
                  </a:lnTo>
                  <a:lnTo>
                    <a:pt x="106392" y="230657"/>
                  </a:lnTo>
                  <a:lnTo>
                    <a:pt x="150922" y="207376"/>
                  </a:lnTo>
                  <a:lnTo>
                    <a:pt x="179498" y="183361"/>
                  </a:lnTo>
                  <a:lnTo>
                    <a:pt x="201605" y="150983"/>
                  </a:lnTo>
                  <a:lnTo>
                    <a:pt x="220561" y="111183"/>
                  </a:lnTo>
                  <a:lnTo>
                    <a:pt x="228098" y="86301"/>
                  </a:lnTo>
                  <a:lnTo>
                    <a:pt x="230853" y="46900"/>
                  </a:lnTo>
                  <a:lnTo>
                    <a:pt x="230093" y="33743"/>
                  </a:lnTo>
                  <a:lnTo>
                    <a:pt x="224087" y="16172"/>
                  </a:lnTo>
                  <a:lnTo>
                    <a:pt x="2134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1" name="SMARTInkShape-1062"/>
            <p:cNvSpPr/>
            <p:nvPr/>
          </p:nvSpPr>
          <p:spPr>
            <a:xfrm>
              <a:off x="1678781" y="821981"/>
              <a:ext cx="125017" cy="133497"/>
            </a:xfrm>
            <a:custGeom>
              <a:avLst/>
              <a:gdLst/>
              <a:ahLst/>
              <a:cxnLst/>
              <a:rect l="0" t="0" r="0" b="0"/>
              <a:pathLst>
                <a:path w="125017" h="133497">
                  <a:moveTo>
                    <a:pt x="0" y="115636"/>
                  </a:moveTo>
                  <a:lnTo>
                    <a:pt x="0" y="124534"/>
                  </a:lnTo>
                  <a:lnTo>
                    <a:pt x="4741" y="124556"/>
                  </a:lnTo>
                  <a:lnTo>
                    <a:pt x="6137" y="123567"/>
                  </a:lnTo>
                  <a:lnTo>
                    <a:pt x="7068" y="121916"/>
                  </a:lnTo>
                  <a:lnTo>
                    <a:pt x="8378" y="112205"/>
                  </a:lnTo>
                  <a:lnTo>
                    <a:pt x="9901" y="75979"/>
                  </a:lnTo>
                  <a:lnTo>
                    <a:pt x="19953" y="37859"/>
                  </a:lnTo>
                  <a:lnTo>
                    <a:pt x="33018" y="15583"/>
                  </a:lnTo>
                  <a:lnTo>
                    <a:pt x="50626" y="2967"/>
                  </a:lnTo>
                  <a:lnTo>
                    <a:pt x="59539" y="563"/>
                  </a:lnTo>
                  <a:lnTo>
                    <a:pt x="65488" y="0"/>
                  </a:lnTo>
                  <a:lnTo>
                    <a:pt x="71439" y="2396"/>
                  </a:lnTo>
                  <a:lnTo>
                    <a:pt x="99962" y="20553"/>
                  </a:lnTo>
                  <a:lnTo>
                    <a:pt x="103959" y="26413"/>
                  </a:lnTo>
                  <a:lnTo>
                    <a:pt x="106728" y="32325"/>
                  </a:lnTo>
                  <a:lnTo>
                    <a:pt x="111265" y="38260"/>
                  </a:lnTo>
                  <a:lnTo>
                    <a:pt x="113944" y="46851"/>
                  </a:lnTo>
                  <a:lnTo>
                    <a:pt x="116126" y="56292"/>
                  </a:lnTo>
                  <a:lnTo>
                    <a:pt x="121941" y="68177"/>
                  </a:lnTo>
                  <a:lnTo>
                    <a:pt x="124936" y="111565"/>
                  </a:lnTo>
                  <a:lnTo>
                    <a:pt x="125016" y="1334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2" name="SMARTInkShape-1063"/>
            <p:cNvSpPr/>
            <p:nvPr/>
          </p:nvSpPr>
          <p:spPr>
            <a:xfrm>
              <a:off x="1875234" y="875109"/>
              <a:ext cx="8931" cy="98228"/>
            </a:xfrm>
            <a:custGeom>
              <a:avLst/>
              <a:gdLst/>
              <a:ahLst/>
              <a:cxnLst/>
              <a:rect l="0" t="0" r="0" b="0"/>
              <a:pathLst>
                <a:path w="8931" h="98228">
                  <a:moveTo>
                    <a:pt x="8930" y="0"/>
                  </a:moveTo>
                  <a:lnTo>
                    <a:pt x="7938" y="41867"/>
                  </a:lnTo>
                  <a:lnTo>
                    <a:pt x="1242" y="64139"/>
                  </a:lnTo>
                  <a:lnTo>
                    <a:pt x="0"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3" name="SMARTInkShape-1064"/>
            <p:cNvSpPr/>
            <p:nvPr/>
          </p:nvSpPr>
          <p:spPr>
            <a:xfrm>
              <a:off x="1866305" y="785813"/>
              <a:ext cx="8930" cy="8930"/>
            </a:xfrm>
            <a:custGeom>
              <a:avLst/>
              <a:gdLst/>
              <a:ahLst/>
              <a:cxnLst/>
              <a:rect l="0" t="0" r="0" b="0"/>
              <a:pathLst>
                <a:path w="8930" h="8930">
                  <a:moveTo>
                    <a:pt x="8929" y="8929"/>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4" name="SMARTInkShape-1065"/>
            <p:cNvSpPr/>
            <p:nvPr/>
          </p:nvSpPr>
          <p:spPr>
            <a:xfrm>
              <a:off x="1937742" y="875110"/>
              <a:ext cx="455015" cy="115563"/>
            </a:xfrm>
            <a:custGeom>
              <a:avLst/>
              <a:gdLst/>
              <a:ahLst/>
              <a:cxnLst/>
              <a:rect l="0" t="0" r="0" b="0"/>
              <a:pathLst>
                <a:path w="455015" h="115563">
                  <a:moveTo>
                    <a:pt x="0" y="26788"/>
                  </a:moveTo>
                  <a:lnTo>
                    <a:pt x="0" y="52779"/>
                  </a:lnTo>
                  <a:lnTo>
                    <a:pt x="2646" y="60829"/>
                  </a:lnTo>
                  <a:lnTo>
                    <a:pt x="6137" y="68707"/>
                  </a:lnTo>
                  <a:lnTo>
                    <a:pt x="9095" y="83306"/>
                  </a:lnTo>
                  <a:lnTo>
                    <a:pt x="13302" y="90933"/>
                  </a:lnTo>
                  <a:lnTo>
                    <a:pt x="18480" y="94985"/>
                  </a:lnTo>
                  <a:lnTo>
                    <a:pt x="21250" y="96065"/>
                  </a:lnTo>
                  <a:lnTo>
                    <a:pt x="23096" y="97778"/>
                  </a:lnTo>
                  <a:lnTo>
                    <a:pt x="25148" y="102326"/>
                  </a:lnTo>
                  <a:lnTo>
                    <a:pt x="26687" y="103936"/>
                  </a:lnTo>
                  <a:lnTo>
                    <a:pt x="31043" y="105725"/>
                  </a:lnTo>
                  <a:lnTo>
                    <a:pt x="39074" y="106732"/>
                  </a:lnTo>
                  <a:lnTo>
                    <a:pt x="44817" y="104321"/>
                  </a:lnTo>
                  <a:lnTo>
                    <a:pt x="65494" y="86154"/>
                  </a:lnTo>
                  <a:lnTo>
                    <a:pt x="68796" y="77647"/>
                  </a:lnTo>
                  <a:lnTo>
                    <a:pt x="71256" y="68244"/>
                  </a:lnTo>
                  <a:lnTo>
                    <a:pt x="86815" y="37742"/>
                  </a:lnTo>
                  <a:lnTo>
                    <a:pt x="89186" y="30664"/>
                  </a:lnTo>
                  <a:lnTo>
                    <a:pt x="95107" y="21102"/>
                  </a:lnTo>
                  <a:lnTo>
                    <a:pt x="97816" y="10728"/>
                  </a:lnTo>
                  <a:lnTo>
                    <a:pt x="97953" y="11121"/>
                  </a:lnTo>
                  <a:lnTo>
                    <a:pt x="98191" y="16775"/>
                  </a:lnTo>
                  <a:lnTo>
                    <a:pt x="104357" y="24774"/>
                  </a:lnTo>
                  <a:lnTo>
                    <a:pt x="105912" y="30192"/>
                  </a:lnTo>
                  <a:lnTo>
                    <a:pt x="107319" y="32034"/>
                  </a:lnTo>
                  <a:lnTo>
                    <a:pt x="140145" y="49861"/>
                  </a:lnTo>
                  <a:lnTo>
                    <a:pt x="166787" y="53251"/>
                  </a:lnTo>
                  <a:lnTo>
                    <a:pt x="183474" y="52489"/>
                  </a:lnTo>
                  <a:lnTo>
                    <a:pt x="203852" y="46420"/>
                  </a:lnTo>
                  <a:lnTo>
                    <a:pt x="207339" y="43845"/>
                  </a:lnTo>
                  <a:lnTo>
                    <a:pt x="219531" y="29659"/>
                  </a:lnTo>
                  <a:lnTo>
                    <a:pt x="225155" y="17838"/>
                  </a:lnTo>
                  <a:lnTo>
                    <a:pt x="227494" y="14868"/>
                  </a:lnTo>
                  <a:lnTo>
                    <a:pt x="228061" y="12889"/>
                  </a:lnTo>
                  <a:lnTo>
                    <a:pt x="227447" y="11569"/>
                  </a:lnTo>
                  <a:lnTo>
                    <a:pt x="226045" y="10689"/>
                  </a:lnTo>
                  <a:lnTo>
                    <a:pt x="225111" y="9110"/>
                  </a:lnTo>
                  <a:lnTo>
                    <a:pt x="223488" y="1395"/>
                  </a:lnTo>
                  <a:lnTo>
                    <a:pt x="220706" y="3266"/>
                  </a:lnTo>
                  <a:lnTo>
                    <a:pt x="218575" y="5153"/>
                  </a:lnTo>
                  <a:lnTo>
                    <a:pt x="213561" y="7251"/>
                  </a:lnTo>
                  <a:lnTo>
                    <a:pt x="210835" y="7810"/>
                  </a:lnTo>
                  <a:lnTo>
                    <a:pt x="180436" y="26977"/>
                  </a:lnTo>
                  <a:lnTo>
                    <a:pt x="174452" y="32825"/>
                  </a:lnTo>
                  <a:lnTo>
                    <a:pt x="163948" y="56745"/>
                  </a:lnTo>
                  <a:lnTo>
                    <a:pt x="162163" y="64246"/>
                  </a:lnTo>
                  <a:lnTo>
                    <a:pt x="162679" y="67635"/>
                  </a:lnTo>
                  <a:lnTo>
                    <a:pt x="171814" y="89248"/>
                  </a:lnTo>
                  <a:lnTo>
                    <a:pt x="177565" y="95228"/>
                  </a:lnTo>
                  <a:lnTo>
                    <a:pt x="202655" y="112115"/>
                  </a:lnTo>
                  <a:lnTo>
                    <a:pt x="229620" y="115562"/>
                  </a:lnTo>
                  <a:lnTo>
                    <a:pt x="264755" y="106960"/>
                  </a:lnTo>
                  <a:lnTo>
                    <a:pt x="283661" y="97599"/>
                  </a:lnTo>
                  <a:lnTo>
                    <a:pt x="297244" y="86196"/>
                  </a:lnTo>
                  <a:lnTo>
                    <a:pt x="306464" y="72613"/>
                  </a:lnTo>
                  <a:lnTo>
                    <a:pt x="319370" y="37742"/>
                  </a:lnTo>
                  <a:lnTo>
                    <a:pt x="321458" y="10336"/>
                  </a:lnTo>
                  <a:lnTo>
                    <a:pt x="326206" y="4605"/>
                  </a:lnTo>
                  <a:lnTo>
                    <a:pt x="333827" y="2047"/>
                  </a:lnTo>
                  <a:lnTo>
                    <a:pt x="378157" y="79"/>
                  </a:lnTo>
                  <a:lnTo>
                    <a:pt x="418899" y="6"/>
                  </a:lnTo>
                  <a:lnTo>
                    <a:pt x="439643" y="0"/>
                  </a:lnTo>
                  <a:lnTo>
                    <a:pt x="441923" y="992"/>
                  </a:lnTo>
                  <a:lnTo>
                    <a:pt x="443444" y="2646"/>
                  </a:lnTo>
                  <a:lnTo>
                    <a:pt x="446307" y="8561"/>
                  </a:lnTo>
                  <a:lnTo>
                    <a:pt x="446432" y="13561"/>
                  </a:lnTo>
                  <a:lnTo>
                    <a:pt x="443815" y="18594"/>
                  </a:lnTo>
                  <a:lnTo>
                    <a:pt x="440337" y="24139"/>
                  </a:lnTo>
                  <a:lnTo>
                    <a:pt x="437921" y="33997"/>
                  </a:lnTo>
                  <a:lnTo>
                    <a:pt x="437587" y="47996"/>
                  </a:lnTo>
                  <a:lnTo>
                    <a:pt x="440215" y="53743"/>
                  </a:lnTo>
                  <a:lnTo>
                    <a:pt x="443698" y="59604"/>
                  </a:lnTo>
                  <a:lnTo>
                    <a:pt x="445246" y="65516"/>
                  </a:lnTo>
                  <a:lnTo>
                    <a:pt x="446651" y="67490"/>
                  </a:lnTo>
                  <a:lnTo>
                    <a:pt x="448580" y="68806"/>
                  </a:lnTo>
                  <a:lnTo>
                    <a:pt x="450858" y="69683"/>
                  </a:lnTo>
                  <a:lnTo>
                    <a:pt x="452377" y="71260"/>
                  </a:lnTo>
                  <a:lnTo>
                    <a:pt x="454064" y="75658"/>
                  </a:lnTo>
                  <a:lnTo>
                    <a:pt x="455014" y="83712"/>
                  </a:lnTo>
                  <a:lnTo>
                    <a:pt x="454155" y="85573"/>
                  </a:lnTo>
                  <a:lnTo>
                    <a:pt x="452591" y="86814"/>
                  </a:lnTo>
                  <a:lnTo>
                    <a:pt x="448206" y="88193"/>
                  </a:lnTo>
                  <a:lnTo>
                    <a:pt x="405630" y="89288"/>
                  </a:lnTo>
                  <a:lnTo>
                    <a:pt x="392906" y="89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5" name="SMARTInkShape-1066"/>
            <p:cNvSpPr/>
            <p:nvPr/>
          </p:nvSpPr>
          <p:spPr>
            <a:xfrm>
              <a:off x="2448498" y="902266"/>
              <a:ext cx="123253" cy="88930"/>
            </a:xfrm>
            <a:custGeom>
              <a:avLst/>
              <a:gdLst/>
              <a:ahLst/>
              <a:cxnLst/>
              <a:rect l="0" t="0" r="0" b="0"/>
              <a:pathLst>
                <a:path w="123253" h="88930">
                  <a:moveTo>
                    <a:pt x="69674" y="8562"/>
                  </a:moveTo>
                  <a:lnTo>
                    <a:pt x="69674" y="0"/>
                  </a:lnTo>
                  <a:lnTo>
                    <a:pt x="62545" y="5842"/>
                  </a:lnTo>
                  <a:lnTo>
                    <a:pt x="54443" y="7756"/>
                  </a:lnTo>
                  <a:lnTo>
                    <a:pt x="48683" y="8204"/>
                  </a:lnTo>
                  <a:lnTo>
                    <a:pt x="42816" y="11049"/>
                  </a:lnTo>
                  <a:lnTo>
                    <a:pt x="4189" y="47270"/>
                  </a:lnTo>
                  <a:lnTo>
                    <a:pt x="882" y="53216"/>
                  </a:lnTo>
                  <a:lnTo>
                    <a:pt x="0" y="56191"/>
                  </a:lnTo>
                  <a:lnTo>
                    <a:pt x="404" y="59166"/>
                  </a:lnTo>
                  <a:lnTo>
                    <a:pt x="3499" y="65118"/>
                  </a:lnTo>
                  <a:lnTo>
                    <a:pt x="5714" y="67102"/>
                  </a:lnTo>
                  <a:lnTo>
                    <a:pt x="10820" y="69306"/>
                  </a:lnTo>
                  <a:lnTo>
                    <a:pt x="41690" y="71024"/>
                  </a:lnTo>
                  <a:lnTo>
                    <a:pt x="49961" y="68404"/>
                  </a:lnTo>
                  <a:lnTo>
                    <a:pt x="56944" y="64924"/>
                  </a:lnTo>
                  <a:lnTo>
                    <a:pt x="66453" y="61973"/>
                  </a:lnTo>
                  <a:lnTo>
                    <a:pt x="87008" y="44767"/>
                  </a:lnTo>
                  <a:lnTo>
                    <a:pt x="92118" y="44425"/>
                  </a:lnTo>
                  <a:lnTo>
                    <a:pt x="93566" y="45369"/>
                  </a:lnTo>
                  <a:lnTo>
                    <a:pt x="94532" y="46991"/>
                  </a:lnTo>
                  <a:lnTo>
                    <a:pt x="95891" y="54014"/>
                  </a:lnTo>
                  <a:lnTo>
                    <a:pt x="96430" y="66405"/>
                  </a:lnTo>
                  <a:lnTo>
                    <a:pt x="99094" y="71642"/>
                  </a:lnTo>
                  <a:lnTo>
                    <a:pt x="112713" y="87199"/>
                  </a:lnTo>
                  <a:lnTo>
                    <a:pt x="116253" y="88160"/>
                  </a:lnTo>
                  <a:lnTo>
                    <a:pt x="123252" y="8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6" name="SMARTInkShape-1067"/>
            <p:cNvSpPr/>
            <p:nvPr/>
          </p:nvSpPr>
          <p:spPr>
            <a:xfrm>
              <a:off x="2643188" y="767953"/>
              <a:ext cx="35719" cy="214314"/>
            </a:xfrm>
            <a:custGeom>
              <a:avLst/>
              <a:gdLst/>
              <a:ahLst/>
              <a:cxnLst/>
              <a:rect l="0" t="0" r="0" b="0"/>
              <a:pathLst>
                <a:path w="35719" h="214314">
                  <a:moveTo>
                    <a:pt x="0" y="0"/>
                  </a:moveTo>
                  <a:lnTo>
                    <a:pt x="992" y="39902"/>
                  </a:lnTo>
                  <a:lnTo>
                    <a:pt x="8102" y="69375"/>
                  </a:lnTo>
                  <a:lnTo>
                    <a:pt x="8857" y="109560"/>
                  </a:lnTo>
                  <a:lnTo>
                    <a:pt x="11560" y="136478"/>
                  </a:lnTo>
                  <a:lnTo>
                    <a:pt x="19952" y="178032"/>
                  </a:lnTo>
                  <a:lnTo>
                    <a:pt x="28834" y="204550"/>
                  </a:lnTo>
                  <a:lnTo>
                    <a:pt x="35718"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1" name="SMARTInkShape-Group180"/>
          <p:cNvGrpSpPr/>
          <p:nvPr/>
        </p:nvGrpSpPr>
        <p:grpSpPr>
          <a:xfrm>
            <a:off x="1134070" y="1242047"/>
            <a:ext cx="758145" cy="908576"/>
            <a:chOff x="1134070" y="1242047"/>
            <a:chExt cx="758145" cy="908576"/>
          </a:xfrm>
        </p:grpSpPr>
        <p:sp>
          <p:nvSpPr>
            <p:cNvPr id="638" name="SMARTInkShape-1068"/>
            <p:cNvSpPr/>
            <p:nvPr/>
          </p:nvSpPr>
          <p:spPr>
            <a:xfrm>
              <a:off x="1134070" y="1242047"/>
              <a:ext cx="758145" cy="445665"/>
            </a:xfrm>
            <a:custGeom>
              <a:avLst/>
              <a:gdLst/>
              <a:ahLst/>
              <a:cxnLst/>
              <a:rect l="0" t="0" r="0" b="0"/>
              <a:pathLst>
                <a:path w="758145" h="445665">
                  <a:moveTo>
                    <a:pt x="0" y="365297"/>
                  </a:moveTo>
                  <a:lnTo>
                    <a:pt x="0" y="360152"/>
                  </a:lnTo>
                  <a:lnTo>
                    <a:pt x="0" y="362349"/>
                  </a:lnTo>
                  <a:lnTo>
                    <a:pt x="993" y="363331"/>
                  </a:lnTo>
                  <a:lnTo>
                    <a:pt x="4741" y="364423"/>
                  </a:lnTo>
                  <a:lnTo>
                    <a:pt x="12429" y="365038"/>
                  </a:lnTo>
                  <a:lnTo>
                    <a:pt x="55133" y="388615"/>
                  </a:lnTo>
                  <a:lnTo>
                    <a:pt x="92250" y="400918"/>
                  </a:lnTo>
                  <a:lnTo>
                    <a:pt x="128537" y="409916"/>
                  </a:lnTo>
                  <a:lnTo>
                    <a:pt x="168062" y="418866"/>
                  </a:lnTo>
                  <a:lnTo>
                    <a:pt x="210200" y="425156"/>
                  </a:lnTo>
                  <a:lnTo>
                    <a:pt x="242250" y="427620"/>
                  </a:lnTo>
                  <a:lnTo>
                    <a:pt x="273032" y="432022"/>
                  </a:lnTo>
                  <a:lnTo>
                    <a:pt x="303249" y="434640"/>
                  </a:lnTo>
                  <a:lnTo>
                    <a:pt x="334207" y="435803"/>
                  </a:lnTo>
                  <a:lnTo>
                    <a:pt x="367810" y="436321"/>
                  </a:lnTo>
                  <a:lnTo>
                    <a:pt x="399943" y="433905"/>
                  </a:lnTo>
                  <a:lnTo>
                    <a:pt x="430760" y="430516"/>
                  </a:lnTo>
                  <a:lnTo>
                    <a:pt x="460993" y="429010"/>
                  </a:lnTo>
                  <a:lnTo>
                    <a:pt x="490967" y="425694"/>
                  </a:lnTo>
                  <a:lnTo>
                    <a:pt x="521817" y="420914"/>
                  </a:lnTo>
                  <a:lnTo>
                    <a:pt x="555372" y="415481"/>
                  </a:lnTo>
                  <a:lnTo>
                    <a:pt x="598251" y="402105"/>
                  </a:lnTo>
                  <a:lnTo>
                    <a:pt x="636091" y="385573"/>
                  </a:lnTo>
                  <a:lnTo>
                    <a:pt x="672439" y="368108"/>
                  </a:lnTo>
                  <a:lnTo>
                    <a:pt x="712155" y="337299"/>
                  </a:lnTo>
                  <a:lnTo>
                    <a:pt x="732679" y="311361"/>
                  </a:lnTo>
                  <a:lnTo>
                    <a:pt x="752345" y="267023"/>
                  </a:lnTo>
                  <a:lnTo>
                    <a:pt x="758144" y="222416"/>
                  </a:lnTo>
                  <a:lnTo>
                    <a:pt x="754110" y="181961"/>
                  </a:lnTo>
                  <a:lnTo>
                    <a:pt x="741803" y="152225"/>
                  </a:lnTo>
                  <a:lnTo>
                    <a:pt x="712737" y="109374"/>
                  </a:lnTo>
                  <a:lnTo>
                    <a:pt x="686109" y="81439"/>
                  </a:lnTo>
                  <a:lnTo>
                    <a:pt x="642058" y="51073"/>
                  </a:lnTo>
                  <a:lnTo>
                    <a:pt x="606958" y="30761"/>
                  </a:lnTo>
                  <a:lnTo>
                    <a:pt x="568777" y="18459"/>
                  </a:lnTo>
                  <a:lnTo>
                    <a:pt x="526045" y="8530"/>
                  </a:lnTo>
                  <a:lnTo>
                    <a:pt x="484610" y="1950"/>
                  </a:lnTo>
                  <a:lnTo>
                    <a:pt x="444552" y="0"/>
                  </a:lnTo>
                  <a:lnTo>
                    <a:pt x="401264" y="2069"/>
                  </a:lnTo>
                  <a:lnTo>
                    <a:pt x="357018" y="8965"/>
                  </a:lnTo>
                  <a:lnTo>
                    <a:pt x="315135" y="19938"/>
                  </a:lnTo>
                  <a:lnTo>
                    <a:pt x="277590" y="38403"/>
                  </a:lnTo>
                  <a:lnTo>
                    <a:pt x="238684" y="62726"/>
                  </a:lnTo>
                  <a:lnTo>
                    <a:pt x="201029" y="88784"/>
                  </a:lnTo>
                  <a:lnTo>
                    <a:pt x="156898" y="124256"/>
                  </a:lnTo>
                  <a:lnTo>
                    <a:pt x="118085" y="167055"/>
                  </a:lnTo>
                  <a:lnTo>
                    <a:pt x="96724" y="201938"/>
                  </a:lnTo>
                  <a:lnTo>
                    <a:pt x="78820" y="236417"/>
                  </a:lnTo>
                  <a:lnTo>
                    <a:pt x="67782" y="266917"/>
                  </a:lnTo>
                  <a:lnTo>
                    <a:pt x="63550" y="309631"/>
                  </a:lnTo>
                  <a:lnTo>
                    <a:pt x="65463" y="337889"/>
                  </a:lnTo>
                  <a:lnTo>
                    <a:pt x="70767" y="355100"/>
                  </a:lnTo>
                  <a:lnTo>
                    <a:pt x="79738" y="369364"/>
                  </a:lnTo>
                  <a:lnTo>
                    <a:pt x="100686" y="388550"/>
                  </a:lnTo>
                  <a:lnTo>
                    <a:pt x="135424" y="405682"/>
                  </a:lnTo>
                  <a:lnTo>
                    <a:pt x="179474" y="418621"/>
                  </a:lnTo>
                  <a:lnTo>
                    <a:pt x="217219" y="427729"/>
                  </a:lnTo>
                  <a:lnTo>
                    <a:pt x="247355" y="433724"/>
                  </a:lnTo>
                  <a:lnTo>
                    <a:pt x="283899" y="439696"/>
                  </a:lnTo>
                  <a:lnTo>
                    <a:pt x="321469" y="445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9" name="SMARTInkShape-1069"/>
            <p:cNvSpPr/>
            <p:nvPr/>
          </p:nvSpPr>
          <p:spPr>
            <a:xfrm>
              <a:off x="1500188" y="1696641"/>
              <a:ext cx="44649" cy="312540"/>
            </a:xfrm>
            <a:custGeom>
              <a:avLst/>
              <a:gdLst/>
              <a:ahLst/>
              <a:cxnLst/>
              <a:rect l="0" t="0" r="0" b="0"/>
              <a:pathLst>
                <a:path w="44649" h="312540">
                  <a:moveTo>
                    <a:pt x="44648" y="0"/>
                  </a:moveTo>
                  <a:lnTo>
                    <a:pt x="44648" y="13302"/>
                  </a:lnTo>
                  <a:lnTo>
                    <a:pt x="42002" y="18480"/>
                  </a:lnTo>
                  <a:lnTo>
                    <a:pt x="38511" y="24088"/>
                  </a:lnTo>
                  <a:lnTo>
                    <a:pt x="36546" y="33816"/>
                  </a:lnTo>
                  <a:lnTo>
                    <a:pt x="34971" y="48825"/>
                  </a:lnTo>
                  <a:lnTo>
                    <a:pt x="24709" y="89367"/>
                  </a:lnTo>
                  <a:lnTo>
                    <a:pt x="19888" y="107177"/>
                  </a:lnTo>
                  <a:lnTo>
                    <a:pt x="15391" y="149944"/>
                  </a:lnTo>
                  <a:lnTo>
                    <a:pt x="10844" y="171758"/>
                  </a:lnTo>
                  <a:lnTo>
                    <a:pt x="6851" y="194428"/>
                  </a:lnTo>
                  <a:lnTo>
                    <a:pt x="2030" y="216358"/>
                  </a:lnTo>
                  <a:lnTo>
                    <a:pt x="178" y="258356"/>
                  </a:lnTo>
                  <a:lnTo>
                    <a:pt x="4" y="302809"/>
                  </a:lnTo>
                  <a:lnTo>
                    <a:pt x="0"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0" name="SMARTInkShape-1070"/>
            <p:cNvSpPr/>
            <p:nvPr/>
          </p:nvSpPr>
          <p:spPr>
            <a:xfrm>
              <a:off x="1393399" y="1902023"/>
              <a:ext cx="285383" cy="248600"/>
            </a:xfrm>
            <a:custGeom>
              <a:avLst/>
              <a:gdLst/>
              <a:ahLst/>
              <a:cxnLst/>
              <a:rect l="0" t="0" r="0" b="0"/>
              <a:pathLst>
                <a:path w="285383" h="248600">
                  <a:moveTo>
                    <a:pt x="8562" y="0"/>
                  </a:moveTo>
                  <a:lnTo>
                    <a:pt x="3822" y="4741"/>
                  </a:lnTo>
                  <a:lnTo>
                    <a:pt x="1494" y="12360"/>
                  </a:lnTo>
                  <a:lnTo>
                    <a:pt x="0" y="28680"/>
                  </a:lnTo>
                  <a:lnTo>
                    <a:pt x="8748" y="71907"/>
                  </a:lnTo>
                  <a:lnTo>
                    <a:pt x="24715" y="116050"/>
                  </a:lnTo>
                  <a:lnTo>
                    <a:pt x="49431" y="160654"/>
                  </a:lnTo>
                  <a:lnTo>
                    <a:pt x="71023" y="202559"/>
                  </a:lnTo>
                  <a:lnTo>
                    <a:pt x="91903" y="233742"/>
                  </a:lnTo>
                  <a:lnTo>
                    <a:pt x="97858" y="237831"/>
                  </a:lnTo>
                  <a:lnTo>
                    <a:pt x="100835" y="238922"/>
                  </a:lnTo>
                  <a:lnTo>
                    <a:pt x="102819" y="240640"/>
                  </a:lnTo>
                  <a:lnTo>
                    <a:pt x="106266" y="248599"/>
                  </a:lnTo>
                  <a:lnTo>
                    <a:pt x="107432" y="248084"/>
                  </a:lnTo>
                  <a:lnTo>
                    <a:pt x="111374" y="244867"/>
                  </a:lnTo>
                  <a:lnTo>
                    <a:pt x="113787" y="240129"/>
                  </a:lnTo>
                  <a:lnTo>
                    <a:pt x="114431" y="237477"/>
                  </a:lnTo>
                  <a:lnTo>
                    <a:pt x="140604" y="193117"/>
                  </a:lnTo>
                  <a:lnTo>
                    <a:pt x="178463" y="151784"/>
                  </a:lnTo>
                  <a:lnTo>
                    <a:pt x="219912" y="110132"/>
                  </a:lnTo>
                  <a:lnTo>
                    <a:pt x="263306" y="86843"/>
                  </a:lnTo>
                  <a:lnTo>
                    <a:pt x="285382" y="803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3" name="SMARTInkShape-Group181"/>
          <p:cNvGrpSpPr/>
          <p:nvPr/>
        </p:nvGrpSpPr>
        <p:grpSpPr>
          <a:xfrm>
            <a:off x="884292" y="2241352"/>
            <a:ext cx="1758642" cy="892969"/>
            <a:chOff x="884292" y="2241352"/>
            <a:chExt cx="1758642" cy="892969"/>
          </a:xfrm>
        </p:grpSpPr>
        <p:sp>
          <p:nvSpPr>
            <p:cNvPr id="642" name="SMARTInkShape-1071"/>
            <p:cNvSpPr/>
            <p:nvPr/>
          </p:nvSpPr>
          <p:spPr>
            <a:xfrm>
              <a:off x="1019682" y="2277102"/>
              <a:ext cx="310551" cy="249195"/>
            </a:xfrm>
            <a:custGeom>
              <a:avLst/>
              <a:gdLst/>
              <a:ahLst/>
              <a:cxnLst/>
              <a:rect l="0" t="0" r="0" b="0"/>
              <a:pathLst>
                <a:path w="310551" h="249195">
                  <a:moveTo>
                    <a:pt x="248334" y="8898"/>
                  </a:moveTo>
                  <a:lnTo>
                    <a:pt x="248334" y="4157"/>
                  </a:lnTo>
                  <a:lnTo>
                    <a:pt x="247341" y="2761"/>
                  </a:lnTo>
                  <a:lnTo>
                    <a:pt x="245688" y="1830"/>
                  </a:lnTo>
                  <a:lnTo>
                    <a:pt x="235974" y="520"/>
                  </a:lnTo>
                  <a:lnTo>
                    <a:pt x="197531" y="0"/>
                  </a:lnTo>
                  <a:lnTo>
                    <a:pt x="158226" y="9686"/>
                  </a:lnTo>
                  <a:lnTo>
                    <a:pt x="114282" y="24877"/>
                  </a:lnTo>
                  <a:lnTo>
                    <a:pt x="69726" y="51106"/>
                  </a:lnTo>
                  <a:lnTo>
                    <a:pt x="34803" y="90120"/>
                  </a:lnTo>
                  <a:lnTo>
                    <a:pt x="6343" y="127889"/>
                  </a:lnTo>
                  <a:lnTo>
                    <a:pt x="685" y="152634"/>
                  </a:lnTo>
                  <a:lnTo>
                    <a:pt x="0" y="177825"/>
                  </a:lnTo>
                  <a:lnTo>
                    <a:pt x="3357" y="191794"/>
                  </a:lnTo>
                  <a:lnTo>
                    <a:pt x="15565" y="210815"/>
                  </a:lnTo>
                  <a:lnTo>
                    <a:pt x="31750" y="224278"/>
                  </a:lnTo>
                  <a:lnTo>
                    <a:pt x="70617" y="240818"/>
                  </a:lnTo>
                  <a:lnTo>
                    <a:pt x="99434" y="247279"/>
                  </a:lnTo>
                  <a:lnTo>
                    <a:pt x="133109" y="249194"/>
                  </a:lnTo>
                  <a:lnTo>
                    <a:pt x="168221" y="247115"/>
                  </a:lnTo>
                  <a:lnTo>
                    <a:pt x="210901" y="237524"/>
                  </a:lnTo>
                  <a:lnTo>
                    <a:pt x="247995" y="225082"/>
                  </a:lnTo>
                  <a:lnTo>
                    <a:pt x="273038" y="210095"/>
                  </a:lnTo>
                  <a:lnTo>
                    <a:pt x="299641" y="176639"/>
                  </a:lnTo>
                  <a:lnTo>
                    <a:pt x="305863" y="162494"/>
                  </a:lnTo>
                  <a:lnTo>
                    <a:pt x="310550" y="119136"/>
                  </a:lnTo>
                  <a:lnTo>
                    <a:pt x="305420" y="107171"/>
                  </a:lnTo>
                  <a:lnTo>
                    <a:pt x="281281" y="65455"/>
                  </a:lnTo>
                  <a:lnTo>
                    <a:pt x="275123" y="535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3" name="SMARTInkShape-1072"/>
            <p:cNvSpPr/>
            <p:nvPr/>
          </p:nvSpPr>
          <p:spPr>
            <a:xfrm>
              <a:off x="1348383" y="2341792"/>
              <a:ext cx="221311" cy="290913"/>
            </a:xfrm>
            <a:custGeom>
              <a:avLst/>
              <a:gdLst/>
              <a:ahLst/>
              <a:cxnLst/>
              <a:rect l="0" t="0" r="0" b="0"/>
              <a:pathLst>
                <a:path w="221311" h="290913">
                  <a:moveTo>
                    <a:pt x="0" y="167450"/>
                  </a:moveTo>
                  <a:lnTo>
                    <a:pt x="0" y="206280"/>
                  </a:lnTo>
                  <a:lnTo>
                    <a:pt x="992" y="241098"/>
                  </a:lnTo>
                  <a:lnTo>
                    <a:pt x="9677" y="282157"/>
                  </a:lnTo>
                  <a:lnTo>
                    <a:pt x="16586" y="290912"/>
                  </a:lnTo>
                  <a:lnTo>
                    <a:pt x="17010" y="290438"/>
                  </a:lnTo>
                  <a:lnTo>
                    <a:pt x="17849" y="253161"/>
                  </a:lnTo>
                  <a:lnTo>
                    <a:pt x="10170" y="210543"/>
                  </a:lnTo>
                  <a:lnTo>
                    <a:pt x="3038" y="169936"/>
                  </a:lnTo>
                  <a:lnTo>
                    <a:pt x="600" y="132222"/>
                  </a:lnTo>
                  <a:lnTo>
                    <a:pt x="1071" y="88140"/>
                  </a:lnTo>
                  <a:lnTo>
                    <a:pt x="10093" y="43597"/>
                  </a:lnTo>
                  <a:lnTo>
                    <a:pt x="33679" y="17795"/>
                  </a:lnTo>
                  <a:lnTo>
                    <a:pt x="50879" y="5258"/>
                  </a:lnTo>
                  <a:lnTo>
                    <a:pt x="73283" y="0"/>
                  </a:lnTo>
                  <a:lnTo>
                    <a:pt x="107521" y="5353"/>
                  </a:lnTo>
                  <a:lnTo>
                    <a:pt x="151853" y="18834"/>
                  </a:lnTo>
                  <a:lnTo>
                    <a:pt x="192958" y="44189"/>
                  </a:lnTo>
                  <a:lnTo>
                    <a:pt x="206442" y="58719"/>
                  </a:lnTo>
                  <a:lnTo>
                    <a:pt x="216721" y="75592"/>
                  </a:lnTo>
                  <a:lnTo>
                    <a:pt x="221310" y="93159"/>
                  </a:lnTo>
                  <a:lnTo>
                    <a:pt x="219737" y="102351"/>
                  </a:lnTo>
                  <a:lnTo>
                    <a:pt x="202201" y="133315"/>
                  </a:lnTo>
                  <a:lnTo>
                    <a:pt x="166327" y="160607"/>
                  </a:lnTo>
                  <a:lnTo>
                    <a:pt x="124994" y="174118"/>
                  </a:lnTo>
                  <a:lnTo>
                    <a:pt x="114092" y="176367"/>
                  </a:lnTo>
                  <a:lnTo>
                    <a:pt x="99008" y="183249"/>
                  </a:lnTo>
                  <a:lnTo>
                    <a:pt x="80367" y="1853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4" name="SMARTInkShape-1073"/>
            <p:cNvSpPr/>
            <p:nvPr/>
          </p:nvSpPr>
          <p:spPr>
            <a:xfrm>
              <a:off x="1607344" y="2384227"/>
              <a:ext cx="26790" cy="116087"/>
            </a:xfrm>
            <a:custGeom>
              <a:avLst/>
              <a:gdLst/>
              <a:ahLst/>
              <a:cxnLst/>
              <a:rect l="0" t="0" r="0" b="0"/>
              <a:pathLst>
                <a:path w="26790" h="116087">
                  <a:moveTo>
                    <a:pt x="0" y="0"/>
                  </a:moveTo>
                  <a:lnTo>
                    <a:pt x="4740" y="4740"/>
                  </a:lnTo>
                  <a:lnTo>
                    <a:pt x="7068" y="12359"/>
                  </a:lnTo>
                  <a:lnTo>
                    <a:pt x="8881" y="54219"/>
                  </a:lnTo>
                  <a:lnTo>
                    <a:pt x="9900" y="64777"/>
                  </a:lnTo>
                  <a:lnTo>
                    <a:pt x="15993" y="82285"/>
                  </a:lnTo>
                  <a:lnTo>
                    <a:pt x="17491" y="99818"/>
                  </a:lnTo>
                  <a:lnTo>
                    <a:pt x="18606" y="102264"/>
                  </a:lnTo>
                  <a:lnTo>
                    <a:pt x="20341" y="103894"/>
                  </a:lnTo>
                  <a:lnTo>
                    <a:pt x="25515" y="106512"/>
                  </a:lnTo>
                  <a:lnTo>
                    <a:pt x="26223" y="109516"/>
                  </a:lnTo>
                  <a:lnTo>
                    <a:pt x="26789"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5" name="SMARTInkShape-1074"/>
            <p:cNvSpPr/>
            <p:nvPr/>
          </p:nvSpPr>
          <p:spPr>
            <a:xfrm>
              <a:off x="1598414" y="2241352"/>
              <a:ext cx="1" cy="17860"/>
            </a:xfrm>
            <a:custGeom>
              <a:avLst/>
              <a:gdLst/>
              <a:ahLst/>
              <a:cxnLst/>
              <a:rect l="0" t="0" r="0" b="0"/>
              <a:pathLst>
                <a:path w="1" h="17860">
                  <a:moveTo>
                    <a:pt x="0" y="17859"/>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6" name="SMARTInkShape-1075"/>
            <p:cNvSpPr/>
            <p:nvPr/>
          </p:nvSpPr>
          <p:spPr>
            <a:xfrm>
              <a:off x="1687711" y="2366525"/>
              <a:ext cx="160688" cy="80210"/>
            </a:xfrm>
            <a:custGeom>
              <a:avLst/>
              <a:gdLst/>
              <a:ahLst/>
              <a:cxnLst/>
              <a:rect l="0" t="0" r="0" b="0"/>
              <a:pathLst>
                <a:path w="160688" h="80210">
                  <a:moveTo>
                    <a:pt x="0" y="35561"/>
                  </a:moveTo>
                  <a:lnTo>
                    <a:pt x="0" y="65372"/>
                  </a:lnTo>
                  <a:lnTo>
                    <a:pt x="2646" y="71300"/>
                  </a:lnTo>
                  <a:lnTo>
                    <a:pt x="8821" y="80055"/>
                  </a:lnTo>
                  <a:lnTo>
                    <a:pt x="8927" y="59215"/>
                  </a:lnTo>
                  <a:lnTo>
                    <a:pt x="11574" y="53350"/>
                  </a:lnTo>
                  <a:lnTo>
                    <a:pt x="13669" y="50397"/>
                  </a:lnTo>
                  <a:lnTo>
                    <a:pt x="19953" y="28487"/>
                  </a:lnTo>
                  <a:lnTo>
                    <a:pt x="38818" y="5904"/>
                  </a:lnTo>
                  <a:lnTo>
                    <a:pt x="47349" y="2536"/>
                  </a:lnTo>
                  <a:lnTo>
                    <a:pt x="86478" y="0"/>
                  </a:lnTo>
                  <a:lnTo>
                    <a:pt x="127009" y="8946"/>
                  </a:lnTo>
                  <a:lnTo>
                    <a:pt x="138725" y="15658"/>
                  </a:lnTo>
                  <a:lnTo>
                    <a:pt x="154627" y="29731"/>
                  </a:lnTo>
                  <a:lnTo>
                    <a:pt x="158020" y="35615"/>
                  </a:lnTo>
                  <a:lnTo>
                    <a:pt x="160198" y="47478"/>
                  </a:lnTo>
                  <a:lnTo>
                    <a:pt x="160687" y="65328"/>
                  </a:lnTo>
                  <a:lnTo>
                    <a:pt x="158068" y="71280"/>
                  </a:lnTo>
                  <a:lnTo>
                    <a:pt x="151805" y="802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7" name="SMARTInkShape-1076"/>
            <p:cNvSpPr/>
            <p:nvPr/>
          </p:nvSpPr>
          <p:spPr>
            <a:xfrm>
              <a:off x="1910953" y="2357438"/>
              <a:ext cx="44650" cy="107157"/>
            </a:xfrm>
            <a:custGeom>
              <a:avLst/>
              <a:gdLst/>
              <a:ahLst/>
              <a:cxnLst/>
              <a:rect l="0" t="0" r="0" b="0"/>
              <a:pathLst>
                <a:path w="44650" h="107157">
                  <a:moveTo>
                    <a:pt x="0" y="0"/>
                  </a:moveTo>
                  <a:lnTo>
                    <a:pt x="4741" y="4740"/>
                  </a:lnTo>
                  <a:lnTo>
                    <a:pt x="7068" y="9713"/>
                  </a:lnTo>
                  <a:lnTo>
                    <a:pt x="9677" y="23915"/>
                  </a:lnTo>
                  <a:lnTo>
                    <a:pt x="23147" y="48810"/>
                  </a:lnTo>
                  <a:lnTo>
                    <a:pt x="26702" y="64843"/>
                  </a:lnTo>
                  <a:lnTo>
                    <a:pt x="33644" y="79652"/>
                  </a:lnTo>
                  <a:lnTo>
                    <a:pt x="36438" y="95155"/>
                  </a:lnTo>
                  <a:lnTo>
                    <a:pt x="44649"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8" name="SMARTInkShape-1077"/>
            <p:cNvSpPr/>
            <p:nvPr/>
          </p:nvSpPr>
          <p:spPr>
            <a:xfrm>
              <a:off x="1902023" y="2250281"/>
              <a:ext cx="17861" cy="35720"/>
            </a:xfrm>
            <a:custGeom>
              <a:avLst/>
              <a:gdLst/>
              <a:ahLst/>
              <a:cxnLst/>
              <a:rect l="0" t="0" r="0" b="0"/>
              <a:pathLst>
                <a:path w="17861" h="35720">
                  <a:moveTo>
                    <a:pt x="17860" y="35719"/>
                  </a:moveTo>
                  <a:lnTo>
                    <a:pt x="17860" y="28031"/>
                  </a:lnTo>
                  <a:lnTo>
                    <a:pt x="1609" y="10571"/>
                  </a:lnTo>
                  <a:lnTo>
                    <a:pt x="716" y="701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9" name="SMARTInkShape-1078"/>
            <p:cNvSpPr/>
            <p:nvPr/>
          </p:nvSpPr>
          <p:spPr>
            <a:xfrm>
              <a:off x="2027452" y="2312789"/>
              <a:ext cx="106576" cy="151270"/>
            </a:xfrm>
            <a:custGeom>
              <a:avLst/>
              <a:gdLst/>
              <a:ahLst/>
              <a:cxnLst/>
              <a:rect l="0" t="0" r="0" b="0"/>
              <a:pathLst>
                <a:path w="106576" h="151270">
                  <a:moveTo>
                    <a:pt x="44236" y="0"/>
                  </a:moveTo>
                  <a:lnTo>
                    <a:pt x="44236" y="7689"/>
                  </a:lnTo>
                  <a:lnTo>
                    <a:pt x="38099" y="15814"/>
                  </a:lnTo>
                  <a:lnTo>
                    <a:pt x="28422" y="38961"/>
                  </a:lnTo>
                  <a:lnTo>
                    <a:pt x="14347" y="60938"/>
                  </a:lnTo>
                  <a:lnTo>
                    <a:pt x="2721" y="101286"/>
                  </a:lnTo>
                  <a:lnTo>
                    <a:pt x="0" y="126239"/>
                  </a:lnTo>
                  <a:lnTo>
                    <a:pt x="2416" y="133166"/>
                  </a:lnTo>
                  <a:lnTo>
                    <a:pt x="12052" y="145698"/>
                  </a:lnTo>
                  <a:lnTo>
                    <a:pt x="20341" y="149090"/>
                  </a:lnTo>
                  <a:lnTo>
                    <a:pt x="41831" y="151269"/>
                  </a:lnTo>
                  <a:lnTo>
                    <a:pt x="59288" y="146906"/>
                  </a:lnTo>
                  <a:lnTo>
                    <a:pt x="86260" y="133692"/>
                  </a:lnTo>
                  <a:lnTo>
                    <a:pt x="93671" y="126888"/>
                  </a:lnTo>
                  <a:lnTo>
                    <a:pt x="100272" y="117249"/>
                  </a:lnTo>
                  <a:lnTo>
                    <a:pt x="104826" y="100666"/>
                  </a:lnTo>
                  <a:lnTo>
                    <a:pt x="106575" y="73126"/>
                  </a:lnTo>
                  <a:lnTo>
                    <a:pt x="101377" y="61935"/>
                  </a:lnTo>
                  <a:lnTo>
                    <a:pt x="86611" y="43323"/>
                  </a:lnTo>
                  <a:lnTo>
                    <a:pt x="55681" y="23958"/>
                  </a:lnTo>
                  <a:lnTo>
                    <a:pt x="42886" y="19666"/>
                  </a:lnTo>
                  <a:lnTo>
                    <a:pt x="26376"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0" name="SMARTInkShape-1079"/>
            <p:cNvSpPr/>
            <p:nvPr/>
          </p:nvSpPr>
          <p:spPr>
            <a:xfrm>
              <a:off x="2205633" y="2340104"/>
              <a:ext cx="151806" cy="151280"/>
            </a:xfrm>
            <a:custGeom>
              <a:avLst/>
              <a:gdLst/>
              <a:ahLst/>
              <a:cxnLst/>
              <a:rect l="0" t="0" r="0" b="0"/>
              <a:pathLst>
                <a:path w="151806" h="151280">
                  <a:moveTo>
                    <a:pt x="0" y="70912"/>
                  </a:moveTo>
                  <a:lnTo>
                    <a:pt x="0" y="115379"/>
                  </a:lnTo>
                  <a:lnTo>
                    <a:pt x="0" y="123094"/>
                  </a:lnTo>
                  <a:lnTo>
                    <a:pt x="0" y="111151"/>
                  </a:lnTo>
                  <a:lnTo>
                    <a:pt x="2646" y="105994"/>
                  </a:lnTo>
                  <a:lnTo>
                    <a:pt x="6137" y="100394"/>
                  </a:lnTo>
                  <a:lnTo>
                    <a:pt x="8378" y="88715"/>
                  </a:lnTo>
                  <a:lnTo>
                    <a:pt x="9677" y="81801"/>
                  </a:lnTo>
                  <a:lnTo>
                    <a:pt x="24737" y="41207"/>
                  </a:lnTo>
                  <a:lnTo>
                    <a:pt x="50948" y="8457"/>
                  </a:lnTo>
                  <a:lnTo>
                    <a:pt x="51825" y="5462"/>
                  </a:lnTo>
                  <a:lnTo>
                    <a:pt x="53401" y="3466"/>
                  </a:lnTo>
                  <a:lnTo>
                    <a:pt x="57799" y="1248"/>
                  </a:lnTo>
                  <a:lnTo>
                    <a:pt x="65853" y="0"/>
                  </a:lnTo>
                  <a:lnTo>
                    <a:pt x="79264" y="4370"/>
                  </a:lnTo>
                  <a:lnTo>
                    <a:pt x="94444" y="14736"/>
                  </a:lnTo>
                  <a:lnTo>
                    <a:pt x="119031" y="38184"/>
                  </a:lnTo>
                  <a:lnTo>
                    <a:pt x="122356" y="46775"/>
                  </a:lnTo>
                  <a:lnTo>
                    <a:pt x="129230" y="68459"/>
                  </a:lnTo>
                  <a:lnTo>
                    <a:pt x="139151" y="92843"/>
                  </a:lnTo>
                  <a:lnTo>
                    <a:pt x="147125" y="133956"/>
                  </a:lnTo>
                  <a:lnTo>
                    <a:pt x="151805" y="1512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1" name="SMARTInkShape-1080"/>
            <p:cNvSpPr/>
            <p:nvPr/>
          </p:nvSpPr>
          <p:spPr>
            <a:xfrm>
              <a:off x="884292" y="2705695"/>
              <a:ext cx="169412" cy="428626"/>
            </a:xfrm>
            <a:custGeom>
              <a:avLst/>
              <a:gdLst/>
              <a:ahLst/>
              <a:cxnLst/>
              <a:rect l="0" t="0" r="0" b="0"/>
              <a:pathLst>
                <a:path w="169412" h="428626">
                  <a:moveTo>
                    <a:pt x="169411" y="0"/>
                  </a:moveTo>
                  <a:lnTo>
                    <a:pt x="139907" y="26858"/>
                  </a:lnTo>
                  <a:lnTo>
                    <a:pt x="118273" y="43450"/>
                  </a:lnTo>
                  <a:lnTo>
                    <a:pt x="88973" y="81385"/>
                  </a:lnTo>
                  <a:lnTo>
                    <a:pt x="65217" y="116287"/>
                  </a:lnTo>
                  <a:lnTo>
                    <a:pt x="41416" y="157982"/>
                  </a:lnTo>
                  <a:lnTo>
                    <a:pt x="20252" y="198556"/>
                  </a:lnTo>
                  <a:lnTo>
                    <a:pt x="6223" y="239754"/>
                  </a:lnTo>
                  <a:lnTo>
                    <a:pt x="1026" y="282691"/>
                  </a:lnTo>
                  <a:lnTo>
                    <a:pt x="0" y="320865"/>
                  </a:lnTo>
                  <a:lnTo>
                    <a:pt x="852" y="338068"/>
                  </a:lnTo>
                  <a:lnTo>
                    <a:pt x="14988" y="377652"/>
                  </a:lnTo>
                  <a:lnTo>
                    <a:pt x="24658" y="394780"/>
                  </a:lnTo>
                  <a:lnTo>
                    <a:pt x="55426" y="419457"/>
                  </a:lnTo>
                  <a:lnTo>
                    <a:pt x="69161" y="425909"/>
                  </a:lnTo>
                  <a:lnTo>
                    <a:pt x="99590" y="428466"/>
                  </a:lnTo>
                  <a:lnTo>
                    <a:pt x="115833" y="428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2" name="SMARTInkShape-1081"/>
            <p:cNvSpPr/>
            <p:nvPr/>
          </p:nvSpPr>
          <p:spPr>
            <a:xfrm>
              <a:off x="1046694" y="2867257"/>
              <a:ext cx="198972" cy="222004"/>
            </a:xfrm>
            <a:custGeom>
              <a:avLst/>
              <a:gdLst/>
              <a:ahLst/>
              <a:cxnLst/>
              <a:rect l="0" t="0" r="0" b="0"/>
              <a:pathLst>
                <a:path w="198972" h="222004">
                  <a:moveTo>
                    <a:pt x="132025" y="8102"/>
                  </a:moveTo>
                  <a:lnTo>
                    <a:pt x="127284" y="8102"/>
                  </a:lnTo>
                  <a:lnTo>
                    <a:pt x="98022" y="0"/>
                  </a:lnTo>
                  <a:lnTo>
                    <a:pt x="58153" y="237"/>
                  </a:lnTo>
                  <a:lnTo>
                    <a:pt x="18616" y="10201"/>
                  </a:lnTo>
                  <a:lnTo>
                    <a:pt x="4562" y="20423"/>
                  </a:lnTo>
                  <a:lnTo>
                    <a:pt x="960" y="26146"/>
                  </a:lnTo>
                  <a:lnTo>
                    <a:pt x="0" y="29061"/>
                  </a:lnTo>
                  <a:lnTo>
                    <a:pt x="352" y="31997"/>
                  </a:lnTo>
                  <a:lnTo>
                    <a:pt x="3389" y="37904"/>
                  </a:lnTo>
                  <a:lnTo>
                    <a:pt x="45949" y="69399"/>
                  </a:lnTo>
                  <a:lnTo>
                    <a:pt x="87801" y="90564"/>
                  </a:lnTo>
                  <a:lnTo>
                    <a:pt x="131088" y="112374"/>
                  </a:lnTo>
                  <a:lnTo>
                    <a:pt x="170377" y="139157"/>
                  </a:lnTo>
                  <a:lnTo>
                    <a:pt x="186493" y="153869"/>
                  </a:lnTo>
                  <a:lnTo>
                    <a:pt x="198214" y="171410"/>
                  </a:lnTo>
                  <a:lnTo>
                    <a:pt x="198971" y="175513"/>
                  </a:lnTo>
                  <a:lnTo>
                    <a:pt x="195313" y="192585"/>
                  </a:lnTo>
                  <a:lnTo>
                    <a:pt x="174484" y="207787"/>
                  </a:lnTo>
                  <a:lnTo>
                    <a:pt x="165448" y="210953"/>
                  </a:lnTo>
                  <a:lnTo>
                    <a:pt x="149204" y="215381"/>
                  </a:lnTo>
                  <a:lnTo>
                    <a:pt x="131823" y="220331"/>
                  </a:lnTo>
                  <a:lnTo>
                    <a:pt x="108172" y="222003"/>
                  </a:lnTo>
                  <a:lnTo>
                    <a:pt x="68522" y="213296"/>
                  </a:lnTo>
                  <a:lnTo>
                    <a:pt x="65877" y="211375"/>
                  </a:lnTo>
                  <a:lnTo>
                    <a:pt x="64114" y="209102"/>
                  </a:lnTo>
                  <a:lnTo>
                    <a:pt x="59509" y="206576"/>
                  </a:lnTo>
                  <a:lnTo>
                    <a:pt x="51658" y="2045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3" name="SMARTInkShape-1082"/>
            <p:cNvSpPr/>
            <p:nvPr/>
          </p:nvSpPr>
          <p:spPr>
            <a:xfrm>
              <a:off x="1294973" y="2937867"/>
              <a:ext cx="124792" cy="133698"/>
            </a:xfrm>
            <a:custGeom>
              <a:avLst/>
              <a:gdLst/>
              <a:ahLst/>
              <a:cxnLst/>
              <a:rect l="0" t="0" r="0" b="0"/>
              <a:pathLst>
                <a:path w="124792" h="133698">
                  <a:moveTo>
                    <a:pt x="89129" y="0"/>
                  </a:moveTo>
                  <a:lnTo>
                    <a:pt x="84388" y="0"/>
                  </a:lnTo>
                  <a:lnTo>
                    <a:pt x="79415" y="2646"/>
                  </a:lnTo>
                  <a:lnTo>
                    <a:pt x="76700" y="4741"/>
                  </a:lnTo>
                  <a:lnTo>
                    <a:pt x="68391" y="7068"/>
                  </a:lnTo>
                  <a:lnTo>
                    <a:pt x="52557" y="11024"/>
                  </a:lnTo>
                  <a:lnTo>
                    <a:pt x="41125" y="16806"/>
                  </a:lnTo>
                  <a:lnTo>
                    <a:pt x="16429" y="37577"/>
                  </a:lnTo>
                  <a:lnTo>
                    <a:pt x="6293" y="52034"/>
                  </a:lnTo>
                  <a:lnTo>
                    <a:pt x="1746" y="64145"/>
                  </a:lnTo>
                  <a:lnTo>
                    <a:pt x="0" y="90915"/>
                  </a:lnTo>
                  <a:lnTo>
                    <a:pt x="4622" y="105541"/>
                  </a:lnTo>
                  <a:lnTo>
                    <a:pt x="15073" y="121132"/>
                  </a:lnTo>
                  <a:lnTo>
                    <a:pt x="20827" y="127589"/>
                  </a:lnTo>
                  <a:lnTo>
                    <a:pt x="29337" y="131121"/>
                  </a:lnTo>
                  <a:lnTo>
                    <a:pt x="69646" y="133697"/>
                  </a:lnTo>
                  <a:lnTo>
                    <a:pt x="81462" y="132843"/>
                  </a:lnTo>
                  <a:lnTo>
                    <a:pt x="109736" y="118705"/>
                  </a:lnTo>
                  <a:lnTo>
                    <a:pt x="117470" y="112951"/>
                  </a:lnTo>
                  <a:lnTo>
                    <a:pt x="121568" y="107086"/>
                  </a:lnTo>
                  <a:lnTo>
                    <a:pt x="123390" y="100180"/>
                  </a:lnTo>
                  <a:lnTo>
                    <a:pt x="124791" y="68828"/>
                  </a:lnTo>
                  <a:lnTo>
                    <a:pt x="120090" y="54900"/>
                  </a:lnTo>
                  <a:lnTo>
                    <a:pt x="109613" y="39545"/>
                  </a:lnTo>
                  <a:lnTo>
                    <a:pt x="89129"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4" name="SMARTInkShape-1083"/>
            <p:cNvSpPr/>
            <p:nvPr/>
          </p:nvSpPr>
          <p:spPr>
            <a:xfrm>
              <a:off x="1625325" y="2902148"/>
              <a:ext cx="258840" cy="150042"/>
            </a:xfrm>
            <a:custGeom>
              <a:avLst/>
              <a:gdLst/>
              <a:ahLst/>
              <a:cxnLst/>
              <a:rect l="0" t="0" r="0" b="0"/>
              <a:pathLst>
                <a:path w="258840" h="150042">
                  <a:moveTo>
                    <a:pt x="35597" y="0"/>
                  </a:moveTo>
                  <a:lnTo>
                    <a:pt x="35597" y="13303"/>
                  </a:lnTo>
                  <a:lnTo>
                    <a:pt x="32951" y="18480"/>
                  </a:lnTo>
                  <a:lnTo>
                    <a:pt x="30856" y="21250"/>
                  </a:lnTo>
                  <a:lnTo>
                    <a:pt x="28529" y="29619"/>
                  </a:lnTo>
                  <a:lnTo>
                    <a:pt x="26502" y="38961"/>
                  </a:lnTo>
                  <a:lnTo>
                    <a:pt x="12501" y="66423"/>
                  </a:lnTo>
                  <a:lnTo>
                    <a:pt x="8910" y="82630"/>
                  </a:lnTo>
                  <a:lnTo>
                    <a:pt x="2995" y="95149"/>
                  </a:lnTo>
                  <a:lnTo>
                    <a:pt x="0" y="127582"/>
                  </a:lnTo>
                  <a:lnTo>
                    <a:pt x="2578" y="133763"/>
                  </a:lnTo>
                  <a:lnTo>
                    <a:pt x="4655" y="136801"/>
                  </a:lnTo>
                  <a:lnTo>
                    <a:pt x="9608" y="140176"/>
                  </a:lnTo>
                  <a:lnTo>
                    <a:pt x="17975" y="142075"/>
                  </a:lnTo>
                  <a:lnTo>
                    <a:pt x="34431" y="142717"/>
                  </a:lnTo>
                  <a:lnTo>
                    <a:pt x="42685" y="140159"/>
                  </a:lnTo>
                  <a:lnTo>
                    <a:pt x="50654" y="136707"/>
                  </a:lnTo>
                  <a:lnTo>
                    <a:pt x="60810" y="135173"/>
                  </a:lnTo>
                  <a:lnTo>
                    <a:pt x="71938" y="129200"/>
                  </a:lnTo>
                  <a:lnTo>
                    <a:pt x="115196" y="98336"/>
                  </a:lnTo>
                  <a:lnTo>
                    <a:pt x="122978" y="91083"/>
                  </a:lnTo>
                  <a:lnTo>
                    <a:pt x="124042" y="87445"/>
                  </a:lnTo>
                  <a:lnTo>
                    <a:pt x="124726" y="81766"/>
                  </a:lnTo>
                  <a:lnTo>
                    <a:pt x="125886" y="122051"/>
                  </a:lnTo>
                  <a:lnTo>
                    <a:pt x="131962" y="133948"/>
                  </a:lnTo>
                  <a:lnTo>
                    <a:pt x="132582" y="136924"/>
                  </a:lnTo>
                  <a:lnTo>
                    <a:pt x="138196" y="145853"/>
                  </a:lnTo>
                  <a:lnTo>
                    <a:pt x="146019" y="149159"/>
                  </a:lnTo>
                  <a:lnTo>
                    <a:pt x="150884" y="150041"/>
                  </a:lnTo>
                  <a:lnTo>
                    <a:pt x="161580" y="148375"/>
                  </a:lnTo>
                  <a:lnTo>
                    <a:pt x="202341" y="130768"/>
                  </a:lnTo>
                  <a:lnTo>
                    <a:pt x="225116" y="118031"/>
                  </a:lnTo>
                  <a:lnTo>
                    <a:pt x="240198" y="97435"/>
                  </a:lnTo>
                  <a:lnTo>
                    <a:pt x="258839" y="535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5" name="SMARTInkShape-1084"/>
            <p:cNvSpPr/>
            <p:nvPr/>
          </p:nvSpPr>
          <p:spPr>
            <a:xfrm>
              <a:off x="1884164" y="2794992"/>
              <a:ext cx="205384" cy="241103"/>
            </a:xfrm>
            <a:custGeom>
              <a:avLst/>
              <a:gdLst/>
              <a:ahLst/>
              <a:cxnLst/>
              <a:rect l="0" t="0" r="0" b="0"/>
              <a:pathLst>
                <a:path w="205384" h="241103">
                  <a:moveTo>
                    <a:pt x="0" y="0"/>
                  </a:moveTo>
                  <a:lnTo>
                    <a:pt x="0" y="7689"/>
                  </a:lnTo>
                  <a:lnTo>
                    <a:pt x="4740" y="13302"/>
                  </a:lnTo>
                  <a:lnTo>
                    <a:pt x="7068" y="21126"/>
                  </a:lnTo>
                  <a:lnTo>
                    <a:pt x="11024" y="36687"/>
                  </a:lnTo>
                  <a:lnTo>
                    <a:pt x="29888" y="77447"/>
                  </a:lnTo>
                  <a:lnTo>
                    <a:pt x="41514" y="119066"/>
                  </a:lnTo>
                  <a:lnTo>
                    <a:pt x="47111" y="156313"/>
                  </a:lnTo>
                  <a:lnTo>
                    <a:pt x="59463" y="199093"/>
                  </a:lnTo>
                  <a:lnTo>
                    <a:pt x="62429" y="222972"/>
                  </a:lnTo>
                  <a:lnTo>
                    <a:pt x="62497" y="230765"/>
                  </a:lnTo>
                  <a:lnTo>
                    <a:pt x="62505" y="227015"/>
                  </a:lnTo>
                  <a:lnTo>
                    <a:pt x="63498" y="225757"/>
                  </a:lnTo>
                  <a:lnTo>
                    <a:pt x="67248" y="224360"/>
                  </a:lnTo>
                  <a:lnTo>
                    <a:pt x="68644" y="222995"/>
                  </a:lnTo>
                  <a:lnTo>
                    <a:pt x="70196" y="218833"/>
                  </a:lnTo>
                  <a:lnTo>
                    <a:pt x="72357" y="199346"/>
                  </a:lnTo>
                  <a:lnTo>
                    <a:pt x="85670" y="180571"/>
                  </a:lnTo>
                  <a:lnTo>
                    <a:pt x="87685" y="170874"/>
                  </a:lnTo>
                  <a:lnTo>
                    <a:pt x="90207" y="166502"/>
                  </a:lnTo>
                  <a:lnTo>
                    <a:pt x="98300" y="158998"/>
                  </a:lnTo>
                  <a:lnTo>
                    <a:pt x="105866" y="155002"/>
                  </a:lnTo>
                  <a:lnTo>
                    <a:pt x="118808" y="152437"/>
                  </a:lnTo>
                  <a:lnTo>
                    <a:pt x="136899" y="151860"/>
                  </a:lnTo>
                  <a:lnTo>
                    <a:pt x="142865" y="154475"/>
                  </a:lnTo>
                  <a:lnTo>
                    <a:pt x="162901" y="167039"/>
                  </a:lnTo>
                  <a:lnTo>
                    <a:pt x="183404" y="194612"/>
                  </a:lnTo>
                  <a:lnTo>
                    <a:pt x="186685" y="201588"/>
                  </a:lnTo>
                  <a:lnTo>
                    <a:pt x="193118" y="212086"/>
                  </a:lnTo>
                  <a:lnTo>
                    <a:pt x="196457" y="226331"/>
                  </a:lnTo>
                  <a:lnTo>
                    <a:pt x="205383"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6" name="SMARTInkShape-1085"/>
            <p:cNvSpPr/>
            <p:nvPr/>
          </p:nvSpPr>
          <p:spPr>
            <a:xfrm>
              <a:off x="2116792" y="2937986"/>
              <a:ext cx="142420" cy="89179"/>
            </a:xfrm>
            <a:custGeom>
              <a:avLst/>
              <a:gdLst/>
              <a:ahLst/>
              <a:cxnLst/>
              <a:rect l="0" t="0" r="0" b="0"/>
              <a:pathLst>
                <a:path w="142420" h="89179">
                  <a:moveTo>
                    <a:pt x="115630" y="17741"/>
                  </a:moveTo>
                  <a:lnTo>
                    <a:pt x="115630" y="13000"/>
                  </a:lnTo>
                  <a:lnTo>
                    <a:pt x="114638" y="11604"/>
                  </a:lnTo>
                  <a:lnTo>
                    <a:pt x="112984" y="10673"/>
                  </a:lnTo>
                  <a:lnTo>
                    <a:pt x="110889" y="10052"/>
                  </a:lnTo>
                  <a:lnTo>
                    <a:pt x="109493" y="8646"/>
                  </a:lnTo>
                  <a:lnTo>
                    <a:pt x="107941" y="4438"/>
                  </a:lnTo>
                  <a:lnTo>
                    <a:pt x="106535" y="2919"/>
                  </a:lnTo>
                  <a:lnTo>
                    <a:pt x="102328" y="1231"/>
                  </a:lnTo>
                  <a:lnTo>
                    <a:pt x="81001" y="0"/>
                  </a:lnTo>
                  <a:lnTo>
                    <a:pt x="64469" y="4657"/>
                  </a:lnTo>
                  <a:lnTo>
                    <a:pt x="19998" y="29694"/>
                  </a:lnTo>
                  <a:lnTo>
                    <a:pt x="13595" y="35621"/>
                  </a:lnTo>
                  <a:lnTo>
                    <a:pt x="3011" y="56622"/>
                  </a:lnTo>
                  <a:lnTo>
                    <a:pt x="0" y="73928"/>
                  </a:lnTo>
                  <a:lnTo>
                    <a:pt x="2393" y="80085"/>
                  </a:lnTo>
                  <a:lnTo>
                    <a:pt x="4420" y="83116"/>
                  </a:lnTo>
                  <a:lnTo>
                    <a:pt x="7755" y="85137"/>
                  </a:lnTo>
                  <a:lnTo>
                    <a:pt x="24721" y="88380"/>
                  </a:lnTo>
                  <a:lnTo>
                    <a:pt x="42661" y="89021"/>
                  </a:lnTo>
                  <a:lnTo>
                    <a:pt x="59503" y="84391"/>
                  </a:lnTo>
                  <a:lnTo>
                    <a:pt x="99362" y="59365"/>
                  </a:lnTo>
                  <a:lnTo>
                    <a:pt x="109267" y="50469"/>
                  </a:lnTo>
                  <a:lnTo>
                    <a:pt x="112802" y="44523"/>
                  </a:lnTo>
                  <a:lnTo>
                    <a:pt x="113744" y="41549"/>
                  </a:lnTo>
                  <a:lnTo>
                    <a:pt x="115365" y="39566"/>
                  </a:lnTo>
                  <a:lnTo>
                    <a:pt x="124436" y="35646"/>
                  </a:lnTo>
                  <a:lnTo>
                    <a:pt x="124523" y="40354"/>
                  </a:lnTo>
                  <a:lnTo>
                    <a:pt x="127189" y="45320"/>
                  </a:lnTo>
                  <a:lnTo>
                    <a:pt x="130689" y="50834"/>
                  </a:lnTo>
                  <a:lnTo>
                    <a:pt x="132936" y="62458"/>
                  </a:lnTo>
                  <a:lnTo>
                    <a:pt x="133120" y="65412"/>
                  </a:lnTo>
                  <a:lnTo>
                    <a:pt x="135971" y="71339"/>
                  </a:lnTo>
                  <a:lnTo>
                    <a:pt x="139553" y="77281"/>
                  </a:lnTo>
                  <a:lnTo>
                    <a:pt x="142419" y="891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7" name="SMARTInkShape-1086"/>
            <p:cNvSpPr/>
            <p:nvPr/>
          </p:nvSpPr>
          <p:spPr>
            <a:xfrm>
              <a:off x="2370154" y="2812852"/>
              <a:ext cx="23003" cy="205383"/>
            </a:xfrm>
            <a:custGeom>
              <a:avLst/>
              <a:gdLst/>
              <a:ahLst/>
              <a:cxnLst/>
              <a:rect l="0" t="0" r="0" b="0"/>
              <a:pathLst>
                <a:path w="23003" h="205383">
                  <a:moveTo>
                    <a:pt x="14073" y="0"/>
                  </a:moveTo>
                  <a:lnTo>
                    <a:pt x="13080" y="39901"/>
                  </a:lnTo>
                  <a:lnTo>
                    <a:pt x="5970" y="74519"/>
                  </a:lnTo>
                  <a:lnTo>
                    <a:pt x="5191" y="116092"/>
                  </a:lnTo>
                  <a:lnTo>
                    <a:pt x="4157" y="145852"/>
                  </a:lnTo>
                  <a:lnTo>
                    <a:pt x="0" y="163711"/>
                  </a:lnTo>
                  <a:lnTo>
                    <a:pt x="2196" y="175617"/>
                  </a:lnTo>
                  <a:lnTo>
                    <a:pt x="12572" y="198907"/>
                  </a:lnTo>
                  <a:lnTo>
                    <a:pt x="14065" y="201065"/>
                  </a:lnTo>
                  <a:lnTo>
                    <a:pt x="16052" y="202504"/>
                  </a:lnTo>
                  <a:lnTo>
                    <a:pt x="23002" y="2053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8" name="SMARTInkShape-1087"/>
            <p:cNvSpPr/>
            <p:nvPr/>
          </p:nvSpPr>
          <p:spPr>
            <a:xfrm>
              <a:off x="2348518" y="2911187"/>
              <a:ext cx="62499" cy="17752"/>
            </a:xfrm>
            <a:custGeom>
              <a:avLst/>
              <a:gdLst/>
              <a:ahLst/>
              <a:cxnLst/>
              <a:rect l="0" t="0" r="0" b="0"/>
              <a:pathLst>
                <a:path w="62499" h="17752">
                  <a:moveTo>
                    <a:pt x="8920" y="8821"/>
                  </a:moveTo>
                  <a:lnTo>
                    <a:pt x="358" y="8821"/>
                  </a:lnTo>
                  <a:lnTo>
                    <a:pt x="0" y="259"/>
                  </a:lnTo>
                  <a:lnTo>
                    <a:pt x="4733" y="0"/>
                  </a:lnTo>
                  <a:lnTo>
                    <a:pt x="42294" y="10919"/>
                  </a:lnTo>
                  <a:lnTo>
                    <a:pt x="49549" y="14714"/>
                  </a:lnTo>
                  <a:lnTo>
                    <a:pt x="62498" y="177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9" name="SMARTInkShape-1088"/>
            <p:cNvSpPr/>
            <p:nvPr/>
          </p:nvSpPr>
          <p:spPr>
            <a:xfrm>
              <a:off x="1589484" y="2678906"/>
              <a:ext cx="17861" cy="160736"/>
            </a:xfrm>
            <a:custGeom>
              <a:avLst/>
              <a:gdLst/>
              <a:ahLst/>
              <a:cxnLst/>
              <a:rect l="0" t="0" r="0" b="0"/>
              <a:pathLst>
                <a:path w="17861" h="160736">
                  <a:moveTo>
                    <a:pt x="0" y="0"/>
                  </a:moveTo>
                  <a:lnTo>
                    <a:pt x="0" y="39902"/>
                  </a:lnTo>
                  <a:lnTo>
                    <a:pt x="993" y="80657"/>
                  </a:lnTo>
                  <a:lnTo>
                    <a:pt x="11024" y="124859"/>
                  </a:lnTo>
                  <a:lnTo>
                    <a:pt x="16510" y="144057"/>
                  </a:lnTo>
                  <a:lnTo>
                    <a:pt x="17860"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0" name="SMARTInkShape-1089"/>
            <p:cNvSpPr/>
            <p:nvPr/>
          </p:nvSpPr>
          <p:spPr>
            <a:xfrm>
              <a:off x="1486113" y="2670141"/>
              <a:ext cx="317685" cy="142712"/>
            </a:xfrm>
            <a:custGeom>
              <a:avLst/>
              <a:gdLst/>
              <a:ahLst/>
              <a:cxnLst/>
              <a:rect l="0" t="0" r="0" b="0"/>
              <a:pathLst>
                <a:path w="317685" h="142712">
                  <a:moveTo>
                    <a:pt x="5145" y="115922"/>
                  </a:moveTo>
                  <a:lnTo>
                    <a:pt x="404" y="111181"/>
                  </a:lnTo>
                  <a:lnTo>
                    <a:pt x="0" y="109785"/>
                  </a:lnTo>
                  <a:lnTo>
                    <a:pt x="723" y="108854"/>
                  </a:lnTo>
                  <a:lnTo>
                    <a:pt x="4172" y="107819"/>
                  </a:lnTo>
                  <a:lnTo>
                    <a:pt x="32835" y="104394"/>
                  </a:lnTo>
                  <a:lnTo>
                    <a:pt x="45233" y="100876"/>
                  </a:lnTo>
                  <a:lnTo>
                    <a:pt x="86087" y="93692"/>
                  </a:lnTo>
                  <a:lnTo>
                    <a:pt x="130236" y="80019"/>
                  </a:lnTo>
                  <a:lnTo>
                    <a:pt x="174032" y="62327"/>
                  </a:lnTo>
                  <a:lnTo>
                    <a:pt x="211695" y="41507"/>
                  </a:lnTo>
                  <a:lnTo>
                    <a:pt x="216007" y="32908"/>
                  </a:lnTo>
                  <a:lnTo>
                    <a:pt x="219995" y="12569"/>
                  </a:lnTo>
                  <a:lnTo>
                    <a:pt x="228002" y="391"/>
                  </a:lnTo>
                  <a:lnTo>
                    <a:pt x="223532" y="0"/>
                  </a:lnTo>
                  <a:lnTo>
                    <a:pt x="222174" y="937"/>
                  </a:lnTo>
                  <a:lnTo>
                    <a:pt x="221268" y="2554"/>
                  </a:lnTo>
                  <a:lnTo>
                    <a:pt x="218703" y="15076"/>
                  </a:lnTo>
                  <a:lnTo>
                    <a:pt x="213391" y="24746"/>
                  </a:lnTo>
                  <a:lnTo>
                    <a:pt x="201508" y="68219"/>
                  </a:lnTo>
                  <a:lnTo>
                    <a:pt x="194708" y="89705"/>
                  </a:lnTo>
                  <a:lnTo>
                    <a:pt x="192669" y="133363"/>
                  </a:lnTo>
                  <a:lnTo>
                    <a:pt x="192669" y="128917"/>
                  </a:lnTo>
                  <a:lnTo>
                    <a:pt x="195314" y="124012"/>
                  </a:lnTo>
                  <a:lnTo>
                    <a:pt x="197409" y="121315"/>
                  </a:lnTo>
                  <a:lnTo>
                    <a:pt x="202382" y="118319"/>
                  </a:lnTo>
                  <a:lnTo>
                    <a:pt x="205097" y="117520"/>
                  </a:lnTo>
                  <a:lnTo>
                    <a:pt x="210760" y="111340"/>
                  </a:lnTo>
                  <a:lnTo>
                    <a:pt x="231377" y="86411"/>
                  </a:lnTo>
                  <a:lnTo>
                    <a:pt x="237323" y="82962"/>
                  </a:lnTo>
                  <a:lnTo>
                    <a:pt x="253413" y="80364"/>
                  </a:lnTo>
                  <a:lnTo>
                    <a:pt x="261957" y="87364"/>
                  </a:lnTo>
                  <a:lnTo>
                    <a:pt x="279061" y="105113"/>
                  </a:lnTo>
                  <a:lnTo>
                    <a:pt x="302804" y="136394"/>
                  </a:lnTo>
                  <a:lnTo>
                    <a:pt x="308755" y="139903"/>
                  </a:lnTo>
                  <a:lnTo>
                    <a:pt x="317684" y="1427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1" name="SMARTInkShape-1090"/>
            <p:cNvSpPr/>
            <p:nvPr/>
          </p:nvSpPr>
          <p:spPr>
            <a:xfrm>
              <a:off x="1839516" y="2724947"/>
              <a:ext cx="71438" cy="96835"/>
            </a:xfrm>
            <a:custGeom>
              <a:avLst/>
              <a:gdLst/>
              <a:ahLst/>
              <a:cxnLst/>
              <a:rect l="0" t="0" r="0" b="0"/>
              <a:pathLst>
                <a:path w="71438" h="96835">
                  <a:moveTo>
                    <a:pt x="0" y="43256"/>
                  </a:moveTo>
                  <a:lnTo>
                    <a:pt x="7688" y="43256"/>
                  </a:lnTo>
                  <a:lnTo>
                    <a:pt x="15813" y="37119"/>
                  </a:lnTo>
                  <a:lnTo>
                    <a:pt x="24088" y="35154"/>
                  </a:lnTo>
                  <a:lnTo>
                    <a:pt x="46840" y="33407"/>
                  </a:lnTo>
                  <a:lnTo>
                    <a:pt x="49086" y="31729"/>
                  </a:lnTo>
                  <a:lnTo>
                    <a:pt x="66649" y="11405"/>
                  </a:lnTo>
                  <a:lnTo>
                    <a:pt x="66261" y="10116"/>
                  </a:lnTo>
                  <a:lnTo>
                    <a:pt x="65010" y="9256"/>
                  </a:lnTo>
                  <a:lnTo>
                    <a:pt x="63620" y="5656"/>
                  </a:lnTo>
                  <a:lnTo>
                    <a:pt x="63249" y="3306"/>
                  </a:lnTo>
                  <a:lnTo>
                    <a:pt x="62009" y="1740"/>
                  </a:lnTo>
                  <a:lnTo>
                    <a:pt x="57987" y="0"/>
                  </a:lnTo>
                  <a:lnTo>
                    <a:pt x="56517" y="528"/>
                  </a:lnTo>
                  <a:lnTo>
                    <a:pt x="55537" y="1872"/>
                  </a:lnTo>
                  <a:lnTo>
                    <a:pt x="54884" y="3760"/>
                  </a:lnTo>
                  <a:lnTo>
                    <a:pt x="53456" y="5020"/>
                  </a:lnTo>
                  <a:lnTo>
                    <a:pt x="44036" y="9686"/>
                  </a:lnTo>
                  <a:lnTo>
                    <a:pt x="38423" y="13453"/>
                  </a:lnTo>
                  <a:lnTo>
                    <a:pt x="29685" y="16566"/>
                  </a:lnTo>
                  <a:lnTo>
                    <a:pt x="5950" y="37423"/>
                  </a:lnTo>
                  <a:lnTo>
                    <a:pt x="2644" y="43309"/>
                  </a:lnTo>
                  <a:lnTo>
                    <a:pt x="522" y="55173"/>
                  </a:lnTo>
                  <a:lnTo>
                    <a:pt x="2878" y="61120"/>
                  </a:lnTo>
                  <a:lnTo>
                    <a:pt x="21004" y="81952"/>
                  </a:lnTo>
                  <a:lnTo>
                    <a:pt x="29509" y="85259"/>
                  </a:lnTo>
                  <a:lnTo>
                    <a:pt x="71437" y="968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2" name="SMARTInkShape-1091"/>
            <p:cNvSpPr/>
            <p:nvPr/>
          </p:nvSpPr>
          <p:spPr>
            <a:xfrm>
              <a:off x="2446734" y="2643188"/>
              <a:ext cx="196200" cy="437555"/>
            </a:xfrm>
            <a:custGeom>
              <a:avLst/>
              <a:gdLst/>
              <a:ahLst/>
              <a:cxnLst/>
              <a:rect l="0" t="0" r="0" b="0"/>
              <a:pathLst>
                <a:path w="196200" h="437555">
                  <a:moveTo>
                    <a:pt x="0" y="0"/>
                  </a:moveTo>
                  <a:lnTo>
                    <a:pt x="4741" y="0"/>
                  </a:lnTo>
                  <a:lnTo>
                    <a:pt x="6137" y="992"/>
                  </a:lnTo>
                  <a:lnTo>
                    <a:pt x="7068" y="2645"/>
                  </a:lnTo>
                  <a:lnTo>
                    <a:pt x="7689" y="4740"/>
                  </a:lnTo>
                  <a:lnTo>
                    <a:pt x="13303" y="12428"/>
                  </a:lnTo>
                  <a:lnTo>
                    <a:pt x="36687" y="32149"/>
                  </a:lnTo>
                  <a:lnTo>
                    <a:pt x="74169" y="73769"/>
                  </a:lnTo>
                  <a:lnTo>
                    <a:pt x="96390" y="101563"/>
                  </a:lnTo>
                  <a:lnTo>
                    <a:pt x="118188" y="134934"/>
                  </a:lnTo>
                  <a:lnTo>
                    <a:pt x="147480" y="177025"/>
                  </a:lnTo>
                  <a:lnTo>
                    <a:pt x="171382" y="220139"/>
                  </a:lnTo>
                  <a:lnTo>
                    <a:pt x="186687" y="258348"/>
                  </a:lnTo>
                  <a:lnTo>
                    <a:pt x="194524" y="289818"/>
                  </a:lnTo>
                  <a:lnTo>
                    <a:pt x="196199" y="328288"/>
                  </a:lnTo>
                  <a:lnTo>
                    <a:pt x="195348" y="341366"/>
                  </a:lnTo>
                  <a:lnTo>
                    <a:pt x="184010" y="371946"/>
                  </a:lnTo>
                  <a:lnTo>
                    <a:pt x="175709" y="381275"/>
                  </a:lnTo>
                  <a:lnTo>
                    <a:pt x="166398" y="389721"/>
                  </a:lnTo>
                  <a:lnTo>
                    <a:pt x="153593" y="404640"/>
                  </a:lnTo>
                  <a:lnTo>
                    <a:pt x="115146" y="422257"/>
                  </a:lnTo>
                  <a:lnTo>
                    <a:pt x="71438" y="4375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5" name="SMARTInkShape-Group183"/>
          <p:cNvGrpSpPr/>
          <p:nvPr/>
        </p:nvGrpSpPr>
        <p:grpSpPr>
          <a:xfrm>
            <a:off x="964406" y="3902273"/>
            <a:ext cx="1777009" cy="187525"/>
            <a:chOff x="964406" y="3902273"/>
            <a:chExt cx="1777009" cy="187525"/>
          </a:xfrm>
        </p:grpSpPr>
        <p:sp>
          <p:nvSpPr>
            <p:cNvPr id="664" name="SMARTInkShape-1092"/>
            <p:cNvSpPr/>
            <p:nvPr/>
          </p:nvSpPr>
          <p:spPr>
            <a:xfrm>
              <a:off x="964406" y="3965198"/>
              <a:ext cx="214314" cy="106324"/>
            </a:xfrm>
            <a:custGeom>
              <a:avLst/>
              <a:gdLst/>
              <a:ahLst/>
              <a:cxnLst/>
              <a:rect l="0" t="0" r="0" b="0"/>
              <a:pathLst>
                <a:path w="214314" h="106324">
                  <a:moveTo>
                    <a:pt x="0" y="35302"/>
                  </a:moveTo>
                  <a:lnTo>
                    <a:pt x="0" y="42991"/>
                  </a:lnTo>
                  <a:lnTo>
                    <a:pt x="6137" y="51116"/>
                  </a:lnTo>
                  <a:lnTo>
                    <a:pt x="16959" y="85100"/>
                  </a:lnTo>
                  <a:lnTo>
                    <a:pt x="17825" y="101996"/>
                  </a:lnTo>
                  <a:lnTo>
                    <a:pt x="18828" y="103577"/>
                  </a:lnTo>
                  <a:lnTo>
                    <a:pt x="20490" y="104631"/>
                  </a:lnTo>
                  <a:lnTo>
                    <a:pt x="25545" y="106323"/>
                  </a:lnTo>
                  <a:lnTo>
                    <a:pt x="25960" y="105470"/>
                  </a:lnTo>
                  <a:lnTo>
                    <a:pt x="31527" y="63289"/>
                  </a:lnTo>
                  <a:lnTo>
                    <a:pt x="42603" y="32386"/>
                  </a:lnTo>
                  <a:lnTo>
                    <a:pt x="66737" y="4330"/>
                  </a:lnTo>
                  <a:lnTo>
                    <a:pt x="71994" y="1693"/>
                  </a:lnTo>
                  <a:lnTo>
                    <a:pt x="78713" y="0"/>
                  </a:lnTo>
                  <a:lnTo>
                    <a:pt x="84618" y="4447"/>
                  </a:lnTo>
                  <a:lnTo>
                    <a:pt x="92651" y="12049"/>
                  </a:lnTo>
                  <a:lnTo>
                    <a:pt x="95749" y="17691"/>
                  </a:lnTo>
                  <a:lnTo>
                    <a:pt x="98118" y="23506"/>
                  </a:lnTo>
                  <a:lnTo>
                    <a:pt x="104037" y="32358"/>
                  </a:lnTo>
                  <a:lnTo>
                    <a:pt x="107225" y="41265"/>
                  </a:lnTo>
                  <a:lnTo>
                    <a:pt x="113020" y="51180"/>
                  </a:lnTo>
                  <a:lnTo>
                    <a:pt x="116809" y="76147"/>
                  </a:lnTo>
                  <a:lnTo>
                    <a:pt x="123739" y="87007"/>
                  </a:lnTo>
                  <a:lnTo>
                    <a:pt x="124983" y="97393"/>
                  </a:lnTo>
                  <a:lnTo>
                    <a:pt x="125016" y="67995"/>
                  </a:lnTo>
                  <a:lnTo>
                    <a:pt x="127662" y="62069"/>
                  </a:lnTo>
                  <a:lnTo>
                    <a:pt x="129756" y="59100"/>
                  </a:lnTo>
                  <a:lnTo>
                    <a:pt x="136040" y="37162"/>
                  </a:lnTo>
                  <a:lnTo>
                    <a:pt x="158143" y="8561"/>
                  </a:lnTo>
                  <a:lnTo>
                    <a:pt x="159007" y="5569"/>
                  </a:lnTo>
                  <a:lnTo>
                    <a:pt x="160575" y="3573"/>
                  </a:lnTo>
                  <a:lnTo>
                    <a:pt x="164963" y="1357"/>
                  </a:lnTo>
                  <a:lnTo>
                    <a:pt x="173012" y="109"/>
                  </a:lnTo>
                  <a:lnTo>
                    <a:pt x="174873" y="926"/>
                  </a:lnTo>
                  <a:lnTo>
                    <a:pt x="176113" y="2463"/>
                  </a:lnTo>
                  <a:lnTo>
                    <a:pt x="177491" y="6816"/>
                  </a:lnTo>
                  <a:lnTo>
                    <a:pt x="178104" y="12058"/>
                  </a:lnTo>
                  <a:lnTo>
                    <a:pt x="179259" y="13853"/>
                  </a:lnTo>
                  <a:lnTo>
                    <a:pt x="181022" y="15050"/>
                  </a:lnTo>
                  <a:lnTo>
                    <a:pt x="183189" y="15847"/>
                  </a:lnTo>
                  <a:lnTo>
                    <a:pt x="184634" y="17371"/>
                  </a:lnTo>
                  <a:lnTo>
                    <a:pt x="189599" y="26946"/>
                  </a:lnTo>
                  <a:lnTo>
                    <a:pt x="193407" y="32580"/>
                  </a:lnTo>
                  <a:lnTo>
                    <a:pt x="196543" y="41331"/>
                  </a:lnTo>
                  <a:lnTo>
                    <a:pt x="202323" y="50207"/>
                  </a:lnTo>
                  <a:lnTo>
                    <a:pt x="204023" y="56148"/>
                  </a:lnTo>
                  <a:lnTo>
                    <a:pt x="205469" y="58129"/>
                  </a:lnTo>
                  <a:lnTo>
                    <a:pt x="207424" y="59450"/>
                  </a:lnTo>
                  <a:lnTo>
                    <a:pt x="209720" y="60330"/>
                  </a:lnTo>
                  <a:lnTo>
                    <a:pt x="211251" y="61909"/>
                  </a:lnTo>
                  <a:lnTo>
                    <a:pt x="214313" y="710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5" name="SMARTInkShape-1093"/>
            <p:cNvSpPr/>
            <p:nvPr/>
          </p:nvSpPr>
          <p:spPr>
            <a:xfrm>
              <a:off x="1223522" y="3959637"/>
              <a:ext cx="107002" cy="103372"/>
            </a:xfrm>
            <a:custGeom>
              <a:avLst/>
              <a:gdLst/>
              <a:ahLst/>
              <a:cxnLst/>
              <a:rect l="0" t="0" r="0" b="0"/>
              <a:pathLst>
                <a:path w="107002" h="103372">
                  <a:moveTo>
                    <a:pt x="53423" y="5144"/>
                  </a:moveTo>
                  <a:lnTo>
                    <a:pt x="53423" y="404"/>
                  </a:lnTo>
                  <a:lnTo>
                    <a:pt x="52431" y="0"/>
                  </a:lnTo>
                  <a:lnTo>
                    <a:pt x="45735" y="4271"/>
                  </a:lnTo>
                  <a:lnTo>
                    <a:pt x="11727" y="38905"/>
                  </a:lnTo>
                  <a:lnTo>
                    <a:pt x="3807" y="52961"/>
                  </a:lnTo>
                  <a:lnTo>
                    <a:pt x="628" y="67102"/>
                  </a:lnTo>
                  <a:lnTo>
                    <a:pt x="0" y="79450"/>
                  </a:lnTo>
                  <a:lnTo>
                    <a:pt x="2560" y="85463"/>
                  </a:lnTo>
                  <a:lnTo>
                    <a:pt x="4631" y="88456"/>
                  </a:lnTo>
                  <a:lnTo>
                    <a:pt x="9579" y="91781"/>
                  </a:lnTo>
                  <a:lnTo>
                    <a:pt x="16078" y="93259"/>
                  </a:lnTo>
                  <a:lnTo>
                    <a:pt x="25580" y="93916"/>
                  </a:lnTo>
                  <a:lnTo>
                    <a:pt x="33773" y="91561"/>
                  </a:lnTo>
                  <a:lnTo>
                    <a:pt x="70684" y="67577"/>
                  </a:lnTo>
                  <a:lnTo>
                    <a:pt x="87343" y="51552"/>
                  </a:lnTo>
                  <a:lnTo>
                    <a:pt x="88342" y="47929"/>
                  </a:lnTo>
                  <a:lnTo>
                    <a:pt x="89095" y="41277"/>
                  </a:lnTo>
                  <a:lnTo>
                    <a:pt x="89142" y="62116"/>
                  </a:lnTo>
                  <a:lnTo>
                    <a:pt x="91788" y="67837"/>
                  </a:lnTo>
                  <a:lnTo>
                    <a:pt x="95279" y="73687"/>
                  </a:lnTo>
                  <a:lnTo>
                    <a:pt x="98236" y="82559"/>
                  </a:lnTo>
                  <a:lnTo>
                    <a:pt x="105651" y="92680"/>
                  </a:lnTo>
                  <a:lnTo>
                    <a:pt x="107001" y="1033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6" name="SMARTInkShape-1094"/>
            <p:cNvSpPr/>
            <p:nvPr/>
          </p:nvSpPr>
          <p:spPr>
            <a:xfrm>
              <a:off x="1393031" y="3991570"/>
              <a:ext cx="8931" cy="80369"/>
            </a:xfrm>
            <a:custGeom>
              <a:avLst/>
              <a:gdLst/>
              <a:ahLst/>
              <a:cxnLst/>
              <a:rect l="0" t="0" r="0" b="0"/>
              <a:pathLst>
                <a:path w="8931" h="80369">
                  <a:moveTo>
                    <a:pt x="0" y="0"/>
                  </a:moveTo>
                  <a:lnTo>
                    <a:pt x="0" y="44540"/>
                  </a:lnTo>
                  <a:lnTo>
                    <a:pt x="0" y="47552"/>
                  </a:lnTo>
                  <a:lnTo>
                    <a:pt x="8930" y="803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7" name="SMARTInkShape-1095"/>
            <p:cNvSpPr/>
            <p:nvPr/>
          </p:nvSpPr>
          <p:spPr>
            <a:xfrm>
              <a:off x="1357313" y="3920133"/>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8" name="SMARTInkShape-1096"/>
            <p:cNvSpPr/>
            <p:nvPr/>
          </p:nvSpPr>
          <p:spPr>
            <a:xfrm>
              <a:off x="1482328" y="3991758"/>
              <a:ext cx="116087" cy="71219"/>
            </a:xfrm>
            <a:custGeom>
              <a:avLst/>
              <a:gdLst/>
              <a:ahLst/>
              <a:cxnLst/>
              <a:rect l="0" t="0" r="0" b="0"/>
              <a:pathLst>
                <a:path w="116087" h="71219">
                  <a:moveTo>
                    <a:pt x="0" y="62320"/>
                  </a:moveTo>
                  <a:lnTo>
                    <a:pt x="0" y="67061"/>
                  </a:lnTo>
                  <a:lnTo>
                    <a:pt x="992" y="68457"/>
                  </a:lnTo>
                  <a:lnTo>
                    <a:pt x="2646" y="69388"/>
                  </a:lnTo>
                  <a:lnTo>
                    <a:pt x="8821" y="71218"/>
                  </a:lnTo>
                  <a:lnTo>
                    <a:pt x="9922" y="28576"/>
                  </a:lnTo>
                  <a:lnTo>
                    <a:pt x="18024" y="4608"/>
                  </a:lnTo>
                  <a:lnTo>
                    <a:pt x="19954" y="3009"/>
                  </a:lnTo>
                  <a:lnTo>
                    <a:pt x="24743" y="1233"/>
                  </a:lnTo>
                  <a:lnTo>
                    <a:pt x="43558" y="0"/>
                  </a:lnTo>
                  <a:lnTo>
                    <a:pt x="51771" y="2541"/>
                  </a:lnTo>
                  <a:lnTo>
                    <a:pt x="58728" y="5986"/>
                  </a:lnTo>
                  <a:lnTo>
                    <a:pt x="68223" y="8918"/>
                  </a:lnTo>
                  <a:lnTo>
                    <a:pt x="92264" y="29701"/>
                  </a:lnTo>
                  <a:lnTo>
                    <a:pt x="116086" y="623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9" name="SMARTInkShape-1097"/>
            <p:cNvSpPr/>
            <p:nvPr/>
          </p:nvSpPr>
          <p:spPr>
            <a:xfrm>
              <a:off x="1732517" y="3946922"/>
              <a:ext cx="80211" cy="133946"/>
            </a:xfrm>
            <a:custGeom>
              <a:avLst/>
              <a:gdLst/>
              <a:ahLst/>
              <a:cxnLst/>
              <a:rect l="0" t="0" r="0" b="0"/>
              <a:pathLst>
                <a:path w="80211" h="133946">
                  <a:moveTo>
                    <a:pt x="80210" y="0"/>
                  </a:moveTo>
                  <a:lnTo>
                    <a:pt x="60092" y="0"/>
                  </a:lnTo>
                  <a:lnTo>
                    <a:pt x="53740" y="2645"/>
                  </a:lnTo>
                  <a:lnTo>
                    <a:pt x="24915" y="20991"/>
                  </a:lnTo>
                  <a:lnTo>
                    <a:pt x="8938" y="45453"/>
                  </a:lnTo>
                  <a:lnTo>
                    <a:pt x="2537" y="60100"/>
                  </a:lnTo>
                  <a:lnTo>
                    <a:pt x="0" y="90891"/>
                  </a:lnTo>
                  <a:lnTo>
                    <a:pt x="2558" y="97612"/>
                  </a:lnTo>
                  <a:lnTo>
                    <a:pt x="12285" y="110011"/>
                  </a:lnTo>
                  <a:lnTo>
                    <a:pt x="42084" y="127981"/>
                  </a:lnTo>
                  <a:lnTo>
                    <a:pt x="6235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0" name="SMARTInkShape-1098"/>
            <p:cNvSpPr/>
            <p:nvPr/>
          </p:nvSpPr>
          <p:spPr>
            <a:xfrm>
              <a:off x="1893094" y="3902273"/>
              <a:ext cx="98227" cy="160736"/>
            </a:xfrm>
            <a:custGeom>
              <a:avLst/>
              <a:gdLst/>
              <a:ahLst/>
              <a:cxnLst/>
              <a:rect l="0" t="0" r="0" b="0"/>
              <a:pathLst>
                <a:path w="98227" h="160736">
                  <a:moveTo>
                    <a:pt x="26789" y="0"/>
                  </a:moveTo>
                  <a:lnTo>
                    <a:pt x="22048" y="0"/>
                  </a:lnTo>
                  <a:lnTo>
                    <a:pt x="20652" y="993"/>
                  </a:lnTo>
                  <a:lnTo>
                    <a:pt x="19721" y="2646"/>
                  </a:lnTo>
                  <a:lnTo>
                    <a:pt x="19101" y="4741"/>
                  </a:lnTo>
                  <a:lnTo>
                    <a:pt x="17694" y="6137"/>
                  </a:lnTo>
                  <a:lnTo>
                    <a:pt x="13487" y="7689"/>
                  </a:lnTo>
                  <a:lnTo>
                    <a:pt x="11967" y="10087"/>
                  </a:lnTo>
                  <a:lnTo>
                    <a:pt x="9530" y="28194"/>
                  </a:lnTo>
                  <a:lnTo>
                    <a:pt x="8204" y="39320"/>
                  </a:lnTo>
                  <a:lnTo>
                    <a:pt x="851" y="74470"/>
                  </a:lnTo>
                  <a:lnTo>
                    <a:pt x="22" y="118900"/>
                  </a:lnTo>
                  <a:lnTo>
                    <a:pt x="0" y="142826"/>
                  </a:lnTo>
                  <a:lnTo>
                    <a:pt x="4740" y="138121"/>
                  </a:lnTo>
                  <a:lnTo>
                    <a:pt x="7068" y="133155"/>
                  </a:lnTo>
                  <a:lnTo>
                    <a:pt x="7688" y="130442"/>
                  </a:lnTo>
                  <a:lnTo>
                    <a:pt x="29888" y="96478"/>
                  </a:lnTo>
                  <a:lnTo>
                    <a:pt x="35773" y="92489"/>
                  </a:lnTo>
                  <a:lnTo>
                    <a:pt x="41696" y="89724"/>
                  </a:lnTo>
                  <a:lnTo>
                    <a:pt x="50608" y="83581"/>
                  </a:lnTo>
                  <a:lnTo>
                    <a:pt x="60744" y="80791"/>
                  </a:lnTo>
                  <a:lnTo>
                    <a:pt x="66726" y="85233"/>
                  </a:lnTo>
                  <a:lnTo>
                    <a:pt x="69343" y="90137"/>
                  </a:lnTo>
                  <a:lnTo>
                    <a:pt x="70041" y="92834"/>
                  </a:lnTo>
                  <a:lnTo>
                    <a:pt x="77298" y="105283"/>
                  </a:lnTo>
                  <a:lnTo>
                    <a:pt x="80450" y="119280"/>
                  </a:lnTo>
                  <a:lnTo>
                    <a:pt x="95760" y="149782"/>
                  </a:lnTo>
                  <a:lnTo>
                    <a:pt x="98226"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1" name="SMARTInkShape-1099"/>
            <p:cNvSpPr/>
            <p:nvPr/>
          </p:nvSpPr>
          <p:spPr>
            <a:xfrm>
              <a:off x="2045063" y="3973711"/>
              <a:ext cx="294516" cy="89143"/>
            </a:xfrm>
            <a:custGeom>
              <a:avLst/>
              <a:gdLst/>
              <a:ahLst/>
              <a:cxnLst/>
              <a:rect l="0" t="0" r="0" b="0"/>
              <a:pathLst>
                <a:path w="294516" h="89143">
                  <a:moveTo>
                    <a:pt x="71273" y="0"/>
                  </a:moveTo>
                  <a:lnTo>
                    <a:pt x="58844" y="0"/>
                  </a:lnTo>
                  <a:lnTo>
                    <a:pt x="53181" y="2646"/>
                  </a:lnTo>
                  <a:lnTo>
                    <a:pt x="23455" y="24908"/>
                  </a:lnTo>
                  <a:lnTo>
                    <a:pt x="4049" y="49783"/>
                  </a:lnTo>
                  <a:lnTo>
                    <a:pt x="1084" y="59289"/>
                  </a:lnTo>
                  <a:lnTo>
                    <a:pt x="0" y="74382"/>
                  </a:lnTo>
                  <a:lnTo>
                    <a:pt x="937" y="76377"/>
                  </a:lnTo>
                  <a:lnTo>
                    <a:pt x="2554" y="77707"/>
                  </a:lnTo>
                  <a:lnTo>
                    <a:pt x="6997" y="79185"/>
                  </a:lnTo>
                  <a:lnTo>
                    <a:pt x="20830" y="80211"/>
                  </a:lnTo>
                  <a:lnTo>
                    <a:pt x="26695" y="77652"/>
                  </a:lnTo>
                  <a:lnTo>
                    <a:pt x="38545" y="67924"/>
                  </a:lnTo>
                  <a:lnTo>
                    <a:pt x="58375" y="39491"/>
                  </a:lnTo>
                  <a:lnTo>
                    <a:pt x="64205" y="26946"/>
                  </a:lnTo>
                  <a:lnTo>
                    <a:pt x="78839" y="10328"/>
                  </a:lnTo>
                  <a:lnTo>
                    <a:pt x="79293" y="10854"/>
                  </a:lnTo>
                  <a:lnTo>
                    <a:pt x="82795" y="22654"/>
                  </a:lnTo>
                  <a:lnTo>
                    <a:pt x="87255" y="34494"/>
                  </a:lnTo>
                  <a:lnTo>
                    <a:pt x="87881" y="37878"/>
                  </a:lnTo>
                  <a:lnTo>
                    <a:pt x="91222" y="44285"/>
                  </a:lnTo>
                  <a:lnTo>
                    <a:pt x="95022" y="50440"/>
                  </a:lnTo>
                  <a:lnTo>
                    <a:pt x="98153" y="59484"/>
                  </a:lnTo>
                  <a:lnTo>
                    <a:pt x="114277" y="78601"/>
                  </a:lnTo>
                  <a:lnTo>
                    <a:pt x="117837" y="79582"/>
                  </a:lnTo>
                  <a:lnTo>
                    <a:pt x="123465" y="80212"/>
                  </a:lnTo>
                  <a:lnTo>
                    <a:pt x="138117" y="67061"/>
                  </a:lnTo>
                  <a:lnTo>
                    <a:pt x="140669" y="61885"/>
                  </a:lnTo>
                  <a:lnTo>
                    <a:pt x="141350" y="59116"/>
                  </a:lnTo>
                  <a:lnTo>
                    <a:pt x="163666" y="25043"/>
                  </a:lnTo>
                  <a:lnTo>
                    <a:pt x="172511" y="15247"/>
                  </a:lnTo>
                  <a:lnTo>
                    <a:pt x="181091" y="11738"/>
                  </a:lnTo>
                  <a:lnTo>
                    <a:pt x="225009" y="625"/>
                  </a:lnTo>
                  <a:lnTo>
                    <a:pt x="247693" y="36"/>
                  </a:lnTo>
                  <a:lnTo>
                    <a:pt x="248418" y="1017"/>
                  </a:lnTo>
                  <a:lnTo>
                    <a:pt x="249676" y="7692"/>
                  </a:lnTo>
                  <a:lnTo>
                    <a:pt x="249850" y="16509"/>
                  </a:lnTo>
                  <a:lnTo>
                    <a:pt x="208409" y="59309"/>
                  </a:lnTo>
                  <a:lnTo>
                    <a:pt x="200321" y="68395"/>
                  </a:lnTo>
                  <a:lnTo>
                    <a:pt x="197483" y="77371"/>
                  </a:lnTo>
                  <a:lnTo>
                    <a:pt x="196446" y="87530"/>
                  </a:lnTo>
                  <a:lnTo>
                    <a:pt x="197386" y="88119"/>
                  </a:lnTo>
                  <a:lnTo>
                    <a:pt x="208731" y="89142"/>
                  </a:lnTo>
                  <a:lnTo>
                    <a:pt x="222024" y="84510"/>
                  </a:lnTo>
                  <a:lnTo>
                    <a:pt x="240406" y="73845"/>
                  </a:lnTo>
                  <a:lnTo>
                    <a:pt x="243560" y="73043"/>
                  </a:lnTo>
                  <a:lnTo>
                    <a:pt x="249709" y="66859"/>
                  </a:lnTo>
                  <a:lnTo>
                    <a:pt x="254758" y="58489"/>
                  </a:lnTo>
                  <a:lnTo>
                    <a:pt x="257002" y="51461"/>
                  </a:lnTo>
                  <a:lnTo>
                    <a:pt x="258592" y="49190"/>
                  </a:lnTo>
                  <a:lnTo>
                    <a:pt x="260644" y="47676"/>
                  </a:lnTo>
                  <a:lnTo>
                    <a:pt x="265571" y="45002"/>
                  </a:lnTo>
                  <a:lnTo>
                    <a:pt x="276165" y="36139"/>
                  </a:lnTo>
                  <a:lnTo>
                    <a:pt x="277639" y="59642"/>
                  </a:lnTo>
                  <a:lnTo>
                    <a:pt x="285749" y="71263"/>
                  </a:lnTo>
                  <a:lnTo>
                    <a:pt x="294515"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2" name="SMARTInkShape-1100"/>
            <p:cNvSpPr/>
            <p:nvPr/>
          </p:nvSpPr>
          <p:spPr>
            <a:xfrm>
              <a:off x="2375786" y="3966022"/>
              <a:ext cx="44160" cy="79127"/>
            </a:xfrm>
            <a:custGeom>
              <a:avLst/>
              <a:gdLst/>
              <a:ahLst/>
              <a:cxnLst/>
              <a:rect l="0" t="0" r="0" b="0"/>
              <a:pathLst>
                <a:path w="44160" h="79127">
                  <a:moveTo>
                    <a:pt x="44159" y="7689"/>
                  </a:moveTo>
                  <a:lnTo>
                    <a:pt x="44159" y="2949"/>
                  </a:lnTo>
                  <a:lnTo>
                    <a:pt x="43167" y="1552"/>
                  </a:lnTo>
                  <a:lnTo>
                    <a:pt x="41513" y="621"/>
                  </a:lnTo>
                  <a:lnTo>
                    <a:pt x="39419" y="0"/>
                  </a:lnTo>
                  <a:lnTo>
                    <a:pt x="38022" y="579"/>
                  </a:lnTo>
                  <a:lnTo>
                    <a:pt x="37092" y="1957"/>
                  </a:lnTo>
                  <a:lnTo>
                    <a:pt x="36471" y="3867"/>
                  </a:lnTo>
                  <a:lnTo>
                    <a:pt x="35065" y="5141"/>
                  </a:lnTo>
                  <a:lnTo>
                    <a:pt x="25680" y="9831"/>
                  </a:lnTo>
                  <a:lnTo>
                    <a:pt x="22910" y="12094"/>
                  </a:lnTo>
                  <a:lnTo>
                    <a:pt x="19832" y="17253"/>
                  </a:lnTo>
                  <a:lnTo>
                    <a:pt x="17472" y="22854"/>
                  </a:lnTo>
                  <a:lnTo>
                    <a:pt x="1988" y="43424"/>
                  </a:lnTo>
                  <a:lnTo>
                    <a:pt x="0" y="55317"/>
                  </a:lnTo>
                  <a:lnTo>
                    <a:pt x="2374" y="61269"/>
                  </a:lnTo>
                  <a:lnTo>
                    <a:pt x="4396" y="64244"/>
                  </a:lnTo>
                  <a:lnTo>
                    <a:pt x="6737" y="66229"/>
                  </a:lnTo>
                  <a:lnTo>
                    <a:pt x="26300" y="791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3" name="SMARTInkShape-1101"/>
            <p:cNvSpPr/>
            <p:nvPr/>
          </p:nvSpPr>
          <p:spPr>
            <a:xfrm>
              <a:off x="2522480" y="3902273"/>
              <a:ext cx="31412" cy="187525"/>
            </a:xfrm>
            <a:custGeom>
              <a:avLst/>
              <a:gdLst/>
              <a:ahLst/>
              <a:cxnLst/>
              <a:rect l="0" t="0" r="0" b="0"/>
              <a:pathLst>
                <a:path w="31412" h="187525">
                  <a:moveTo>
                    <a:pt x="31411" y="0"/>
                  </a:moveTo>
                  <a:lnTo>
                    <a:pt x="23722" y="0"/>
                  </a:lnTo>
                  <a:lnTo>
                    <a:pt x="23308" y="993"/>
                  </a:lnTo>
                  <a:lnTo>
                    <a:pt x="21562" y="15232"/>
                  </a:lnTo>
                  <a:lnTo>
                    <a:pt x="15427" y="26858"/>
                  </a:lnTo>
                  <a:lnTo>
                    <a:pt x="5522" y="66828"/>
                  </a:lnTo>
                  <a:lnTo>
                    <a:pt x="2154" y="96434"/>
                  </a:lnTo>
                  <a:lnTo>
                    <a:pt x="0" y="102985"/>
                  </a:lnTo>
                  <a:lnTo>
                    <a:pt x="252" y="115555"/>
                  </a:lnTo>
                  <a:lnTo>
                    <a:pt x="4366" y="157727"/>
                  </a:lnTo>
                  <a:lnTo>
                    <a:pt x="4546" y="170868"/>
                  </a:lnTo>
                  <a:lnTo>
                    <a:pt x="7234" y="177806"/>
                  </a:lnTo>
                  <a:lnTo>
                    <a:pt x="13551"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4" name="SMARTInkShape-1102"/>
            <p:cNvSpPr/>
            <p:nvPr/>
          </p:nvSpPr>
          <p:spPr>
            <a:xfrm>
              <a:off x="2446843" y="3973747"/>
              <a:ext cx="294572" cy="80286"/>
            </a:xfrm>
            <a:custGeom>
              <a:avLst/>
              <a:gdLst/>
              <a:ahLst/>
              <a:cxnLst/>
              <a:rect l="0" t="0" r="0" b="0"/>
              <a:pathLst>
                <a:path w="294572" h="80286">
                  <a:moveTo>
                    <a:pt x="8821" y="17823"/>
                  </a:moveTo>
                  <a:lnTo>
                    <a:pt x="1133" y="17823"/>
                  </a:lnTo>
                  <a:lnTo>
                    <a:pt x="719" y="16831"/>
                  </a:lnTo>
                  <a:lnTo>
                    <a:pt x="0" y="10135"/>
                  </a:lnTo>
                  <a:lnTo>
                    <a:pt x="8034" y="15276"/>
                  </a:lnTo>
                  <a:lnTo>
                    <a:pt x="47488" y="20320"/>
                  </a:lnTo>
                  <a:lnTo>
                    <a:pt x="83440" y="25906"/>
                  </a:lnTo>
                  <a:lnTo>
                    <a:pt x="125326" y="26641"/>
                  </a:lnTo>
                  <a:lnTo>
                    <a:pt x="166071" y="17652"/>
                  </a:lnTo>
                  <a:lnTo>
                    <a:pt x="184212" y="10243"/>
                  </a:lnTo>
                  <a:lnTo>
                    <a:pt x="185280" y="8801"/>
                  </a:lnTo>
                  <a:lnTo>
                    <a:pt x="187134" y="1324"/>
                  </a:lnTo>
                  <a:lnTo>
                    <a:pt x="186235" y="870"/>
                  </a:lnTo>
                  <a:lnTo>
                    <a:pt x="166417" y="0"/>
                  </a:lnTo>
                  <a:lnTo>
                    <a:pt x="160554" y="2626"/>
                  </a:lnTo>
                  <a:lnTo>
                    <a:pt x="139786" y="20956"/>
                  </a:lnTo>
                  <a:lnTo>
                    <a:pt x="136481" y="26822"/>
                  </a:lnTo>
                  <a:lnTo>
                    <a:pt x="134359" y="38673"/>
                  </a:lnTo>
                  <a:lnTo>
                    <a:pt x="133991" y="47593"/>
                  </a:lnTo>
                  <a:lnTo>
                    <a:pt x="136551" y="53544"/>
                  </a:lnTo>
                  <a:lnTo>
                    <a:pt x="154832" y="74378"/>
                  </a:lnTo>
                  <a:lnTo>
                    <a:pt x="160696" y="77686"/>
                  </a:lnTo>
                  <a:lnTo>
                    <a:pt x="172546" y="79809"/>
                  </a:lnTo>
                  <a:lnTo>
                    <a:pt x="190393" y="80285"/>
                  </a:lnTo>
                  <a:lnTo>
                    <a:pt x="196345" y="77665"/>
                  </a:lnTo>
                  <a:lnTo>
                    <a:pt x="217180" y="59339"/>
                  </a:lnTo>
                  <a:lnTo>
                    <a:pt x="220488" y="50827"/>
                  </a:lnTo>
                  <a:lnTo>
                    <a:pt x="222950" y="41421"/>
                  </a:lnTo>
                  <a:lnTo>
                    <a:pt x="229969" y="27299"/>
                  </a:lnTo>
                  <a:lnTo>
                    <a:pt x="232124" y="21042"/>
                  </a:lnTo>
                  <a:lnTo>
                    <a:pt x="236390" y="14954"/>
                  </a:lnTo>
                  <a:lnTo>
                    <a:pt x="241593" y="11587"/>
                  </a:lnTo>
                  <a:lnTo>
                    <a:pt x="249818" y="9248"/>
                  </a:lnTo>
                  <a:lnTo>
                    <a:pt x="266948" y="8941"/>
                  </a:lnTo>
                  <a:lnTo>
                    <a:pt x="294571" y="17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90" name="SMARTInkShape-Group184"/>
          <p:cNvGrpSpPr/>
          <p:nvPr/>
        </p:nvGrpSpPr>
        <p:grpSpPr>
          <a:xfrm>
            <a:off x="2928985" y="3705820"/>
            <a:ext cx="1437218" cy="473115"/>
            <a:chOff x="2928985" y="3705820"/>
            <a:chExt cx="1437218" cy="473115"/>
          </a:xfrm>
        </p:grpSpPr>
        <p:sp>
          <p:nvSpPr>
            <p:cNvPr id="676" name="SMARTInkShape-1103"/>
            <p:cNvSpPr/>
            <p:nvPr/>
          </p:nvSpPr>
          <p:spPr>
            <a:xfrm>
              <a:off x="2928985" y="3857625"/>
              <a:ext cx="116039" cy="205384"/>
            </a:xfrm>
            <a:custGeom>
              <a:avLst/>
              <a:gdLst/>
              <a:ahLst/>
              <a:cxnLst/>
              <a:rect l="0" t="0" r="0" b="0"/>
              <a:pathLst>
                <a:path w="116039" h="205384">
                  <a:moveTo>
                    <a:pt x="116038" y="0"/>
                  </a:moveTo>
                  <a:lnTo>
                    <a:pt x="111298" y="0"/>
                  </a:lnTo>
                  <a:lnTo>
                    <a:pt x="109902" y="992"/>
                  </a:lnTo>
                  <a:lnTo>
                    <a:pt x="108971" y="2646"/>
                  </a:lnTo>
                  <a:lnTo>
                    <a:pt x="108350" y="4740"/>
                  </a:lnTo>
                  <a:lnTo>
                    <a:pt x="105952" y="6137"/>
                  </a:lnTo>
                  <a:lnTo>
                    <a:pt x="94088" y="9094"/>
                  </a:lnTo>
                  <a:lnTo>
                    <a:pt x="61785" y="29618"/>
                  </a:lnTo>
                  <a:lnTo>
                    <a:pt x="25489" y="60938"/>
                  </a:lnTo>
                  <a:lnTo>
                    <a:pt x="4022" y="100293"/>
                  </a:lnTo>
                  <a:lnTo>
                    <a:pt x="1158" y="112950"/>
                  </a:lnTo>
                  <a:lnTo>
                    <a:pt x="0" y="145439"/>
                  </a:lnTo>
                  <a:lnTo>
                    <a:pt x="2619" y="151621"/>
                  </a:lnTo>
                  <a:lnTo>
                    <a:pt x="30099" y="190758"/>
                  </a:lnTo>
                  <a:lnTo>
                    <a:pt x="38487" y="193922"/>
                  </a:lnTo>
                  <a:lnTo>
                    <a:pt x="47836" y="196320"/>
                  </a:lnTo>
                  <a:lnTo>
                    <a:pt x="71390"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7" name="SMARTInkShape-1104"/>
            <p:cNvSpPr/>
            <p:nvPr/>
          </p:nvSpPr>
          <p:spPr>
            <a:xfrm>
              <a:off x="3089672" y="3973711"/>
              <a:ext cx="8931" cy="169665"/>
            </a:xfrm>
            <a:custGeom>
              <a:avLst/>
              <a:gdLst/>
              <a:ahLst/>
              <a:cxnLst/>
              <a:rect l="0" t="0" r="0" b="0"/>
              <a:pathLst>
                <a:path w="8931" h="169665">
                  <a:moveTo>
                    <a:pt x="8930" y="0"/>
                  </a:moveTo>
                  <a:lnTo>
                    <a:pt x="4189" y="4740"/>
                  </a:lnTo>
                  <a:lnTo>
                    <a:pt x="1862" y="9714"/>
                  </a:lnTo>
                  <a:lnTo>
                    <a:pt x="48" y="53831"/>
                  </a:lnTo>
                  <a:lnTo>
                    <a:pt x="3" y="95265"/>
                  </a:lnTo>
                  <a:lnTo>
                    <a:pt x="0" y="135930"/>
                  </a:lnTo>
                  <a:lnTo>
                    <a:pt x="992" y="148645"/>
                  </a:lnTo>
                  <a:lnTo>
                    <a:pt x="8930"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8" name="SMARTInkShape-1105"/>
            <p:cNvSpPr/>
            <p:nvPr/>
          </p:nvSpPr>
          <p:spPr>
            <a:xfrm>
              <a:off x="3009305" y="3894985"/>
              <a:ext cx="178025" cy="150164"/>
            </a:xfrm>
            <a:custGeom>
              <a:avLst/>
              <a:gdLst/>
              <a:ahLst/>
              <a:cxnLst/>
              <a:rect l="0" t="0" r="0" b="0"/>
              <a:pathLst>
                <a:path w="178025" h="150164">
                  <a:moveTo>
                    <a:pt x="0" y="25148"/>
                  </a:moveTo>
                  <a:lnTo>
                    <a:pt x="0" y="17459"/>
                  </a:lnTo>
                  <a:lnTo>
                    <a:pt x="4740" y="11846"/>
                  </a:lnTo>
                  <a:lnTo>
                    <a:pt x="17169" y="3898"/>
                  </a:lnTo>
                  <a:lnTo>
                    <a:pt x="33419" y="0"/>
                  </a:lnTo>
                  <a:lnTo>
                    <a:pt x="44949" y="1734"/>
                  </a:lnTo>
                  <a:lnTo>
                    <a:pt x="83039" y="16514"/>
                  </a:lnTo>
                  <a:lnTo>
                    <a:pt x="98422" y="23295"/>
                  </a:lnTo>
                  <a:lnTo>
                    <a:pt x="142712" y="51393"/>
                  </a:lnTo>
                  <a:lnTo>
                    <a:pt x="153716" y="58640"/>
                  </a:lnTo>
                  <a:lnTo>
                    <a:pt x="174270" y="83830"/>
                  </a:lnTo>
                  <a:lnTo>
                    <a:pt x="176672" y="90255"/>
                  </a:lnTo>
                  <a:lnTo>
                    <a:pt x="178024" y="104191"/>
                  </a:lnTo>
                  <a:lnTo>
                    <a:pt x="175695" y="112533"/>
                  </a:lnTo>
                  <a:lnTo>
                    <a:pt x="172344" y="119548"/>
                  </a:lnTo>
                  <a:lnTo>
                    <a:pt x="170855" y="125973"/>
                  </a:lnTo>
                  <a:lnTo>
                    <a:pt x="169466" y="128084"/>
                  </a:lnTo>
                  <a:lnTo>
                    <a:pt x="167547" y="129491"/>
                  </a:lnTo>
                  <a:lnTo>
                    <a:pt x="162770" y="132046"/>
                  </a:lnTo>
                  <a:lnTo>
                    <a:pt x="157340" y="136489"/>
                  </a:lnTo>
                  <a:lnTo>
                    <a:pt x="148973" y="139125"/>
                  </a:lnTo>
                  <a:lnTo>
                    <a:pt x="139632" y="141289"/>
                  </a:lnTo>
                  <a:lnTo>
                    <a:pt x="127803" y="147093"/>
                  </a:lnTo>
                  <a:lnTo>
                    <a:pt x="98226" y="150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9" name="SMARTInkShape-1106"/>
            <p:cNvSpPr/>
            <p:nvPr/>
          </p:nvSpPr>
          <p:spPr>
            <a:xfrm>
              <a:off x="3250406" y="3946965"/>
              <a:ext cx="160613" cy="98029"/>
            </a:xfrm>
            <a:custGeom>
              <a:avLst/>
              <a:gdLst/>
              <a:ahLst/>
              <a:cxnLst/>
              <a:rect l="0" t="0" r="0" b="0"/>
              <a:pathLst>
                <a:path w="160613" h="98029">
                  <a:moveTo>
                    <a:pt x="0" y="26746"/>
                  </a:moveTo>
                  <a:lnTo>
                    <a:pt x="0" y="34435"/>
                  </a:lnTo>
                  <a:lnTo>
                    <a:pt x="6137" y="42560"/>
                  </a:lnTo>
                  <a:lnTo>
                    <a:pt x="8102" y="50834"/>
                  </a:lnTo>
                  <a:lnTo>
                    <a:pt x="8927" y="87491"/>
                  </a:lnTo>
                  <a:lnTo>
                    <a:pt x="7936" y="88079"/>
                  </a:lnTo>
                  <a:lnTo>
                    <a:pt x="4189" y="88731"/>
                  </a:lnTo>
                  <a:lnTo>
                    <a:pt x="2792" y="89898"/>
                  </a:lnTo>
                  <a:lnTo>
                    <a:pt x="368" y="96896"/>
                  </a:lnTo>
                  <a:lnTo>
                    <a:pt x="3" y="84613"/>
                  </a:lnTo>
                  <a:lnTo>
                    <a:pt x="2647" y="79584"/>
                  </a:lnTo>
                  <a:lnTo>
                    <a:pt x="6138" y="74042"/>
                  </a:lnTo>
                  <a:lnTo>
                    <a:pt x="8378" y="62400"/>
                  </a:lnTo>
                  <a:lnTo>
                    <a:pt x="9677" y="55490"/>
                  </a:lnTo>
                  <a:lnTo>
                    <a:pt x="15986" y="41437"/>
                  </a:lnTo>
                  <a:lnTo>
                    <a:pt x="29911" y="24136"/>
                  </a:lnTo>
                  <a:lnTo>
                    <a:pt x="35783" y="20625"/>
                  </a:lnTo>
                  <a:lnTo>
                    <a:pt x="41701" y="18072"/>
                  </a:lnTo>
                  <a:lnTo>
                    <a:pt x="62510" y="2444"/>
                  </a:lnTo>
                  <a:lnTo>
                    <a:pt x="79155" y="448"/>
                  </a:lnTo>
                  <a:lnTo>
                    <a:pt x="100836" y="0"/>
                  </a:lnTo>
                  <a:lnTo>
                    <a:pt x="106993" y="2622"/>
                  </a:lnTo>
                  <a:lnTo>
                    <a:pt x="114290" y="7649"/>
                  </a:lnTo>
                  <a:lnTo>
                    <a:pt x="115288" y="10983"/>
                  </a:lnTo>
                  <a:lnTo>
                    <a:pt x="116082" y="38772"/>
                  </a:lnTo>
                  <a:lnTo>
                    <a:pt x="113439" y="44658"/>
                  </a:lnTo>
                  <a:lnTo>
                    <a:pt x="109949" y="50582"/>
                  </a:lnTo>
                  <a:lnTo>
                    <a:pt x="107708" y="62469"/>
                  </a:lnTo>
                  <a:lnTo>
                    <a:pt x="107265" y="74372"/>
                  </a:lnTo>
                  <a:lnTo>
                    <a:pt x="109851" y="80325"/>
                  </a:lnTo>
                  <a:lnTo>
                    <a:pt x="113315" y="86278"/>
                  </a:lnTo>
                  <a:lnTo>
                    <a:pt x="114854" y="92231"/>
                  </a:lnTo>
                  <a:lnTo>
                    <a:pt x="116257" y="94215"/>
                  </a:lnTo>
                  <a:lnTo>
                    <a:pt x="118185" y="95538"/>
                  </a:lnTo>
                  <a:lnTo>
                    <a:pt x="125638" y="97399"/>
                  </a:lnTo>
                  <a:lnTo>
                    <a:pt x="137045" y="98028"/>
                  </a:lnTo>
                  <a:lnTo>
                    <a:pt x="142930" y="95469"/>
                  </a:lnTo>
                  <a:lnTo>
                    <a:pt x="145888" y="93397"/>
                  </a:lnTo>
                  <a:lnTo>
                    <a:pt x="149175" y="88449"/>
                  </a:lnTo>
                  <a:lnTo>
                    <a:pt x="151629" y="82943"/>
                  </a:lnTo>
                  <a:lnTo>
                    <a:pt x="157596" y="74265"/>
                  </a:lnTo>
                  <a:lnTo>
                    <a:pt x="159804" y="65410"/>
                  </a:lnTo>
                  <a:lnTo>
                    <a:pt x="160612" y="50555"/>
                  </a:lnTo>
                  <a:lnTo>
                    <a:pt x="158034" y="44603"/>
                  </a:lnTo>
                  <a:lnTo>
                    <a:pt x="154573" y="38651"/>
                  </a:lnTo>
                  <a:lnTo>
                    <a:pt x="151633" y="29722"/>
                  </a:lnTo>
                  <a:lnTo>
                    <a:pt x="142875" y="178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0" name="SMARTInkShape-1107"/>
            <p:cNvSpPr/>
            <p:nvPr/>
          </p:nvSpPr>
          <p:spPr>
            <a:xfrm>
              <a:off x="3474889" y="3839766"/>
              <a:ext cx="16620" cy="178594"/>
            </a:xfrm>
            <a:custGeom>
              <a:avLst/>
              <a:gdLst/>
              <a:ahLst/>
              <a:cxnLst/>
              <a:rect l="0" t="0" r="0" b="0"/>
              <a:pathLst>
                <a:path w="16620" h="178594">
                  <a:moveTo>
                    <a:pt x="7689" y="0"/>
                  </a:moveTo>
                  <a:lnTo>
                    <a:pt x="7689" y="41867"/>
                  </a:lnTo>
                  <a:lnTo>
                    <a:pt x="6697" y="74692"/>
                  </a:lnTo>
                  <a:lnTo>
                    <a:pt x="0" y="104216"/>
                  </a:lnTo>
                  <a:lnTo>
                    <a:pt x="1957" y="113456"/>
                  </a:lnTo>
                  <a:lnTo>
                    <a:pt x="5142" y="121862"/>
                  </a:lnTo>
                  <a:lnTo>
                    <a:pt x="13760" y="163619"/>
                  </a:lnTo>
                  <a:lnTo>
                    <a:pt x="16619"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1" name="SMARTInkShape-1108"/>
            <p:cNvSpPr/>
            <p:nvPr/>
          </p:nvSpPr>
          <p:spPr>
            <a:xfrm>
              <a:off x="3388137" y="3929063"/>
              <a:ext cx="255177" cy="80368"/>
            </a:xfrm>
            <a:custGeom>
              <a:avLst/>
              <a:gdLst/>
              <a:ahLst/>
              <a:cxnLst/>
              <a:rect l="0" t="0" r="0" b="0"/>
              <a:pathLst>
                <a:path w="255177" h="80368">
                  <a:moveTo>
                    <a:pt x="5144" y="8929"/>
                  </a:moveTo>
                  <a:lnTo>
                    <a:pt x="5144" y="4189"/>
                  </a:lnTo>
                  <a:lnTo>
                    <a:pt x="4152" y="2792"/>
                  </a:lnTo>
                  <a:lnTo>
                    <a:pt x="2499" y="1861"/>
                  </a:lnTo>
                  <a:lnTo>
                    <a:pt x="404" y="1241"/>
                  </a:lnTo>
                  <a:lnTo>
                    <a:pt x="0" y="827"/>
                  </a:lnTo>
                  <a:lnTo>
                    <a:pt x="722" y="551"/>
                  </a:lnTo>
                  <a:lnTo>
                    <a:pt x="43939" y="3"/>
                  </a:lnTo>
                  <a:lnTo>
                    <a:pt x="80772" y="0"/>
                  </a:lnTo>
                  <a:lnTo>
                    <a:pt x="124599" y="0"/>
                  </a:lnTo>
                  <a:lnTo>
                    <a:pt x="163676" y="7067"/>
                  </a:lnTo>
                  <a:lnTo>
                    <a:pt x="189256" y="8561"/>
                  </a:lnTo>
                  <a:lnTo>
                    <a:pt x="198758" y="6120"/>
                  </a:lnTo>
                  <a:lnTo>
                    <a:pt x="209686" y="1813"/>
                  </a:lnTo>
                  <a:lnTo>
                    <a:pt x="223625" y="106"/>
                  </a:lnTo>
                  <a:lnTo>
                    <a:pt x="224220" y="1063"/>
                  </a:lnTo>
                  <a:lnTo>
                    <a:pt x="223625" y="2692"/>
                  </a:lnTo>
                  <a:lnTo>
                    <a:pt x="220280" y="7697"/>
                  </a:lnTo>
                  <a:lnTo>
                    <a:pt x="217177" y="8382"/>
                  </a:lnTo>
                  <a:lnTo>
                    <a:pt x="214960" y="8564"/>
                  </a:lnTo>
                  <a:lnTo>
                    <a:pt x="198137" y="15986"/>
                  </a:lnTo>
                  <a:lnTo>
                    <a:pt x="171867" y="31846"/>
                  </a:lnTo>
                  <a:lnTo>
                    <a:pt x="164241" y="33997"/>
                  </a:lnTo>
                  <a:lnTo>
                    <a:pt x="157544" y="40245"/>
                  </a:lnTo>
                  <a:lnTo>
                    <a:pt x="152252" y="48644"/>
                  </a:lnTo>
                  <a:lnTo>
                    <a:pt x="148577" y="60486"/>
                  </a:lnTo>
                  <a:lnTo>
                    <a:pt x="148068" y="70018"/>
                  </a:lnTo>
                  <a:lnTo>
                    <a:pt x="149044" y="70491"/>
                  </a:lnTo>
                  <a:lnTo>
                    <a:pt x="152774" y="71017"/>
                  </a:lnTo>
                  <a:lnTo>
                    <a:pt x="154166" y="70165"/>
                  </a:lnTo>
                  <a:lnTo>
                    <a:pt x="155094" y="68604"/>
                  </a:lnTo>
                  <a:lnTo>
                    <a:pt x="155712" y="66572"/>
                  </a:lnTo>
                  <a:lnTo>
                    <a:pt x="166500" y="53329"/>
                  </a:lnTo>
                  <a:lnTo>
                    <a:pt x="171116" y="47514"/>
                  </a:lnTo>
                  <a:lnTo>
                    <a:pt x="176724" y="35697"/>
                  </a:lnTo>
                  <a:lnTo>
                    <a:pt x="180621" y="29755"/>
                  </a:lnTo>
                  <a:lnTo>
                    <a:pt x="182814" y="20832"/>
                  </a:lnTo>
                  <a:lnTo>
                    <a:pt x="183328" y="14881"/>
                  </a:lnTo>
                  <a:lnTo>
                    <a:pt x="184457" y="12897"/>
                  </a:lnTo>
                  <a:lnTo>
                    <a:pt x="186201" y="11574"/>
                  </a:lnTo>
                  <a:lnTo>
                    <a:pt x="192555" y="8975"/>
                  </a:lnTo>
                  <a:lnTo>
                    <a:pt x="197375" y="13683"/>
                  </a:lnTo>
                  <a:lnTo>
                    <a:pt x="199721" y="18649"/>
                  </a:lnTo>
                  <a:lnTo>
                    <a:pt x="200346" y="21362"/>
                  </a:lnTo>
                  <a:lnTo>
                    <a:pt x="208500" y="35787"/>
                  </a:lnTo>
                  <a:lnTo>
                    <a:pt x="209176" y="38741"/>
                  </a:lnTo>
                  <a:lnTo>
                    <a:pt x="214867" y="47638"/>
                  </a:lnTo>
                  <a:lnTo>
                    <a:pt x="255176"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2" name="SMARTInkShape-1109"/>
            <p:cNvSpPr/>
            <p:nvPr/>
          </p:nvSpPr>
          <p:spPr>
            <a:xfrm>
              <a:off x="3665305" y="3939342"/>
              <a:ext cx="201096" cy="239593"/>
            </a:xfrm>
            <a:custGeom>
              <a:avLst/>
              <a:gdLst/>
              <a:ahLst/>
              <a:cxnLst/>
              <a:rect l="0" t="0" r="0" b="0"/>
              <a:pathLst>
                <a:path w="201096" h="239593">
                  <a:moveTo>
                    <a:pt x="67304" y="16510"/>
                  </a:moveTo>
                  <a:lnTo>
                    <a:pt x="67304" y="11769"/>
                  </a:lnTo>
                  <a:lnTo>
                    <a:pt x="66312" y="10373"/>
                  </a:lnTo>
                  <a:lnTo>
                    <a:pt x="64659" y="9442"/>
                  </a:lnTo>
                  <a:lnTo>
                    <a:pt x="62564" y="8821"/>
                  </a:lnTo>
                  <a:lnTo>
                    <a:pt x="61168" y="7415"/>
                  </a:lnTo>
                  <a:lnTo>
                    <a:pt x="59616" y="3207"/>
                  </a:lnTo>
                  <a:lnTo>
                    <a:pt x="58210" y="1688"/>
                  </a:lnTo>
                  <a:lnTo>
                    <a:pt x="54002" y="0"/>
                  </a:lnTo>
                  <a:lnTo>
                    <a:pt x="51491" y="542"/>
                  </a:lnTo>
                  <a:lnTo>
                    <a:pt x="40332" y="5896"/>
                  </a:lnTo>
                  <a:lnTo>
                    <a:pt x="37416" y="6457"/>
                  </a:lnTo>
                  <a:lnTo>
                    <a:pt x="28573" y="11988"/>
                  </a:lnTo>
                  <a:lnTo>
                    <a:pt x="579" y="38598"/>
                  </a:lnTo>
                  <a:lnTo>
                    <a:pt x="0" y="41157"/>
                  </a:lnTo>
                  <a:lnTo>
                    <a:pt x="607" y="43855"/>
                  </a:lnTo>
                  <a:lnTo>
                    <a:pt x="3969" y="50574"/>
                  </a:lnTo>
                  <a:lnTo>
                    <a:pt x="7075" y="51493"/>
                  </a:lnTo>
                  <a:lnTo>
                    <a:pt x="17153" y="52083"/>
                  </a:lnTo>
                  <a:lnTo>
                    <a:pt x="22856" y="49518"/>
                  </a:lnTo>
                  <a:lnTo>
                    <a:pt x="28698" y="46063"/>
                  </a:lnTo>
                  <a:lnTo>
                    <a:pt x="37565" y="43125"/>
                  </a:lnTo>
                  <a:lnTo>
                    <a:pt x="66891" y="16920"/>
                  </a:lnTo>
                  <a:lnTo>
                    <a:pt x="67302" y="56413"/>
                  </a:lnTo>
                  <a:lnTo>
                    <a:pt x="67304" y="97167"/>
                  </a:lnTo>
                  <a:lnTo>
                    <a:pt x="67304" y="134005"/>
                  </a:lnTo>
                  <a:lnTo>
                    <a:pt x="74372" y="174784"/>
                  </a:lnTo>
                  <a:lnTo>
                    <a:pt x="76125" y="214032"/>
                  </a:lnTo>
                  <a:lnTo>
                    <a:pt x="73540" y="221044"/>
                  </a:lnTo>
                  <a:lnTo>
                    <a:pt x="70076" y="227469"/>
                  </a:lnTo>
                  <a:lnTo>
                    <a:pt x="68536" y="233631"/>
                  </a:lnTo>
                  <a:lnTo>
                    <a:pt x="67133" y="235671"/>
                  </a:lnTo>
                  <a:lnTo>
                    <a:pt x="65206" y="237032"/>
                  </a:lnTo>
                  <a:lnTo>
                    <a:pt x="59724" y="239214"/>
                  </a:lnTo>
                  <a:lnTo>
                    <a:pt x="54034" y="239592"/>
                  </a:lnTo>
                  <a:lnTo>
                    <a:pt x="48839" y="237035"/>
                  </a:lnTo>
                  <a:lnTo>
                    <a:pt x="37419" y="227309"/>
                  </a:lnTo>
                  <a:lnTo>
                    <a:pt x="34178" y="221654"/>
                  </a:lnTo>
                  <a:lnTo>
                    <a:pt x="31746" y="215833"/>
                  </a:lnTo>
                  <a:lnTo>
                    <a:pt x="27357" y="209939"/>
                  </a:lnTo>
                  <a:lnTo>
                    <a:pt x="24745" y="201366"/>
                  </a:lnTo>
                  <a:lnTo>
                    <a:pt x="23069" y="184434"/>
                  </a:lnTo>
                  <a:lnTo>
                    <a:pt x="30380" y="157758"/>
                  </a:lnTo>
                  <a:lnTo>
                    <a:pt x="36342" y="151054"/>
                  </a:lnTo>
                  <a:lnTo>
                    <a:pt x="63300" y="132648"/>
                  </a:lnTo>
                  <a:lnTo>
                    <a:pt x="102672" y="114741"/>
                  </a:lnTo>
                  <a:lnTo>
                    <a:pt x="144674" y="93901"/>
                  </a:lnTo>
                  <a:lnTo>
                    <a:pt x="157808" y="84971"/>
                  </a:lnTo>
                  <a:lnTo>
                    <a:pt x="162099" y="79017"/>
                  </a:lnTo>
                  <a:lnTo>
                    <a:pt x="164998" y="73064"/>
                  </a:lnTo>
                  <a:lnTo>
                    <a:pt x="174423" y="61204"/>
                  </a:lnTo>
                  <a:lnTo>
                    <a:pt x="169709" y="65912"/>
                  </a:lnTo>
                  <a:lnTo>
                    <a:pt x="164742" y="68232"/>
                  </a:lnTo>
                  <a:lnTo>
                    <a:pt x="162028" y="68851"/>
                  </a:lnTo>
                  <a:lnTo>
                    <a:pt x="160219" y="70255"/>
                  </a:lnTo>
                  <a:lnTo>
                    <a:pt x="149745" y="88131"/>
                  </a:lnTo>
                  <a:lnTo>
                    <a:pt x="147793" y="108794"/>
                  </a:lnTo>
                  <a:lnTo>
                    <a:pt x="150371" y="114741"/>
                  </a:lnTo>
                  <a:lnTo>
                    <a:pt x="155371" y="121903"/>
                  </a:lnTo>
                  <a:lnTo>
                    <a:pt x="158700" y="122882"/>
                  </a:lnTo>
                  <a:lnTo>
                    <a:pt x="177560" y="123620"/>
                  </a:lnTo>
                  <a:lnTo>
                    <a:pt x="183445" y="121000"/>
                  </a:lnTo>
                  <a:lnTo>
                    <a:pt x="195307" y="111233"/>
                  </a:lnTo>
                  <a:lnTo>
                    <a:pt x="198609" y="105572"/>
                  </a:lnTo>
                  <a:lnTo>
                    <a:pt x="200467" y="94161"/>
                  </a:lnTo>
                  <a:lnTo>
                    <a:pt x="201095" y="77268"/>
                  </a:lnTo>
                  <a:lnTo>
                    <a:pt x="198535" y="70633"/>
                  </a:lnTo>
                  <a:lnTo>
                    <a:pt x="185798" y="52276"/>
                  </a:lnTo>
                  <a:lnTo>
                    <a:pt x="183468" y="46297"/>
                  </a:lnTo>
                  <a:lnTo>
                    <a:pt x="174461" y="343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3" name="SMARTInkShape-1110"/>
            <p:cNvSpPr/>
            <p:nvPr/>
          </p:nvSpPr>
          <p:spPr>
            <a:xfrm>
              <a:off x="3893453" y="3938406"/>
              <a:ext cx="98118" cy="79954"/>
            </a:xfrm>
            <a:custGeom>
              <a:avLst/>
              <a:gdLst/>
              <a:ahLst/>
              <a:cxnLst/>
              <a:rect l="0" t="0" r="0" b="0"/>
              <a:pathLst>
                <a:path w="98118" h="79954">
                  <a:moveTo>
                    <a:pt x="8820" y="71024"/>
                  </a:moveTo>
                  <a:lnTo>
                    <a:pt x="8820" y="78712"/>
                  </a:lnTo>
                  <a:lnTo>
                    <a:pt x="4080" y="74845"/>
                  </a:lnTo>
                  <a:lnTo>
                    <a:pt x="1753" y="70076"/>
                  </a:lnTo>
                  <a:lnTo>
                    <a:pt x="0" y="57821"/>
                  </a:lnTo>
                  <a:lnTo>
                    <a:pt x="2585" y="52588"/>
                  </a:lnTo>
                  <a:lnTo>
                    <a:pt x="6049" y="46955"/>
                  </a:lnTo>
                  <a:lnTo>
                    <a:pt x="8273" y="35255"/>
                  </a:lnTo>
                  <a:lnTo>
                    <a:pt x="8712" y="23389"/>
                  </a:lnTo>
                  <a:lnTo>
                    <a:pt x="11418" y="17441"/>
                  </a:lnTo>
                  <a:lnTo>
                    <a:pt x="13529" y="14466"/>
                  </a:lnTo>
                  <a:lnTo>
                    <a:pt x="18520" y="11161"/>
                  </a:lnTo>
                  <a:lnTo>
                    <a:pt x="24045" y="8699"/>
                  </a:lnTo>
                  <a:lnTo>
                    <a:pt x="33891" y="982"/>
                  </a:lnTo>
                  <a:lnTo>
                    <a:pt x="39841" y="0"/>
                  </a:lnTo>
                  <a:lnTo>
                    <a:pt x="45097" y="2415"/>
                  </a:lnTo>
                  <a:lnTo>
                    <a:pt x="50740" y="5805"/>
                  </a:lnTo>
                  <a:lnTo>
                    <a:pt x="59496" y="8705"/>
                  </a:lnTo>
                  <a:lnTo>
                    <a:pt x="65408" y="12899"/>
                  </a:lnTo>
                  <a:lnTo>
                    <a:pt x="68697" y="18071"/>
                  </a:lnTo>
                  <a:lnTo>
                    <a:pt x="71151" y="23677"/>
                  </a:lnTo>
                  <a:lnTo>
                    <a:pt x="77119" y="32411"/>
                  </a:lnTo>
                  <a:lnTo>
                    <a:pt x="80320" y="41282"/>
                  </a:lnTo>
                  <a:lnTo>
                    <a:pt x="86119" y="50195"/>
                  </a:lnTo>
                  <a:lnTo>
                    <a:pt x="89271" y="59119"/>
                  </a:lnTo>
                  <a:lnTo>
                    <a:pt x="95055" y="68048"/>
                  </a:lnTo>
                  <a:lnTo>
                    <a:pt x="98117" y="799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4" name="SMARTInkShape-1111"/>
            <p:cNvSpPr/>
            <p:nvPr/>
          </p:nvSpPr>
          <p:spPr>
            <a:xfrm>
              <a:off x="4009430" y="3929063"/>
              <a:ext cx="8930" cy="89297"/>
            </a:xfrm>
            <a:custGeom>
              <a:avLst/>
              <a:gdLst/>
              <a:ahLst/>
              <a:cxnLst/>
              <a:rect l="0" t="0" r="0" b="0"/>
              <a:pathLst>
                <a:path w="8930" h="89297">
                  <a:moveTo>
                    <a:pt x="0" y="0"/>
                  </a:moveTo>
                  <a:lnTo>
                    <a:pt x="0" y="29888"/>
                  </a:lnTo>
                  <a:lnTo>
                    <a:pt x="2645" y="35773"/>
                  </a:lnTo>
                  <a:lnTo>
                    <a:pt x="4740" y="38731"/>
                  </a:lnTo>
                  <a:lnTo>
                    <a:pt x="7688" y="52376"/>
                  </a:lnTo>
                  <a:lnTo>
                    <a:pt x="8929" y="89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5" name="SMARTInkShape-1112"/>
            <p:cNvSpPr/>
            <p:nvPr/>
          </p:nvSpPr>
          <p:spPr>
            <a:xfrm>
              <a:off x="3982641" y="3839766"/>
              <a:ext cx="8930" cy="8930"/>
            </a:xfrm>
            <a:custGeom>
              <a:avLst/>
              <a:gdLst/>
              <a:ahLst/>
              <a:cxnLst/>
              <a:rect l="0" t="0" r="0" b="0"/>
              <a:pathLst>
                <a:path w="8930" h="8930">
                  <a:moveTo>
                    <a:pt x="8929" y="8929"/>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6" name="SMARTInkShape-1113"/>
            <p:cNvSpPr/>
            <p:nvPr/>
          </p:nvSpPr>
          <p:spPr>
            <a:xfrm>
              <a:off x="4063008" y="3911213"/>
              <a:ext cx="71438" cy="107100"/>
            </a:xfrm>
            <a:custGeom>
              <a:avLst/>
              <a:gdLst/>
              <a:ahLst/>
              <a:cxnLst/>
              <a:rect l="0" t="0" r="0" b="0"/>
              <a:pathLst>
                <a:path w="71438" h="107100">
                  <a:moveTo>
                    <a:pt x="71437" y="8920"/>
                  </a:moveTo>
                  <a:lnTo>
                    <a:pt x="66697" y="8920"/>
                  </a:lnTo>
                  <a:lnTo>
                    <a:pt x="65300" y="7928"/>
                  </a:lnTo>
                  <a:lnTo>
                    <a:pt x="64370" y="6274"/>
                  </a:lnTo>
                  <a:lnTo>
                    <a:pt x="62616" y="358"/>
                  </a:lnTo>
                  <a:lnTo>
                    <a:pt x="40646" y="0"/>
                  </a:lnTo>
                  <a:lnTo>
                    <a:pt x="35263" y="2640"/>
                  </a:lnTo>
                  <a:lnTo>
                    <a:pt x="32438" y="4733"/>
                  </a:lnTo>
                  <a:lnTo>
                    <a:pt x="29300" y="9705"/>
                  </a:lnTo>
                  <a:lnTo>
                    <a:pt x="27533" y="20728"/>
                  </a:lnTo>
                  <a:lnTo>
                    <a:pt x="27285" y="25722"/>
                  </a:lnTo>
                  <a:lnTo>
                    <a:pt x="29655" y="33916"/>
                  </a:lnTo>
                  <a:lnTo>
                    <a:pt x="51006" y="77897"/>
                  </a:lnTo>
                  <a:lnTo>
                    <a:pt x="53427" y="85217"/>
                  </a:lnTo>
                  <a:lnTo>
                    <a:pt x="60420" y="98001"/>
                  </a:lnTo>
                  <a:lnTo>
                    <a:pt x="62095" y="105340"/>
                  </a:lnTo>
                  <a:lnTo>
                    <a:pt x="61241" y="105942"/>
                  </a:lnTo>
                  <a:lnTo>
                    <a:pt x="53389" y="107041"/>
                  </a:lnTo>
                  <a:lnTo>
                    <a:pt x="49194" y="107099"/>
                  </a:lnTo>
                  <a:lnTo>
                    <a:pt x="21581" y="98049"/>
                  </a:lnTo>
                  <a:lnTo>
                    <a:pt x="0" y="803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7" name="SMARTInkShape-1114"/>
            <p:cNvSpPr/>
            <p:nvPr/>
          </p:nvSpPr>
          <p:spPr>
            <a:xfrm>
              <a:off x="4179104" y="3857625"/>
              <a:ext cx="71428" cy="151762"/>
            </a:xfrm>
            <a:custGeom>
              <a:avLst/>
              <a:gdLst/>
              <a:ahLst/>
              <a:cxnLst/>
              <a:rect l="0" t="0" r="0" b="0"/>
              <a:pathLst>
                <a:path w="71428" h="151762">
                  <a:moveTo>
                    <a:pt x="26779" y="0"/>
                  </a:moveTo>
                  <a:lnTo>
                    <a:pt x="26779" y="21326"/>
                  </a:lnTo>
                  <a:lnTo>
                    <a:pt x="25787" y="23147"/>
                  </a:lnTo>
                  <a:lnTo>
                    <a:pt x="24133" y="24361"/>
                  </a:lnTo>
                  <a:lnTo>
                    <a:pt x="22038" y="25171"/>
                  </a:lnTo>
                  <a:lnTo>
                    <a:pt x="20642" y="27694"/>
                  </a:lnTo>
                  <a:lnTo>
                    <a:pt x="17684" y="39736"/>
                  </a:lnTo>
                  <a:lnTo>
                    <a:pt x="10945" y="53196"/>
                  </a:lnTo>
                  <a:lnTo>
                    <a:pt x="10269" y="56300"/>
                  </a:lnTo>
                  <a:lnTo>
                    <a:pt x="1349" y="74392"/>
                  </a:lnTo>
                  <a:lnTo>
                    <a:pt x="5" y="118568"/>
                  </a:lnTo>
                  <a:lnTo>
                    <a:pt x="0" y="123694"/>
                  </a:lnTo>
                  <a:lnTo>
                    <a:pt x="989" y="127111"/>
                  </a:lnTo>
                  <a:lnTo>
                    <a:pt x="2640" y="129389"/>
                  </a:lnTo>
                  <a:lnTo>
                    <a:pt x="26848" y="149273"/>
                  </a:lnTo>
                  <a:lnTo>
                    <a:pt x="41671" y="151471"/>
                  </a:lnTo>
                  <a:lnTo>
                    <a:pt x="56546" y="151761"/>
                  </a:lnTo>
                  <a:lnTo>
                    <a:pt x="62498" y="149139"/>
                  </a:lnTo>
                  <a:lnTo>
                    <a:pt x="7142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8" name="SMARTInkShape-1115"/>
            <p:cNvSpPr/>
            <p:nvPr/>
          </p:nvSpPr>
          <p:spPr>
            <a:xfrm>
              <a:off x="4107656" y="3857625"/>
              <a:ext cx="169665" cy="44649"/>
            </a:xfrm>
            <a:custGeom>
              <a:avLst/>
              <a:gdLst/>
              <a:ahLst/>
              <a:cxnLst/>
              <a:rect l="0" t="0" r="0" b="0"/>
              <a:pathLst>
                <a:path w="169665" h="44649">
                  <a:moveTo>
                    <a:pt x="0" y="0"/>
                  </a:moveTo>
                  <a:lnTo>
                    <a:pt x="0" y="4740"/>
                  </a:lnTo>
                  <a:lnTo>
                    <a:pt x="992" y="6137"/>
                  </a:lnTo>
                  <a:lnTo>
                    <a:pt x="2646" y="7068"/>
                  </a:lnTo>
                  <a:lnTo>
                    <a:pt x="12359" y="8378"/>
                  </a:lnTo>
                  <a:lnTo>
                    <a:pt x="22361" y="9677"/>
                  </a:lnTo>
                  <a:lnTo>
                    <a:pt x="47596" y="15949"/>
                  </a:lnTo>
                  <a:lnTo>
                    <a:pt x="69665" y="19939"/>
                  </a:lnTo>
                  <a:lnTo>
                    <a:pt x="108099" y="33016"/>
                  </a:lnTo>
                  <a:lnTo>
                    <a:pt x="147551" y="43497"/>
                  </a:lnTo>
                  <a:lnTo>
                    <a:pt x="169664"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9" name="SMARTInkShape-1116"/>
            <p:cNvSpPr/>
            <p:nvPr/>
          </p:nvSpPr>
          <p:spPr>
            <a:xfrm>
              <a:off x="4250531" y="3705820"/>
              <a:ext cx="115672" cy="285751"/>
            </a:xfrm>
            <a:custGeom>
              <a:avLst/>
              <a:gdLst/>
              <a:ahLst/>
              <a:cxnLst/>
              <a:rect l="0" t="0" r="0" b="0"/>
              <a:pathLst>
                <a:path w="115672" h="285751">
                  <a:moveTo>
                    <a:pt x="0" y="0"/>
                  </a:moveTo>
                  <a:lnTo>
                    <a:pt x="0" y="4741"/>
                  </a:lnTo>
                  <a:lnTo>
                    <a:pt x="2646" y="9714"/>
                  </a:lnTo>
                  <a:lnTo>
                    <a:pt x="37500" y="51138"/>
                  </a:lnTo>
                  <a:lnTo>
                    <a:pt x="77908" y="94291"/>
                  </a:lnTo>
                  <a:lnTo>
                    <a:pt x="94926" y="119721"/>
                  </a:lnTo>
                  <a:lnTo>
                    <a:pt x="103092" y="137117"/>
                  </a:lnTo>
                  <a:lnTo>
                    <a:pt x="114686" y="179814"/>
                  </a:lnTo>
                  <a:lnTo>
                    <a:pt x="115671" y="194720"/>
                  </a:lnTo>
                  <a:lnTo>
                    <a:pt x="105046" y="234083"/>
                  </a:lnTo>
                  <a:lnTo>
                    <a:pt x="89112" y="265413"/>
                  </a:lnTo>
                  <a:lnTo>
                    <a:pt x="84254" y="272743"/>
                  </a:lnTo>
                  <a:lnTo>
                    <a:pt x="80367"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2" name="SMARTInkShape-Group185"/>
          <p:cNvGrpSpPr/>
          <p:nvPr/>
        </p:nvGrpSpPr>
        <p:grpSpPr>
          <a:xfrm>
            <a:off x="928845" y="4152460"/>
            <a:ext cx="2026883" cy="231892"/>
            <a:chOff x="928845" y="4152460"/>
            <a:chExt cx="2026883" cy="231892"/>
          </a:xfrm>
        </p:grpSpPr>
        <p:sp>
          <p:nvSpPr>
            <p:cNvPr id="691" name="SMARTInkShape-1117"/>
            <p:cNvSpPr/>
            <p:nvPr/>
          </p:nvSpPr>
          <p:spPr>
            <a:xfrm>
              <a:off x="928845" y="4206001"/>
              <a:ext cx="102785" cy="178351"/>
            </a:xfrm>
            <a:custGeom>
              <a:avLst/>
              <a:gdLst/>
              <a:ahLst/>
              <a:cxnLst/>
              <a:rect l="0" t="0" r="0" b="0"/>
              <a:pathLst>
                <a:path w="102785" h="178351">
                  <a:moveTo>
                    <a:pt x="71280" y="17741"/>
                  </a:moveTo>
                  <a:lnTo>
                    <a:pt x="66539" y="13001"/>
                  </a:lnTo>
                  <a:lnTo>
                    <a:pt x="61566" y="10673"/>
                  </a:lnTo>
                  <a:lnTo>
                    <a:pt x="58851" y="10053"/>
                  </a:lnTo>
                  <a:lnTo>
                    <a:pt x="46372" y="2920"/>
                  </a:lnTo>
                  <a:lnTo>
                    <a:pt x="15089" y="0"/>
                  </a:lnTo>
                  <a:lnTo>
                    <a:pt x="8934" y="2580"/>
                  </a:lnTo>
                  <a:lnTo>
                    <a:pt x="5903" y="4657"/>
                  </a:lnTo>
                  <a:lnTo>
                    <a:pt x="2536" y="9611"/>
                  </a:lnTo>
                  <a:lnTo>
                    <a:pt x="641" y="17978"/>
                  </a:lnTo>
                  <a:lnTo>
                    <a:pt x="0" y="34435"/>
                  </a:lnTo>
                  <a:lnTo>
                    <a:pt x="4630" y="51020"/>
                  </a:lnTo>
                  <a:lnTo>
                    <a:pt x="27654" y="80320"/>
                  </a:lnTo>
                  <a:lnTo>
                    <a:pt x="63623" y="121925"/>
                  </a:lnTo>
                  <a:lnTo>
                    <a:pt x="90725" y="149951"/>
                  </a:lnTo>
                  <a:lnTo>
                    <a:pt x="97611" y="164647"/>
                  </a:lnTo>
                  <a:lnTo>
                    <a:pt x="99748" y="166279"/>
                  </a:lnTo>
                  <a:lnTo>
                    <a:pt x="102165" y="167368"/>
                  </a:lnTo>
                  <a:lnTo>
                    <a:pt x="102784" y="169086"/>
                  </a:lnTo>
                  <a:lnTo>
                    <a:pt x="102204" y="171224"/>
                  </a:lnTo>
                  <a:lnTo>
                    <a:pt x="98886" y="177043"/>
                  </a:lnTo>
                  <a:lnTo>
                    <a:pt x="95786" y="177839"/>
                  </a:lnTo>
                  <a:lnTo>
                    <a:pt x="80971" y="178350"/>
                  </a:lnTo>
                  <a:lnTo>
                    <a:pt x="72941" y="175774"/>
                  </a:lnTo>
                  <a:lnTo>
                    <a:pt x="65073" y="172314"/>
                  </a:lnTo>
                  <a:lnTo>
                    <a:pt x="17702" y="1606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2" name="SMARTInkShape-1118"/>
            <p:cNvSpPr/>
            <p:nvPr/>
          </p:nvSpPr>
          <p:spPr>
            <a:xfrm>
              <a:off x="1089422" y="4205883"/>
              <a:ext cx="26790" cy="160735"/>
            </a:xfrm>
            <a:custGeom>
              <a:avLst/>
              <a:gdLst/>
              <a:ahLst/>
              <a:cxnLst/>
              <a:rect l="0" t="0" r="0" b="0"/>
              <a:pathLst>
                <a:path w="26790" h="160735">
                  <a:moveTo>
                    <a:pt x="26789" y="0"/>
                  </a:moveTo>
                  <a:lnTo>
                    <a:pt x="26789" y="7688"/>
                  </a:lnTo>
                  <a:lnTo>
                    <a:pt x="22049" y="13302"/>
                  </a:lnTo>
                  <a:lnTo>
                    <a:pt x="19721" y="21126"/>
                  </a:lnTo>
                  <a:lnTo>
                    <a:pt x="15377" y="53865"/>
                  </a:lnTo>
                  <a:lnTo>
                    <a:pt x="10840" y="71522"/>
                  </a:lnTo>
                  <a:lnTo>
                    <a:pt x="8189" y="100222"/>
                  </a:lnTo>
                  <a:lnTo>
                    <a:pt x="1911" y="117950"/>
                  </a:lnTo>
                  <a:lnTo>
                    <a:pt x="0"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3" name="SMARTInkShape-1119"/>
            <p:cNvSpPr/>
            <p:nvPr/>
          </p:nvSpPr>
          <p:spPr>
            <a:xfrm>
              <a:off x="973336" y="4259461"/>
              <a:ext cx="267892" cy="89133"/>
            </a:xfrm>
            <a:custGeom>
              <a:avLst/>
              <a:gdLst/>
              <a:ahLst/>
              <a:cxnLst/>
              <a:rect l="0" t="0" r="0" b="0"/>
              <a:pathLst>
                <a:path w="267892" h="89133">
                  <a:moveTo>
                    <a:pt x="0" y="35719"/>
                  </a:moveTo>
                  <a:lnTo>
                    <a:pt x="0" y="19209"/>
                  </a:lnTo>
                  <a:lnTo>
                    <a:pt x="9481" y="13519"/>
                  </a:lnTo>
                  <a:lnTo>
                    <a:pt x="43728" y="3699"/>
                  </a:lnTo>
                  <a:lnTo>
                    <a:pt x="82831" y="731"/>
                  </a:lnTo>
                  <a:lnTo>
                    <a:pt x="123739" y="145"/>
                  </a:lnTo>
                  <a:lnTo>
                    <a:pt x="160482" y="29"/>
                  </a:lnTo>
                  <a:lnTo>
                    <a:pt x="203800" y="2"/>
                  </a:lnTo>
                  <a:lnTo>
                    <a:pt x="214130" y="0"/>
                  </a:lnTo>
                  <a:lnTo>
                    <a:pt x="180547" y="32773"/>
                  </a:lnTo>
                  <a:lnTo>
                    <a:pt x="167487" y="41681"/>
                  </a:lnTo>
                  <a:lnTo>
                    <a:pt x="156883" y="61296"/>
                  </a:lnTo>
                  <a:lnTo>
                    <a:pt x="152808" y="76563"/>
                  </a:lnTo>
                  <a:lnTo>
                    <a:pt x="152251" y="82976"/>
                  </a:lnTo>
                  <a:lnTo>
                    <a:pt x="153094" y="85083"/>
                  </a:lnTo>
                  <a:lnTo>
                    <a:pt x="154649" y="86487"/>
                  </a:lnTo>
                  <a:lnTo>
                    <a:pt x="159022" y="88048"/>
                  </a:lnTo>
                  <a:lnTo>
                    <a:pt x="172807" y="89132"/>
                  </a:lnTo>
                  <a:lnTo>
                    <a:pt x="186360" y="84508"/>
                  </a:lnTo>
                  <a:lnTo>
                    <a:pt x="224870" y="59484"/>
                  </a:lnTo>
                  <a:lnTo>
                    <a:pt x="228926" y="53557"/>
                  </a:lnTo>
                  <a:lnTo>
                    <a:pt x="231722" y="47616"/>
                  </a:lnTo>
                  <a:lnTo>
                    <a:pt x="237881" y="38692"/>
                  </a:lnTo>
                  <a:lnTo>
                    <a:pt x="240677" y="28552"/>
                  </a:lnTo>
                  <a:lnTo>
                    <a:pt x="241811" y="27965"/>
                  </a:lnTo>
                  <a:lnTo>
                    <a:pt x="249652" y="26835"/>
                  </a:lnTo>
                  <a:lnTo>
                    <a:pt x="251021" y="59562"/>
                  </a:lnTo>
                  <a:lnTo>
                    <a:pt x="254771" y="65498"/>
                  </a:lnTo>
                  <a:lnTo>
                    <a:pt x="259745" y="68797"/>
                  </a:lnTo>
                  <a:lnTo>
                    <a:pt x="262460" y="69678"/>
                  </a:lnTo>
                  <a:lnTo>
                    <a:pt x="264270" y="71256"/>
                  </a:lnTo>
                  <a:lnTo>
                    <a:pt x="267891"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4" name="SMARTInkShape-1120"/>
            <p:cNvSpPr/>
            <p:nvPr/>
          </p:nvSpPr>
          <p:spPr>
            <a:xfrm>
              <a:off x="1285875" y="4170164"/>
              <a:ext cx="8931" cy="178595"/>
            </a:xfrm>
            <a:custGeom>
              <a:avLst/>
              <a:gdLst/>
              <a:ahLst/>
              <a:cxnLst/>
              <a:rect l="0" t="0" r="0" b="0"/>
              <a:pathLst>
                <a:path w="8931" h="178595">
                  <a:moveTo>
                    <a:pt x="8930" y="0"/>
                  </a:moveTo>
                  <a:lnTo>
                    <a:pt x="8930" y="13302"/>
                  </a:lnTo>
                  <a:lnTo>
                    <a:pt x="828" y="48055"/>
                  </a:lnTo>
                  <a:lnTo>
                    <a:pt x="48" y="89322"/>
                  </a:lnTo>
                  <a:lnTo>
                    <a:pt x="3" y="130970"/>
                  </a:lnTo>
                  <a:lnTo>
                    <a:pt x="0" y="175177"/>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5" name="SMARTInkShape-1121"/>
            <p:cNvSpPr/>
            <p:nvPr/>
          </p:nvSpPr>
          <p:spPr>
            <a:xfrm>
              <a:off x="1241227" y="4242091"/>
              <a:ext cx="625079" cy="106653"/>
            </a:xfrm>
            <a:custGeom>
              <a:avLst/>
              <a:gdLst/>
              <a:ahLst/>
              <a:cxnLst/>
              <a:rect l="0" t="0" r="0" b="0"/>
              <a:pathLst>
                <a:path w="625079" h="106653">
                  <a:moveTo>
                    <a:pt x="0" y="35229"/>
                  </a:moveTo>
                  <a:lnTo>
                    <a:pt x="31044" y="36222"/>
                  </a:lnTo>
                  <a:lnTo>
                    <a:pt x="64440" y="42918"/>
                  </a:lnTo>
                  <a:lnTo>
                    <a:pt x="104764" y="43995"/>
                  </a:lnTo>
                  <a:lnTo>
                    <a:pt x="142743" y="44137"/>
                  </a:lnTo>
                  <a:lnTo>
                    <a:pt x="170467" y="44156"/>
                  </a:lnTo>
                  <a:lnTo>
                    <a:pt x="177627" y="41512"/>
                  </a:lnTo>
                  <a:lnTo>
                    <a:pt x="199373" y="23168"/>
                  </a:lnTo>
                  <a:lnTo>
                    <a:pt x="200384" y="21236"/>
                  </a:lnTo>
                  <a:lnTo>
                    <a:pt x="200066" y="19947"/>
                  </a:lnTo>
                  <a:lnTo>
                    <a:pt x="198861" y="19088"/>
                  </a:lnTo>
                  <a:lnTo>
                    <a:pt x="197523" y="15488"/>
                  </a:lnTo>
                  <a:lnTo>
                    <a:pt x="197166" y="13138"/>
                  </a:lnTo>
                  <a:lnTo>
                    <a:pt x="191924" y="5092"/>
                  </a:lnTo>
                  <a:lnTo>
                    <a:pt x="186833" y="1991"/>
                  </a:lnTo>
                  <a:lnTo>
                    <a:pt x="175480" y="0"/>
                  </a:lnTo>
                  <a:lnTo>
                    <a:pt x="146671" y="8634"/>
                  </a:lnTo>
                  <a:lnTo>
                    <a:pt x="131076" y="20764"/>
                  </a:lnTo>
                  <a:lnTo>
                    <a:pt x="122071" y="34140"/>
                  </a:lnTo>
                  <a:lnTo>
                    <a:pt x="117859" y="45931"/>
                  </a:lnTo>
                  <a:lnTo>
                    <a:pt x="116241" y="64890"/>
                  </a:lnTo>
                  <a:lnTo>
                    <a:pt x="123788" y="90534"/>
                  </a:lnTo>
                  <a:lnTo>
                    <a:pt x="126181" y="92935"/>
                  </a:lnTo>
                  <a:lnTo>
                    <a:pt x="134132" y="95603"/>
                  </a:lnTo>
                  <a:lnTo>
                    <a:pt x="148277" y="98308"/>
                  </a:lnTo>
                  <a:lnTo>
                    <a:pt x="154536" y="102290"/>
                  </a:lnTo>
                  <a:lnTo>
                    <a:pt x="158586" y="102757"/>
                  </a:lnTo>
                  <a:lnTo>
                    <a:pt x="199364" y="96914"/>
                  </a:lnTo>
                  <a:lnTo>
                    <a:pt x="207007" y="93072"/>
                  </a:lnTo>
                  <a:lnTo>
                    <a:pt x="244067" y="50208"/>
                  </a:lnTo>
                  <a:lnTo>
                    <a:pt x="264913" y="30274"/>
                  </a:lnTo>
                  <a:lnTo>
                    <a:pt x="275056" y="26823"/>
                  </a:lnTo>
                  <a:lnTo>
                    <a:pt x="281038" y="26455"/>
                  </a:lnTo>
                  <a:lnTo>
                    <a:pt x="282608" y="27395"/>
                  </a:lnTo>
                  <a:lnTo>
                    <a:pt x="283655" y="29015"/>
                  </a:lnTo>
                  <a:lnTo>
                    <a:pt x="285336" y="34002"/>
                  </a:lnTo>
                  <a:lnTo>
                    <a:pt x="291805" y="42116"/>
                  </a:lnTo>
                  <a:lnTo>
                    <a:pt x="293828" y="50388"/>
                  </a:lnTo>
                  <a:lnTo>
                    <a:pt x="294646" y="78676"/>
                  </a:lnTo>
                  <a:lnTo>
                    <a:pt x="292019" y="86951"/>
                  </a:lnTo>
                  <a:lnTo>
                    <a:pt x="288536" y="93935"/>
                  </a:lnTo>
                  <a:lnTo>
                    <a:pt x="285752" y="106652"/>
                  </a:lnTo>
                  <a:lnTo>
                    <a:pt x="303841" y="85929"/>
                  </a:lnTo>
                  <a:lnTo>
                    <a:pt x="321489" y="62550"/>
                  </a:lnTo>
                  <a:lnTo>
                    <a:pt x="344289" y="38226"/>
                  </a:lnTo>
                  <a:lnTo>
                    <a:pt x="346494" y="32262"/>
                  </a:lnTo>
                  <a:lnTo>
                    <a:pt x="348074" y="30275"/>
                  </a:lnTo>
                  <a:lnTo>
                    <a:pt x="356773" y="26455"/>
                  </a:lnTo>
                  <a:lnTo>
                    <a:pt x="364839" y="34002"/>
                  </a:lnTo>
                  <a:lnTo>
                    <a:pt x="365738" y="39606"/>
                  </a:lnTo>
                  <a:lnTo>
                    <a:pt x="366005" y="47550"/>
                  </a:lnTo>
                  <a:lnTo>
                    <a:pt x="368713" y="53273"/>
                  </a:lnTo>
                  <a:lnTo>
                    <a:pt x="373795" y="60291"/>
                  </a:lnTo>
                  <a:lnTo>
                    <a:pt x="374676" y="66247"/>
                  </a:lnTo>
                  <a:lnTo>
                    <a:pt x="375791" y="67814"/>
                  </a:lnTo>
                  <a:lnTo>
                    <a:pt x="377527" y="68859"/>
                  </a:lnTo>
                  <a:lnTo>
                    <a:pt x="384711" y="70329"/>
                  </a:lnTo>
                  <a:lnTo>
                    <a:pt x="409595" y="70912"/>
                  </a:lnTo>
                  <a:lnTo>
                    <a:pt x="417852" y="68286"/>
                  </a:lnTo>
                  <a:lnTo>
                    <a:pt x="445617" y="49578"/>
                  </a:lnTo>
                  <a:lnTo>
                    <a:pt x="460690" y="29491"/>
                  </a:lnTo>
                  <a:lnTo>
                    <a:pt x="463261" y="20410"/>
                  </a:lnTo>
                  <a:lnTo>
                    <a:pt x="463862" y="14422"/>
                  </a:lnTo>
                  <a:lnTo>
                    <a:pt x="463030" y="12428"/>
                  </a:lnTo>
                  <a:lnTo>
                    <a:pt x="461484" y="11099"/>
                  </a:lnTo>
                  <a:lnTo>
                    <a:pt x="456613" y="8965"/>
                  </a:lnTo>
                  <a:lnTo>
                    <a:pt x="447830" y="8486"/>
                  </a:lnTo>
                  <a:lnTo>
                    <a:pt x="442143" y="13195"/>
                  </a:lnTo>
                  <a:lnTo>
                    <a:pt x="439593" y="18160"/>
                  </a:lnTo>
                  <a:lnTo>
                    <a:pt x="438914" y="20873"/>
                  </a:lnTo>
                  <a:lnTo>
                    <a:pt x="431686" y="33349"/>
                  </a:lnTo>
                  <a:lnTo>
                    <a:pt x="428744" y="64631"/>
                  </a:lnTo>
                  <a:lnTo>
                    <a:pt x="431324" y="70786"/>
                  </a:lnTo>
                  <a:lnTo>
                    <a:pt x="449618" y="91775"/>
                  </a:lnTo>
                  <a:lnTo>
                    <a:pt x="455484" y="95087"/>
                  </a:lnTo>
                  <a:lnTo>
                    <a:pt x="458437" y="95971"/>
                  </a:lnTo>
                  <a:lnTo>
                    <a:pt x="467010" y="94306"/>
                  </a:lnTo>
                  <a:lnTo>
                    <a:pt x="493468" y="82402"/>
                  </a:lnTo>
                  <a:lnTo>
                    <a:pt x="538019" y="49916"/>
                  </a:lnTo>
                  <a:lnTo>
                    <a:pt x="568426" y="21411"/>
                  </a:lnTo>
                  <a:lnTo>
                    <a:pt x="580273" y="17417"/>
                  </a:lnTo>
                  <a:lnTo>
                    <a:pt x="585124" y="22124"/>
                  </a:lnTo>
                  <a:lnTo>
                    <a:pt x="587476" y="27089"/>
                  </a:lnTo>
                  <a:lnTo>
                    <a:pt x="590103" y="41286"/>
                  </a:lnTo>
                  <a:lnTo>
                    <a:pt x="596378" y="53109"/>
                  </a:lnTo>
                  <a:lnTo>
                    <a:pt x="597015" y="56079"/>
                  </a:lnTo>
                  <a:lnTo>
                    <a:pt x="602652" y="64999"/>
                  </a:lnTo>
                  <a:lnTo>
                    <a:pt x="610606" y="73926"/>
                  </a:lnTo>
                  <a:lnTo>
                    <a:pt x="616331" y="77233"/>
                  </a:lnTo>
                  <a:lnTo>
                    <a:pt x="625078" y="798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6" name="SMARTInkShape-1122"/>
            <p:cNvSpPr/>
            <p:nvPr/>
          </p:nvSpPr>
          <p:spPr>
            <a:xfrm>
              <a:off x="1919893" y="4196953"/>
              <a:ext cx="17850" cy="142876"/>
            </a:xfrm>
            <a:custGeom>
              <a:avLst/>
              <a:gdLst/>
              <a:ahLst/>
              <a:cxnLst/>
              <a:rect l="0" t="0" r="0" b="0"/>
              <a:pathLst>
                <a:path w="17850" h="142876">
                  <a:moveTo>
                    <a:pt x="17849" y="0"/>
                  </a:moveTo>
                  <a:lnTo>
                    <a:pt x="10161" y="0"/>
                  </a:lnTo>
                  <a:lnTo>
                    <a:pt x="9747" y="992"/>
                  </a:lnTo>
                  <a:lnTo>
                    <a:pt x="6278" y="45453"/>
                  </a:lnTo>
                  <a:lnTo>
                    <a:pt x="1853" y="62746"/>
                  </a:lnTo>
                  <a:lnTo>
                    <a:pt x="99" y="104194"/>
                  </a:lnTo>
                  <a:lnTo>
                    <a:pt x="0" y="127471"/>
                  </a:lnTo>
                  <a:lnTo>
                    <a:pt x="2640" y="133714"/>
                  </a:lnTo>
                  <a:lnTo>
                    <a:pt x="892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7" name="SMARTInkShape-1123"/>
            <p:cNvSpPr/>
            <p:nvPr/>
          </p:nvSpPr>
          <p:spPr>
            <a:xfrm>
              <a:off x="1848445" y="4223742"/>
              <a:ext cx="248378" cy="89143"/>
            </a:xfrm>
            <a:custGeom>
              <a:avLst/>
              <a:gdLst/>
              <a:ahLst/>
              <a:cxnLst/>
              <a:rect l="0" t="0" r="0" b="0"/>
              <a:pathLst>
                <a:path w="248378" h="89143">
                  <a:moveTo>
                    <a:pt x="0" y="8930"/>
                  </a:moveTo>
                  <a:lnTo>
                    <a:pt x="4741" y="4189"/>
                  </a:lnTo>
                  <a:lnTo>
                    <a:pt x="7129" y="3785"/>
                  </a:lnTo>
                  <a:lnTo>
                    <a:pt x="9714" y="4508"/>
                  </a:lnTo>
                  <a:lnTo>
                    <a:pt x="12429" y="5982"/>
                  </a:lnTo>
                  <a:lnTo>
                    <a:pt x="32037" y="8348"/>
                  </a:lnTo>
                  <a:lnTo>
                    <a:pt x="72129" y="8854"/>
                  </a:lnTo>
                  <a:lnTo>
                    <a:pt x="116177" y="11566"/>
                  </a:lnTo>
                  <a:lnTo>
                    <a:pt x="159755" y="17031"/>
                  </a:lnTo>
                  <a:lnTo>
                    <a:pt x="202506" y="17811"/>
                  </a:lnTo>
                  <a:lnTo>
                    <a:pt x="216721" y="17850"/>
                  </a:lnTo>
                  <a:lnTo>
                    <a:pt x="218895" y="18845"/>
                  </a:lnTo>
                  <a:lnTo>
                    <a:pt x="220344" y="20501"/>
                  </a:lnTo>
                  <a:lnTo>
                    <a:pt x="223073" y="26421"/>
                  </a:lnTo>
                  <a:lnTo>
                    <a:pt x="200145" y="50875"/>
                  </a:lnTo>
                  <a:lnTo>
                    <a:pt x="197547" y="59612"/>
                  </a:lnTo>
                  <a:lnTo>
                    <a:pt x="196597" y="74425"/>
                  </a:lnTo>
                  <a:lnTo>
                    <a:pt x="199163" y="80372"/>
                  </a:lnTo>
                  <a:lnTo>
                    <a:pt x="201236" y="83347"/>
                  </a:lnTo>
                  <a:lnTo>
                    <a:pt x="206186" y="86653"/>
                  </a:lnTo>
                  <a:lnTo>
                    <a:pt x="214551" y="88514"/>
                  </a:lnTo>
                  <a:lnTo>
                    <a:pt x="226266" y="89142"/>
                  </a:lnTo>
                  <a:lnTo>
                    <a:pt x="228235" y="88202"/>
                  </a:lnTo>
                  <a:lnTo>
                    <a:pt x="229547" y="86582"/>
                  </a:lnTo>
                  <a:lnTo>
                    <a:pt x="231998" y="82138"/>
                  </a:lnTo>
                  <a:lnTo>
                    <a:pt x="244447" y="68302"/>
                  </a:lnTo>
                  <a:lnTo>
                    <a:pt x="247550" y="59791"/>
                  </a:lnTo>
                  <a:lnTo>
                    <a:pt x="248377" y="54744"/>
                  </a:lnTo>
                  <a:lnTo>
                    <a:pt x="246650" y="46490"/>
                  </a:lnTo>
                  <a:lnTo>
                    <a:pt x="243568" y="38521"/>
                  </a:lnTo>
                  <a:lnTo>
                    <a:pt x="240840" y="23872"/>
                  </a:lnTo>
                  <a:lnTo>
                    <a:pt x="234178" y="9529"/>
                  </a:lnTo>
                  <a:lnTo>
                    <a:pt x="233510" y="6353"/>
                  </a:lnTo>
                  <a:lnTo>
                    <a:pt x="232072" y="4236"/>
                  </a:lnTo>
                  <a:lnTo>
                    <a:pt x="2232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8" name="SMARTInkShape-1124"/>
            <p:cNvSpPr/>
            <p:nvPr/>
          </p:nvSpPr>
          <p:spPr>
            <a:xfrm>
              <a:off x="2125266" y="4163033"/>
              <a:ext cx="160735" cy="132116"/>
            </a:xfrm>
            <a:custGeom>
              <a:avLst/>
              <a:gdLst/>
              <a:ahLst/>
              <a:cxnLst/>
              <a:rect l="0" t="0" r="0" b="0"/>
              <a:pathLst>
                <a:path w="160735" h="132116">
                  <a:moveTo>
                    <a:pt x="0" y="123217"/>
                  </a:moveTo>
                  <a:lnTo>
                    <a:pt x="4740" y="123217"/>
                  </a:lnTo>
                  <a:lnTo>
                    <a:pt x="9713" y="125863"/>
                  </a:lnTo>
                  <a:lnTo>
                    <a:pt x="16250" y="130906"/>
                  </a:lnTo>
                  <a:lnTo>
                    <a:pt x="26379" y="132115"/>
                  </a:lnTo>
                  <a:lnTo>
                    <a:pt x="26667" y="127397"/>
                  </a:lnTo>
                  <a:lnTo>
                    <a:pt x="27700" y="126004"/>
                  </a:lnTo>
                  <a:lnTo>
                    <a:pt x="31493" y="124455"/>
                  </a:lnTo>
                  <a:lnTo>
                    <a:pt x="32901" y="122058"/>
                  </a:lnTo>
                  <a:lnTo>
                    <a:pt x="35347" y="103208"/>
                  </a:lnTo>
                  <a:lnTo>
                    <a:pt x="35709" y="62311"/>
                  </a:lnTo>
                  <a:lnTo>
                    <a:pt x="38360" y="53814"/>
                  </a:lnTo>
                  <a:lnTo>
                    <a:pt x="62576" y="16665"/>
                  </a:lnTo>
                  <a:lnTo>
                    <a:pt x="69483" y="10376"/>
                  </a:lnTo>
                  <a:lnTo>
                    <a:pt x="83536" y="2250"/>
                  </a:lnTo>
                  <a:lnTo>
                    <a:pt x="91036" y="0"/>
                  </a:lnTo>
                  <a:lnTo>
                    <a:pt x="100322" y="1647"/>
                  </a:lnTo>
                  <a:lnTo>
                    <a:pt x="124415" y="9296"/>
                  </a:lnTo>
                  <a:lnTo>
                    <a:pt x="139819" y="21307"/>
                  </a:lnTo>
                  <a:lnTo>
                    <a:pt x="145816" y="23353"/>
                  </a:lnTo>
                  <a:lnTo>
                    <a:pt x="147812" y="24891"/>
                  </a:lnTo>
                  <a:lnTo>
                    <a:pt x="151614" y="30804"/>
                  </a:lnTo>
                  <a:lnTo>
                    <a:pt x="160734" y="339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9" name="SMARTInkShape-1125"/>
            <p:cNvSpPr/>
            <p:nvPr/>
          </p:nvSpPr>
          <p:spPr>
            <a:xfrm>
              <a:off x="2127135" y="4188023"/>
              <a:ext cx="87429" cy="53580"/>
            </a:xfrm>
            <a:custGeom>
              <a:avLst/>
              <a:gdLst/>
              <a:ahLst/>
              <a:cxnLst/>
              <a:rect l="0" t="0" r="0" b="0"/>
              <a:pathLst>
                <a:path w="87429" h="53580">
                  <a:moveTo>
                    <a:pt x="51709" y="0"/>
                  </a:moveTo>
                  <a:lnTo>
                    <a:pt x="39280" y="0"/>
                  </a:lnTo>
                  <a:lnTo>
                    <a:pt x="4438" y="8562"/>
                  </a:lnTo>
                  <a:lnTo>
                    <a:pt x="2335" y="9677"/>
                  </a:lnTo>
                  <a:lnTo>
                    <a:pt x="934" y="11413"/>
                  </a:lnTo>
                  <a:lnTo>
                    <a:pt x="0" y="13562"/>
                  </a:lnTo>
                  <a:lnTo>
                    <a:pt x="369" y="15987"/>
                  </a:lnTo>
                  <a:lnTo>
                    <a:pt x="5629" y="24140"/>
                  </a:lnTo>
                  <a:lnTo>
                    <a:pt x="14463" y="32840"/>
                  </a:lnTo>
                  <a:lnTo>
                    <a:pt x="23911" y="38739"/>
                  </a:lnTo>
                  <a:lnTo>
                    <a:pt x="65523" y="48870"/>
                  </a:lnTo>
                  <a:lnTo>
                    <a:pt x="87428" y="535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0" name="SMARTInkShape-1126"/>
            <p:cNvSpPr/>
            <p:nvPr/>
          </p:nvSpPr>
          <p:spPr>
            <a:xfrm>
              <a:off x="2379351" y="4179094"/>
              <a:ext cx="40595" cy="125016"/>
            </a:xfrm>
            <a:custGeom>
              <a:avLst/>
              <a:gdLst/>
              <a:ahLst/>
              <a:cxnLst/>
              <a:rect l="0" t="0" r="0" b="0"/>
              <a:pathLst>
                <a:path w="40595" h="125016">
                  <a:moveTo>
                    <a:pt x="40594" y="0"/>
                  </a:moveTo>
                  <a:lnTo>
                    <a:pt x="33465" y="8121"/>
                  </a:lnTo>
                  <a:lnTo>
                    <a:pt x="26355" y="22360"/>
                  </a:lnTo>
                  <a:lnTo>
                    <a:pt x="22816" y="38154"/>
                  </a:lnTo>
                  <a:lnTo>
                    <a:pt x="16916" y="50551"/>
                  </a:lnTo>
                  <a:lnTo>
                    <a:pt x="4792" y="95142"/>
                  </a:lnTo>
                  <a:lnTo>
                    <a:pt x="539" y="105455"/>
                  </a:lnTo>
                  <a:lnTo>
                    <a:pt x="0" y="109990"/>
                  </a:lnTo>
                  <a:lnTo>
                    <a:pt x="4876"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1" name="SMARTInkShape-1127"/>
            <p:cNvSpPr/>
            <p:nvPr/>
          </p:nvSpPr>
          <p:spPr>
            <a:xfrm>
              <a:off x="2295039" y="4152460"/>
              <a:ext cx="660689" cy="196299"/>
            </a:xfrm>
            <a:custGeom>
              <a:avLst/>
              <a:gdLst/>
              <a:ahLst/>
              <a:cxnLst/>
              <a:rect l="0" t="0" r="0" b="0"/>
              <a:pathLst>
                <a:path w="660689" h="196299">
                  <a:moveTo>
                    <a:pt x="8820" y="98071"/>
                  </a:moveTo>
                  <a:lnTo>
                    <a:pt x="8820" y="93331"/>
                  </a:lnTo>
                  <a:lnTo>
                    <a:pt x="7828" y="91934"/>
                  </a:lnTo>
                  <a:lnTo>
                    <a:pt x="6174" y="91003"/>
                  </a:lnTo>
                  <a:lnTo>
                    <a:pt x="0" y="89174"/>
                  </a:lnTo>
                  <a:lnTo>
                    <a:pt x="40032" y="88150"/>
                  </a:lnTo>
                  <a:lnTo>
                    <a:pt x="80840" y="81453"/>
                  </a:lnTo>
                  <a:lnTo>
                    <a:pt x="124983" y="77729"/>
                  </a:lnTo>
                  <a:lnTo>
                    <a:pt x="168777" y="69202"/>
                  </a:lnTo>
                  <a:lnTo>
                    <a:pt x="204363" y="55133"/>
                  </a:lnTo>
                  <a:lnTo>
                    <a:pt x="225206" y="33792"/>
                  </a:lnTo>
                  <a:lnTo>
                    <a:pt x="229015" y="27169"/>
                  </a:lnTo>
                  <a:lnTo>
                    <a:pt x="231461" y="14833"/>
                  </a:lnTo>
                  <a:lnTo>
                    <a:pt x="232010" y="1618"/>
                  </a:lnTo>
                  <a:lnTo>
                    <a:pt x="231035" y="1027"/>
                  </a:lnTo>
                  <a:lnTo>
                    <a:pt x="224369" y="0"/>
                  </a:lnTo>
                  <a:lnTo>
                    <a:pt x="194486" y="28528"/>
                  </a:lnTo>
                  <a:lnTo>
                    <a:pt x="175606" y="59803"/>
                  </a:lnTo>
                  <a:lnTo>
                    <a:pt x="162723" y="104372"/>
                  </a:lnTo>
                  <a:lnTo>
                    <a:pt x="160632" y="148427"/>
                  </a:lnTo>
                  <a:lnTo>
                    <a:pt x="160628" y="150217"/>
                  </a:lnTo>
                  <a:lnTo>
                    <a:pt x="160625" y="139095"/>
                  </a:lnTo>
                  <a:lnTo>
                    <a:pt x="163271" y="133502"/>
                  </a:lnTo>
                  <a:lnTo>
                    <a:pt x="196364" y="91001"/>
                  </a:lnTo>
                  <a:lnTo>
                    <a:pt x="202306" y="85007"/>
                  </a:lnTo>
                  <a:lnTo>
                    <a:pt x="212441" y="80843"/>
                  </a:lnTo>
                  <a:lnTo>
                    <a:pt x="218422" y="80399"/>
                  </a:lnTo>
                  <a:lnTo>
                    <a:pt x="219992" y="81329"/>
                  </a:lnTo>
                  <a:lnTo>
                    <a:pt x="221039" y="82941"/>
                  </a:lnTo>
                  <a:lnTo>
                    <a:pt x="221737" y="85008"/>
                  </a:lnTo>
                  <a:lnTo>
                    <a:pt x="230017" y="98311"/>
                  </a:lnTo>
                  <a:lnTo>
                    <a:pt x="230699" y="101207"/>
                  </a:lnTo>
                  <a:lnTo>
                    <a:pt x="236399" y="110025"/>
                  </a:lnTo>
                  <a:lnTo>
                    <a:pt x="261864" y="136768"/>
                  </a:lnTo>
                  <a:lnTo>
                    <a:pt x="267797" y="140075"/>
                  </a:lnTo>
                  <a:lnTo>
                    <a:pt x="273741" y="142536"/>
                  </a:lnTo>
                  <a:lnTo>
                    <a:pt x="282666" y="148508"/>
                  </a:lnTo>
                  <a:lnTo>
                    <a:pt x="292587" y="150719"/>
                  </a:lnTo>
                  <a:lnTo>
                    <a:pt x="302288" y="151236"/>
                  </a:lnTo>
                  <a:lnTo>
                    <a:pt x="310568" y="148820"/>
                  </a:lnTo>
                  <a:lnTo>
                    <a:pt x="347549" y="124787"/>
                  </a:lnTo>
                  <a:lnTo>
                    <a:pt x="352843" y="118874"/>
                  </a:lnTo>
                  <a:lnTo>
                    <a:pt x="355196" y="112939"/>
                  </a:lnTo>
                  <a:lnTo>
                    <a:pt x="357029" y="86165"/>
                  </a:lnTo>
                  <a:lnTo>
                    <a:pt x="356053" y="84181"/>
                  </a:lnTo>
                  <a:lnTo>
                    <a:pt x="354411" y="82857"/>
                  </a:lnTo>
                  <a:lnTo>
                    <a:pt x="349386" y="80734"/>
                  </a:lnTo>
                  <a:lnTo>
                    <a:pt x="331088" y="80258"/>
                  </a:lnTo>
                  <a:lnTo>
                    <a:pt x="323037" y="82878"/>
                  </a:lnTo>
                  <a:lnTo>
                    <a:pt x="319501" y="84966"/>
                  </a:lnTo>
                  <a:lnTo>
                    <a:pt x="317144" y="87350"/>
                  </a:lnTo>
                  <a:lnTo>
                    <a:pt x="298314" y="122079"/>
                  </a:lnTo>
                  <a:lnTo>
                    <a:pt x="295063" y="144350"/>
                  </a:lnTo>
                  <a:lnTo>
                    <a:pt x="297435" y="151051"/>
                  </a:lnTo>
                  <a:lnTo>
                    <a:pt x="300804" y="157337"/>
                  </a:lnTo>
                  <a:lnTo>
                    <a:pt x="303694" y="166454"/>
                  </a:lnTo>
                  <a:lnTo>
                    <a:pt x="307885" y="172450"/>
                  </a:lnTo>
                  <a:lnTo>
                    <a:pt x="313056" y="175777"/>
                  </a:lnTo>
                  <a:lnTo>
                    <a:pt x="324460" y="177913"/>
                  </a:lnTo>
                  <a:lnTo>
                    <a:pt x="338043" y="178283"/>
                  </a:lnTo>
                  <a:lnTo>
                    <a:pt x="346303" y="175723"/>
                  </a:lnTo>
                  <a:lnTo>
                    <a:pt x="368925" y="162206"/>
                  </a:lnTo>
                  <a:lnTo>
                    <a:pt x="390546" y="137563"/>
                  </a:lnTo>
                  <a:lnTo>
                    <a:pt x="404808" y="127080"/>
                  </a:lnTo>
                  <a:lnTo>
                    <a:pt x="414766" y="112840"/>
                  </a:lnTo>
                  <a:lnTo>
                    <a:pt x="417444" y="105297"/>
                  </a:lnTo>
                  <a:lnTo>
                    <a:pt x="419150" y="102888"/>
                  </a:lnTo>
                  <a:lnTo>
                    <a:pt x="421280" y="101282"/>
                  </a:lnTo>
                  <a:lnTo>
                    <a:pt x="426292" y="98506"/>
                  </a:lnTo>
                  <a:lnTo>
                    <a:pt x="435781" y="90571"/>
                  </a:lnTo>
                  <a:lnTo>
                    <a:pt x="437328" y="91086"/>
                  </a:lnTo>
                  <a:lnTo>
                    <a:pt x="450704" y="102481"/>
                  </a:lnTo>
                  <a:lnTo>
                    <a:pt x="453260" y="107638"/>
                  </a:lnTo>
                  <a:lnTo>
                    <a:pt x="455125" y="131984"/>
                  </a:lnTo>
                  <a:lnTo>
                    <a:pt x="455302" y="158784"/>
                  </a:lnTo>
                  <a:lnTo>
                    <a:pt x="463866" y="169094"/>
                  </a:lnTo>
                  <a:lnTo>
                    <a:pt x="464202" y="161784"/>
                  </a:lnTo>
                  <a:lnTo>
                    <a:pt x="478472" y="145418"/>
                  </a:lnTo>
                  <a:lnTo>
                    <a:pt x="491596" y="117776"/>
                  </a:lnTo>
                  <a:lnTo>
                    <a:pt x="496239" y="110798"/>
                  </a:lnTo>
                  <a:lnTo>
                    <a:pt x="498303" y="104389"/>
                  </a:lnTo>
                  <a:lnTo>
                    <a:pt x="499845" y="102283"/>
                  </a:lnTo>
                  <a:lnTo>
                    <a:pt x="501865" y="100879"/>
                  </a:lnTo>
                  <a:lnTo>
                    <a:pt x="508761" y="98120"/>
                  </a:lnTo>
                  <a:lnTo>
                    <a:pt x="513587" y="102826"/>
                  </a:lnTo>
                  <a:lnTo>
                    <a:pt x="515935" y="107791"/>
                  </a:lnTo>
                  <a:lnTo>
                    <a:pt x="516561" y="110504"/>
                  </a:lnTo>
                  <a:lnTo>
                    <a:pt x="522182" y="119063"/>
                  </a:lnTo>
                  <a:lnTo>
                    <a:pt x="530132" y="127883"/>
                  </a:lnTo>
                  <a:lnTo>
                    <a:pt x="535855" y="131165"/>
                  </a:lnTo>
                  <a:lnTo>
                    <a:pt x="541706" y="133615"/>
                  </a:lnTo>
                  <a:lnTo>
                    <a:pt x="547614" y="138012"/>
                  </a:lnTo>
                  <a:lnTo>
                    <a:pt x="556193" y="140628"/>
                  </a:lnTo>
                  <a:lnTo>
                    <a:pt x="598801" y="142665"/>
                  </a:lnTo>
                  <a:lnTo>
                    <a:pt x="609370" y="141703"/>
                  </a:lnTo>
                  <a:lnTo>
                    <a:pt x="632199" y="130288"/>
                  </a:lnTo>
                  <a:lnTo>
                    <a:pt x="640750" y="121981"/>
                  </a:lnTo>
                  <a:lnTo>
                    <a:pt x="646866" y="112666"/>
                  </a:lnTo>
                  <a:lnTo>
                    <a:pt x="650308" y="101845"/>
                  </a:lnTo>
                  <a:lnTo>
                    <a:pt x="651701" y="77266"/>
                  </a:lnTo>
                  <a:lnTo>
                    <a:pt x="649087" y="71296"/>
                  </a:lnTo>
                  <a:lnTo>
                    <a:pt x="647001" y="68315"/>
                  </a:lnTo>
                  <a:lnTo>
                    <a:pt x="643625" y="66327"/>
                  </a:lnTo>
                  <a:lnTo>
                    <a:pt x="626596" y="63138"/>
                  </a:lnTo>
                  <a:lnTo>
                    <a:pt x="613384" y="62508"/>
                  </a:lnTo>
                  <a:lnTo>
                    <a:pt x="599487" y="67139"/>
                  </a:lnTo>
                  <a:lnTo>
                    <a:pt x="584143" y="77593"/>
                  </a:lnTo>
                  <a:lnTo>
                    <a:pt x="577720" y="83347"/>
                  </a:lnTo>
                  <a:lnTo>
                    <a:pt x="574204" y="89212"/>
                  </a:lnTo>
                  <a:lnTo>
                    <a:pt x="572224" y="100738"/>
                  </a:lnTo>
                  <a:lnTo>
                    <a:pt x="571555" y="117670"/>
                  </a:lnTo>
                  <a:lnTo>
                    <a:pt x="576180" y="132211"/>
                  </a:lnTo>
                  <a:lnTo>
                    <a:pt x="587624" y="148765"/>
                  </a:lnTo>
                  <a:lnTo>
                    <a:pt x="625222" y="184902"/>
                  </a:lnTo>
                  <a:lnTo>
                    <a:pt x="636987" y="191233"/>
                  </a:lnTo>
                  <a:lnTo>
                    <a:pt x="660688" y="1962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9" name="SMARTInkShape-Group186"/>
          <p:cNvGrpSpPr/>
          <p:nvPr/>
        </p:nvGrpSpPr>
        <p:grpSpPr>
          <a:xfrm>
            <a:off x="893337" y="4420195"/>
            <a:ext cx="588953" cy="294681"/>
            <a:chOff x="893337" y="4420195"/>
            <a:chExt cx="588953" cy="294681"/>
          </a:xfrm>
        </p:grpSpPr>
        <p:sp>
          <p:nvSpPr>
            <p:cNvPr id="703" name="SMARTInkShape-1128"/>
            <p:cNvSpPr/>
            <p:nvPr/>
          </p:nvSpPr>
          <p:spPr>
            <a:xfrm>
              <a:off x="991195" y="4455914"/>
              <a:ext cx="62509" cy="258962"/>
            </a:xfrm>
            <a:custGeom>
              <a:avLst/>
              <a:gdLst/>
              <a:ahLst/>
              <a:cxnLst/>
              <a:rect l="0" t="0" r="0" b="0"/>
              <a:pathLst>
                <a:path w="62509" h="258962">
                  <a:moveTo>
                    <a:pt x="0" y="0"/>
                  </a:moveTo>
                  <a:lnTo>
                    <a:pt x="5145" y="0"/>
                  </a:lnTo>
                  <a:lnTo>
                    <a:pt x="0" y="0"/>
                  </a:lnTo>
                  <a:lnTo>
                    <a:pt x="0" y="8920"/>
                  </a:lnTo>
                  <a:lnTo>
                    <a:pt x="0" y="0"/>
                  </a:lnTo>
                  <a:lnTo>
                    <a:pt x="0" y="5145"/>
                  </a:lnTo>
                  <a:lnTo>
                    <a:pt x="0" y="2948"/>
                  </a:lnTo>
                  <a:lnTo>
                    <a:pt x="0" y="46506"/>
                  </a:lnTo>
                  <a:lnTo>
                    <a:pt x="8378" y="89485"/>
                  </a:lnTo>
                  <a:lnTo>
                    <a:pt x="11527" y="127678"/>
                  </a:lnTo>
                  <a:lnTo>
                    <a:pt x="18018" y="169023"/>
                  </a:lnTo>
                  <a:lnTo>
                    <a:pt x="33018" y="208042"/>
                  </a:lnTo>
                  <a:lnTo>
                    <a:pt x="56566" y="251232"/>
                  </a:lnTo>
                  <a:lnTo>
                    <a:pt x="62508"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4" name="SMARTInkShape-1129"/>
            <p:cNvSpPr/>
            <p:nvPr/>
          </p:nvSpPr>
          <p:spPr>
            <a:xfrm>
              <a:off x="893337" y="4536283"/>
              <a:ext cx="240734" cy="125015"/>
            </a:xfrm>
            <a:custGeom>
              <a:avLst/>
              <a:gdLst/>
              <a:ahLst/>
              <a:cxnLst/>
              <a:rect l="0" t="0" r="0" b="0"/>
              <a:pathLst>
                <a:path w="240734" h="125015">
                  <a:moveTo>
                    <a:pt x="8561" y="8928"/>
                  </a:moveTo>
                  <a:lnTo>
                    <a:pt x="8561" y="4188"/>
                  </a:lnTo>
                  <a:lnTo>
                    <a:pt x="7569" y="2791"/>
                  </a:lnTo>
                  <a:lnTo>
                    <a:pt x="5916" y="1860"/>
                  </a:lnTo>
                  <a:lnTo>
                    <a:pt x="0" y="107"/>
                  </a:lnTo>
                  <a:lnTo>
                    <a:pt x="38853" y="0"/>
                  </a:lnTo>
                  <a:lnTo>
                    <a:pt x="53775" y="991"/>
                  </a:lnTo>
                  <a:lnTo>
                    <a:pt x="95115" y="7687"/>
                  </a:lnTo>
                  <a:lnTo>
                    <a:pt x="135078" y="8764"/>
                  </a:lnTo>
                  <a:lnTo>
                    <a:pt x="177573" y="8913"/>
                  </a:lnTo>
                  <a:lnTo>
                    <a:pt x="188850" y="7929"/>
                  </a:lnTo>
                  <a:lnTo>
                    <a:pt x="206819" y="1859"/>
                  </a:lnTo>
                  <a:lnTo>
                    <a:pt x="240309" y="1"/>
                  </a:lnTo>
                  <a:lnTo>
                    <a:pt x="240722" y="33418"/>
                  </a:lnTo>
                  <a:lnTo>
                    <a:pt x="238083" y="42302"/>
                  </a:lnTo>
                  <a:lnTo>
                    <a:pt x="234594" y="50550"/>
                  </a:lnTo>
                  <a:lnTo>
                    <a:pt x="232171" y="77774"/>
                  </a:lnTo>
                  <a:lnTo>
                    <a:pt x="234613" y="86820"/>
                  </a:lnTo>
                  <a:lnTo>
                    <a:pt x="238013" y="94148"/>
                  </a:lnTo>
                  <a:lnTo>
                    <a:pt x="240375" y="109986"/>
                  </a:lnTo>
                  <a:lnTo>
                    <a:pt x="240733" y="1250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5" name="SMARTInkShape-1130"/>
            <p:cNvSpPr/>
            <p:nvPr/>
          </p:nvSpPr>
          <p:spPr>
            <a:xfrm>
              <a:off x="1223367" y="4420195"/>
              <a:ext cx="24876" cy="276822"/>
            </a:xfrm>
            <a:custGeom>
              <a:avLst/>
              <a:gdLst/>
              <a:ahLst/>
              <a:cxnLst/>
              <a:rect l="0" t="0" r="0" b="0"/>
              <a:pathLst>
                <a:path w="24876" h="276822">
                  <a:moveTo>
                    <a:pt x="0" y="0"/>
                  </a:moveTo>
                  <a:lnTo>
                    <a:pt x="0" y="4741"/>
                  </a:lnTo>
                  <a:lnTo>
                    <a:pt x="2646" y="9714"/>
                  </a:lnTo>
                  <a:lnTo>
                    <a:pt x="12429" y="20991"/>
                  </a:lnTo>
                  <a:lnTo>
                    <a:pt x="15446" y="32150"/>
                  </a:lnTo>
                  <a:lnTo>
                    <a:pt x="19790" y="52521"/>
                  </a:lnTo>
                  <a:lnTo>
                    <a:pt x="24716" y="73771"/>
                  </a:lnTo>
                  <a:lnTo>
                    <a:pt x="24875" y="90334"/>
                  </a:lnTo>
                  <a:lnTo>
                    <a:pt x="18979" y="129342"/>
                  </a:lnTo>
                  <a:lnTo>
                    <a:pt x="18007" y="170234"/>
                  </a:lnTo>
                  <a:lnTo>
                    <a:pt x="16887" y="208251"/>
                  </a:lnTo>
                  <a:lnTo>
                    <a:pt x="9759" y="251092"/>
                  </a:lnTo>
                  <a:lnTo>
                    <a:pt x="8930" y="276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6" name="SMARTInkShape-1131"/>
            <p:cNvSpPr/>
            <p:nvPr/>
          </p:nvSpPr>
          <p:spPr>
            <a:xfrm>
              <a:off x="1178719" y="4527352"/>
              <a:ext cx="89298" cy="8930"/>
            </a:xfrm>
            <a:custGeom>
              <a:avLst/>
              <a:gdLst/>
              <a:ahLst/>
              <a:cxnLst/>
              <a:rect l="0" t="0" r="0" b="0"/>
              <a:pathLst>
                <a:path w="89298" h="8930">
                  <a:moveTo>
                    <a:pt x="0" y="0"/>
                  </a:moveTo>
                  <a:lnTo>
                    <a:pt x="39217" y="0"/>
                  </a:lnTo>
                  <a:lnTo>
                    <a:pt x="54141" y="992"/>
                  </a:lnTo>
                  <a:lnTo>
                    <a:pt x="89297"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7" name="SMARTInkShape-1132"/>
            <p:cNvSpPr/>
            <p:nvPr/>
          </p:nvSpPr>
          <p:spPr>
            <a:xfrm>
              <a:off x="1348436" y="4438055"/>
              <a:ext cx="35667" cy="187524"/>
            </a:xfrm>
            <a:custGeom>
              <a:avLst/>
              <a:gdLst/>
              <a:ahLst/>
              <a:cxnLst/>
              <a:rect l="0" t="0" r="0" b="0"/>
              <a:pathLst>
                <a:path w="35667" h="187524">
                  <a:moveTo>
                    <a:pt x="35666" y="0"/>
                  </a:moveTo>
                  <a:lnTo>
                    <a:pt x="30925" y="0"/>
                  </a:lnTo>
                  <a:lnTo>
                    <a:pt x="29529" y="992"/>
                  </a:lnTo>
                  <a:lnTo>
                    <a:pt x="28598" y="2645"/>
                  </a:lnTo>
                  <a:lnTo>
                    <a:pt x="27977" y="4740"/>
                  </a:lnTo>
                  <a:lnTo>
                    <a:pt x="20844" y="16223"/>
                  </a:lnTo>
                  <a:lnTo>
                    <a:pt x="10236" y="59699"/>
                  </a:lnTo>
                  <a:lnTo>
                    <a:pt x="854" y="101213"/>
                  </a:lnTo>
                  <a:lnTo>
                    <a:pt x="0" y="142875"/>
                  </a:lnTo>
                  <a:lnTo>
                    <a:pt x="946" y="171648"/>
                  </a:lnTo>
                  <a:lnTo>
                    <a:pt x="8877"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8" name="SMARTInkShape-1133"/>
            <p:cNvSpPr/>
            <p:nvPr/>
          </p:nvSpPr>
          <p:spPr>
            <a:xfrm>
              <a:off x="1401961" y="4513359"/>
              <a:ext cx="80329" cy="103290"/>
            </a:xfrm>
            <a:custGeom>
              <a:avLst/>
              <a:gdLst/>
              <a:ahLst/>
              <a:cxnLst/>
              <a:rect l="0" t="0" r="0" b="0"/>
              <a:pathLst>
                <a:path w="80329" h="103290">
                  <a:moveTo>
                    <a:pt x="0" y="67571"/>
                  </a:moveTo>
                  <a:lnTo>
                    <a:pt x="4740" y="62830"/>
                  </a:lnTo>
                  <a:lnTo>
                    <a:pt x="9714" y="60503"/>
                  </a:lnTo>
                  <a:lnTo>
                    <a:pt x="12429" y="59882"/>
                  </a:lnTo>
                  <a:lnTo>
                    <a:pt x="42807" y="43243"/>
                  </a:lnTo>
                  <a:lnTo>
                    <a:pt x="60931" y="36527"/>
                  </a:lnTo>
                  <a:lnTo>
                    <a:pt x="64433" y="33977"/>
                  </a:lnTo>
                  <a:lnTo>
                    <a:pt x="78852" y="15723"/>
                  </a:lnTo>
                  <a:lnTo>
                    <a:pt x="80328" y="5476"/>
                  </a:lnTo>
                  <a:lnTo>
                    <a:pt x="75615" y="445"/>
                  </a:lnTo>
                  <a:lnTo>
                    <a:pt x="73230" y="0"/>
                  </a:lnTo>
                  <a:lnTo>
                    <a:pt x="70648" y="695"/>
                  </a:lnTo>
                  <a:lnTo>
                    <a:pt x="65134" y="3122"/>
                  </a:lnTo>
                  <a:lnTo>
                    <a:pt x="56451" y="5480"/>
                  </a:lnTo>
                  <a:lnTo>
                    <a:pt x="47594" y="11029"/>
                  </a:lnTo>
                  <a:lnTo>
                    <a:pt x="38686" y="14107"/>
                  </a:lnTo>
                  <a:lnTo>
                    <a:pt x="14882" y="34949"/>
                  </a:lnTo>
                  <a:lnTo>
                    <a:pt x="11575" y="40835"/>
                  </a:lnTo>
                  <a:lnTo>
                    <a:pt x="9452" y="52699"/>
                  </a:lnTo>
                  <a:lnTo>
                    <a:pt x="11808" y="58646"/>
                  </a:lnTo>
                  <a:lnTo>
                    <a:pt x="15170" y="64596"/>
                  </a:lnTo>
                  <a:lnTo>
                    <a:pt x="16664" y="70548"/>
                  </a:lnTo>
                  <a:lnTo>
                    <a:pt x="22620" y="76501"/>
                  </a:lnTo>
                  <a:lnTo>
                    <a:pt x="53578" y="1032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1" name="SMARTInkShape-Group187"/>
          <p:cNvGrpSpPr/>
          <p:nvPr/>
        </p:nvGrpSpPr>
        <p:grpSpPr>
          <a:xfrm>
            <a:off x="937808" y="4786313"/>
            <a:ext cx="1124951" cy="250032"/>
            <a:chOff x="937808" y="4786313"/>
            <a:chExt cx="1124951" cy="250032"/>
          </a:xfrm>
        </p:grpSpPr>
        <p:sp>
          <p:nvSpPr>
            <p:cNvPr id="710" name="SMARTInkShape-1134"/>
            <p:cNvSpPr/>
            <p:nvPr/>
          </p:nvSpPr>
          <p:spPr>
            <a:xfrm>
              <a:off x="937808" y="4796483"/>
              <a:ext cx="124826" cy="222002"/>
            </a:xfrm>
            <a:custGeom>
              <a:avLst/>
              <a:gdLst/>
              <a:ahLst/>
              <a:cxnLst/>
              <a:rect l="0" t="0" r="0" b="0"/>
              <a:pathLst>
                <a:path w="124826" h="222002">
                  <a:moveTo>
                    <a:pt x="124825" y="7689"/>
                  </a:moveTo>
                  <a:lnTo>
                    <a:pt x="112396" y="7689"/>
                  </a:lnTo>
                  <a:lnTo>
                    <a:pt x="106733" y="5043"/>
                  </a:lnTo>
                  <a:lnTo>
                    <a:pt x="100909" y="1552"/>
                  </a:lnTo>
                  <a:lnTo>
                    <a:pt x="95013" y="0"/>
                  </a:lnTo>
                  <a:lnTo>
                    <a:pt x="81375" y="3867"/>
                  </a:lnTo>
                  <a:lnTo>
                    <a:pt x="38104" y="25632"/>
                  </a:lnTo>
                  <a:lnTo>
                    <a:pt x="29728" y="33523"/>
                  </a:lnTo>
                  <a:lnTo>
                    <a:pt x="7154" y="66506"/>
                  </a:lnTo>
                  <a:lnTo>
                    <a:pt x="1986" y="84868"/>
                  </a:lnTo>
                  <a:lnTo>
                    <a:pt x="0" y="128468"/>
                  </a:lnTo>
                  <a:lnTo>
                    <a:pt x="4606" y="151954"/>
                  </a:lnTo>
                  <a:lnTo>
                    <a:pt x="16995" y="173024"/>
                  </a:lnTo>
                  <a:lnTo>
                    <a:pt x="50613" y="202288"/>
                  </a:lnTo>
                  <a:lnTo>
                    <a:pt x="65053" y="208279"/>
                  </a:lnTo>
                  <a:lnTo>
                    <a:pt x="108198" y="219719"/>
                  </a:lnTo>
                  <a:lnTo>
                    <a:pt x="115895" y="2220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1" name="SMARTInkShape-1135"/>
            <p:cNvSpPr/>
            <p:nvPr/>
          </p:nvSpPr>
          <p:spPr>
            <a:xfrm>
              <a:off x="1071976" y="4839891"/>
              <a:ext cx="79797" cy="116030"/>
            </a:xfrm>
            <a:custGeom>
              <a:avLst/>
              <a:gdLst/>
              <a:ahLst/>
              <a:cxnLst/>
              <a:rect l="0" t="0" r="0" b="0"/>
              <a:pathLst>
                <a:path w="79797" h="116030">
                  <a:moveTo>
                    <a:pt x="71024" y="44648"/>
                  </a:moveTo>
                  <a:lnTo>
                    <a:pt x="71024" y="39908"/>
                  </a:lnTo>
                  <a:lnTo>
                    <a:pt x="70032" y="38511"/>
                  </a:lnTo>
                  <a:lnTo>
                    <a:pt x="68378" y="37580"/>
                  </a:lnTo>
                  <a:lnTo>
                    <a:pt x="66284" y="36959"/>
                  </a:lnTo>
                  <a:lnTo>
                    <a:pt x="64887" y="35554"/>
                  </a:lnTo>
                  <a:lnTo>
                    <a:pt x="60000" y="26168"/>
                  </a:lnTo>
                  <a:lnTo>
                    <a:pt x="57722" y="23399"/>
                  </a:lnTo>
                  <a:lnTo>
                    <a:pt x="52544" y="20321"/>
                  </a:lnTo>
                  <a:lnTo>
                    <a:pt x="41136" y="18345"/>
                  </a:lnTo>
                  <a:lnTo>
                    <a:pt x="35251" y="20721"/>
                  </a:lnTo>
                  <a:lnTo>
                    <a:pt x="23388" y="30331"/>
                  </a:lnTo>
                  <a:lnTo>
                    <a:pt x="14466" y="43603"/>
                  </a:lnTo>
                  <a:lnTo>
                    <a:pt x="1680" y="78348"/>
                  </a:lnTo>
                  <a:lnTo>
                    <a:pt x="0" y="96615"/>
                  </a:lnTo>
                  <a:lnTo>
                    <a:pt x="2416" y="105116"/>
                  </a:lnTo>
                  <a:lnTo>
                    <a:pt x="4449" y="108773"/>
                  </a:lnTo>
                  <a:lnTo>
                    <a:pt x="6797" y="111210"/>
                  </a:lnTo>
                  <a:lnTo>
                    <a:pt x="12052" y="113919"/>
                  </a:lnTo>
                  <a:lnTo>
                    <a:pt x="29401" y="115896"/>
                  </a:lnTo>
                  <a:lnTo>
                    <a:pt x="43037" y="116029"/>
                  </a:lnTo>
                  <a:lnTo>
                    <a:pt x="51309" y="113415"/>
                  </a:lnTo>
                  <a:lnTo>
                    <a:pt x="64704" y="103652"/>
                  </a:lnTo>
                  <a:lnTo>
                    <a:pt x="73892" y="90353"/>
                  </a:lnTo>
                  <a:lnTo>
                    <a:pt x="78158" y="78586"/>
                  </a:lnTo>
                  <a:lnTo>
                    <a:pt x="79796" y="47207"/>
                  </a:lnTo>
                  <a:lnTo>
                    <a:pt x="77238" y="38179"/>
                  </a:lnTo>
                  <a:lnTo>
                    <a:pt x="73786" y="29866"/>
                  </a:lnTo>
                  <a:lnTo>
                    <a:pt x="70850" y="16015"/>
                  </a:lnTo>
                  <a:lnTo>
                    <a:pt x="68924" y="13653"/>
                  </a:lnTo>
                  <a:lnTo>
                    <a:pt x="66647" y="12078"/>
                  </a:lnTo>
                  <a:lnTo>
                    <a:pt x="65130" y="10037"/>
                  </a:lnTo>
                  <a:lnTo>
                    <a:pt x="6209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2" name="SMARTInkShape-1136"/>
            <p:cNvSpPr/>
            <p:nvPr/>
          </p:nvSpPr>
          <p:spPr>
            <a:xfrm>
              <a:off x="1178719" y="4893625"/>
              <a:ext cx="142876" cy="115931"/>
            </a:xfrm>
            <a:custGeom>
              <a:avLst/>
              <a:gdLst/>
              <a:ahLst/>
              <a:cxnLst/>
              <a:rect l="0" t="0" r="0" b="0"/>
              <a:pathLst>
                <a:path w="142876" h="115931">
                  <a:moveTo>
                    <a:pt x="0" y="35563"/>
                  </a:moveTo>
                  <a:lnTo>
                    <a:pt x="0" y="40303"/>
                  </a:lnTo>
                  <a:lnTo>
                    <a:pt x="2646" y="45276"/>
                  </a:lnTo>
                  <a:lnTo>
                    <a:pt x="6137" y="50793"/>
                  </a:lnTo>
                  <a:lnTo>
                    <a:pt x="17259" y="88595"/>
                  </a:lnTo>
                  <a:lnTo>
                    <a:pt x="17824" y="105204"/>
                  </a:lnTo>
                  <a:lnTo>
                    <a:pt x="17859" y="60579"/>
                  </a:lnTo>
                  <a:lnTo>
                    <a:pt x="22600" y="46061"/>
                  </a:lnTo>
                  <a:lnTo>
                    <a:pt x="33305" y="27232"/>
                  </a:lnTo>
                  <a:lnTo>
                    <a:pt x="35638" y="20946"/>
                  </a:lnTo>
                  <a:lnTo>
                    <a:pt x="39982" y="14844"/>
                  </a:lnTo>
                  <a:lnTo>
                    <a:pt x="52747" y="5832"/>
                  </a:lnTo>
                  <a:lnTo>
                    <a:pt x="64356" y="1618"/>
                  </a:lnTo>
                  <a:lnTo>
                    <a:pt x="83244" y="0"/>
                  </a:lnTo>
                  <a:lnTo>
                    <a:pt x="89253" y="2559"/>
                  </a:lnTo>
                  <a:lnTo>
                    <a:pt x="95230" y="6012"/>
                  </a:lnTo>
                  <a:lnTo>
                    <a:pt x="104174" y="8947"/>
                  </a:lnTo>
                  <a:lnTo>
                    <a:pt x="110130" y="13150"/>
                  </a:lnTo>
                  <a:lnTo>
                    <a:pt x="113439" y="20972"/>
                  </a:lnTo>
                  <a:lnTo>
                    <a:pt x="115901" y="30070"/>
                  </a:lnTo>
                  <a:lnTo>
                    <a:pt x="122921" y="43995"/>
                  </a:lnTo>
                  <a:lnTo>
                    <a:pt x="127477" y="69376"/>
                  </a:lnTo>
                  <a:lnTo>
                    <a:pt x="131071" y="77380"/>
                  </a:lnTo>
                  <a:lnTo>
                    <a:pt x="134685" y="103122"/>
                  </a:lnTo>
                  <a:lnTo>
                    <a:pt x="142875" y="115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3" name="SMARTInkShape-1137"/>
            <p:cNvSpPr/>
            <p:nvPr/>
          </p:nvSpPr>
          <p:spPr>
            <a:xfrm>
              <a:off x="1401961" y="4795529"/>
              <a:ext cx="142876" cy="231886"/>
            </a:xfrm>
            <a:custGeom>
              <a:avLst/>
              <a:gdLst/>
              <a:ahLst/>
              <a:cxnLst/>
              <a:rect l="0" t="0" r="0" b="0"/>
              <a:pathLst>
                <a:path w="142876" h="231886">
                  <a:moveTo>
                    <a:pt x="0" y="231885"/>
                  </a:moveTo>
                  <a:lnTo>
                    <a:pt x="4740" y="231885"/>
                  </a:lnTo>
                  <a:lnTo>
                    <a:pt x="6137" y="230893"/>
                  </a:lnTo>
                  <a:lnTo>
                    <a:pt x="7068" y="229239"/>
                  </a:lnTo>
                  <a:lnTo>
                    <a:pt x="9677" y="216654"/>
                  </a:lnTo>
                  <a:lnTo>
                    <a:pt x="14994" y="206977"/>
                  </a:lnTo>
                  <a:lnTo>
                    <a:pt x="18003" y="192975"/>
                  </a:lnTo>
                  <a:lnTo>
                    <a:pt x="23745" y="181110"/>
                  </a:lnTo>
                  <a:lnTo>
                    <a:pt x="26522" y="142128"/>
                  </a:lnTo>
                  <a:lnTo>
                    <a:pt x="25718" y="122498"/>
                  </a:lnTo>
                  <a:lnTo>
                    <a:pt x="17688" y="79962"/>
                  </a:lnTo>
                  <a:lnTo>
                    <a:pt x="9529" y="38245"/>
                  </a:lnTo>
                  <a:lnTo>
                    <a:pt x="9048" y="19341"/>
                  </a:lnTo>
                  <a:lnTo>
                    <a:pt x="11628" y="10752"/>
                  </a:lnTo>
                  <a:lnTo>
                    <a:pt x="13705" y="7072"/>
                  </a:lnTo>
                  <a:lnTo>
                    <a:pt x="16082" y="4619"/>
                  </a:lnTo>
                  <a:lnTo>
                    <a:pt x="21369" y="1894"/>
                  </a:lnTo>
                  <a:lnTo>
                    <a:pt x="38435" y="0"/>
                  </a:lnTo>
                  <a:lnTo>
                    <a:pt x="71979" y="743"/>
                  </a:lnTo>
                  <a:lnTo>
                    <a:pt x="115943" y="17807"/>
                  </a:lnTo>
                  <a:lnTo>
                    <a:pt x="142875" y="354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4" name="SMARTInkShape-1138"/>
            <p:cNvSpPr/>
            <p:nvPr/>
          </p:nvSpPr>
          <p:spPr>
            <a:xfrm>
              <a:off x="1348383" y="4866680"/>
              <a:ext cx="160735" cy="26790"/>
            </a:xfrm>
            <a:custGeom>
              <a:avLst/>
              <a:gdLst/>
              <a:ahLst/>
              <a:cxnLst/>
              <a:rect l="0" t="0" r="0" b="0"/>
              <a:pathLst>
                <a:path w="160735" h="26790">
                  <a:moveTo>
                    <a:pt x="0" y="0"/>
                  </a:moveTo>
                  <a:lnTo>
                    <a:pt x="0" y="4740"/>
                  </a:lnTo>
                  <a:lnTo>
                    <a:pt x="992" y="6137"/>
                  </a:lnTo>
                  <a:lnTo>
                    <a:pt x="2646" y="7067"/>
                  </a:lnTo>
                  <a:lnTo>
                    <a:pt x="4740" y="7688"/>
                  </a:lnTo>
                  <a:lnTo>
                    <a:pt x="18091" y="15834"/>
                  </a:lnTo>
                  <a:lnTo>
                    <a:pt x="55166" y="24749"/>
                  </a:lnTo>
                  <a:lnTo>
                    <a:pt x="94351" y="26386"/>
                  </a:lnTo>
                  <a:lnTo>
                    <a:pt x="132187" y="26709"/>
                  </a:lnTo>
                  <a:lnTo>
                    <a:pt x="160734"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5" name="SMARTInkShape-1139"/>
            <p:cNvSpPr/>
            <p:nvPr/>
          </p:nvSpPr>
          <p:spPr>
            <a:xfrm>
              <a:off x="1589484" y="4786681"/>
              <a:ext cx="44650" cy="205015"/>
            </a:xfrm>
            <a:custGeom>
              <a:avLst/>
              <a:gdLst/>
              <a:ahLst/>
              <a:cxnLst/>
              <a:rect l="0" t="0" r="0" b="0"/>
              <a:pathLst>
                <a:path w="44650" h="205015">
                  <a:moveTo>
                    <a:pt x="44649" y="8561"/>
                  </a:moveTo>
                  <a:lnTo>
                    <a:pt x="44649" y="0"/>
                  </a:lnTo>
                  <a:lnTo>
                    <a:pt x="44649" y="4481"/>
                  </a:lnTo>
                  <a:lnTo>
                    <a:pt x="43657" y="5841"/>
                  </a:lnTo>
                  <a:lnTo>
                    <a:pt x="39908" y="7352"/>
                  </a:lnTo>
                  <a:lnTo>
                    <a:pt x="38512" y="9739"/>
                  </a:lnTo>
                  <a:lnTo>
                    <a:pt x="35554" y="21588"/>
                  </a:lnTo>
                  <a:lnTo>
                    <a:pt x="29827" y="32816"/>
                  </a:lnTo>
                  <a:lnTo>
                    <a:pt x="17254" y="71269"/>
                  </a:lnTo>
                  <a:lnTo>
                    <a:pt x="12629" y="83064"/>
                  </a:lnTo>
                  <a:lnTo>
                    <a:pt x="3118" y="124839"/>
                  </a:lnTo>
                  <a:lnTo>
                    <a:pt x="122" y="167451"/>
                  </a:lnTo>
                  <a:lnTo>
                    <a:pt x="0" y="2050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6" name="SMARTInkShape-1140"/>
            <p:cNvSpPr/>
            <p:nvPr/>
          </p:nvSpPr>
          <p:spPr>
            <a:xfrm>
              <a:off x="1660922" y="4947047"/>
              <a:ext cx="17860" cy="53579"/>
            </a:xfrm>
            <a:custGeom>
              <a:avLst/>
              <a:gdLst/>
              <a:ahLst/>
              <a:cxnLst/>
              <a:rect l="0" t="0" r="0" b="0"/>
              <a:pathLst>
                <a:path w="17860" h="53579">
                  <a:moveTo>
                    <a:pt x="0" y="0"/>
                  </a:moveTo>
                  <a:lnTo>
                    <a:pt x="7688" y="0"/>
                  </a:lnTo>
                  <a:lnTo>
                    <a:pt x="8102" y="992"/>
                  </a:lnTo>
                  <a:lnTo>
                    <a:pt x="8927" y="38708"/>
                  </a:lnTo>
                  <a:lnTo>
                    <a:pt x="9920" y="40689"/>
                  </a:lnTo>
                  <a:lnTo>
                    <a:pt x="11574" y="42008"/>
                  </a:lnTo>
                  <a:lnTo>
                    <a:pt x="13669" y="42889"/>
                  </a:lnTo>
                  <a:lnTo>
                    <a:pt x="15066" y="44468"/>
                  </a:lnTo>
                  <a:lnTo>
                    <a:pt x="17859"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 name="SMARTInkShape-1141"/>
            <p:cNvSpPr/>
            <p:nvPr/>
          </p:nvSpPr>
          <p:spPr>
            <a:xfrm>
              <a:off x="1687711" y="4822031"/>
              <a:ext cx="17860" cy="26790"/>
            </a:xfrm>
            <a:custGeom>
              <a:avLst/>
              <a:gdLst/>
              <a:ahLst/>
              <a:cxnLst/>
              <a:rect l="0" t="0" r="0" b="0"/>
              <a:pathLst>
                <a:path w="17860" h="26790">
                  <a:moveTo>
                    <a:pt x="17859" y="26789"/>
                  </a:moveTo>
                  <a:lnTo>
                    <a:pt x="13119" y="26789"/>
                  </a:lnTo>
                  <a:lnTo>
                    <a:pt x="11722" y="25797"/>
                  </a:lnTo>
                  <a:lnTo>
                    <a:pt x="10792" y="24144"/>
                  </a:lnTo>
                  <a:lnTo>
                    <a:pt x="10171" y="22049"/>
                  </a:lnTo>
                  <a:lnTo>
                    <a:pt x="2025" y="869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 name="SMARTInkShape-1142"/>
            <p:cNvSpPr/>
            <p:nvPr/>
          </p:nvSpPr>
          <p:spPr>
            <a:xfrm>
              <a:off x="1759194" y="4875609"/>
              <a:ext cx="62463" cy="107158"/>
            </a:xfrm>
            <a:custGeom>
              <a:avLst/>
              <a:gdLst/>
              <a:ahLst/>
              <a:cxnLst/>
              <a:rect l="0" t="0" r="0" b="0"/>
              <a:pathLst>
                <a:path w="62463" h="107158">
                  <a:moveTo>
                    <a:pt x="44603" y="0"/>
                  </a:moveTo>
                  <a:lnTo>
                    <a:pt x="44603" y="4741"/>
                  </a:lnTo>
                  <a:lnTo>
                    <a:pt x="43611" y="6137"/>
                  </a:lnTo>
                  <a:lnTo>
                    <a:pt x="41957" y="7069"/>
                  </a:lnTo>
                  <a:lnTo>
                    <a:pt x="39862" y="7689"/>
                  </a:lnTo>
                  <a:lnTo>
                    <a:pt x="38466" y="9094"/>
                  </a:lnTo>
                  <a:lnTo>
                    <a:pt x="33579" y="18481"/>
                  </a:lnTo>
                  <a:lnTo>
                    <a:pt x="31301" y="21250"/>
                  </a:lnTo>
                  <a:lnTo>
                    <a:pt x="26123" y="24328"/>
                  </a:lnTo>
                  <a:lnTo>
                    <a:pt x="23353" y="25148"/>
                  </a:lnTo>
                  <a:lnTo>
                    <a:pt x="17630" y="31352"/>
                  </a:lnTo>
                  <a:lnTo>
                    <a:pt x="2584" y="53196"/>
                  </a:lnTo>
                  <a:lnTo>
                    <a:pt x="301" y="68411"/>
                  </a:lnTo>
                  <a:lnTo>
                    <a:pt x="0" y="83338"/>
                  </a:lnTo>
                  <a:lnTo>
                    <a:pt x="2621" y="89294"/>
                  </a:lnTo>
                  <a:lnTo>
                    <a:pt x="4708" y="92272"/>
                  </a:lnTo>
                  <a:lnTo>
                    <a:pt x="17128" y="101203"/>
                  </a:lnTo>
                  <a:lnTo>
                    <a:pt x="28635" y="105393"/>
                  </a:lnTo>
                  <a:lnTo>
                    <a:pt x="62462"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 name="SMARTInkShape-1143"/>
            <p:cNvSpPr/>
            <p:nvPr/>
          </p:nvSpPr>
          <p:spPr>
            <a:xfrm>
              <a:off x="1964752" y="4786313"/>
              <a:ext cx="53358" cy="250032"/>
            </a:xfrm>
            <a:custGeom>
              <a:avLst/>
              <a:gdLst/>
              <a:ahLst/>
              <a:cxnLst/>
              <a:rect l="0" t="0" r="0" b="0"/>
              <a:pathLst>
                <a:path w="53358" h="250032">
                  <a:moveTo>
                    <a:pt x="53357" y="0"/>
                  </a:moveTo>
                  <a:lnTo>
                    <a:pt x="48617" y="4740"/>
                  </a:lnTo>
                  <a:lnTo>
                    <a:pt x="46290" y="9713"/>
                  </a:lnTo>
                  <a:lnTo>
                    <a:pt x="34414" y="48004"/>
                  </a:lnTo>
                  <a:lnTo>
                    <a:pt x="23491" y="65596"/>
                  </a:lnTo>
                  <a:lnTo>
                    <a:pt x="11023" y="107350"/>
                  </a:lnTo>
                  <a:lnTo>
                    <a:pt x="2294" y="133395"/>
                  </a:lnTo>
                  <a:lnTo>
                    <a:pt x="0" y="176683"/>
                  </a:lnTo>
                  <a:lnTo>
                    <a:pt x="869" y="189651"/>
                  </a:lnTo>
                  <a:lnTo>
                    <a:pt x="6937" y="207116"/>
                  </a:lnTo>
                  <a:lnTo>
                    <a:pt x="14027" y="220007"/>
                  </a:lnTo>
                  <a:lnTo>
                    <a:pt x="17561" y="234961"/>
                  </a:lnTo>
                  <a:lnTo>
                    <a:pt x="26568"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 name="SMARTInkShape-1144"/>
            <p:cNvSpPr/>
            <p:nvPr/>
          </p:nvSpPr>
          <p:spPr>
            <a:xfrm>
              <a:off x="1866414" y="4857818"/>
              <a:ext cx="196345" cy="44581"/>
            </a:xfrm>
            <a:custGeom>
              <a:avLst/>
              <a:gdLst/>
              <a:ahLst/>
              <a:cxnLst/>
              <a:rect l="0" t="0" r="0" b="0"/>
              <a:pathLst>
                <a:path w="196345" h="44581">
                  <a:moveTo>
                    <a:pt x="8820" y="35651"/>
                  </a:moveTo>
                  <a:lnTo>
                    <a:pt x="4080" y="30910"/>
                  </a:lnTo>
                  <a:lnTo>
                    <a:pt x="1753" y="25937"/>
                  </a:lnTo>
                  <a:lnTo>
                    <a:pt x="0" y="5839"/>
                  </a:lnTo>
                  <a:lnTo>
                    <a:pt x="956" y="3870"/>
                  </a:lnTo>
                  <a:lnTo>
                    <a:pt x="2585" y="2557"/>
                  </a:lnTo>
                  <a:lnTo>
                    <a:pt x="4663" y="1682"/>
                  </a:lnTo>
                  <a:lnTo>
                    <a:pt x="47487" y="0"/>
                  </a:lnTo>
                  <a:lnTo>
                    <a:pt x="72202" y="2598"/>
                  </a:lnTo>
                  <a:lnTo>
                    <a:pt x="107219" y="12365"/>
                  </a:lnTo>
                  <a:lnTo>
                    <a:pt x="148937" y="23848"/>
                  </a:lnTo>
                  <a:lnTo>
                    <a:pt x="181578" y="35671"/>
                  </a:lnTo>
                  <a:lnTo>
                    <a:pt x="196344" y="44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75744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543800" cy="792163"/>
          </a:xfrm>
        </p:spPr>
        <p:txBody>
          <a:bodyPr>
            <a:normAutofit/>
          </a:bodyPr>
          <a:lstStyle/>
          <a:p>
            <a:r>
              <a:rPr lang="en-US" sz="3000" i="1" dirty="0" smtClean="0"/>
              <a:t>The Absolutely True Diary of a Part-Time Indian</a:t>
            </a:r>
            <a:r>
              <a:rPr lang="en-US" sz="3000" dirty="0" smtClean="0"/>
              <a:t>?</a:t>
            </a:r>
            <a:endParaRPr lang="en-US" sz="3000" dirty="0"/>
          </a:p>
        </p:txBody>
      </p:sp>
      <p:sp>
        <p:nvSpPr>
          <p:cNvPr id="3" name="Text Placeholder 2"/>
          <p:cNvSpPr>
            <a:spLocks noGrp="1"/>
          </p:cNvSpPr>
          <p:nvPr>
            <p:ph type="body" idx="1"/>
          </p:nvPr>
        </p:nvSpPr>
        <p:spPr>
          <a:xfrm>
            <a:off x="152400" y="1828800"/>
            <a:ext cx="8762999" cy="5653332"/>
          </a:xfrm>
        </p:spPr>
        <p:txBody>
          <a:bodyPr/>
          <a:lstStyle/>
          <a:p>
            <a:r>
              <a:rPr lang="en-US" sz="2400" dirty="0" smtClean="0"/>
              <a:t>Patterns – on your graphic organizer, fill in examples from the book which fit each category. They will all work together to support the theme. </a:t>
            </a:r>
          </a:p>
          <a:p>
            <a:endParaRPr lang="en-US" sz="2400" dirty="0"/>
          </a:p>
          <a:p>
            <a:pPr lvl="1"/>
            <a:r>
              <a:rPr lang="en-US" sz="2400" dirty="0" smtClean="0"/>
              <a:t>Junior is the main character around whom the plot and the conflicts revolve. He is the PROTAGONIST.</a:t>
            </a:r>
          </a:p>
          <a:p>
            <a:pPr lvl="1"/>
            <a:endParaRPr lang="en-US" sz="2400" dirty="0"/>
          </a:p>
          <a:p>
            <a:pPr lvl="1"/>
            <a:r>
              <a:rPr lang="en-US" sz="2400" dirty="0" smtClean="0"/>
              <a:t>He has several conflicts. Some are man vs. self, some are man vs. man, some are man vs. society. Name who he is actually in conflict with and what their conflict is</a:t>
            </a:r>
            <a:r>
              <a:rPr lang="en-US" dirty="0" smtClean="0"/>
              <a:t>. </a:t>
            </a:r>
          </a:p>
          <a:p>
            <a:pPr marL="201168" lvl="1" indent="0">
              <a:buNone/>
            </a:pPr>
            <a:endParaRPr lang="en-US" sz="2400" dirty="0" smtClean="0"/>
          </a:p>
          <a:p>
            <a:pPr marL="201168" lvl="1" indent="0">
              <a:buNone/>
            </a:pPr>
            <a:r>
              <a:rPr lang="en-US" sz="2400" dirty="0" smtClean="0"/>
              <a:t>Decide on a message or theme that the details seem to support</a:t>
            </a:r>
          </a:p>
          <a:p>
            <a:pPr marL="201168" lvl="1" indent="0">
              <a:buNone/>
            </a:pPr>
            <a:endParaRPr lang="en-US" sz="2400" dirty="0" smtClean="0"/>
          </a:p>
        </p:txBody>
      </p:sp>
    </p:spTree>
    <p:extLst>
      <p:ext uri="{BB962C8B-B14F-4D97-AF65-F5344CB8AC3E}">
        <p14:creationId xmlns:p14="http://schemas.microsoft.com/office/powerpoint/2010/main" val="1681450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167185" y="5401363"/>
            <a:ext cx="8620125" cy="142875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7" name="Rectangle 1"/>
          <p:cNvSpPr>
            <a:spLocks noChangeArrowheads="1"/>
          </p:cNvSpPr>
          <p:nvPr/>
        </p:nvSpPr>
        <p:spPr bwMode="auto">
          <a:xfrm>
            <a:off x="28576" y="200025"/>
            <a:ext cx="2781300" cy="2105025"/>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8" name="Rectangle 2"/>
          <p:cNvSpPr>
            <a:spLocks noChangeArrowheads="1"/>
          </p:cNvSpPr>
          <p:nvPr/>
        </p:nvSpPr>
        <p:spPr bwMode="auto">
          <a:xfrm>
            <a:off x="28575" y="2894013"/>
            <a:ext cx="2781301" cy="2105025"/>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9" name="Rectangle 3"/>
          <p:cNvSpPr>
            <a:spLocks noChangeArrowheads="1"/>
          </p:cNvSpPr>
          <p:nvPr/>
        </p:nvSpPr>
        <p:spPr bwMode="auto">
          <a:xfrm>
            <a:off x="2929434" y="1521586"/>
            <a:ext cx="3095625" cy="2105025"/>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 name="Rectangle 5"/>
          <p:cNvSpPr>
            <a:spLocks noChangeArrowheads="1"/>
          </p:cNvSpPr>
          <p:nvPr/>
        </p:nvSpPr>
        <p:spPr bwMode="auto">
          <a:xfrm>
            <a:off x="6144617" y="152399"/>
            <a:ext cx="2809875" cy="2105025"/>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1" name="Rectangle 4"/>
          <p:cNvSpPr>
            <a:spLocks noChangeArrowheads="1"/>
          </p:cNvSpPr>
          <p:nvPr/>
        </p:nvSpPr>
        <p:spPr bwMode="auto">
          <a:xfrm>
            <a:off x="6174614" y="2887308"/>
            <a:ext cx="2808738" cy="2105025"/>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2" name="Text Box 2"/>
          <p:cNvSpPr txBox="1">
            <a:spLocks noChangeArrowheads="1"/>
          </p:cNvSpPr>
          <p:nvPr/>
        </p:nvSpPr>
        <p:spPr bwMode="auto">
          <a:xfrm>
            <a:off x="3533775" y="5218113"/>
            <a:ext cx="29257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kumimoji="0" lang="en-US" altLang="en-US" sz="1100"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MEssage</a:t>
            </a: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this text is:</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Text Box 11"/>
          <p:cNvSpPr txBox="1">
            <a:spLocks noChangeArrowheads="1"/>
          </p:cNvSpPr>
          <p:nvPr/>
        </p:nvSpPr>
        <p:spPr bwMode="auto">
          <a:xfrm>
            <a:off x="409575" y="319716"/>
            <a:ext cx="2371725" cy="2571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Setting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Text Box 2"/>
          <p:cNvSpPr txBox="1">
            <a:spLocks noChangeArrowheads="1"/>
          </p:cNvSpPr>
          <p:nvPr/>
        </p:nvSpPr>
        <p:spPr bwMode="auto">
          <a:xfrm>
            <a:off x="3359980" y="1665536"/>
            <a:ext cx="2371725" cy="2571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Protagonist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Text Box 12"/>
          <p:cNvSpPr txBox="1">
            <a:spLocks noChangeArrowheads="1"/>
          </p:cNvSpPr>
          <p:nvPr/>
        </p:nvSpPr>
        <p:spPr bwMode="auto">
          <a:xfrm>
            <a:off x="6771138" y="287007"/>
            <a:ext cx="2371725" cy="2571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Symbol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Text Box 6"/>
          <p:cNvSpPr txBox="1">
            <a:spLocks noChangeArrowheads="1"/>
          </p:cNvSpPr>
          <p:nvPr/>
        </p:nvSpPr>
        <p:spPr bwMode="auto">
          <a:xfrm>
            <a:off x="409575" y="3008313"/>
            <a:ext cx="2371725" cy="2571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Conflict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Text Box 4"/>
          <p:cNvSpPr txBox="1">
            <a:spLocks noChangeArrowheads="1"/>
          </p:cNvSpPr>
          <p:nvPr/>
        </p:nvSpPr>
        <p:spPr bwMode="auto">
          <a:xfrm>
            <a:off x="6772275" y="2915361"/>
            <a:ext cx="2371725" cy="2571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Figurative Language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4"/>
          <p:cNvSpPr>
            <a:spLocks noChangeArrowheads="1"/>
          </p:cNvSpPr>
          <p:nvPr/>
        </p:nvSpPr>
        <p:spPr bwMode="auto">
          <a:xfrm>
            <a:off x="2116199" y="-11812"/>
            <a:ext cx="5206875"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5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500" b="0" i="0" u="none" strike="noStrike" cap="none" normalizeH="0" baseline="0" dirty="0" smtClean="0">
                <a:ln>
                  <a:noFill/>
                </a:ln>
                <a:solidFill>
                  <a:schemeClr val="tx1"/>
                </a:solidFill>
                <a:effectLst/>
                <a:latin typeface="Arial" panose="020B0604020202020204" pitchFamily="34" charset="0"/>
              </a:rPr>
              <a:t>Theme</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913" name="SMARTInkShape-Group249"/>
          <p:cNvGrpSpPr/>
          <p:nvPr/>
        </p:nvGrpSpPr>
        <p:grpSpPr>
          <a:xfrm>
            <a:off x="3027164" y="1562695"/>
            <a:ext cx="892970" cy="232173"/>
            <a:chOff x="3027164" y="1562695"/>
            <a:chExt cx="892970" cy="232173"/>
          </a:xfrm>
        </p:grpSpPr>
        <p:sp>
          <p:nvSpPr>
            <p:cNvPr id="1905" name="SMARTInkShape-1145"/>
            <p:cNvSpPr/>
            <p:nvPr/>
          </p:nvSpPr>
          <p:spPr>
            <a:xfrm>
              <a:off x="3446859" y="1689519"/>
              <a:ext cx="133947" cy="105349"/>
            </a:xfrm>
            <a:custGeom>
              <a:avLst/>
              <a:gdLst/>
              <a:ahLst/>
              <a:cxnLst/>
              <a:rect l="0" t="0" r="0" b="0"/>
              <a:pathLst>
                <a:path w="133947" h="105349">
                  <a:moveTo>
                    <a:pt x="0" y="78559"/>
                  </a:moveTo>
                  <a:lnTo>
                    <a:pt x="0" y="87457"/>
                  </a:lnTo>
                  <a:lnTo>
                    <a:pt x="8562" y="87488"/>
                  </a:lnTo>
                  <a:lnTo>
                    <a:pt x="9916" y="48342"/>
                  </a:lnTo>
                  <a:lnTo>
                    <a:pt x="16057" y="31793"/>
                  </a:lnTo>
                  <a:lnTo>
                    <a:pt x="21358" y="23709"/>
                  </a:lnTo>
                  <a:lnTo>
                    <a:pt x="46430" y="4295"/>
                  </a:lnTo>
                  <a:lnTo>
                    <a:pt x="55693" y="904"/>
                  </a:lnTo>
                  <a:lnTo>
                    <a:pt x="60941" y="0"/>
                  </a:lnTo>
                  <a:lnTo>
                    <a:pt x="72064" y="1641"/>
                  </a:lnTo>
                  <a:lnTo>
                    <a:pt x="86837" y="8144"/>
                  </a:lnTo>
                  <a:lnTo>
                    <a:pt x="109993" y="23131"/>
                  </a:lnTo>
                  <a:lnTo>
                    <a:pt x="117678" y="32758"/>
                  </a:lnTo>
                  <a:lnTo>
                    <a:pt x="121755" y="43651"/>
                  </a:lnTo>
                  <a:lnTo>
                    <a:pt x="132991" y="84360"/>
                  </a:lnTo>
                  <a:lnTo>
                    <a:pt x="133946" y="1053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6" name="SMARTInkShape-1146"/>
            <p:cNvSpPr/>
            <p:nvPr/>
          </p:nvSpPr>
          <p:spPr>
            <a:xfrm>
              <a:off x="3277195" y="1678781"/>
              <a:ext cx="142876" cy="88744"/>
            </a:xfrm>
            <a:custGeom>
              <a:avLst/>
              <a:gdLst/>
              <a:ahLst/>
              <a:cxnLst/>
              <a:rect l="0" t="0" r="0" b="0"/>
              <a:pathLst>
                <a:path w="142876" h="88744">
                  <a:moveTo>
                    <a:pt x="0" y="35719"/>
                  </a:moveTo>
                  <a:lnTo>
                    <a:pt x="0" y="61450"/>
                  </a:lnTo>
                  <a:lnTo>
                    <a:pt x="1985" y="65771"/>
                  </a:lnTo>
                  <a:lnTo>
                    <a:pt x="20118" y="82990"/>
                  </a:lnTo>
                  <a:lnTo>
                    <a:pt x="29116" y="86494"/>
                  </a:lnTo>
                  <a:lnTo>
                    <a:pt x="51062" y="88743"/>
                  </a:lnTo>
                  <a:lnTo>
                    <a:pt x="73338" y="84393"/>
                  </a:lnTo>
                  <a:lnTo>
                    <a:pt x="109731" y="65372"/>
                  </a:lnTo>
                  <a:lnTo>
                    <a:pt x="117561" y="59481"/>
                  </a:lnTo>
                  <a:lnTo>
                    <a:pt x="136790" y="33979"/>
                  </a:lnTo>
                  <a:lnTo>
                    <a:pt x="140171" y="22047"/>
                  </a:lnTo>
                  <a:lnTo>
                    <a:pt x="14287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7" name="SMARTInkShape-1147"/>
            <p:cNvSpPr/>
            <p:nvPr/>
          </p:nvSpPr>
          <p:spPr>
            <a:xfrm>
              <a:off x="3027164" y="1571625"/>
              <a:ext cx="250032" cy="17860"/>
            </a:xfrm>
            <a:custGeom>
              <a:avLst/>
              <a:gdLst/>
              <a:ahLst/>
              <a:cxnLst/>
              <a:rect l="0" t="0" r="0" b="0"/>
              <a:pathLst>
                <a:path w="250032" h="17860">
                  <a:moveTo>
                    <a:pt x="0" y="17859"/>
                  </a:moveTo>
                  <a:lnTo>
                    <a:pt x="0" y="13119"/>
                  </a:lnTo>
                  <a:lnTo>
                    <a:pt x="992" y="11723"/>
                  </a:lnTo>
                  <a:lnTo>
                    <a:pt x="2646" y="10792"/>
                  </a:lnTo>
                  <a:lnTo>
                    <a:pt x="12359" y="9481"/>
                  </a:lnTo>
                  <a:lnTo>
                    <a:pt x="50802" y="8962"/>
                  </a:lnTo>
                  <a:lnTo>
                    <a:pt x="90107" y="8934"/>
                  </a:lnTo>
                  <a:lnTo>
                    <a:pt x="129916" y="4190"/>
                  </a:lnTo>
                  <a:lnTo>
                    <a:pt x="168868" y="828"/>
                  </a:lnTo>
                  <a:lnTo>
                    <a:pt x="209467" y="109"/>
                  </a:lnTo>
                  <a:lnTo>
                    <a:pt x="25003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8" name="SMARTInkShape-1148"/>
            <p:cNvSpPr/>
            <p:nvPr/>
          </p:nvSpPr>
          <p:spPr>
            <a:xfrm>
              <a:off x="3689235" y="1660922"/>
              <a:ext cx="69641" cy="97695"/>
            </a:xfrm>
            <a:custGeom>
              <a:avLst/>
              <a:gdLst/>
              <a:ahLst/>
              <a:cxnLst/>
              <a:rect l="0" t="0" r="0" b="0"/>
              <a:pathLst>
                <a:path w="69641" h="97695">
                  <a:moveTo>
                    <a:pt x="16585" y="17859"/>
                  </a:moveTo>
                  <a:lnTo>
                    <a:pt x="16585" y="22600"/>
                  </a:lnTo>
                  <a:lnTo>
                    <a:pt x="15593" y="23996"/>
                  </a:lnTo>
                  <a:lnTo>
                    <a:pt x="13940" y="24927"/>
                  </a:lnTo>
                  <a:lnTo>
                    <a:pt x="11845" y="25548"/>
                  </a:lnTo>
                  <a:lnTo>
                    <a:pt x="10448" y="27946"/>
                  </a:lnTo>
                  <a:lnTo>
                    <a:pt x="636" y="69467"/>
                  </a:lnTo>
                  <a:lnTo>
                    <a:pt x="0" y="73100"/>
                  </a:lnTo>
                  <a:lnTo>
                    <a:pt x="567" y="76515"/>
                  </a:lnTo>
                  <a:lnTo>
                    <a:pt x="6526" y="92158"/>
                  </a:lnTo>
                  <a:lnTo>
                    <a:pt x="8887" y="94181"/>
                  </a:lnTo>
                  <a:lnTo>
                    <a:pt x="20698" y="97028"/>
                  </a:lnTo>
                  <a:lnTo>
                    <a:pt x="27674" y="97694"/>
                  </a:lnTo>
                  <a:lnTo>
                    <a:pt x="34081" y="95344"/>
                  </a:lnTo>
                  <a:lnTo>
                    <a:pt x="40236" y="91984"/>
                  </a:lnTo>
                  <a:lnTo>
                    <a:pt x="46279" y="90491"/>
                  </a:lnTo>
                  <a:lnTo>
                    <a:pt x="52272" y="84536"/>
                  </a:lnTo>
                  <a:lnTo>
                    <a:pt x="66190" y="65041"/>
                  </a:lnTo>
                  <a:lnTo>
                    <a:pt x="69640" y="38245"/>
                  </a:lnTo>
                  <a:lnTo>
                    <a:pt x="67285" y="29235"/>
                  </a:lnTo>
                  <a:lnTo>
                    <a:pt x="57689" y="15366"/>
                  </a:lnTo>
                  <a:lnTo>
                    <a:pt x="49159" y="6096"/>
                  </a:lnTo>
                  <a:lnTo>
                    <a:pt x="43299" y="2709"/>
                  </a:lnTo>
                  <a:lnTo>
                    <a:pt x="3444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9" name="SMARTInkShape-1149"/>
            <p:cNvSpPr/>
            <p:nvPr/>
          </p:nvSpPr>
          <p:spPr>
            <a:xfrm>
              <a:off x="3643313" y="1643063"/>
              <a:ext cx="17860" cy="35719"/>
            </a:xfrm>
            <a:custGeom>
              <a:avLst/>
              <a:gdLst/>
              <a:ahLst/>
              <a:cxnLst/>
              <a:rect l="0" t="0" r="0" b="0"/>
              <a:pathLst>
                <a:path w="17860" h="35719">
                  <a:moveTo>
                    <a:pt x="17859" y="35718"/>
                  </a:moveTo>
                  <a:lnTo>
                    <a:pt x="17859" y="19468"/>
                  </a:lnTo>
                  <a:lnTo>
                    <a:pt x="10170" y="2623"/>
                  </a:lnTo>
                  <a:lnTo>
                    <a:pt x="8764" y="1749"/>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0" name="SMARTInkShape-1150"/>
            <p:cNvSpPr/>
            <p:nvPr/>
          </p:nvSpPr>
          <p:spPr>
            <a:xfrm>
              <a:off x="3812977" y="1660922"/>
              <a:ext cx="107157" cy="116087"/>
            </a:xfrm>
            <a:custGeom>
              <a:avLst/>
              <a:gdLst/>
              <a:ahLst/>
              <a:cxnLst/>
              <a:rect l="0" t="0" r="0" b="0"/>
              <a:pathLst>
                <a:path w="107157" h="116087">
                  <a:moveTo>
                    <a:pt x="0" y="116086"/>
                  </a:moveTo>
                  <a:lnTo>
                    <a:pt x="7688" y="116086"/>
                  </a:lnTo>
                  <a:lnTo>
                    <a:pt x="8102" y="115094"/>
                  </a:lnTo>
                  <a:lnTo>
                    <a:pt x="8923" y="74219"/>
                  </a:lnTo>
                  <a:lnTo>
                    <a:pt x="9919" y="58591"/>
                  </a:lnTo>
                  <a:lnTo>
                    <a:pt x="18606" y="19194"/>
                  </a:lnTo>
                  <a:lnTo>
                    <a:pt x="22490" y="14153"/>
                  </a:lnTo>
                  <a:lnTo>
                    <a:pt x="27524" y="11251"/>
                  </a:lnTo>
                  <a:lnTo>
                    <a:pt x="33068" y="8969"/>
                  </a:lnTo>
                  <a:lnTo>
                    <a:pt x="41768" y="3098"/>
                  </a:lnTo>
                  <a:lnTo>
                    <a:pt x="50630" y="918"/>
                  </a:lnTo>
                  <a:lnTo>
                    <a:pt x="91584" y="36"/>
                  </a:lnTo>
                  <a:lnTo>
                    <a:pt x="10715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1" name="SMARTInkShape-1151"/>
            <p:cNvSpPr/>
            <p:nvPr/>
          </p:nvSpPr>
          <p:spPr>
            <a:xfrm>
              <a:off x="3045023" y="1562695"/>
              <a:ext cx="124615" cy="232017"/>
            </a:xfrm>
            <a:custGeom>
              <a:avLst/>
              <a:gdLst/>
              <a:ahLst/>
              <a:cxnLst/>
              <a:rect l="0" t="0" r="0" b="0"/>
              <a:pathLst>
                <a:path w="124615" h="232017">
                  <a:moveTo>
                    <a:pt x="98227" y="0"/>
                  </a:moveTo>
                  <a:lnTo>
                    <a:pt x="106789" y="0"/>
                  </a:lnTo>
                  <a:lnTo>
                    <a:pt x="107048" y="4741"/>
                  </a:lnTo>
                  <a:lnTo>
                    <a:pt x="104462" y="9714"/>
                  </a:lnTo>
                  <a:lnTo>
                    <a:pt x="102384" y="12429"/>
                  </a:lnTo>
                  <a:lnTo>
                    <a:pt x="101990" y="16224"/>
                  </a:lnTo>
                  <a:lnTo>
                    <a:pt x="111637" y="59700"/>
                  </a:lnTo>
                  <a:lnTo>
                    <a:pt x="120436" y="102954"/>
                  </a:lnTo>
                  <a:lnTo>
                    <a:pt x="124614" y="147479"/>
                  </a:lnTo>
                  <a:lnTo>
                    <a:pt x="123944" y="172374"/>
                  </a:lnTo>
                  <a:lnTo>
                    <a:pt x="115915" y="201207"/>
                  </a:lnTo>
                  <a:lnTo>
                    <a:pt x="103766" y="217131"/>
                  </a:lnTo>
                  <a:lnTo>
                    <a:pt x="90387" y="226172"/>
                  </a:lnTo>
                  <a:lnTo>
                    <a:pt x="78596" y="230394"/>
                  </a:lnTo>
                  <a:lnTo>
                    <a:pt x="47209" y="232016"/>
                  </a:lnTo>
                  <a:lnTo>
                    <a:pt x="29642" y="227386"/>
                  </a:lnTo>
                  <a:lnTo>
                    <a:pt x="13058" y="216932"/>
                  </a:lnTo>
                  <a:lnTo>
                    <a:pt x="0" y="2053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2" name="SMARTInkShape-1152"/>
            <p:cNvSpPr/>
            <p:nvPr/>
          </p:nvSpPr>
          <p:spPr>
            <a:xfrm>
              <a:off x="3643313" y="1714500"/>
              <a:ext cx="7689" cy="80368"/>
            </a:xfrm>
            <a:custGeom>
              <a:avLst/>
              <a:gdLst/>
              <a:ahLst/>
              <a:cxnLst/>
              <a:rect l="0" t="0" r="0" b="0"/>
              <a:pathLst>
                <a:path w="7689" h="80368">
                  <a:moveTo>
                    <a:pt x="0" y="0"/>
                  </a:moveTo>
                  <a:lnTo>
                    <a:pt x="0" y="20991"/>
                  </a:lnTo>
                  <a:lnTo>
                    <a:pt x="7688" y="46397"/>
                  </a:lnTo>
                  <a:lnTo>
                    <a:pt x="0"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30" name="SMARTInkShape-Group250"/>
          <p:cNvGrpSpPr/>
          <p:nvPr/>
        </p:nvGrpSpPr>
        <p:grpSpPr>
          <a:xfrm>
            <a:off x="3045060" y="1839516"/>
            <a:ext cx="1169552" cy="374641"/>
            <a:chOff x="3045060" y="1839516"/>
            <a:chExt cx="1169552" cy="374641"/>
          </a:xfrm>
        </p:grpSpPr>
        <p:sp>
          <p:nvSpPr>
            <p:cNvPr id="1914" name="SMARTInkShape-1153"/>
            <p:cNvSpPr/>
            <p:nvPr/>
          </p:nvSpPr>
          <p:spPr>
            <a:xfrm>
              <a:off x="3831204" y="2044909"/>
              <a:ext cx="88930" cy="80246"/>
            </a:xfrm>
            <a:custGeom>
              <a:avLst/>
              <a:gdLst/>
              <a:ahLst/>
              <a:cxnLst/>
              <a:rect l="0" t="0" r="0" b="0"/>
              <a:pathLst>
                <a:path w="88930" h="80246">
                  <a:moveTo>
                    <a:pt x="8562" y="53568"/>
                  </a:moveTo>
                  <a:lnTo>
                    <a:pt x="8562" y="80245"/>
                  </a:lnTo>
                  <a:lnTo>
                    <a:pt x="8562" y="67051"/>
                  </a:lnTo>
                  <a:lnTo>
                    <a:pt x="5916" y="61876"/>
                  </a:lnTo>
                  <a:lnTo>
                    <a:pt x="2425" y="56268"/>
                  </a:lnTo>
                  <a:lnTo>
                    <a:pt x="459" y="46540"/>
                  </a:lnTo>
                  <a:lnTo>
                    <a:pt x="0" y="36884"/>
                  </a:lnTo>
                  <a:lnTo>
                    <a:pt x="2441" y="28624"/>
                  </a:lnTo>
                  <a:lnTo>
                    <a:pt x="5842" y="21646"/>
                  </a:lnTo>
                  <a:lnTo>
                    <a:pt x="8204" y="10791"/>
                  </a:lnTo>
                  <a:lnTo>
                    <a:pt x="13196" y="4733"/>
                  </a:lnTo>
                  <a:lnTo>
                    <a:pt x="18228" y="2098"/>
                  </a:lnTo>
                  <a:lnTo>
                    <a:pt x="28348" y="175"/>
                  </a:lnTo>
                  <a:lnTo>
                    <a:pt x="52110" y="0"/>
                  </a:lnTo>
                  <a:lnTo>
                    <a:pt x="60328" y="2640"/>
                  </a:lnTo>
                  <a:lnTo>
                    <a:pt x="67287" y="6128"/>
                  </a:lnTo>
                  <a:lnTo>
                    <a:pt x="88929" y="89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5" name="SMARTInkShape-1154"/>
            <p:cNvSpPr/>
            <p:nvPr/>
          </p:nvSpPr>
          <p:spPr>
            <a:xfrm>
              <a:off x="3959637" y="2062758"/>
              <a:ext cx="5145" cy="53579"/>
            </a:xfrm>
            <a:custGeom>
              <a:avLst/>
              <a:gdLst/>
              <a:ahLst/>
              <a:cxnLst/>
              <a:rect l="0" t="0" r="0" b="0"/>
              <a:pathLst>
                <a:path w="5145" h="53579">
                  <a:moveTo>
                    <a:pt x="5144" y="0"/>
                  </a:moveTo>
                  <a:lnTo>
                    <a:pt x="5144" y="20991"/>
                  </a:lnTo>
                  <a:lnTo>
                    <a:pt x="2499" y="26858"/>
                  </a:lnTo>
                  <a:lnTo>
                    <a:pt x="404" y="29811"/>
                  </a:lnTo>
                  <a:lnTo>
                    <a:pt x="0" y="32773"/>
                  </a:lnTo>
                  <a:lnTo>
                    <a:pt x="5144"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6" name="SMARTInkShape-1155"/>
            <p:cNvSpPr/>
            <p:nvPr/>
          </p:nvSpPr>
          <p:spPr>
            <a:xfrm>
              <a:off x="4045257" y="1955602"/>
              <a:ext cx="26682" cy="151805"/>
            </a:xfrm>
            <a:custGeom>
              <a:avLst/>
              <a:gdLst/>
              <a:ahLst/>
              <a:cxnLst/>
              <a:rect l="0" t="0" r="0" b="0"/>
              <a:pathLst>
                <a:path w="26682" h="151805">
                  <a:moveTo>
                    <a:pt x="8821" y="0"/>
                  </a:moveTo>
                  <a:lnTo>
                    <a:pt x="8821" y="43449"/>
                  </a:lnTo>
                  <a:lnTo>
                    <a:pt x="7829" y="64843"/>
                  </a:lnTo>
                  <a:lnTo>
                    <a:pt x="1753" y="82298"/>
                  </a:lnTo>
                  <a:lnTo>
                    <a:pt x="0" y="114463"/>
                  </a:lnTo>
                  <a:lnTo>
                    <a:pt x="2586" y="122971"/>
                  </a:lnTo>
                  <a:lnTo>
                    <a:pt x="10919" y="135627"/>
                  </a:lnTo>
                  <a:lnTo>
                    <a:pt x="26681" y="1518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7" name="SMARTInkShape-1156"/>
            <p:cNvSpPr/>
            <p:nvPr/>
          </p:nvSpPr>
          <p:spPr>
            <a:xfrm>
              <a:off x="4018359" y="2027039"/>
              <a:ext cx="89298" cy="8931"/>
            </a:xfrm>
            <a:custGeom>
              <a:avLst/>
              <a:gdLst/>
              <a:ahLst/>
              <a:cxnLst/>
              <a:rect l="0" t="0" r="0" b="0"/>
              <a:pathLst>
                <a:path w="89298" h="8931">
                  <a:moveTo>
                    <a:pt x="0" y="0"/>
                  </a:moveTo>
                  <a:lnTo>
                    <a:pt x="13562" y="0"/>
                  </a:lnTo>
                  <a:lnTo>
                    <a:pt x="18595" y="2646"/>
                  </a:lnTo>
                  <a:lnTo>
                    <a:pt x="21327" y="4740"/>
                  </a:lnTo>
                  <a:lnTo>
                    <a:pt x="29653" y="7068"/>
                  </a:lnTo>
                  <a:lnTo>
                    <a:pt x="73374" y="8881"/>
                  </a:lnTo>
                  <a:lnTo>
                    <a:pt x="89297"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8" name="SMARTInkShape-1157"/>
            <p:cNvSpPr/>
            <p:nvPr/>
          </p:nvSpPr>
          <p:spPr>
            <a:xfrm>
              <a:off x="4063008" y="1866305"/>
              <a:ext cx="151604" cy="214313"/>
            </a:xfrm>
            <a:custGeom>
              <a:avLst/>
              <a:gdLst/>
              <a:ahLst/>
              <a:cxnLst/>
              <a:rect l="0" t="0" r="0" b="0"/>
              <a:pathLst>
                <a:path w="151604" h="214313">
                  <a:moveTo>
                    <a:pt x="0" y="0"/>
                  </a:moveTo>
                  <a:lnTo>
                    <a:pt x="0" y="7688"/>
                  </a:lnTo>
                  <a:lnTo>
                    <a:pt x="4740" y="13302"/>
                  </a:lnTo>
                  <a:lnTo>
                    <a:pt x="44949" y="38419"/>
                  </a:lnTo>
                  <a:lnTo>
                    <a:pt x="87461" y="71674"/>
                  </a:lnTo>
                  <a:lnTo>
                    <a:pt x="130861" y="113123"/>
                  </a:lnTo>
                  <a:lnTo>
                    <a:pt x="144055" y="126232"/>
                  </a:lnTo>
                  <a:lnTo>
                    <a:pt x="148361" y="135809"/>
                  </a:lnTo>
                  <a:lnTo>
                    <a:pt x="151603" y="168037"/>
                  </a:lnTo>
                  <a:lnTo>
                    <a:pt x="149069" y="176548"/>
                  </a:lnTo>
                  <a:lnTo>
                    <a:pt x="136351" y="203341"/>
                  </a:lnTo>
                  <a:lnTo>
                    <a:pt x="133945" y="2143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9" name="SMARTInkShape-1158"/>
            <p:cNvSpPr/>
            <p:nvPr/>
          </p:nvSpPr>
          <p:spPr>
            <a:xfrm>
              <a:off x="3562955" y="1937742"/>
              <a:ext cx="53569" cy="62096"/>
            </a:xfrm>
            <a:custGeom>
              <a:avLst/>
              <a:gdLst/>
              <a:ahLst/>
              <a:cxnLst/>
              <a:rect l="0" t="0" r="0" b="0"/>
              <a:pathLst>
                <a:path w="53569" h="62096">
                  <a:moveTo>
                    <a:pt x="8920" y="8930"/>
                  </a:moveTo>
                  <a:lnTo>
                    <a:pt x="8920" y="13670"/>
                  </a:lnTo>
                  <a:lnTo>
                    <a:pt x="7928" y="15067"/>
                  </a:lnTo>
                  <a:lnTo>
                    <a:pt x="6274" y="15998"/>
                  </a:lnTo>
                  <a:lnTo>
                    <a:pt x="4180" y="16618"/>
                  </a:lnTo>
                  <a:lnTo>
                    <a:pt x="2783" y="18024"/>
                  </a:lnTo>
                  <a:lnTo>
                    <a:pt x="1231" y="22232"/>
                  </a:lnTo>
                  <a:lnTo>
                    <a:pt x="0" y="51825"/>
                  </a:lnTo>
                  <a:lnTo>
                    <a:pt x="4733" y="57799"/>
                  </a:lnTo>
                  <a:lnTo>
                    <a:pt x="9705" y="60415"/>
                  </a:lnTo>
                  <a:lnTo>
                    <a:pt x="16241" y="62095"/>
                  </a:lnTo>
                  <a:lnTo>
                    <a:pt x="22113" y="57645"/>
                  </a:lnTo>
                  <a:lnTo>
                    <a:pt x="32987" y="48245"/>
                  </a:lnTo>
                  <a:lnTo>
                    <a:pt x="44689" y="42713"/>
                  </a:lnTo>
                  <a:lnTo>
                    <a:pt x="47649" y="40382"/>
                  </a:lnTo>
                  <a:lnTo>
                    <a:pt x="50938" y="35145"/>
                  </a:lnTo>
                  <a:lnTo>
                    <a:pt x="53049" y="23700"/>
                  </a:lnTo>
                  <a:lnTo>
                    <a:pt x="5356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0" name="SMARTInkShape-1159"/>
            <p:cNvSpPr/>
            <p:nvPr/>
          </p:nvSpPr>
          <p:spPr>
            <a:xfrm>
              <a:off x="3625453" y="1866305"/>
              <a:ext cx="44650" cy="125016"/>
            </a:xfrm>
            <a:custGeom>
              <a:avLst/>
              <a:gdLst/>
              <a:ahLst/>
              <a:cxnLst/>
              <a:rect l="0" t="0" r="0" b="0"/>
              <a:pathLst>
                <a:path w="44650" h="125016">
                  <a:moveTo>
                    <a:pt x="0" y="0"/>
                  </a:moveTo>
                  <a:lnTo>
                    <a:pt x="0" y="13302"/>
                  </a:lnTo>
                  <a:lnTo>
                    <a:pt x="2646" y="18480"/>
                  </a:lnTo>
                  <a:lnTo>
                    <a:pt x="6137" y="24088"/>
                  </a:lnTo>
                  <a:lnTo>
                    <a:pt x="17952" y="64847"/>
                  </a:lnTo>
                  <a:lnTo>
                    <a:pt x="34075" y="99821"/>
                  </a:lnTo>
                  <a:lnTo>
                    <a:pt x="35232" y="109723"/>
                  </a:lnTo>
                  <a:lnTo>
                    <a:pt x="36386" y="111844"/>
                  </a:lnTo>
                  <a:lnTo>
                    <a:pt x="38148" y="113258"/>
                  </a:lnTo>
                  <a:lnTo>
                    <a:pt x="40315" y="114200"/>
                  </a:lnTo>
                  <a:lnTo>
                    <a:pt x="41760" y="115821"/>
                  </a:lnTo>
                  <a:lnTo>
                    <a:pt x="44649" y="12501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1" name="SMARTInkShape-1160"/>
            <p:cNvSpPr/>
            <p:nvPr/>
          </p:nvSpPr>
          <p:spPr>
            <a:xfrm>
              <a:off x="3759507" y="2080617"/>
              <a:ext cx="26682" cy="71425"/>
            </a:xfrm>
            <a:custGeom>
              <a:avLst/>
              <a:gdLst/>
              <a:ahLst/>
              <a:cxnLst/>
              <a:rect l="0" t="0" r="0" b="0"/>
              <a:pathLst>
                <a:path w="26682" h="71425">
                  <a:moveTo>
                    <a:pt x="8821" y="8930"/>
                  </a:moveTo>
                  <a:lnTo>
                    <a:pt x="8821" y="13670"/>
                  </a:lnTo>
                  <a:lnTo>
                    <a:pt x="6176" y="18643"/>
                  </a:lnTo>
                  <a:lnTo>
                    <a:pt x="2684" y="24161"/>
                  </a:lnTo>
                  <a:lnTo>
                    <a:pt x="443" y="35788"/>
                  </a:lnTo>
                  <a:lnTo>
                    <a:pt x="0" y="47639"/>
                  </a:lnTo>
                  <a:lnTo>
                    <a:pt x="2586" y="53585"/>
                  </a:lnTo>
                  <a:lnTo>
                    <a:pt x="6050" y="59534"/>
                  </a:lnTo>
                  <a:lnTo>
                    <a:pt x="8818" y="71424"/>
                  </a:lnTo>
                  <a:lnTo>
                    <a:pt x="8821" y="27988"/>
                  </a:lnTo>
                  <a:lnTo>
                    <a:pt x="9813" y="24612"/>
                  </a:lnTo>
                  <a:lnTo>
                    <a:pt x="11467" y="22361"/>
                  </a:lnTo>
                  <a:lnTo>
                    <a:pt x="13562" y="20861"/>
                  </a:lnTo>
                  <a:lnTo>
                    <a:pt x="14958" y="18868"/>
                  </a:lnTo>
                  <a:lnTo>
                    <a:pt x="17383" y="10435"/>
                  </a:lnTo>
                  <a:lnTo>
                    <a:pt x="17751" y="1"/>
                  </a:lnTo>
                  <a:lnTo>
                    <a:pt x="2668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2" name="SMARTInkShape-1161"/>
            <p:cNvSpPr/>
            <p:nvPr/>
          </p:nvSpPr>
          <p:spPr>
            <a:xfrm>
              <a:off x="3420438" y="1919897"/>
              <a:ext cx="97860" cy="80354"/>
            </a:xfrm>
            <a:custGeom>
              <a:avLst/>
              <a:gdLst/>
              <a:ahLst/>
              <a:cxnLst/>
              <a:rect l="0" t="0" r="0" b="0"/>
              <a:pathLst>
                <a:path w="97860" h="80354">
                  <a:moveTo>
                    <a:pt x="8562" y="26775"/>
                  </a:moveTo>
                  <a:lnTo>
                    <a:pt x="8562" y="31515"/>
                  </a:lnTo>
                  <a:lnTo>
                    <a:pt x="7570" y="32912"/>
                  </a:lnTo>
                  <a:lnTo>
                    <a:pt x="5916" y="33843"/>
                  </a:lnTo>
                  <a:lnTo>
                    <a:pt x="873" y="35337"/>
                  </a:lnTo>
                  <a:lnTo>
                    <a:pt x="184" y="38187"/>
                  </a:lnTo>
                  <a:lnTo>
                    <a:pt x="0" y="40336"/>
                  </a:lnTo>
                  <a:lnTo>
                    <a:pt x="2441" y="45370"/>
                  </a:lnTo>
                  <a:lnTo>
                    <a:pt x="5842" y="50914"/>
                  </a:lnTo>
                  <a:lnTo>
                    <a:pt x="8562" y="62492"/>
                  </a:lnTo>
                  <a:lnTo>
                    <a:pt x="8562" y="41503"/>
                  </a:lnTo>
                  <a:lnTo>
                    <a:pt x="17656" y="12710"/>
                  </a:lnTo>
                  <a:lnTo>
                    <a:pt x="21864" y="6303"/>
                  </a:lnTo>
                  <a:lnTo>
                    <a:pt x="27041" y="2793"/>
                  </a:lnTo>
                  <a:lnTo>
                    <a:pt x="35535" y="818"/>
                  </a:lnTo>
                  <a:lnTo>
                    <a:pt x="65120" y="0"/>
                  </a:lnTo>
                  <a:lnTo>
                    <a:pt x="71071" y="2638"/>
                  </a:lnTo>
                  <a:lnTo>
                    <a:pt x="82976" y="12416"/>
                  </a:lnTo>
                  <a:lnTo>
                    <a:pt x="86284" y="20724"/>
                  </a:lnTo>
                  <a:lnTo>
                    <a:pt x="88745" y="30039"/>
                  </a:lnTo>
                  <a:lnTo>
                    <a:pt x="95765" y="44103"/>
                  </a:lnTo>
                  <a:lnTo>
                    <a:pt x="97859" y="803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3" name="SMARTInkShape-1162"/>
            <p:cNvSpPr/>
            <p:nvPr/>
          </p:nvSpPr>
          <p:spPr>
            <a:xfrm>
              <a:off x="3152183" y="1866364"/>
              <a:ext cx="98224" cy="151699"/>
            </a:xfrm>
            <a:custGeom>
              <a:avLst/>
              <a:gdLst/>
              <a:ahLst/>
              <a:cxnLst/>
              <a:rect l="0" t="0" r="0" b="0"/>
              <a:pathLst>
                <a:path w="98224" h="151699">
                  <a:moveTo>
                    <a:pt x="17856" y="62449"/>
                  </a:moveTo>
                  <a:lnTo>
                    <a:pt x="17856" y="74877"/>
                  </a:lnTo>
                  <a:lnTo>
                    <a:pt x="9294" y="114460"/>
                  </a:lnTo>
                  <a:lnTo>
                    <a:pt x="9035" y="126587"/>
                  </a:lnTo>
                  <a:lnTo>
                    <a:pt x="6329" y="133288"/>
                  </a:lnTo>
                  <a:lnTo>
                    <a:pt x="2811" y="139573"/>
                  </a:lnTo>
                  <a:lnTo>
                    <a:pt x="6" y="151698"/>
                  </a:lnTo>
                  <a:lnTo>
                    <a:pt x="0" y="146991"/>
                  </a:lnTo>
                  <a:lnTo>
                    <a:pt x="2644" y="142025"/>
                  </a:lnTo>
                  <a:lnTo>
                    <a:pt x="4738" y="139312"/>
                  </a:lnTo>
                  <a:lnTo>
                    <a:pt x="7065" y="131006"/>
                  </a:lnTo>
                  <a:lnTo>
                    <a:pt x="15831" y="88201"/>
                  </a:lnTo>
                  <a:lnTo>
                    <a:pt x="19902" y="64787"/>
                  </a:lnTo>
                  <a:lnTo>
                    <a:pt x="31123" y="20913"/>
                  </a:lnTo>
                  <a:lnTo>
                    <a:pt x="35312" y="2239"/>
                  </a:lnTo>
                  <a:lnTo>
                    <a:pt x="36439" y="1473"/>
                  </a:lnTo>
                  <a:lnTo>
                    <a:pt x="43368" y="142"/>
                  </a:lnTo>
                  <a:lnTo>
                    <a:pt x="49007" y="0"/>
                  </a:lnTo>
                  <a:lnTo>
                    <a:pt x="50530" y="973"/>
                  </a:lnTo>
                  <a:lnTo>
                    <a:pt x="51545" y="2613"/>
                  </a:lnTo>
                  <a:lnTo>
                    <a:pt x="52221" y="4699"/>
                  </a:lnTo>
                  <a:lnTo>
                    <a:pt x="60465" y="18035"/>
                  </a:lnTo>
                  <a:lnTo>
                    <a:pt x="75772" y="60872"/>
                  </a:lnTo>
                  <a:lnTo>
                    <a:pt x="82405" y="86776"/>
                  </a:lnTo>
                  <a:lnTo>
                    <a:pt x="86232" y="94097"/>
                  </a:lnTo>
                  <a:lnTo>
                    <a:pt x="89379" y="103796"/>
                  </a:lnTo>
                  <a:lnTo>
                    <a:pt x="96862" y="114220"/>
                  </a:lnTo>
                  <a:lnTo>
                    <a:pt x="98223" y="1249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4" name="SMARTInkShape-1163"/>
            <p:cNvSpPr/>
            <p:nvPr/>
          </p:nvSpPr>
          <p:spPr>
            <a:xfrm>
              <a:off x="3500438" y="2027148"/>
              <a:ext cx="80368" cy="115978"/>
            </a:xfrm>
            <a:custGeom>
              <a:avLst/>
              <a:gdLst/>
              <a:ahLst/>
              <a:cxnLst/>
              <a:rect l="0" t="0" r="0" b="0"/>
              <a:pathLst>
                <a:path w="80368" h="115978">
                  <a:moveTo>
                    <a:pt x="80367" y="8821"/>
                  </a:moveTo>
                  <a:lnTo>
                    <a:pt x="75626" y="4080"/>
                  </a:lnTo>
                  <a:lnTo>
                    <a:pt x="70653" y="1753"/>
                  </a:lnTo>
                  <a:lnTo>
                    <a:pt x="50555" y="0"/>
                  </a:lnTo>
                  <a:lnTo>
                    <a:pt x="13749" y="8713"/>
                  </a:lnTo>
                  <a:lnTo>
                    <a:pt x="12143" y="9741"/>
                  </a:lnTo>
                  <a:lnTo>
                    <a:pt x="11072" y="11418"/>
                  </a:lnTo>
                  <a:lnTo>
                    <a:pt x="9352" y="16500"/>
                  </a:lnTo>
                  <a:lnTo>
                    <a:pt x="16053" y="27299"/>
                  </a:lnTo>
                  <a:lnTo>
                    <a:pt x="22243" y="43449"/>
                  </a:lnTo>
                  <a:lnTo>
                    <a:pt x="30060" y="51662"/>
                  </a:lnTo>
                  <a:lnTo>
                    <a:pt x="74384" y="92155"/>
                  </a:lnTo>
                  <a:lnTo>
                    <a:pt x="77708" y="98114"/>
                  </a:lnTo>
                  <a:lnTo>
                    <a:pt x="79842" y="105283"/>
                  </a:lnTo>
                  <a:lnTo>
                    <a:pt x="77487" y="108909"/>
                  </a:lnTo>
                  <a:lnTo>
                    <a:pt x="72632" y="114581"/>
                  </a:lnTo>
                  <a:lnTo>
                    <a:pt x="69322" y="115356"/>
                  </a:lnTo>
                  <a:lnTo>
                    <a:pt x="27324" y="115972"/>
                  </a:lnTo>
                  <a:lnTo>
                    <a:pt x="0" y="11597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5" name="SMARTInkShape-1164"/>
            <p:cNvSpPr/>
            <p:nvPr/>
          </p:nvSpPr>
          <p:spPr>
            <a:xfrm>
              <a:off x="3607758" y="2063297"/>
              <a:ext cx="93929" cy="150860"/>
            </a:xfrm>
            <a:custGeom>
              <a:avLst/>
              <a:gdLst/>
              <a:ahLst/>
              <a:cxnLst/>
              <a:rect l="0" t="0" r="0" b="0"/>
              <a:pathLst>
                <a:path w="93929" h="150860">
                  <a:moveTo>
                    <a:pt x="17695" y="97687"/>
                  </a:moveTo>
                  <a:lnTo>
                    <a:pt x="17695" y="142332"/>
                  </a:lnTo>
                  <a:lnTo>
                    <a:pt x="17695" y="149893"/>
                  </a:lnTo>
                  <a:lnTo>
                    <a:pt x="16703" y="150350"/>
                  </a:lnTo>
                  <a:lnTo>
                    <a:pt x="12955" y="150859"/>
                  </a:lnTo>
                  <a:lnTo>
                    <a:pt x="11558" y="150002"/>
                  </a:lnTo>
                  <a:lnTo>
                    <a:pt x="10627" y="148439"/>
                  </a:lnTo>
                  <a:lnTo>
                    <a:pt x="9317" y="141498"/>
                  </a:lnTo>
                  <a:lnTo>
                    <a:pt x="7846" y="126351"/>
                  </a:lnTo>
                  <a:lnTo>
                    <a:pt x="1712" y="105811"/>
                  </a:lnTo>
                  <a:lnTo>
                    <a:pt x="0" y="68182"/>
                  </a:lnTo>
                  <a:lnTo>
                    <a:pt x="901" y="52824"/>
                  </a:lnTo>
                  <a:lnTo>
                    <a:pt x="6986" y="34013"/>
                  </a:lnTo>
                  <a:lnTo>
                    <a:pt x="20829" y="14974"/>
                  </a:lnTo>
                  <a:lnTo>
                    <a:pt x="34389" y="5601"/>
                  </a:lnTo>
                  <a:lnTo>
                    <a:pt x="46233" y="1280"/>
                  </a:lnTo>
                  <a:lnTo>
                    <a:pt x="56027" y="0"/>
                  </a:lnTo>
                  <a:lnTo>
                    <a:pt x="62182" y="2346"/>
                  </a:lnTo>
                  <a:lnTo>
                    <a:pt x="68225" y="5704"/>
                  </a:lnTo>
                  <a:lnTo>
                    <a:pt x="74218" y="7197"/>
                  </a:lnTo>
                  <a:lnTo>
                    <a:pt x="80189" y="13151"/>
                  </a:lnTo>
                  <a:lnTo>
                    <a:pt x="85158" y="21421"/>
                  </a:lnTo>
                  <a:lnTo>
                    <a:pt x="90993" y="34814"/>
                  </a:lnTo>
                  <a:lnTo>
                    <a:pt x="93349" y="37912"/>
                  </a:lnTo>
                  <a:lnTo>
                    <a:pt x="93928" y="40970"/>
                  </a:lnTo>
                  <a:lnTo>
                    <a:pt x="93322" y="44001"/>
                  </a:lnTo>
                  <a:lnTo>
                    <a:pt x="90995" y="50014"/>
                  </a:lnTo>
                  <a:lnTo>
                    <a:pt x="89378" y="60198"/>
                  </a:lnTo>
                  <a:lnTo>
                    <a:pt x="76725" y="74242"/>
                  </a:lnTo>
                  <a:lnTo>
                    <a:pt x="71051" y="77345"/>
                  </a:lnTo>
                  <a:lnTo>
                    <a:pt x="56361" y="79501"/>
                  </a:lnTo>
                  <a:lnTo>
                    <a:pt x="44484" y="798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6" name="SMARTInkShape-1165"/>
            <p:cNvSpPr/>
            <p:nvPr/>
          </p:nvSpPr>
          <p:spPr>
            <a:xfrm>
              <a:off x="3571875" y="1928813"/>
              <a:ext cx="35720" cy="17860"/>
            </a:xfrm>
            <a:custGeom>
              <a:avLst/>
              <a:gdLst/>
              <a:ahLst/>
              <a:cxnLst/>
              <a:rect l="0" t="0" r="0" b="0"/>
              <a:pathLst>
                <a:path w="35720" h="17860">
                  <a:moveTo>
                    <a:pt x="35719" y="17859"/>
                  </a:moveTo>
                  <a:lnTo>
                    <a:pt x="35719" y="13118"/>
                  </a:lnTo>
                  <a:lnTo>
                    <a:pt x="34727" y="11722"/>
                  </a:lnTo>
                  <a:lnTo>
                    <a:pt x="33073" y="10791"/>
                  </a:lnTo>
                  <a:lnTo>
                    <a:pt x="27157" y="9038"/>
                  </a:lnTo>
                  <a:lnTo>
                    <a:pt x="26898" y="4221"/>
                  </a:lnTo>
                  <a:lnTo>
                    <a:pt x="25870" y="2814"/>
                  </a:lnTo>
                  <a:lnTo>
                    <a:pt x="18230" y="109"/>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7" name="SMARTInkShape-1166"/>
            <p:cNvSpPr/>
            <p:nvPr/>
          </p:nvSpPr>
          <p:spPr>
            <a:xfrm>
              <a:off x="3723723" y="1857375"/>
              <a:ext cx="71391" cy="133910"/>
            </a:xfrm>
            <a:custGeom>
              <a:avLst/>
              <a:gdLst/>
              <a:ahLst/>
              <a:cxnLst/>
              <a:rect l="0" t="0" r="0" b="0"/>
              <a:pathLst>
                <a:path w="71391" h="133910">
                  <a:moveTo>
                    <a:pt x="35675" y="89297"/>
                  </a:moveTo>
                  <a:lnTo>
                    <a:pt x="35675" y="80377"/>
                  </a:lnTo>
                  <a:lnTo>
                    <a:pt x="30935" y="85111"/>
                  </a:lnTo>
                  <a:lnTo>
                    <a:pt x="25962" y="87436"/>
                  </a:lnTo>
                  <a:lnTo>
                    <a:pt x="23247" y="88057"/>
                  </a:lnTo>
                  <a:lnTo>
                    <a:pt x="21436" y="89462"/>
                  </a:lnTo>
                  <a:lnTo>
                    <a:pt x="19425" y="93670"/>
                  </a:lnTo>
                  <a:lnTo>
                    <a:pt x="17897" y="95189"/>
                  </a:lnTo>
                  <a:lnTo>
                    <a:pt x="5528" y="102567"/>
                  </a:lnTo>
                  <a:lnTo>
                    <a:pt x="2433" y="107762"/>
                  </a:lnTo>
                  <a:lnTo>
                    <a:pt x="102" y="123287"/>
                  </a:lnTo>
                  <a:lnTo>
                    <a:pt x="0" y="129244"/>
                  </a:lnTo>
                  <a:lnTo>
                    <a:pt x="978" y="130811"/>
                  </a:lnTo>
                  <a:lnTo>
                    <a:pt x="2622" y="131856"/>
                  </a:lnTo>
                  <a:lnTo>
                    <a:pt x="9676" y="133326"/>
                  </a:lnTo>
                  <a:lnTo>
                    <a:pt x="29768" y="133909"/>
                  </a:lnTo>
                  <a:lnTo>
                    <a:pt x="35696" y="131283"/>
                  </a:lnTo>
                  <a:lnTo>
                    <a:pt x="65441" y="104134"/>
                  </a:lnTo>
                  <a:lnTo>
                    <a:pt x="68749" y="98206"/>
                  </a:lnTo>
                  <a:lnTo>
                    <a:pt x="70610" y="86645"/>
                  </a:lnTo>
                  <a:lnTo>
                    <a:pt x="71364" y="42561"/>
                  </a:lnTo>
                  <a:lnTo>
                    <a:pt x="71390" y="24321"/>
                  </a:lnTo>
                  <a:lnTo>
                    <a:pt x="68747" y="18086"/>
                  </a:lnTo>
                  <a:lnTo>
                    <a:pt x="54885" y="1400"/>
                  </a:lnTo>
                  <a:lnTo>
                    <a:pt x="4460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8" name="SMARTInkShape-1167"/>
            <p:cNvSpPr/>
            <p:nvPr/>
          </p:nvSpPr>
          <p:spPr>
            <a:xfrm>
              <a:off x="3045060" y="1839516"/>
              <a:ext cx="80332" cy="187524"/>
            </a:xfrm>
            <a:custGeom>
              <a:avLst/>
              <a:gdLst/>
              <a:ahLst/>
              <a:cxnLst/>
              <a:rect l="0" t="0" r="0" b="0"/>
              <a:pathLst>
                <a:path w="80332" h="187524">
                  <a:moveTo>
                    <a:pt x="53542" y="0"/>
                  </a:moveTo>
                  <a:lnTo>
                    <a:pt x="53542" y="7688"/>
                  </a:lnTo>
                  <a:lnTo>
                    <a:pt x="47405" y="15813"/>
                  </a:lnTo>
                  <a:lnTo>
                    <a:pt x="37728" y="38960"/>
                  </a:lnTo>
                  <a:lnTo>
                    <a:pt x="12838" y="82629"/>
                  </a:lnTo>
                  <a:lnTo>
                    <a:pt x="894" y="127252"/>
                  </a:lnTo>
                  <a:lnTo>
                    <a:pt x="0" y="154636"/>
                  </a:lnTo>
                  <a:lnTo>
                    <a:pt x="2625" y="160670"/>
                  </a:lnTo>
                  <a:lnTo>
                    <a:pt x="20955" y="181566"/>
                  </a:lnTo>
                  <a:lnTo>
                    <a:pt x="26822" y="184876"/>
                  </a:lnTo>
                  <a:lnTo>
                    <a:pt x="38672" y="187000"/>
                  </a:lnTo>
                  <a:lnTo>
                    <a:pt x="80331" y="1875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9" name="SMARTInkShape-1168"/>
            <p:cNvSpPr/>
            <p:nvPr/>
          </p:nvSpPr>
          <p:spPr>
            <a:xfrm>
              <a:off x="3143250" y="1910953"/>
              <a:ext cx="250032" cy="98082"/>
            </a:xfrm>
            <a:custGeom>
              <a:avLst/>
              <a:gdLst/>
              <a:ahLst/>
              <a:cxnLst/>
              <a:rect l="0" t="0" r="0" b="0"/>
              <a:pathLst>
                <a:path w="250032" h="98082">
                  <a:moveTo>
                    <a:pt x="0" y="44649"/>
                  </a:moveTo>
                  <a:lnTo>
                    <a:pt x="0" y="39908"/>
                  </a:lnTo>
                  <a:lnTo>
                    <a:pt x="992" y="38512"/>
                  </a:lnTo>
                  <a:lnTo>
                    <a:pt x="2646" y="37581"/>
                  </a:lnTo>
                  <a:lnTo>
                    <a:pt x="15231" y="34972"/>
                  </a:lnTo>
                  <a:lnTo>
                    <a:pt x="24908" y="29655"/>
                  </a:lnTo>
                  <a:lnTo>
                    <a:pt x="63049" y="20904"/>
                  </a:lnTo>
                  <a:lnTo>
                    <a:pt x="107126" y="18127"/>
                  </a:lnTo>
                  <a:lnTo>
                    <a:pt x="126109" y="16946"/>
                  </a:lnTo>
                  <a:lnTo>
                    <a:pt x="144561" y="10807"/>
                  </a:lnTo>
                  <a:lnTo>
                    <a:pt x="149952" y="10181"/>
                  </a:lnTo>
                  <a:lnTo>
                    <a:pt x="153546" y="8772"/>
                  </a:lnTo>
                  <a:lnTo>
                    <a:pt x="155942" y="6840"/>
                  </a:lnTo>
                  <a:lnTo>
                    <a:pt x="157540" y="4560"/>
                  </a:lnTo>
                  <a:lnTo>
                    <a:pt x="159596" y="3040"/>
                  </a:lnTo>
                  <a:lnTo>
                    <a:pt x="169531" y="35"/>
                  </a:lnTo>
                  <a:lnTo>
                    <a:pt x="169625" y="4751"/>
                  </a:lnTo>
                  <a:lnTo>
                    <a:pt x="167001" y="9719"/>
                  </a:lnTo>
                  <a:lnTo>
                    <a:pt x="164912" y="12432"/>
                  </a:lnTo>
                  <a:lnTo>
                    <a:pt x="162591" y="20739"/>
                  </a:lnTo>
                  <a:lnTo>
                    <a:pt x="158252" y="46763"/>
                  </a:lnTo>
                  <a:lnTo>
                    <a:pt x="153078" y="64138"/>
                  </a:lnTo>
                  <a:lnTo>
                    <a:pt x="151805" y="97735"/>
                  </a:lnTo>
                  <a:lnTo>
                    <a:pt x="156545" y="98081"/>
                  </a:lnTo>
                  <a:lnTo>
                    <a:pt x="157942" y="97138"/>
                  </a:lnTo>
                  <a:lnTo>
                    <a:pt x="158872" y="95516"/>
                  </a:lnTo>
                  <a:lnTo>
                    <a:pt x="160367" y="85785"/>
                  </a:lnTo>
                  <a:lnTo>
                    <a:pt x="160732" y="42036"/>
                  </a:lnTo>
                  <a:lnTo>
                    <a:pt x="168423" y="20897"/>
                  </a:lnTo>
                  <a:lnTo>
                    <a:pt x="174037" y="14019"/>
                  </a:lnTo>
                  <a:lnTo>
                    <a:pt x="179214" y="11192"/>
                  </a:lnTo>
                  <a:lnTo>
                    <a:pt x="189440" y="9128"/>
                  </a:lnTo>
                  <a:lnTo>
                    <a:pt x="208795" y="7964"/>
                  </a:lnTo>
                  <a:lnTo>
                    <a:pt x="225884" y="1245"/>
                  </a:lnTo>
                  <a:lnTo>
                    <a:pt x="25003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46" name="SMARTInkShape-Group251"/>
          <p:cNvGrpSpPr/>
          <p:nvPr/>
        </p:nvGrpSpPr>
        <p:grpSpPr>
          <a:xfrm>
            <a:off x="2991445" y="2214563"/>
            <a:ext cx="1410892" cy="204971"/>
            <a:chOff x="2991445" y="2214563"/>
            <a:chExt cx="1410892" cy="204971"/>
          </a:xfrm>
        </p:grpSpPr>
        <p:sp>
          <p:nvSpPr>
            <p:cNvPr id="1931" name="SMARTInkShape-1169"/>
            <p:cNvSpPr/>
            <p:nvPr/>
          </p:nvSpPr>
          <p:spPr>
            <a:xfrm>
              <a:off x="3254286" y="2348508"/>
              <a:ext cx="58629" cy="70010"/>
            </a:xfrm>
            <a:custGeom>
              <a:avLst/>
              <a:gdLst/>
              <a:ahLst/>
              <a:cxnLst/>
              <a:rect l="0" t="0" r="0" b="0"/>
              <a:pathLst>
                <a:path w="58629" h="70010">
                  <a:moveTo>
                    <a:pt x="31839" y="0"/>
                  </a:moveTo>
                  <a:lnTo>
                    <a:pt x="24150" y="7688"/>
                  </a:lnTo>
                  <a:lnTo>
                    <a:pt x="22162" y="15813"/>
                  </a:lnTo>
                  <a:lnTo>
                    <a:pt x="8692" y="33816"/>
                  </a:lnTo>
                  <a:lnTo>
                    <a:pt x="4377" y="57719"/>
                  </a:lnTo>
                  <a:lnTo>
                    <a:pt x="2617" y="59315"/>
                  </a:lnTo>
                  <a:lnTo>
                    <a:pt x="452" y="60379"/>
                  </a:lnTo>
                  <a:lnTo>
                    <a:pt x="0" y="62081"/>
                  </a:lnTo>
                  <a:lnTo>
                    <a:pt x="691" y="64207"/>
                  </a:lnTo>
                  <a:lnTo>
                    <a:pt x="4189" y="70009"/>
                  </a:lnTo>
                  <a:lnTo>
                    <a:pt x="4476" y="69493"/>
                  </a:lnTo>
                  <a:lnTo>
                    <a:pt x="4795" y="66274"/>
                  </a:lnTo>
                  <a:lnTo>
                    <a:pt x="5872" y="65018"/>
                  </a:lnTo>
                  <a:lnTo>
                    <a:pt x="9715" y="63623"/>
                  </a:lnTo>
                  <a:lnTo>
                    <a:pt x="11136" y="62259"/>
                  </a:lnTo>
                  <a:lnTo>
                    <a:pt x="12716" y="58098"/>
                  </a:lnTo>
                  <a:lnTo>
                    <a:pt x="14129" y="56591"/>
                  </a:lnTo>
                  <a:lnTo>
                    <a:pt x="18346" y="54917"/>
                  </a:lnTo>
                  <a:lnTo>
                    <a:pt x="19867" y="52487"/>
                  </a:lnTo>
                  <a:lnTo>
                    <a:pt x="22642" y="36460"/>
                  </a:lnTo>
                  <a:lnTo>
                    <a:pt x="22899" y="22484"/>
                  </a:lnTo>
                  <a:lnTo>
                    <a:pt x="23895" y="20942"/>
                  </a:lnTo>
                  <a:lnTo>
                    <a:pt x="25550" y="19914"/>
                  </a:lnTo>
                  <a:lnTo>
                    <a:pt x="30597" y="18265"/>
                  </a:lnTo>
                  <a:lnTo>
                    <a:pt x="31011" y="19122"/>
                  </a:lnTo>
                  <a:lnTo>
                    <a:pt x="31829" y="34371"/>
                  </a:lnTo>
                  <a:lnTo>
                    <a:pt x="44267" y="48029"/>
                  </a:lnTo>
                  <a:lnTo>
                    <a:pt x="49930" y="51112"/>
                  </a:lnTo>
                  <a:lnTo>
                    <a:pt x="58628"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2" name="SMARTInkShape-1170"/>
            <p:cNvSpPr/>
            <p:nvPr/>
          </p:nvSpPr>
          <p:spPr>
            <a:xfrm>
              <a:off x="4339828" y="2214563"/>
              <a:ext cx="26790" cy="35719"/>
            </a:xfrm>
            <a:custGeom>
              <a:avLst/>
              <a:gdLst/>
              <a:ahLst/>
              <a:cxnLst/>
              <a:rect l="0" t="0" r="0" b="0"/>
              <a:pathLst>
                <a:path w="26790" h="35719">
                  <a:moveTo>
                    <a:pt x="26789" y="0"/>
                  </a:moveTo>
                  <a:lnTo>
                    <a:pt x="19101" y="0"/>
                  </a:lnTo>
                  <a:lnTo>
                    <a:pt x="18687" y="992"/>
                  </a:lnTo>
                  <a:lnTo>
                    <a:pt x="17968" y="7688"/>
                  </a:lnTo>
                  <a:lnTo>
                    <a:pt x="10181" y="16509"/>
                  </a:lnTo>
                  <a:lnTo>
                    <a:pt x="9301" y="22199"/>
                  </a:lnTo>
                  <a:lnTo>
                    <a:pt x="9040" y="30169"/>
                  </a:lnTo>
                  <a:lnTo>
                    <a:pt x="8011" y="32019"/>
                  </a:lnTo>
                  <a:lnTo>
                    <a:pt x="0" y="357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3" name="SMARTInkShape-1171"/>
            <p:cNvSpPr/>
            <p:nvPr/>
          </p:nvSpPr>
          <p:spPr>
            <a:xfrm>
              <a:off x="4196953" y="2295043"/>
              <a:ext cx="98228" cy="71325"/>
            </a:xfrm>
            <a:custGeom>
              <a:avLst/>
              <a:gdLst/>
              <a:ahLst/>
              <a:cxnLst/>
              <a:rect l="0" t="0" r="0" b="0"/>
              <a:pathLst>
                <a:path w="98228" h="71325">
                  <a:moveTo>
                    <a:pt x="0" y="44535"/>
                  </a:moveTo>
                  <a:lnTo>
                    <a:pt x="0" y="52224"/>
                  </a:lnTo>
                  <a:lnTo>
                    <a:pt x="8927" y="62391"/>
                  </a:lnTo>
                  <a:lnTo>
                    <a:pt x="8930" y="41145"/>
                  </a:lnTo>
                  <a:lnTo>
                    <a:pt x="11575" y="35422"/>
                  </a:lnTo>
                  <a:lnTo>
                    <a:pt x="15067" y="29571"/>
                  </a:lnTo>
                  <a:lnTo>
                    <a:pt x="17308" y="17730"/>
                  </a:lnTo>
                  <a:lnTo>
                    <a:pt x="17491" y="14759"/>
                  </a:lnTo>
                  <a:lnTo>
                    <a:pt x="18607" y="12778"/>
                  </a:lnTo>
                  <a:lnTo>
                    <a:pt x="20342" y="11457"/>
                  </a:lnTo>
                  <a:lnTo>
                    <a:pt x="25516" y="9338"/>
                  </a:lnTo>
                  <a:lnTo>
                    <a:pt x="34366" y="1174"/>
                  </a:lnTo>
                  <a:lnTo>
                    <a:pt x="43289" y="0"/>
                  </a:lnTo>
                  <a:lnTo>
                    <a:pt x="51509" y="6046"/>
                  </a:lnTo>
                  <a:lnTo>
                    <a:pt x="56958" y="7585"/>
                  </a:lnTo>
                  <a:lnTo>
                    <a:pt x="58808" y="8988"/>
                  </a:lnTo>
                  <a:lnTo>
                    <a:pt x="77890" y="35660"/>
                  </a:lnTo>
                  <a:lnTo>
                    <a:pt x="80258" y="41583"/>
                  </a:lnTo>
                  <a:lnTo>
                    <a:pt x="86178" y="50496"/>
                  </a:lnTo>
                  <a:lnTo>
                    <a:pt x="87911" y="56444"/>
                  </a:lnTo>
                  <a:lnTo>
                    <a:pt x="89365" y="58428"/>
                  </a:lnTo>
                  <a:lnTo>
                    <a:pt x="91327" y="59750"/>
                  </a:lnTo>
                  <a:lnTo>
                    <a:pt x="93627" y="60631"/>
                  </a:lnTo>
                  <a:lnTo>
                    <a:pt x="95160" y="62211"/>
                  </a:lnTo>
                  <a:lnTo>
                    <a:pt x="98227" y="713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4" name="SMARTInkShape-1172"/>
            <p:cNvSpPr/>
            <p:nvPr/>
          </p:nvSpPr>
          <p:spPr>
            <a:xfrm>
              <a:off x="4384477" y="2232422"/>
              <a:ext cx="17860" cy="26790"/>
            </a:xfrm>
            <a:custGeom>
              <a:avLst/>
              <a:gdLst/>
              <a:ahLst/>
              <a:cxnLst/>
              <a:rect l="0" t="0" r="0" b="0"/>
              <a:pathLst>
                <a:path w="17860" h="26790">
                  <a:moveTo>
                    <a:pt x="17859" y="0"/>
                  </a:moveTo>
                  <a:lnTo>
                    <a:pt x="9297" y="0"/>
                  </a:lnTo>
                  <a:lnTo>
                    <a:pt x="9038" y="4740"/>
                  </a:lnTo>
                  <a:lnTo>
                    <a:pt x="6332" y="9713"/>
                  </a:lnTo>
                  <a:lnTo>
                    <a:pt x="1250" y="16250"/>
                  </a:lnTo>
                  <a:lnTo>
                    <a:pt x="0"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5" name="SMARTInkShape-1173"/>
            <p:cNvSpPr/>
            <p:nvPr/>
          </p:nvSpPr>
          <p:spPr>
            <a:xfrm>
              <a:off x="3991580" y="2303859"/>
              <a:ext cx="107148" cy="53580"/>
            </a:xfrm>
            <a:custGeom>
              <a:avLst/>
              <a:gdLst/>
              <a:ahLst/>
              <a:cxnLst/>
              <a:rect l="0" t="0" r="0" b="0"/>
              <a:pathLst>
                <a:path w="107148" h="53580">
                  <a:moveTo>
                    <a:pt x="8920" y="26789"/>
                  </a:moveTo>
                  <a:lnTo>
                    <a:pt x="8920" y="44639"/>
                  </a:lnTo>
                  <a:lnTo>
                    <a:pt x="358" y="44649"/>
                  </a:lnTo>
                  <a:lnTo>
                    <a:pt x="0" y="31347"/>
                  </a:lnTo>
                  <a:lnTo>
                    <a:pt x="2641" y="26169"/>
                  </a:lnTo>
                  <a:lnTo>
                    <a:pt x="13293" y="13606"/>
                  </a:lnTo>
                  <a:lnTo>
                    <a:pt x="18470" y="11008"/>
                  </a:lnTo>
                  <a:lnTo>
                    <a:pt x="21240" y="10315"/>
                  </a:lnTo>
                  <a:lnTo>
                    <a:pt x="35764" y="2045"/>
                  </a:lnTo>
                  <a:lnTo>
                    <a:pt x="63050" y="16"/>
                  </a:lnTo>
                  <a:lnTo>
                    <a:pt x="71415" y="0"/>
                  </a:lnTo>
                  <a:lnTo>
                    <a:pt x="71428" y="35699"/>
                  </a:lnTo>
                  <a:lnTo>
                    <a:pt x="76168" y="35713"/>
                  </a:lnTo>
                  <a:lnTo>
                    <a:pt x="77565" y="34723"/>
                  </a:lnTo>
                  <a:lnTo>
                    <a:pt x="78496" y="33071"/>
                  </a:lnTo>
                  <a:lnTo>
                    <a:pt x="79116" y="30977"/>
                  </a:lnTo>
                  <a:lnTo>
                    <a:pt x="80522" y="29581"/>
                  </a:lnTo>
                  <a:lnTo>
                    <a:pt x="84730" y="28030"/>
                  </a:lnTo>
                  <a:lnTo>
                    <a:pt x="86249" y="26624"/>
                  </a:lnTo>
                  <a:lnTo>
                    <a:pt x="88887" y="19210"/>
                  </a:lnTo>
                  <a:lnTo>
                    <a:pt x="89286" y="1277"/>
                  </a:lnTo>
                  <a:lnTo>
                    <a:pt x="89287" y="16520"/>
                  </a:lnTo>
                  <a:lnTo>
                    <a:pt x="95424" y="24724"/>
                  </a:lnTo>
                  <a:lnTo>
                    <a:pt x="97389" y="33013"/>
                  </a:lnTo>
                  <a:lnTo>
                    <a:pt x="97849" y="38816"/>
                  </a:lnTo>
                  <a:lnTo>
                    <a:pt x="98964" y="40760"/>
                  </a:lnTo>
                  <a:lnTo>
                    <a:pt x="100699" y="42056"/>
                  </a:lnTo>
                  <a:lnTo>
                    <a:pt x="102848" y="42920"/>
                  </a:lnTo>
                  <a:lnTo>
                    <a:pt x="104281" y="44489"/>
                  </a:lnTo>
                  <a:lnTo>
                    <a:pt x="107147" y="535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6" name="SMARTInkShape-1174"/>
            <p:cNvSpPr/>
            <p:nvPr/>
          </p:nvSpPr>
          <p:spPr>
            <a:xfrm>
              <a:off x="3902273" y="2259211"/>
              <a:ext cx="62466" cy="107025"/>
            </a:xfrm>
            <a:custGeom>
              <a:avLst/>
              <a:gdLst/>
              <a:ahLst/>
              <a:cxnLst/>
              <a:rect l="0" t="0" r="0" b="0"/>
              <a:pathLst>
                <a:path w="62466" h="107025">
                  <a:moveTo>
                    <a:pt x="17860" y="0"/>
                  </a:moveTo>
                  <a:lnTo>
                    <a:pt x="17860" y="12429"/>
                  </a:lnTo>
                  <a:lnTo>
                    <a:pt x="15214" y="18091"/>
                  </a:lnTo>
                  <a:lnTo>
                    <a:pt x="11723" y="23916"/>
                  </a:lnTo>
                  <a:lnTo>
                    <a:pt x="9482" y="35739"/>
                  </a:lnTo>
                  <a:lnTo>
                    <a:pt x="8936" y="78138"/>
                  </a:lnTo>
                  <a:lnTo>
                    <a:pt x="8933" y="87975"/>
                  </a:lnTo>
                  <a:lnTo>
                    <a:pt x="9924" y="91392"/>
                  </a:lnTo>
                  <a:lnTo>
                    <a:pt x="11577" y="93670"/>
                  </a:lnTo>
                  <a:lnTo>
                    <a:pt x="24161" y="103763"/>
                  </a:lnTo>
                  <a:lnTo>
                    <a:pt x="32846" y="106151"/>
                  </a:lnTo>
                  <a:lnTo>
                    <a:pt x="42899" y="107024"/>
                  </a:lnTo>
                  <a:lnTo>
                    <a:pt x="54132" y="97425"/>
                  </a:lnTo>
                  <a:lnTo>
                    <a:pt x="60854" y="90903"/>
                  </a:lnTo>
                  <a:lnTo>
                    <a:pt x="61773" y="87365"/>
                  </a:lnTo>
                  <a:lnTo>
                    <a:pt x="62465" y="76036"/>
                  </a:lnTo>
                  <a:lnTo>
                    <a:pt x="59843" y="70836"/>
                  </a:lnTo>
                  <a:lnTo>
                    <a:pt x="57755" y="68060"/>
                  </a:lnTo>
                  <a:lnTo>
                    <a:pt x="52789" y="64975"/>
                  </a:lnTo>
                  <a:lnTo>
                    <a:pt x="18391" y="54194"/>
                  </a:lnTo>
                  <a:lnTo>
                    <a:pt x="15237" y="53989"/>
                  </a:lnTo>
                  <a:lnTo>
                    <a:pt x="9087" y="51115"/>
                  </a:lnTo>
                  <a:lnTo>
                    <a:pt x="0" y="44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7" name="SMARTInkShape-1175"/>
            <p:cNvSpPr/>
            <p:nvPr/>
          </p:nvSpPr>
          <p:spPr>
            <a:xfrm>
              <a:off x="3643313" y="2232544"/>
              <a:ext cx="205383" cy="133824"/>
            </a:xfrm>
            <a:custGeom>
              <a:avLst/>
              <a:gdLst/>
              <a:ahLst/>
              <a:cxnLst/>
              <a:rect l="0" t="0" r="0" b="0"/>
              <a:pathLst>
                <a:path w="205383" h="133824">
                  <a:moveTo>
                    <a:pt x="0" y="71315"/>
                  </a:moveTo>
                  <a:lnTo>
                    <a:pt x="0" y="66575"/>
                  </a:lnTo>
                  <a:lnTo>
                    <a:pt x="992" y="65179"/>
                  </a:lnTo>
                  <a:lnTo>
                    <a:pt x="2645" y="64248"/>
                  </a:lnTo>
                  <a:lnTo>
                    <a:pt x="12359" y="62937"/>
                  </a:lnTo>
                  <a:lnTo>
                    <a:pt x="53730" y="61415"/>
                  </a:lnTo>
                  <a:lnTo>
                    <a:pt x="87095" y="51363"/>
                  </a:lnTo>
                  <a:lnTo>
                    <a:pt x="109034" y="38298"/>
                  </a:lnTo>
                  <a:lnTo>
                    <a:pt x="121603" y="20690"/>
                  </a:lnTo>
                  <a:lnTo>
                    <a:pt x="123499" y="14750"/>
                  </a:lnTo>
                  <a:lnTo>
                    <a:pt x="124997" y="12769"/>
                  </a:lnTo>
                  <a:lnTo>
                    <a:pt x="130852" y="8989"/>
                  </a:lnTo>
                  <a:lnTo>
                    <a:pt x="133909" y="0"/>
                  </a:lnTo>
                  <a:lnTo>
                    <a:pt x="133942" y="7577"/>
                  </a:lnTo>
                  <a:lnTo>
                    <a:pt x="127807" y="15694"/>
                  </a:lnTo>
                  <a:lnTo>
                    <a:pt x="125842" y="23967"/>
                  </a:lnTo>
                  <a:lnTo>
                    <a:pt x="124268" y="33694"/>
                  </a:lnTo>
                  <a:lnTo>
                    <a:pt x="117359" y="55202"/>
                  </a:lnTo>
                  <a:lnTo>
                    <a:pt x="115345" y="74233"/>
                  </a:lnTo>
                  <a:lnTo>
                    <a:pt x="109068" y="91221"/>
                  </a:lnTo>
                  <a:lnTo>
                    <a:pt x="107189" y="120062"/>
                  </a:lnTo>
                  <a:lnTo>
                    <a:pt x="106186" y="121673"/>
                  </a:lnTo>
                  <a:lnTo>
                    <a:pt x="104525" y="122746"/>
                  </a:lnTo>
                  <a:lnTo>
                    <a:pt x="98595" y="124768"/>
                  </a:lnTo>
                  <a:lnTo>
                    <a:pt x="98335" y="120116"/>
                  </a:lnTo>
                  <a:lnTo>
                    <a:pt x="99291" y="118732"/>
                  </a:lnTo>
                  <a:lnTo>
                    <a:pt x="100920" y="117809"/>
                  </a:lnTo>
                  <a:lnTo>
                    <a:pt x="102999" y="117194"/>
                  </a:lnTo>
                  <a:lnTo>
                    <a:pt x="104385" y="115792"/>
                  </a:lnTo>
                  <a:lnTo>
                    <a:pt x="109254" y="106412"/>
                  </a:lnTo>
                  <a:lnTo>
                    <a:pt x="114736" y="99745"/>
                  </a:lnTo>
                  <a:lnTo>
                    <a:pt x="118131" y="98834"/>
                  </a:lnTo>
                  <a:lnTo>
                    <a:pt x="133542" y="98108"/>
                  </a:lnTo>
                  <a:lnTo>
                    <a:pt x="138566" y="102846"/>
                  </a:lnTo>
                  <a:lnTo>
                    <a:pt x="140960" y="107819"/>
                  </a:lnTo>
                  <a:lnTo>
                    <a:pt x="141598" y="110534"/>
                  </a:lnTo>
                  <a:lnTo>
                    <a:pt x="143016" y="112344"/>
                  </a:lnTo>
                  <a:lnTo>
                    <a:pt x="159092" y="123511"/>
                  </a:lnTo>
                  <a:lnTo>
                    <a:pt x="164988" y="124484"/>
                  </a:lnTo>
                  <a:lnTo>
                    <a:pt x="173018" y="124772"/>
                  </a:lnTo>
                  <a:lnTo>
                    <a:pt x="178761" y="122194"/>
                  </a:lnTo>
                  <a:lnTo>
                    <a:pt x="191751" y="111588"/>
                  </a:lnTo>
                  <a:lnTo>
                    <a:pt x="194363" y="106412"/>
                  </a:lnTo>
                  <a:lnTo>
                    <a:pt x="196330" y="90902"/>
                  </a:lnTo>
                  <a:lnTo>
                    <a:pt x="187351" y="80182"/>
                  </a:lnTo>
                  <a:lnTo>
                    <a:pt x="183147" y="75917"/>
                  </a:lnTo>
                  <a:lnTo>
                    <a:pt x="180637" y="75376"/>
                  </a:lnTo>
                  <a:lnTo>
                    <a:pt x="177972" y="76007"/>
                  </a:lnTo>
                  <a:lnTo>
                    <a:pt x="169765" y="80679"/>
                  </a:lnTo>
                  <a:lnTo>
                    <a:pt x="162119" y="87860"/>
                  </a:lnTo>
                  <a:lnTo>
                    <a:pt x="161144" y="93526"/>
                  </a:lnTo>
                  <a:lnTo>
                    <a:pt x="160770" y="110131"/>
                  </a:lnTo>
                  <a:lnTo>
                    <a:pt x="163396" y="116017"/>
                  </a:lnTo>
                  <a:lnTo>
                    <a:pt x="165485" y="118976"/>
                  </a:lnTo>
                  <a:lnTo>
                    <a:pt x="170452" y="122264"/>
                  </a:lnTo>
                  <a:lnTo>
                    <a:pt x="175967" y="124717"/>
                  </a:lnTo>
                  <a:lnTo>
                    <a:pt x="181726" y="129115"/>
                  </a:lnTo>
                  <a:lnTo>
                    <a:pt x="190238" y="131731"/>
                  </a:lnTo>
                  <a:lnTo>
                    <a:pt x="205382" y="1338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8" name="SMARTInkShape-1176"/>
            <p:cNvSpPr/>
            <p:nvPr/>
          </p:nvSpPr>
          <p:spPr>
            <a:xfrm>
              <a:off x="4152305" y="2303859"/>
              <a:ext cx="8930" cy="44650"/>
            </a:xfrm>
            <a:custGeom>
              <a:avLst/>
              <a:gdLst/>
              <a:ahLst/>
              <a:cxnLst/>
              <a:rect l="0" t="0" r="0" b="0"/>
              <a:pathLst>
                <a:path w="8930" h="44650">
                  <a:moveTo>
                    <a:pt x="0" y="0"/>
                  </a:moveTo>
                  <a:lnTo>
                    <a:pt x="0" y="31043"/>
                  </a:lnTo>
                  <a:lnTo>
                    <a:pt x="2645" y="36287"/>
                  </a:lnTo>
                  <a:lnTo>
                    <a:pt x="8929" y="446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9" name="SMARTInkShape-1177"/>
            <p:cNvSpPr/>
            <p:nvPr/>
          </p:nvSpPr>
          <p:spPr>
            <a:xfrm>
              <a:off x="3348633" y="2268141"/>
              <a:ext cx="8931" cy="116087"/>
            </a:xfrm>
            <a:custGeom>
              <a:avLst/>
              <a:gdLst/>
              <a:ahLst/>
              <a:cxnLst/>
              <a:rect l="0" t="0" r="0" b="0"/>
              <a:pathLst>
                <a:path w="8931" h="116087">
                  <a:moveTo>
                    <a:pt x="8930" y="0"/>
                  </a:moveTo>
                  <a:lnTo>
                    <a:pt x="368" y="0"/>
                  </a:lnTo>
                  <a:lnTo>
                    <a:pt x="0" y="44539"/>
                  </a:lnTo>
                  <a:lnTo>
                    <a:pt x="0" y="85653"/>
                  </a:lnTo>
                  <a:lnTo>
                    <a:pt x="0"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0" name="SMARTInkShape-1178"/>
            <p:cNvSpPr/>
            <p:nvPr/>
          </p:nvSpPr>
          <p:spPr>
            <a:xfrm>
              <a:off x="3296296" y="2312799"/>
              <a:ext cx="284500" cy="76550"/>
            </a:xfrm>
            <a:custGeom>
              <a:avLst/>
              <a:gdLst/>
              <a:ahLst/>
              <a:cxnLst/>
              <a:rect l="0" t="0" r="0" b="0"/>
              <a:pathLst>
                <a:path w="284500" h="76550">
                  <a:moveTo>
                    <a:pt x="7688" y="26779"/>
                  </a:moveTo>
                  <a:lnTo>
                    <a:pt x="0" y="26779"/>
                  </a:lnTo>
                  <a:lnTo>
                    <a:pt x="43035" y="26779"/>
                  </a:lnTo>
                  <a:lnTo>
                    <a:pt x="85078" y="26779"/>
                  </a:lnTo>
                  <a:lnTo>
                    <a:pt x="91031" y="26779"/>
                  </a:lnTo>
                  <a:lnTo>
                    <a:pt x="93016" y="25787"/>
                  </a:lnTo>
                  <a:lnTo>
                    <a:pt x="94339" y="24133"/>
                  </a:lnTo>
                  <a:lnTo>
                    <a:pt x="95221" y="22039"/>
                  </a:lnTo>
                  <a:lnTo>
                    <a:pt x="96801" y="20642"/>
                  </a:lnTo>
                  <a:lnTo>
                    <a:pt x="106467" y="15755"/>
                  </a:lnTo>
                  <a:lnTo>
                    <a:pt x="114354" y="9320"/>
                  </a:lnTo>
                  <a:lnTo>
                    <a:pt x="114841" y="102"/>
                  </a:lnTo>
                  <a:lnTo>
                    <a:pt x="107156" y="0"/>
                  </a:lnTo>
                  <a:lnTo>
                    <a:pt x="92645" y="13293"/>
                  </a:lnTo>
                  <a:lnTo>
                    <a:pt x="90095" y="18470"/>
                  </a:lnTo>
                  <a:lnTo>
                    <a:pt x="88175" y="38722"/>
                  </a:lnTo>
                  <a:lnTo>
                    <a:pt x="88091" y="47626"/>
                  </a:lnTo>
                  <a:lnTo>
                    <a:pt x="90717" y="53573"/>
                  </a:lnTo>
                  <a:lnTo>
                    <a:pt x="104307" y="69664"/>
                  </a:lnTo>
                  <a:lnTo>
                    <a:pt x="107846" y="70644"/>
                  </a:lnTo>
                  <a:lnTo>
                    <a:pt x="113718" y="72071"/>
                  </a:lnTo>
                  <a:lnTo>
                    <a:pt x="122943" y="76013"/>
                  </a:lnTo>
                  <a:lnTo>
                    <a:pt x="127189" y="76469"/>
                  </a:lnTo>
                  <a:lnTo>
                    <a:pt x="153441" y="71682"/>
                  </a:lnTo>
                  <a:lnTo>
                    <a:pt x="155458" y="70605"/>
                  </a:lnTo>
                  <a:lnTo>
                    <a:pt x="156803" y="68895"/>
                  </a:lnTo>
                  <a:lnTo>
                    <a:pt x="157700" y="66763"/>
                  </a:lnTo>
                  <a:lnTo>
                    <a:pt x="159290" y="65341"/>
                  </a:lnTo>
                  <a:lnTo>
                    <a:pt x="163702" y="63761"/>
                  </a:lnTo>
                  <a:lnTo>
                    <a:pt x="165276" y="62348"/>
                  </a:lnTo>
                  <a:lnTo>
                    <a:pt x="167024" y="58132"/>
                  </a:lnTo>
                  <a:lnTo>
                    <a:pt x="168482" y="56611"/>
                  </a:lnTo>
                  <a:lnTo>
                    <a:pt x="177317" y="53579"/>
                  </a:lnTo>
                  <a:lnTo>
                    <a:pt x="177352" y="66871"/>
                  </a:lnTo>
                  <a:lnTo>
                    <a:pt x="176359" y="68390"/>
                  </a:lnTo>
                  <a:lnTo>
                    <a:pt x="174706" y="69402"/>
                  </a:lnTo>
                  <a:lnTo>
                    <a:pt x="168791" y="71309"/>
                  </a:lnTo>
                  <a:lnTo>
                    <a:pt x="168496" y="76549"/>
                  </a:lnTo>
                  <a:lnTo>
                    <a:pt x="168423" y="37094"/>
                  </a:lnTo>
                  <a:lnTo>
                    <a:pt x="176111" y="28142"/>
                  </a:lnTo>
                  <a:lnTo>
                    <a:pt x="179446" y="27385"/>
                  </a:lnTo>
                  <a:lnTo>
                    <a:pt x="181725" y="27183"/>
                  </a:lnTo>
                  <a:lnTo>
                    <a:pt x="183244" y="26056"/>
                  </a:lnTo>
                  <a:lnTo>
                    <a:pt x="185882" y="19126"/>
                  </a:lnTo>
                  <a:lnTo>
                    <a:pt x="188750" y="18417"/>
                  </a:lnTo>
                  <a:lnTo>
                    <a:pt x="230936" y="17851"/>
                  </a:lnTo>
                  <a:lnTo>
                    <a:pt x="275533" y="17849"/>
                  </a:lnTo>
                  <a:lnTo>
                    <a:pt x="275575" y="30278"/>
                  </a:lnTo>
                  <a:lnTo>
                    <a:pt x="272931" y="35941"/>
                  </a:lnTo>
                  <a:lnTo>
                    <a:pt x="267890" y="42920"/>
                  </a:lnTo>
                  <a:lnTo>
                    <a:pt x="266894" y="51428"/>
                  </a:lnTo>
                  <a:lnTo>
                    <a:pt x="266652" y="70041"/>
                  </a:lnTo>
                  <a:lnTo>
                    <a:pt x="267643" y="70503"/>
                  </a:lnTo>
                  <a:lnTo>
                    <a:pt x="274338" y="71306"/>
                  </a:lnTo>
                  <a:lnTo>
                    <a:pt x="274752" y="70354"/>
                  </a:lnTo>
                  <a:lnTo>
                    <a:pt x="275211" y="66651"/>
                  </a:lnTo>
                  <a:lnTo>
                    <a:pt x="276326" y="65267"/>
                  </a:lnTo>
                  <a:lnTo>
                    <a:pt x="280211" y="63728"/>
                  </a:lnTo>
                  <a:lnTo>
                    <a:pt x="281643" y="62326"/>
                  </a:lnTo>
                  <a:lnTo>
                    <a:pt x="283235" y="58122"/>
                  </a:lnTo>
                  <a:lnTo>
                    <a:pt x="284499" y="32354"/>
                  </a:lnTo>
                  <a:lnTo>
                    <a:pt x="283510" y="30496"/>
                  </a:lnTo>
                  <a:lnTo>
                    <a:pt x="281858" y="29257"/>
                  </a:lnTo>
                  <a:lnTo>
                    <a:pt x="279766" y="28431"/>
                  </a:lnTo>
                  <a:lnTo>
                    <a:pt x="278370" y="26888"/>
                  </a:lnTo>
                  <a:lnTo>
                    <a:pt x="276819" y="22528"/>
                  </a:lnTo>
                  <a:lnTo>
                    <a:pt x="275414" y="20969"/>
                  </a:lnTo>
                  <a:lnTo>
                    <a:pt x="266649" y="178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1" name="SMARTInkShape-1179"/>
            <p:cNvSpPr/>
            <p:nvPr/>
          </p:nvSpPr>
          <p:spPr>
            <a:xfrm>
              <a:off x="3580805" y="2339722"/>
              <a:ext cx="89298" cy="35576"/>
            </a:xfrm>
            <a:custGeom>
              <a:avLst/>
              <a:gdLst/>
              <a:ahLst/>
              <a:cxnLst/>
              <a:rect l="0" t="0" r="0" b="0"/>
              <a:pathLst>
                <a:path w="89298" h="35576">
                  <a:moveTo>
                    <a:pt x="0" y="8786"/>
                  </a:moveTo>
                  <a:lnTo>
                    <a:pt x="0" y="13526"/>
                  </a:lnTo>
                  <a:lnTo>
                    <a:pt x="992" y="14923"/>
                  </a:lnTo>
                  <a:lnTo>
                    <a:pt x="2645" y="15854"/>
                  </a:lnTo>
                  <a:lnTo>
                    <a:pt x="4740" y="16474"/>
                  </a:lnTo>
                  <a:lnTo>
                    <a:pt x="6137" y="17880"/>
                  </a:lnTo>
                  <a:lnTo>
                    <a:pt x="11023" y="27265"/>
                  </a:lnTo>
                  <a:lnTo>
                    <a:pt x="17740" y="35431"/>
                  </a:lnTo>
                  <a:lnTo>
                    <a:pt x="26756" y="35574"/>
                  </a:lnTo>
                  <a:lnTo>
                    <a:pt x="26788" y="22273"/>
                  </a:lnTo>
                  <a:lnTo>
                    <a:pt x="27780" y="20753"/>
                  </a:lnTo>
                  <a:lnTo>
                    <a:pt x="29434" y="19741"/>
                  </a:lnTo>
                  <a:lnTo>
                    <a:pt x="31529" y="19066"/>
                  </a:lnTo>
                  <a:lnTo>
                    <a:pt x="32925" y="17623"/>
                  </a:lnTo>
                  <a:lnTo>
                    <a:pt x="37812" y="8180"/>
                  </a:lnTo>
                  <a:lnTo>
                    <a:pt x="40091" y="5405"/>
                  </a:lnTo>
                  <a:lnTo>
                    <a:pt x="45268" y="2322"/>
                  </a:lnTo>
                  <a:lnTo>
                    <a:pt x="60780" y="0"/>
                  </a:lnTo>
                  <a:lnTo>
                    <a:pt x="70044" y="7557"/>
                  </a:lnTo>
                  <a:lnTo>
                    <a:pt x="70818" y="10885"/>
                  </a:lnTo>
                  <a:lnTo>
                    <a:pt x="71024" y="13162"/>
                  </a:lnTo>
                  <a:lnTo>
                    <a:pt x="72154" y="14680"/>
                  </a:lnTo>
                  <a:lnTo>
                    <a:pt x="76055" y="16366"/>
                  </a:lnTo>
                  <a:lnTo>
                    <a:pt x="77492" y="17808"/>
                  </a:lnTo>
                  <a:lnTo>
                    <a:pt x="82445" y="27252"/>
                  </a:lnTo>
                  <a:lnTo>
                    <a:pt x="89297" y="355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2" name="SMARTInkShape-1180"/>
            <p:cNvSpPr/>
            <p:nvPr/>
          </p:nvSpPr>
          <p:spPr>
            <a:xfrm>
              <a:off x="3696891" y="2259211"/>
              <a:ext cx="17860" cy="107157"/>
            </a:xfrm>
            <a:custGeom>
              <a:avLst/>
              <a:gdLst/>
              <a:ahLst/>
              <a:cxnLst/>
              <a:rect l="0" t="0" r="0" b="0"/>
              <a:pathLst>
                <a:path w="17860" h="107157">
                  <a:moveTo>
                    <a:pt x="0" y="0"/>
                  </a:moveTo>
                  <a:lnTo>
                    <a:pt x="0" y="38732"/>
                  </a:lnTo>
                  <a:lnTo>
                    <a:pt x="9677" y="83283"/>
                  </a:lnTo>
                  <a:lnTo>
                    <a:pt x="17859" y="107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3" name="SMARTInkShape-1181"/>
            <p:cNvSpPr/>
            <p:nvPr/>
          </p:nvSpPr>
          <p:spPr>
            <a:xfrm>
              <a:off x="2991445" y="2223492"/>
              <a:ext cx="44650" cy="80368"/>
            </a:xfrm>
            <a:custGeom>
              <a:avLst/>
              <a:gdLst/>
              <a:ahLst/>
              <a:cxnLst/>
              <a:rect l="0" t="0" r="0" b="0"/>
              <a:pathLst>
                <a:path w="44650" h="80368">
                  <a:moveTo>
                    <a:pt x="0" y="0"/>
                  </a:moveTo>
                  <a:lnTo>
                    <a:pt x="0" y="4741"/>
                  </a:lnTo>
                  <a:lnTo>
                    <a:pt x="2646" y="9714"/>
                  </a:lnTo>
                  <a:lnTo>
                    <a:pt x="14822" y="24671"/>
                  </a:lnTo>
                  <a:lnTo>
                    <a:pt x="17952" y="32997"/>
                  </a:lnTo>
                  <a:lnTo>
                    <a:pt x="23730" y="41747"/>
                  </a:lnTo>
                  <a:lnTo>
                    <a:pt x="26875" y="50624"/>
                  </a:lnTo>
                  <a:lnTo>
                    <a:pt x="32658" y="59538"/>
                  </a:lnTo>
                  <a:lnTo>
                    <a:pt x="35804" y="68463"/>
                  </a:lnTo>
                  <a:lnTo>
                    <a:pt x="44649"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4" name="SMARTInkShape-1182"/>
            <p:cNvSpPr/>
            <p:nvPr/>
          </p:nvSpPr>
          <p:spPr>
            <a:xfrm>
              <a:off x="3064124" y="2241352"/>
              <a:ext cx="34479" cy="80368"/>
            </a:xfrm>
            <a:custGeom>
              <a:avLst/>
              <a:gdLst/>
              <a:ahLst/>
              <a:cxnLst/>
              <a:rect l="0" t="0" r="0" b="0"/>
              <a:pathLst>
                <a:path w="34479" h="80368">
                  <a:moveTo>
                    <a:pt x="7689" y="0"/>
                  </a:moveTo>
                  <a:lnTo>
                    <a:pt x="2948" y="0"/>
                  </a:lnTo>
                  <a:lnTo>
                    <a:pt x="1552" y="992"/>
                  </a:lnTo>
                  <a:lnTo>
                    <a:pt x="621" y="2646"/>
                  </a:lnTo>
                  <a:lnTo>
                    <a:pt x="0" y="4740"/>
                  </a:lnTo>
                  <a:lnTo>
                    <a:pt x="578" y="7129"/>
                  </a:lnTo>
                  <a:lnTo>
                    <a:pt x="5990" y="18091"/>
                  </a:lnTo>
                  <a:lnTo>
                    <a:pt x="8457" y="32772"/>
                  </a:lnTo>
                  <a:lnTo>
                    <a:pt x="14712" y="44654"/>
                  </a:lnTo>
                  <a:lnTo>
                    <a:pt x="15347" y="47629"/>
                  </a:lnTo>
                  <a:lnTo>
                    <a:pt x="34478"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5" name="SMARTInkShape-1183"/>
            <p:cNvSpPr/>
            <p:nvPr/>
          </p:nvSpPr>
          <p:spPr>
            <a:xfrm>
              <a:off x="3116461" y="2339578"/>
              <a:ext cx="107157" cy="79956"/>
            </a:xfrm>
            <a:custGeom>
              <a:avLst/>
              <a:gdLst/>
              <a:ahLst/>
              <a:cxnLst/>
              <a:rect l="0" t="0" r="0" b="0"/>
              <a:pathLst>
                <a:path w="107157" h="79956">
                  <a:moveTo>
                    <a:pt x="0" y="0"/>
                  </a:moveTo>
                  <a:lnTo>
                    <a:pt x="0" y="29888"/>
                  </a:lnTo>
                  <a:lnTo>
                    <a:pt x="2646" y="35773"/>
                  </a:lnTo>
                  <a:lnTo>
                    <a:pt x="6137" y="41696"/>
                  </a:lnTo>
                  <a:lnTo>
                    <a:pt x="8378" y="53583"/>
                  </a:lnTo>
                  <a:lnTo>
                    <a:pt x="8821" y="60745"/>
                  </a:lnTo>
                  <a:lnTo>
                    <a:pt x="9849" y="61333"/>
                  </a:lnTo>
                  <a:lnTo>
                    <a:pt x="17489" y="62462"/>
                  </a:lnTo>
                  <a:lnTo>
                    <a:pt x="17749" y="57754"/>
                  </a:lnTo>
                  <a:lnTo>
                    <a:pt x="20456" y="52788"/>
                  </a:lnTo>
                  <a:lnTo>
                    <a:pt x="34368" y="37101"/>
                  </a:lnTo>
                  <a:lnTo>
                    <a:pt x="35600" y="28152"/>
                  </a:lnTo>
                  <a:lnTo>
                    <a:pt x="35708" y="34597"/>
                  </a:lnTo>
                  <a:lnTo>
                    <a:pt x="43406" y="43309"/>
                  </a:lnTo>
                  <a:lnTo>
                    <a:pt x="44280" y="48992"/>
                  </a:lnTo>
                  <a:lnTo>
                    <a:pt x="44539" y="56960"/>
                  </a:lnTo>
                  <a:lnTo>
                    <a:pt x="47246" y="62688"/>
                  </a:lnTo>
                  <a:lnTo>
                    <a:pt x="49357" y="65605"/>
                  </a:lnTo>
                  <a:lnTo>
                    <a:pt x="54348" y="68845"/>
                  </a:lnTo>
                  <a:lnTo>
                    <a:pt x="57068" y="69709"/>
                  </a:lnTo>
                  <a:lnTo>
                    <a:pt x="58881" y="71278"/>
                  </a:lnTo>
                  <a:lnTo>
                    <a:pt x="60896" y="75666"/>
                  </a:lnTo>
                  <a:lnTo>
                    <a:pt x="62426" y="77233"/>
                  </a:lnTo>
                  <a:lnTo>
                    <a:pt x="66771" y="78974"/>
                  </a:lnTo>
                  <a:lnTo>
                    <a:pt x="74795" y="79955"/>
                  </a:lnTo>
                  <a:lnTo>
                    <a:pt x="80536" y="77538"/>
                  </a:lnTo>
                  <a:lnTo>
                    <a:pt x="87566" y="72643"/>
                  </a:lnTo>
                  <a:lnTo>
                    <a:pt x="93524" y="71795"/>
                  </a:lnTo>
                  <a:lnTo>
                    <a:pt x="95092" y="70683"/>
                  </a:lnTo>
                  <a:lnTo>
                    <a:pt x="96137" y="68950"/>
                  </a:lnTo>
                  <a:lnTo>
                    <a:pt x="97607" y="61771"/>
                  </a:lnTo>
                  <a:lnTo>
                    <a:pt x="97814" y="59040"/>
                  </a:lnTo>
                  <a:lnTo>
                    <a:pt x="98944" y="57220"/>
                  </a:lnTo>
                  <a:lnTo>
                    <a:pt x="100689" y="56006"/>
                  </a:lnTo>
                  <a:lnTo>
                    <a:pt x="107156"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47" name="SMARTInkShape-1184"/>
          <p:cNvSpPr/>
          <p:nvPr/>
        </p:nvSpPr>
        <p:spPr>
          <a:xfrm>
            <a:off x="3053956" y="2473523"/>
            <a:ext cx="17858" cy="169666"/>
          </a:xfrm>
          <a:custGeom>
            <a:avLst/>
            <a:gdLst/>
            <a:ahLst/>
            <a:cxnLst/>
            <a:rect l="0" t="0" r="0" b="0"/>
            <a:pathLst>
              <a:path w="17858" h="169666">
                <a:moveTo>
                  <a:pt x="8927" y="0"/>
                </a:moveTo>
                <a:lnTo>
                  <a:pt x="4186" y="0"/>
                </a:lnTo>
                <a:lnTo>
                  <a:pt x="2790" y="993"/>
                </a:lnTo>
                <a:lnTo>
                  <a:pt x="1859" y="2646"/>
                </a:lnTo>
                <a:lnTo>
                  <a:pt x="106" y="16251"/>
                </a:lnTo>
                <a:lnTo>
                  <a:pt x="0" y="47370"/>
                </a:lnTo>
                <a:lnTo>
                  <a:pt x="8559" y="87710"/>
                </a:lnTo>
                <a:lnTo>
                  <a:pt x="8920" y="130063"/>
                </a:lnTo>
                <a:lnTo>
                  <a:pt x="8926" y="145733"/>
                </a:lnTo>
                <a:lnTo>
                  <a:pt x="11572" y="151752"/>
                </a:lnTo>
                <a:lnTo>
                  <a:pt x="15063" y="157735"/>
                </a:lnTo>
                <a:lnTo>
                  <a:pt x="17857" y="1696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8" name="SMARTInkShape-1185"/>
          <p:cNvSpPr/>
          <p:nvPr/>
        </p:nvSpPr>
        <p:spPr>
          <a:xfrm>
            <a:off x="3009305" y="2509279"/>
            <a:ext cx="928688" cy="160282"/>
          </a:xfrm>
          <a:custGeom>
            <a:avLst/>
            <a:gdLst/>
            <a:ahLst/>
            <a:cxnLst/>
            <a:rect l="0" t="0" r="0" b="0"/>
            <a:pathLst>
              <a:path w="928688" h="160282">
                <a:moveTo>
                  <a:pt x="0" y="44612"/>
                </a:moveTo>
                <a:lnTo>
                  <a:pt x="4740" y="49352"/>
                </a:lnTo>
                <a:lnTo>
                  <a:pt x="9713" y="51679"/>
                </a:lnTo>
                <a:lnTo>
                  <a:pt x="33926" y="56024"/>
                </a:lnTo>
                <a:lnTo>
                  <a:pt x="37500" y="58173"/>
                </a:lnTo>
                <a:lnTo>
                  <a:pt x="52011" y="61197"/>
                </a:lnTo>
                <a:lnTo>
                  <a:pt x="80552" y="64949"/>
                </a:lnTo>
                <a:lnTo>
                  <a:pt x="98281" y="69489"/>
                </a:lnTo>
                <a:lnTo>
                  <a:pt x="139901" y="71289"/>
                </a:lnTo>
                <a:lnTo>
                  <a:pt x="162719" y="70386"/>
                </a:lnTo>
                <a:lnTo>
                  <a:pt x="180456" y="64328"/>
                </a:lnTo>
                <a:lnTo>
                  <a:pt x="207612" y="61723"/>
                </a:lnTo>
                <a:lnTo>
                  <a:pt x="219162" y="55414"/>
                </a:lnTo>
                <a:lnTo>
                  <a:pt x="230262" y="46230"/>
                </a:lnTo>
                <a:lnTo>
                  <a:pt x="231323" y="42685"/>
                </a:lnTo>
                <a:lnTo>
                  <a:pt x="232157" y="28115"/>
                </a:lnTo>
                <a:lnTo>
                  <a:pt x="231170" y="27661"/>
                </a:lnTo>
                <a:lnTo>
                  <a:pt x="219742" y="26872"/>
                </a:lnTo>
                <a:lnTo>
                  <a:pt x="214079" y="29451"/>
                </a:lnTo>
                <a:lnTo>
                  <a:pt x="208256" y="32913"/>
                </a:lnTo>
                <a:lnTo>
                  <a:pt x="202360" y="34451"/>
                </a:lnTo>
                <a:lnTo>
                  <a:pt x="172114" y="55691"/>
                </a:lnTo>
                <a:lnTo>
                  <a:pt x="163146" y="67396"/>
                </a:lnTo>
                <a:lnTo>
                  <a:pt x="159365" y="74684"/>
                </a:lnTo>
                <a:lnTo>
                  <a:pt x="157810" y="88074"/>
                </a:lnTo>
                <a:lnTo>
                  <a:pt x="164897" y="112838"/>
                </a:lnTo>
                <a:lnTo>
                  <a:pt x="178129" y="122229"/>
                </a:lnTo>
                <a:lnTo>
                  <a:pt x="198231" y="128718"/>
                </a:lnTo>
                <a:lnTo>
                  <a:pt x="223702" y="131601"/>
                </a:lnTo>
                <a:lnTo>
                  <a:pt x="246266" y="127591"/>
                </a:lnTo>
                <a:lnTo>
                  <a:pt x="283851" y="114416"/>
                </a:lnTo>
                <a:lnTo>
                  <a:pt x="306475" y="95117"/>
                </a:lnTo>
                <a:lnTo>
                  <a:pt x="309844" y="89218"/>
                </a:lnTo>
                <a:lnTo>
                  <a:pt x="312333" y="83288"/>
                </a:lnTo>
                <a:lnTo>
                  <a:pt x="318321" y="74372"/>
                </a:lnTo>
                <a:lnTo>
                  <a:pt x="321054" y="64234"/>
                </a:lnTo>
                <a:lnTo>
                  <a:pt x="321346" y="58253"/>
                </a:lnTo>
                <a:lnTo>
                  <a:pt x="320394" y="56682"/>
                </a:lnTo>
                <a:lnTo>
                  <a:pt x="318768" y="55635"/>
                </a:lnTo>
                <a:lnTo>
                  <a:pt x="313769" y="53955"/>
                </a:lnTo>
                <a:lnTo>
                  <a:pt x="308163" y="53664"/>
                </a:lnTo>
                <a:lnTo>
                  <a:pt x="302987" y="56242"/>
                </a:lnTo>
                <a:lnTo>
                  <a:pt x="282395" y="74792"/>
                </a:lnTo>
                <a:lnTo>
                  <a:pt x="271784" y="92502"/>
                </a:lnTo>
                <a:lnTo>
                  <a:pt x="268659" y="106584"/>
                </a:lnTo>
                <a:lnTo>
                  <a:pt x="268403" y="109739"/>
                </a:lnTo>
                <a:lnTo>
                  <a:pt x="270764" y="115890"/>
                </a:lnTo>
                <a:lnTo>
                  <a:pt x="272783" y="118920"/>
                </a:lnTo>
                <a:lnTo>
                  <a:pt x="301562" y="136056"/>
                </a:lnTo>
                <a:lnTo>
                  <a:pt x="317114" y="140829"/>
                </a:lnTo>
                <a:lnTo>
                  <a:pt x="345491" y="142573"/>
                </a:lnTo>
                <a:lnTo>
                  <a:pt x="357281" y="137429"/>
                </a:lnTo>
                <a:lnTo>
                  <a:pt x="381018" y="117957"/>
                </a:lnTo>
                <a:lnTo>
                  <a:pt x="403823" y="81736"/>
                </a:lnTo>
                <a:lnTo>
                  <a:pt x="419018" y="46234"/>
                </a:lnTo>
                <a:lnTo>
                  <a:pt x="419494" y="40352"/>
                </a:lnTo>
                <a:lnTo>
                  <a:pt x="420553" y="39788"/>
                </a:lnTo>
                <a:lnTo>
                  <a:pt x="422251" y="40403"/>
                </a:lnTo>
                <a:lnTo>
                  <a:pt x="427366" y="43780"/>
                </a:lnTo>
                <a:lnTo>
                  <a:pt x="435505" y="45440"/>
                </a:lnTo>
                <a:lnTo>
                  <a:pt x="443782" y="50700"/>
                </a:lnTo>
                <a:lnTo>
                  <a:pt x="452519" y="53692"/>
                </a:lnTo>
                <a:lnTo>
                  <a:pt x="458426" y="57908"/>
                </a:lnTo>
                <a:lnTo>
                  <a:pt x="461714" y="63089"/>
                </a:lnTo>
                <a:lnTo>
                  <a:pt x="464167" y="68699"/>
                </a:lnTo>
                <a:lnTo>
                  <a:pt x="480839" y="87867"/>
                </a:lnTo>
                <a:lnTo>
                  <a:pt x="482083" y="96826"/>
                </a:lnTo>
                <a:lnTo>
                  <a:pt x="483115" y="97281"/>
                </a:lnTo>
                <a:lnTo>
                  <a:pt x="489881" y="98070"/>
                </a:lnTo>
                <a:lnTo>
                  <a:pt x="490298" y="97118"/>
                </a:lnTo>
                <a:lnTo>
                  <a:pt x="491022" y="90491"/>
                </a:lnTo>
                <a:lnTo>
                  <a:pt x="495840" y="84884"/>
                </a:lnTo>
                <a:lnTo>
                  <a:pt x="500832" y="82354"/>
                </a:lnTo>
                <a:lnTo>
                  <a:pt x="516861" y="75990"/>
                </a:lnTo>
                <a:lnTo>
                  <a:pt x="528632" y="68020"/>
                </a:lnTo>
                <a:lnTo>
                  <a:pt x="549602" y="39463"/>
                </a:lnTo>
                <a:lnTo>
                  <a:pt x="553109" y="28622"/>
                </a:lnTo>
                <a:lnTo>
                  <a:pt x="553626" y="18239"/>
                </a:lnTo>
                <a:lnTo>
                  <a:pt x="545951" y="17859"/>
                </a:lnTo>
                <a:lnTo>
                  <a:pt x="531441" y="31126"/>
                </a:lnTo>
                <a:lnTo>
                  <a:pt x="528891" y="36303"/>
                </a:lnTo>
                <a:lnTo>
                  <a:pt x="528211" y="39072"/>
                </a:lnTo>
                <a:lnTo>
                  <a:pt x="518828" y="53382"/>
                </a:lnTo>
                <a:lnTo>
                  <a:pt x="518325" y="57770"/>
                </a:lnTo>
                <a:lnTo>
                  <a:pt x="519183" y="59337"/>
                </a:lnTo>
                <a:lnTo>
                  <a:pt x="520746" y="60382"/>
                </a:lnTo>
                <a:lnTo>
                  <a:pt x="527688" y="61852"/>
                </a:lnTo>
                <a:lnTo>
                  <a:pt x="556632" y="62460"/>
                </a:lnTo>
                <a:lnTo>
                  <a:pt x="562576" y="59821"/>
                </a:lnTo>
                <a:lnTo>
                  <a:pt x="565551" y="57727"/>
                </a:lnTo>
                <a:lnTo>
                  <a:pt x="568856" y="52756"/>
                </a:lnTo>
                <a:lnTo>
                  <a:pt x="569737" y="50041"/>
                </a:lnTo>
                <a:lnTo>
                  <a:pt x="571317" y="48232"/>
                </a:lnTo>
                <a:lnTo>
                  <a:pt x="575718" y="46220"/>
                </a:lnTo>
                <a:lnTo>
                  <a:pt x="577288" y="44692"/>
                </a:lnTo>
                <a:lnTo>
                  <a:pt x="580426" y="35693"/>
                </a:lnTo>
                <a:lnTo>
                  <a:pt x="575688" y="35685"/>
                </a:lnTo>
                <a:lnTo>
                  <a:pt x="574292" y="36676"/>
                </a:lnTo>
                <a:lnTo>
                  <a:pt x="573361" y="38329"/>
                </a:lnTo>
                <a:lnTo>
                  <a:pt x="571609" y="51932"/>
                </a:lnTo>
                <a:lnTo>
                  <a:pt x="571532" y="57805"/>
                </a:lnTo>
                <a:lnTo>
                  <a:pt x="572513" y="59360"/>
                </a:lnTo>
                <a:lnTo>
                  <a:pt x="574160" y="60397"/>
                </a:lnTo>
                <a:lnTo>
                  <a:pt x="581218" y="61857"/>
                </a:lnTo>
                <a:lnTo>
                  <a:pt x="606052" y="62435"/>
                </a:lnTo>
                <a:lnTo>
                  <a:pt x="614307" y="59809"/>
                </a:lnTo>
                <a:lnTo>
                  <a:pt x="636925" y="48230"/>
                </a:lnTo>
                <a:lnTo>
                  <a:pt x="647991" y="44691"/>
                </a:lnTo>
                <a:lnTo>
                  <a:pt x="654444" y="40348"/>
                </a:lnTo>
                <a:lnTo>
                  <a:pt x="657973" y="35110"/>
                </a:lnTo>
                <a:lnTo>
                  <a:pt x="658914" y="32324"/>
                </a:lnTo>
                <a:lnTo>
                  <a:pt x="660534" y="30467"/>
                </a:lnTo>
                <a:lnTo>
                  <a:pt x="664979" y="28403"/>
                </a:lnTo>
                <a:lnTo>
                  <a:pt x="666562" y="26861"/>
                </a:lnTo>
                <a:lnTo>
                  <a:pt x="669690" y="17944"/>
                </a:lnTo>
                <a:lnTo>
                  <a:pt x="669726" y="61295"/>
                </a:lnTo>
                <a:lnTo>
                  <a:pt x="669726" y="73147"/>
                </a:lnTo>
                <a:lnTo>
                  <a:pt x="672372" y="79783"/>
                </a:lnTo>
                <a:lnTo>
                  <a:pt x="674467" y="82942"/>
                </a:lnTo>
                <a:lnTo>
                  <a:pt x="680750" y="105210"/>
                </a:lnTo>
                <a:lnTo>
                  <a:pt x="683029" y="108823"/>
                </a:lnTo>
                <a:lnTo>
                  <a:pt x="686235" y="123389"/>
                </a:lnTo>
                <a:lnTo>
                  <a:pt x="687550" y="149885"/>
                </a:lnTo>
                <a:lnTo>
                  <a:pt x="679894" y="159291"/>
                </a:lnTo>
                <a:lnTo>
                  <a:pt x="676560" y="160072"/>
                </a:lnTo>
                <a:lnTo>
                  <a:pt x="674283" y="160281"/>
                </a:lnTo>
                <a:lnTo>
                  <a:pt x="669105" y="157867"/>
                </a:lnTo>
                <a:lnTo>
                  <a:pt x="656543" y="147384"/>
                </a:lnTo>
                <a:lnTo>
                  <a:pt x="653945" y="142213"/>
                </a:lnTo>
                <a:lnTo>
                  <a:pt x="652049" y="124924"/>
                </a:lnTo>
                <a:lnTo>
                  <a:pt x="651989" y="121966"/>
                </a:lnTo>
                <a:lnTo>
                  <a:pt x="654567" y="116033"/>
                </a:lnTo>
                <a:lnTo>
                  <a:pt x="672861" y="95212"/>
                </a:lnTo>
                <a:lnTo>
                  <a:pt x="694674" y="77685"/>
                </a:lnTo>
                <a:lnTo>
                  <a:pt x="702642" y="68240"/>
                </a:lnTo>
                <a:lnTo>
                  <a:pt x="746023" y="38731"/>
                </a:lnTo>
                <a:lnTo>
                  <a:pt x="770887" y="14849"/>
                </a:lnTo>
                <a:lnTo>
                  <a:pt x="774218" y="8894"/>
                </a:lnTo>
                <a:lnTo>
                  <a:pt x="776356" y="1727"/>
                </a:lnTo>
                <a:lnTo>
                  <a:pt x="775539" y="1139"/>
                </a:lnTo>
                <a:lnTo>
                  <a:pt x="769148" y="118"/>
                </a:lnTo>
                <a:lnTo>
                  <a:pt x="768750" y="1059"/>
                </a:lnTo>
                <a:lnTo>
                  <a:pt x="768307" y="4750"/>
                </a:lnTo>
                <a:lnTo>
                  <a:pt x="767197" y="6131"/>
                </a:lnTo>
                <a:lnTo>
                  <a:pt x="755555" y="13270"/>
                </a:lnTo>
                <a:lnTo>
                  <a:pt x="752521" y="18445"/>
                </a:lnTo>
                <a:lnTo>
                  <a:pt x="750180" y="24052"/>
                </a:lnTo>
                <a:lnTo>
                  <a:pt x="744276" y="32787"/>
                </a:lnTo>
                <a:lnTo>
                  <a:pt x="742086" y="41659"/>
                </a:lnTo>
                <a:lnTo>
                  <a:pt x="741574" y="47599"/>
                </a:lnTo>
                <a:lnTo>
                  <a:pt x="743992" y="53546"/>
                </a:lnTo>
                <a:lnTo>
                  <a:pt x="753629" y="65448"/>
                </a:lnTo>
                <a:lnTo>
                  <a:pt x="761918" y="68755"/>
                </a:lnTo>
                <a:lnTo>
                  <a:pt x="771224" y="71217"/>
                </a:lnTo>
                <a:lnTo>
                  <a:pt x="783033" y="77189"/>
                </a:lnTo>
                <a:lnTo>
                  <a:pt x="810042" y="79917"/>
                </a:lnTo>
                <a:lnTo>
                  <a:pt x="819071" y="77501"/>
                </a:lnTo>
                <a:lnTo>
                  <a:pt x="839174" y="64869"/>
                </a:lnTo>
                <a:lnTo>
                  <a:pt x="845247" y="62544"/>
                </a:lnTo>
                <a:lnTo>
                  <a:pt x="851254" y="58204"/>
                </a:lnTo>
                <a:lnTo>
                  <a:pt x="854585" y="50322"/>
                </a:lnTo>
                <a:lnTo>
                  <a:pt x="855473" y="45442"/>
                </a:lnTo>
                <a:lnTo>
                  <a:pt x="857057" y="42189"/>
                </a:lnTo>
                <a:lnTo>
                  <a:pt x="859106" y="40020"/>
                </a:lnTo>
                <a:lnTo>
                  <a:pt x="861464" y="38574"/>
                </a:lnTo>
                <a:lnTo>
                  <a:pt x="863036" y="36618"/>
                </a:lnTo>
                <a:lnTo>
                  <a:pt x="864782" y="31798"/>
                </a:lnTo>
                <a:lnTo>
                  <a:pt x="866896" y="20620"/>
                </a:lnTo>
                <a:lnTo>
                  <a:pt x="873832" y="10633"/>
                </a:lnTo>
                <a:lnTo>
                  <a:pt x="874731" y="4668"/>
                </a:lnTo>
                <a:lnTo>
                  <a:pt x="875849" y="3100"/>
                </a:lnTo>
                <a:lnTo>
                  <a:pt x="877586" y="2054"/>
                </a:lnTo>
                <a:lnTo>
                  <a:pt x="884181" y="238"/>
                </a:lnTo>
                <a:lnTo>
                  <a:pt x="901096" y="0"/>
                </a:lnTo>
                <a:lnTo>
                  <a:pt x="909148" y="2625"/>
                </a:lnTo>
                <a:lnTo>
                  <a:pt x="916034" y="6107"/>
                </a:lnTo>
                <a:lnTo>
                  <a:pt x="922402" y="7655"/>
                </a:lnTo>
                <a:lnTo>
                  <a:pt x="924498" y="9060"/>
                </a:lnTo>
                <a:lnTo>
                  <a:pt x="925894" y="10988"/>
                </a:lnTo>
                <a:lnTo>
                  <a:pt x="928687" y="178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56" name="SMARTInkShape-Group254"/>
          <p:cNvGrpSpPr/>
          <p:nvPr/>
        </p:nvGrpSpPr>
        <p:grpSpPr>
          <a:xfrm>
            <a:off x="3018280" y="2661047"/>
            <a:ext cx="633963" cy="151806"/>
            <a:chOff x="3018280" y="2661047"/>
            <a:chExt cx="633963" cy="151806"/>
          </a:xfrm>
        </p:grpSpPr>
        <p:sp>
          <p:nvSpPr>
            <p:cNvPr id="1949" name="SMARTInkShape-1186"/>
            <p:cNvSpPr/>
            <p:nvPr/>
          </p:nvSpPr>
          <p:spPr>
            <a:xfrm>
              <a:off x="3607626" y="2661047"/>
              <a:ext cx="35688" cy="116087"/>
            </a:xfrm>
            <a:custGeom>
              <a:avLst/>
              <a:gdLst/>
              <a:ahLst/>
              <a:cxnLst/>
              <a:rect l="0" t="0" r="0" b="0"/>
              <a:pathLst>
                <a:path w="35688" h="116087">
                  <a:moveTo>
                    <a:pt x="8897" y="0"/>
                  </a:moveTo>
                  <a:lnTo>
                    <a:pt x="8897" y="29911"/>
                  </a:lnTo>
                  <a:lnTo>
                    <a:pt x="6252" y="35783"/>
                  </a:lnTo>
                  <a:lnTo>
                    <a:pt x="1209" y="42897"/>
                  </a:lnTo>
                  <a:lnTo>
                    <a:pt x="0" y="74155"/>
                  </a:lnTo>
                  <a:lnTo>
                    <a:pt x="2628" y="80252"/>
                  </a:lnTo>
                  <a:lnTo>
                    <a:pt x="6111" y="86269"/>
                  </a:lnTo>
                  <a:lnTo>
                    <a:pt x="7659" y="92251"/>
                  </a:lnTo>
                  <a:lnTo>
                    <a:pt x="9064" y="94243"/>
                  </a:lnTo>
                  <a:lnTo>
                    <a:pt x="10993" y="95570"/>
                  </a:lnTo>
                  <a:lnTo>
                    <a:pt x="13271" y="96456"/>
                  </a:lnTo>
                  <a:lnTo>
                    <a:pt x="14789" y="98038"/>
                  </a:lnTo>
                  <a:lnTo>
                    <a:pt x="19873" y="107707"/>
                  </a:lnTo>
                  <a:lnTo>
                    <a:pt x="22168" y="110500"/>
                  </a:lnTo>
                  <a:lnTo>
                    <a:pt x="27363" y="113603"/>
                  </a:lnTo>
                  <a:lnTo>
                    <a:pt x="35687"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0" name="SMARTInkShape-1187"/>
            <p:cNvSpPr/>
            <p:nvPr/>
          </p:nvSpPr>
          <p:spPr>
            <a:xfrm>
              <a:off x="3554016" y="2687836"/>
              <a:ext cx="98227" cy="8931"/>
            </a:xfrm>
            <a:custGeom>
              <a:avLst/>
              <a:gdLst/>
              <a:ahLst/>
              <a:cxnLst/>
              <a:rect l="0" t="0" r="0" b="0"/>
              <a:pathLst>
                <a:path w="98227" h="8931">
                  <a:moveTo>
                    <a:pt x="0" y="8930"/>
                  </a:moveTo>
                  <a:lnTo>
                    <a:pt x="0" y="4189"/>
                  </a:lnTo>
                  <a:lnTo>
                    <a:pt x="992" y="2793"/>
                  </a:lnTo>
                  <a:lnTo>
                    <a:pt x="2645" y="1862"/>
                  </a:lnTo>
                  <a:lnTo>
                    <a:pt x="12428" y="368"/>
                  </a:lnTo>
                  <a:lnTo>
                    <a:pt x="56191" y="3"/>
                  </a:lnTo>
                  <a:lnTo>
                    <a:pt x="9822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1" name="SMARTInkShape-1188"/>
            <p:cNvSpPr/>
            <p:nvPr/>
          </p:nvSpPr>
          <p:spPr>
            <a:xfrm>
              <a:off x="3491508" y="2705695"/>
              <a:ext cx="53543" cy="70188"/>
            </a:xfrm>
            <a:custGeom>
              <a:avLst/>
              <a:gdLst/>
              <a:ahLst/>
              <a:cxnLst/>
              <a:rect l="0" t="0" r="0" b="0"/>
              <a:pathLst>
                <a:path w="53543" h="70188">
                  <a:moveTo>
                    <a:pt x="35719" y="0"/>
                  </a:moveTo>
                  <a:lnTo>
                    <a:pt x="26898" y="0"/>
                  </a:lnTo>
                  <a:lnTo>
                    <a:pt x="19110" y="7689"/>
                  </a:lnTo>
                  <a:lnTo>
                    <a:pt x="18230" y="13303"/>
                  </a:lnTo>
                  <a:lnTo>
                    <a:pt x="20670" y="18480"/>
                  </a:lnTo>
                  <a:lnTo>
                    <a:pt x="31171" y="31043"/>
                  </a:lnTo>
                  <a:lnTo>
                    <a:pt x="36343" y="33641"/>
                  </a:lnTo>
                  <a:lnTo>
                    <a:pt x="39112" y="34334"/>
                  </a:lnTo>
                  <a:lnTo>
                    <a:pt x="40957" y="35788"/>
                  </a:lnTo>
                  <a:lnTo>
                    <a:pt x="43008" y="40049"/>
                  </a:lnTo>
                  <a:lnTo>
                    <a:pt x="44547" y="41582"/>
                  </a:lnTo>
                  <a:lnTo>
                    <a:pt x="48903" y="43286"/>
                  </a:lnTo>
                  <a:lnTo>
                    <a:pt x="50461" y="44732"/>
                  </a:lnTo>
                  <a:lnTo>
                    <a:pt x="53542" y="53459"/>
                  </a:lnTo>
                  <a:lnTo>
                    <a:pt x="48827" y="58283"/>
                  </a:lnTo>
                  <a:lnTo>
                    <a:pt x="43860" y="60631"/>
                  </a:lnTo>
                  <a:lnTo>
                    <a:pt x="28907" y="63427"/>
                  </a:lnTo>
                  <a:lnTo>
                    <a:pt x="20582" y="68623"/>
                  </a:lnTo>
                  <a:lnTo>
                    <a:pt x="14769" y="70187"/>
                  </a:lnTo>
                  <a:lnTo>
                    <a:pt x="12823" y="69612"/>
                  </a:lnTo>
                  <a:lnTo>
                    <a:pt x="11525" y="68236"/>
                  </a:lnTo>
                  <a:lnTo>
                    <a:pt x="10660" y="66327"/>
                  </a:lnTo>
                  <a:lnTo>
                    <a:pt x="9091" y="65054"/>
                  </a:lnTo>
                  <a:lnTo>
                    <a:pt x="0"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2" name="SMARTInkShape-1189"/>
            <p:cNvSpPr/>
            <p:nvPr/>
          </p:nvSpPr>
          <p:spPr>
            <a:xfrm>
              <a:off x="3269616" y="2732494"/>
              <a:ext cx="159385" cy="44640"/>
            </a:xfrm>
            <a:custGeom>
              <a:avLst/>
              <a:gdLst/>
              <a:ahLst/>
              <a:cxnLst/>
              <a:rect l="0" t="0" r="0" b="0"/>
              <a:pathLst>
                <a:path w="159385" h="44640">
                  <a:moveTo>
                    <a:pt x="16509" y="26779"/>
                  </a:moveTo>
                  <a:lnTo>
                    <a:pt x="8820" y="26779"/>
                  </a:lnTo>
                  <a:lnTo>
                    <a:pt x="0" y="19091"/>
                  </a:lnTo>
                  <a:lnTo>
                    <a:pt x="542" y="18677"/>
                  </a:lnTo>
                  <a:lnTo>
                    <a:pt x="44107" y="17854"/>
                  </a:lnTo>
                  <a:lnTo>
                    <a:pt x="73170" y="16858"/>
                  </a:lnTo>
                  <a:lnTo>
                    <a:pt x="112096" y="9472"/>
                  </a:lnTo>
                  <a:lnTo>
                    <a:pt x="115953" y="9288"/>
                  </a:lnTo>
                  <a:lnTo>
                    <a:pt x="122883" y="6438"/>
                  </a:lnTo>
                  <a:lnTo>
                    <a:pt x="129271" y="2856"/>
                  </a:lnTo>
                  <a:lnTo>
                    <a:pt x="141456" y="557"/>
                  </a:lnTo>
                  <a:lnTo>
                    <a:pt x="150298" y="0"/>
                  </a:lnTo>
                  <a:lnTo>
                    <a:pt x="150454" y="39938"/>
                  </a:lnTo>
                  <a:lnTo>
                    <a:pt x="151447" y="41505"/>
                  </a:lnTo>
                  <a:lnTo>
                    <a:pt x="153100" y="42549"/>
                  </a:lnTo>
                  <a:lnTo>
                    <a:pt x="159384" y="446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3" name="SMARTInkShape-1190"/>
            <p:cNvSpPr/>
            <p:nvPr/>
          </p:nvSpPr>
          <p:spPr>
            <a:xfrm>
              <a:off x="3420070" y="2696766"/>
              <a:ext cx="8931" cy="1"/>
            </a:xfrm>
            <a:custGeom>
              <a:avLst/>
              <a:gdLst/>
              <a:ahLst/>
              <a:cxnLst/>
              <a:rect l="0" t="0" r="0" b="0"/>
              <a:pathLst>
                <a:path w="8931" h="1">
                  <a:moveTo>
                    <a:pt x="8930"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4" name="SMARTInkShape-1191"/>
            <p:cNvSpPr/>
            <p:nvPr/>
          </p:nvSpPr>
          <p:spPr>
            <a:xfrm>
              <a:off x="3018280" y="2750344"/>
              <a:ext cx="258916" cy="62498"/>
            </a:xfrm>
            <a:custGeom>
              <a:avLst/>
              <a:gdLst/>
              <a:ahLst/>
              <a:cxnLst/>
              <a:rect l="0" t="0" r="0" b="0"/>
              <a:pathLst>
                <a:path w="258916" h="62498">
                  <a:moveTo>
                    <a:pt x="71392" y="0"/>
                  </a:moveTo>
                  <a:lnTo>
                    <a:pt x="45660" y="0"/>
                  </a:lnTo>
                  <a:lnTo>
                    <a:pt x="37466" y="2646"/>
                  </a:lnTo>
                  <a:lnTo>
                    <a:pt x="17971" y="18091"/>
                  </a:lnTo>
                  <a:lnTo>
                    <a:pt x="11931" y="22923"/>
                  </a:lnTo>
                  <a:lnTo>
                    <a:pt x="5939" y="25071"/>
                  </a:lnTo>
                  <a:lnTo>
                    <a:pt x="3944" y="26636"/>
                  </a:lnTo>
                  <a:lnTo>
                    <a:pt x="1728" y="31020"/>
                  </a:lnTo>
                  <a:lnTo>
                    <a:pt x="0" y="48899"/>
                  </a:lnTo>
                  <a:lnTo>
                    <a:pt x="977" y="50458"/>
                  </a:lnTo>
                  <a:lnTo>
                    <a:pt x="2620" y="51498"/>
                  </a:lnTo>
                  <a:lnTo>
                    <a:pt x="9051" y="53304"/>
                  </a:lnTo>
                  <a:lnTo>
                    <a:pt x="21204" y="53542"/>
                  </a:lnTo>
                  <a:lnTo>
                    <a:pt x="49753" y="44481"/>
                  </a:lnTo>
                  <a:lnTo>
                    <a:pt x="64277" y="33673"/>
                  </a:lnTo>
                  <a:lnTo>
                    <a:pt x="66649" y="31378"/>
                  </a:lnTo>
                  <a:lnTo>
                    <a:pt x="71930" y="28829"/>
                  </a:lnTo>
                  <a:lnTo>
                    <a:pt x="87519" y="26908"/>
                  </a:lnTo>
                  <a:lnTo>
                    <a:pt x="98737" y="33872"/>
                  </a:lnTo>
                  <a:lnTo>
                    <a:pt x="101528" y="34488"/>
                  </a:lnTo>
                  <a:lnTo>
                    <a:pt x="110197" y="40094"/>
                  </a:lnTo>
                  <a:lnTo>
                    <a:pt x="113443" y="45270"/>
                  </a:lnTo>
                  <a:lnTo>
                    <a:pt x="114309" y="48039"/>
                  </a:lnTo>
                  <a:lnTo>
                    <a:pt x="115878" y="49885"/>
                  </a:lnTo>
                  <a:lnTo>
                    <a:pt x="132246" y="61122"/>
                  </a:lnTo>
                  <a:lnTo>
                    <a:pt x="141443" y="62386"/>
                  </a:lnTo>
                  <a:lnTo>
                    <a:pt x="150396" y="62497"/>
                  </a:lnTo>
                  <a:lnTo>
                    <a:pt x="150850" y="61508"/>
                  </a:lnTo>
                  <a:lnTo>
                    <a:pt x="151639" y="54818"/>
                  </a:lnTo>
                  <a:lnTo>
                    <a:pt x="159437" y="45998"/>
                  </a:lnTo>
                  <a:lnTo>
                    <a:pt x="160318" y="40308"/>
                  </a:lnTo>
                  <a:lnTo>
                    <a:pt x="161434" y="38778"/>
                  </a:lnTo>
                  <a:lnTo>
                    <a:pt x="163170" y="37758"/>
                  </a:lnTo>
                  <a:lnTo>
                    <a:pt x="165319" y="37078"/>
                  </a:lnTo>
                  <a:lnTo>
                    <a:pt x="166752" y="35633"/>
                  </a:lnTo>
                  <a:lnTo>
                    <a:pt x="168345" y="31381"/>
                  </a:lnTo>
                  <a:lnTo>
                    <a:pt x="169761" y="29850"/>
                  </a:lnTo>
                  <a:lnTo>
                    <a:pt x="187660" y="19900"/>
                  </a:lnTo>
                  <a:lnTo>
                    <a:pt x="231576" y="9497"/>
                  </a:lnTo>
                  <a:lnTo>
                    <a:pt x="258915" y="89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5" name="SMARTInkShape-1192"/>
            <p:cNvSpPr/>
            <p:nvPr/>
          </p:nvSpPr>
          <p:spPr>
            <a:xfrm>
              <a:off x="3322221" y="2687836"/>
              <a:ext cx="53202" cy="125017"/>
            </a:xfrm>
            <a:custGeom>
              <a:avLst/>
              <a:gdLst/>
              <a:ahLst/>
              <a:cxnLst/>
              <a:rect l="0" t="0" r="0" b="0"/>
              <a:pathLst>
                <a:path w="53202" h="125017">
                  <a:moveTo>
                    <a:pt x="17482" y="0"/>
                  </a:moveTo>
                  <a:lnTo>
                    <a:pt x="17482" y="12429"/>
                  </a:lnTo>
                  <a:lnTo>
                    <a:pt x="14837" y="18091"/>
                  </a:lnTo>
                  <a:lnTo>
                    <a:pt x="11345" y="23916"/>
                  </a:lnTo>
                  <a:lnTo>
                    <a:pt x="9104" y="35739"/>
                  </a:lnTo>
                  <a:lnTo>
                    <a:pt x="8920" y="38709"/>
                  </a:lnTo>
                  <a:lnTo>
                    <a:pt x="6070" y="44655"/>
                  </a:lnTo>
                  <a:lnTo>
                    <a:pt x="3921" y="47629"/>
                  </a:lnTo>
                  <a:lnTo>
                    <a:pt x="896" y="61296"/>
                  </a:lnTo>
                  <a:lnTo>
                    <a:pt x="0" y="73173"/>
                  </a:lnTo>
                  <a:lnTo>
                    <a:pt x="2436" y="79815"/>
                  </a:lnTo>
                  <a:lnTo>
                    <a:pt x="15083" y="98178"/>
                  </a:lnTo>
                  <a:lnTo>
                    <a:pt x="17408" y="104158"/>
                  </a:lnTo>
                  <a:lnTo>
                    <a:pt x="21749" y="110123"/>
                  </a:lnTo>
                  <a:lnTo>
                    <a:pt x="41379" y="123251"/>
                  </a:lnTo>
                  <a:lnTo>
                    <a:pt x="53201" y="1250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67" name="SMARTInkShape-Group255"/>
          <p:cNvGrpSpPr/>
          <p:nvPr/>
        </p:nvGrpSpPr>
        <p:grpSpPr>
          <a:xfrm>
            <a:off x="2982548" y="2803922"/>
            <a:ext cx="910797" cy="276407"/>
            <a:chOff x="2982548" y="2803922"/>
            <a:chExt cx="910797" cy="276407"/>
          </a:xfrm>
        </p:grpSpPr>
        <p:sp>
          <p:nvSpPr>
            <p:cNvPr id="1957" name="SMARTInkShape-1193"/>
            <p:cNvSpPr/>
            <p:nvPr/>
          </p:nvSpPr>
          <p:spPr>
            <a:xfrm>
              <a:off x="3286126" y="2902148"/>
              <a:ext cx="169664" cy="107112"/>
            </a:xfrm>
            <a:custGeom>
              <a:avLst/>
              <a:gdLst/>
              <a:ahLst/>
              <a:cxnLst/>
              <a:rect l="0" t="0" r="0" b="0"/>
              <a:pathLst>
                <a:path w="169664" h="107112">
                  <a:moveTo>
                    <a:pt x="8929" y="0"/>
                  </a:moveTo>
                  <a:lnTo>
                    <a:pt x="8929" y="42689"/>
                  </a:lnTo>
                  <a:lnTo>
                    <a:pt x="8929" y="64247"/>
                  </a:lnTo>
                  <a:lnTo>
                    <a:pt x="6283" y="70888"/>
                  </a:lnTo>
                  <a:lnTo>
                    <a:pt x="2792" y="77147"/>
                  </a:lnTo>
                  <a:lnTo>
                    <a:pt x="551" y="89249"/>
                  </a:lnTo>
                  <a:lnTo>
                    <a:pt x="0" y="107111"/>
                  </a:lnTo>
                  <a:lnTo>
                    <a:pt x="24087" y="84060"/>
                  </a:lnTo>
                  <a:lnTo>
                    <a:pt x="35772" y="78451"/>
                  </a:lnTo>
                  <a:lnTo>
                    <a:pt x="50608" y="66225"/>
                  </a:lnTo>
                  <a:lnTo>
                    <a:pt x="56557" y="64160"/>
                  </a:lnTo>
                  <a:lnTo>
                    <a:pt x="58540" y="62617"/>
                  </a:lnTo>
                  <a:lnTo>
                    <a:pt x="62324" y="56698"/>
                  </a:lnTo>
                  <a:lnTo>
                    <a:pt x="71314" y="53615"/>
                  </a:lnTo>
                  <a:lnTo>
                    <a:pt x="63737" y="53582"/>
                  </a:lnTo>
                  <a:lnTo>
                    <a:pt x="58131" y="58320"/>
                  </a:lnTo>
                  <a:lnTo>
                    <a:pt x="55601" y="63293"/>
                  </a:lnTo>
                  <a:lnTo>
                    <a:pt x="54927" y="66008"/>
                  </a:lnTo>
                  <a:lnTo>
                    <a:pt x="53484" y="67818"/>
                  </a:lnTo>
                  <a:lnTo>
                    <a:pt x="49236" y="69829"/>
                  </a:lnTo>
                  <a:lnTo>
                    <a:pt x="47707" y="71357"/>
                  </a:lnTo>
                  <a:lnTo>
                    <a:pt x="46007" y="75702"/>
                  </a:lnTo>
                  <a:lnTo>
                    <a:pt x="45051" y="83726"/>
                  </a:lnTo>
                  <a:lnTo>
                    <a:pt x="45908" y="85583"/>
                  </a:lnTo>
                  <a:lnTo>
                    <a:pt x="47472" y="86821"/>
                  </a:lnTo>
                  <a:lnTo>
                    <a:pt x="49507" y="87647"/>
                  </a:lnTo>
                  <a:lnTo>
                    <a:pt x="50864" y="89189"/>
                  </a:lnTo>
                  <a:lnTo>
                    <a:pt x="52371" y="93549"/>
                  </a:lnTo>
                  <a:lnTo>
                    <a:pt x="53765" y="95108"/>
                  </a:lnTo>
                  <a:lnTo>
                    <a:pt x="57960" y="96841"/>
                  </a:lnTo>
                  <a:lnTo>
                    <a:pt x="74537" y="98105"/>
                  </a:lnTo>
                  <a:lnTo>
                    <a:pt x="80421" y="95527"/>
                  </a:lnTo>
                  <a:lnTo>
                    <a:pt x="86344" y="92066"/>
                  </a:lnTo>
                  <a:lnTo>
                    <a:pt x="105946" y="84921"/>
                  </a:lnTo>
                  <a:lnTo>
                    <a:pt x="109326" y="82411"/>
                  </a:lnTo>
                  <a:lnTo>
                    <a:pt x="115074" y="75130"/>
                  </a:lnTo>
                  <a:lnTo>
                    <a:pt x="128250" y="67184"/>
                  </a:lnTo>
                  <a:lnTo>
                    <a:pt x="131413" y="61940"/>
                  </a:lnTo>
                  <a:lnTo>
                    <a:pt x="132257" y="59153"/>
                  </a:lnTo>
                  <a:lnTo>
                    <a:pt x="131827" y="57295"/>
                  </a:lnTo>
                  <a:lnTo>
                    <a:pt x="130548" y="56056"/>
                  </a:lnTo>
                  <a:lnTo>
                    <a:pt x="126108" y="54068"/>
                  </a:lnTo>
                  <a:lnTo>
                    <a:pt x="108793" y="53591"/>
                  </a:lnTo>
                  <a:lnTo>
                    <a:pt x="90948" y="69829"/>
                  </a:lnTo>
                  <a:lnTo>
                    <a:pt x="90030" y="73369"/>
                  </a:lnTo>
                  <a:lnTo>
                    <a:pt x="89441" y="83726"/>
                  </a:lnTo>
                  <a:lnTo>
                    <a:pt x="90385" y="85583"/>
                  </a:lnTo>
                  <a:lnTo>
                    <a:pt x="92006" y="86821"/>
                  </a:lnTo>
                  <a:lnTo>
                    <a:pt x="96454" y="89189"/>
                  </a:lnTo>
                  <a:lnTo>
                    <a:pt x="104536" y="95108"/>
                  </a:lnTo>
                  <a:lnTo>
                    <a:pt x="110291" y="96841"/>
                  </a:lnTo>
                  <a:lnTo>
                    <a:pt x="153175" y="98191"/>
                  </a:lnTo>
                  <a:lnTo>
                    <a:pt x="169663" y="982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8" name="SMARTInkShape-1194"/>
            <p:cNvSpPr/>
            <p:nvPr/>
          </p:nvSpPr>
          <p:spPr>
            <a:xfrm>
              <a:off x="3482956" y="2870215"/>
              <a:ext cx="35342" cy="130161"/>
            </a:xfrm>
            <a:custGeom>
              <a:avLst/>
              <a:gdLst/>
              <a:ahLst/>
              <a:cxnLst/>
              <a:rect l="0" t="0" r="0" b="0"/>
              <a:pathLst>
                <a:path w="35342" h="130161">
                  <a:moveTo>
                    <a:pt x="35341" y="5144"/>
                  </a:moveTo>
                  <a:lnTo>
                    <a:pt x="30600" y="5144"/>
                  </a:lnTo>
                  <a:lnTo>
                    <a:pt x="29204" y="4152"/>
                  </a:lnTo>
                  <a:lnTo>
                    <a:pt x="28273" y="2499"/>
                  </a:lnTo>
                  <a:lnTo>
                    <a:pt x="27652" y="404"/>
                  </a:lnTo>
                  <a:lnTo>
                    <a:pt x="27239" y="0"/>
                  </a:lnTo>
                  <a:lnTo>
                    <a:pt x="26963" y="723"/>
                  </a:lnTo>
                  <a:lnTo>
                    <a:pt x="26779" y="2196"/>
                  </a:lnTo>
                  <a:lnTo>
                    <a:pt x="25664" y="3179"/>
                  </a:lnTo>
                  <a:lnTo>
                    <a:pt x="21780" y="4271"/>
                  </a:lnTo>
                  <a:lnTo>
                    <a:pt x="20347" y="5554"/>
                  </a:lnTo>
                  <a:lnTo>
                    <a:pt x="18755" y="9626"/>
                  </a:lnTo>
                  <a:lnTo>
                    <a:pt x="16741" y="20324"/>
                  </a:lnTo>
                  <a:lnTo>
                    <a:pt x="11419" y="30037"/>
                  </a:lnTo>
                  <a:lnTo>
                    <a:pt x="7812" y="54926"/>
                  </a:lnTo>
                  <a:lnTo>
                    <a:pt x="2489" y="65425"/>
                  </a:lnTo>
                  <a:lnTo>
                    <a:pt x="0" y="87215"/>
                  </a:lnTo>
                  <a:lnTo>
                    <a:pt x="2436" y="93875"/>
                  </a:lnTo>
                  <a:lnTo>
                    <a:pt x="4475" y="97041"/>
                  </a:lnTo>
                  <a:lnTo>
                    <a:pt x="7344" y="110976"/>
                  </a:lnTo>
                  <a:lnTo>
                    <a:pt x="8552" y="1301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9" name="SMARTInkShape-1195"/>
            <p:cNvSpPr/>
            <p:nvPr/>
          </p:nvSpPr>
          <p:spPr>
            <a:xfrm>
              <a:off x="3438297" y="2920008"/>
              <a:ext cx="124649" cy="35720"/>
            </a:xfrm>
            <a:custGeom>
              <a:avLst/>
              <a:gdLst/>
              <a:ahLst/>
              <a:cxnLst/>
              <a:rect l="0" t="0" r="0" b="0"/>
              <a:pathLst>
                <a:path w="124649" h="35720">
                  <a:moveTo>
                    <a:pt x="8562" y="35719"/>
                  </a:moveTo>
                  <a:lnTo>
                    <a:pt x="0" y="27157"/>
                  </a:lnTo>
                  <a:lnTo>
                    <a:pt x="4482" y="22157"/>
                  </a:lnTo>
                  <a:lnTo>
                    <a:pt x="9394" y="19770"/>
                  </a:lnTo>
                  <a:lnTo>
                    <a:pt x="50771" y="10204"/>
                  </a:lnTo>
                  <a:lnTo>
                    <a:pt x="91938" y="8012"/>
                  </a:lnTo>
                  <a:lnTo>
                    <a:pt x="12464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0" name="SMARTInkShape-1196"/>
            <p:cNvSpPr/>
            <p:nvPr/>
          </p:nvSpPr>
          <p:spPr>
            <a:xfrm>
              <a:off x="3625856" y="2866430"/>
              <a:ext cx="79440" cy="107121"/>
            </a:xfrm>
            <a:custGeom>
              <a:avLst/>
              <a:gdLst/>
              <a:ahLst/>
              <a:cxnLst/>
              <a:rect l="0" t="0" r="0" b="0"/>
              <a:pathLst>
                <a:path w="79440" h="107121">
                  <a:moveTo>
                    <a:pt x="35316" y="0"/>
                  </a:moveTo>
                  <a:lnTo>
                    <a:pt x="27627" y="0"/>
                  </a:lnTo>
                  <a:lnTo>
                    <a:pt x="27214" y="992"/>
                  </a:lnTo>
                  <a:lnTo>
                    <a:pt x="25467" y="15231"/>
                  </a:lnTo>
                  <a:lnTo>
                    <a:pt x="19332" y="26858"/>
                  </a:lnTo>
                  <a:lnTo>
                    <a:pt x="18707" y="29811"/>
                  </a:lnTo>
                  <a:lnTo>
                    <a:pt x="1637" y="69576"/>
                  </a:lnTo>
                  <a:lnTo>
                    <a:pt x="0" y="82976"/>
                  </a:lnTo>
                  <a:lnTo>
                    <a:pt x="2422" y="89133"/>
                  </a:lnTo>
                  <a:lnTo>
                    <a:pt x="12910" y="102435"/>
                  </a:lnTo>
                  <a:lnTo>
                    <a:pt x="18082" y="105058"/>
                  </a:lnTo>
                  <a:lnTo>
                    <a:pt x="42438" y="106972"/>
                  </a:lnTo>
                  <a:lnTo>
                    <a:pt x="55795" y="107120"/>
                  </a:lnTo>
                  <a:lnTo>
                    <a:pt x="61946" y="104494"/>
                  </a:lnTo>
                  <a:lnTo>
                    <a:pt x="67988" y="101012"/>
                  </a:lnTo>
                  <a:lnTo>
                    <a:pt x="73980" y="99464"/>
                  </a:lnTo>
                  <a:lnTo>
                    <a:pt x="75975" y="98059"/>
                  </a:lnTo>
                  <a:lnTo>
                    <a:pt x="77305" y="96131"/>
                  </a:lnTo>
                  <a:lnTo>
                    <a:pt x="78782" y="91342"/>
                  </a:lnTo>
                  <a:lnTo>
                    <a:pt x="79439" y="85906"/>
                  </a:lnTo>
                  <a:lnTo>
                    <a:pt x="78622" y="84060"/>
                  </a:lnTo>
                  <a:lnTo>
                    <a:pt x="77085" y="82829"/>
                  </a:lnTo>
                  <a:lnTo>
                    <a:pt x="75068" y="82008"/>
                  </a:lnTo>
                  <a:lnTo>
                    <a:pt x="73724" y="80469"/>
                  </a:lnTo>
                  <a:lnTo>
                    <a:pt x="72230" y="76113"/>
                  </a:lnTo>
                  <a:lnTo>
                    <a:pt x="69847" y="74554"/>
                  </a:lnTo>
                  <a:lnTo>
                    <a:pt x="44611" y="68974"/>
                  </a:lnTo>
                  <a:lnTo>
                    <a:pt x="38455" y="65381"/>
                  </a:lnTo>
                  <a:lnTo>
                    <a:pt x="26386"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1" name="SMARTInkShape-1197"/>
            <p:cNvSpPr/>
            <p:nvPr/>
          </p:nvSpPr>
          <p:spPr>
            <a:xfrm>
              <a:off x="3714872" y="2911078"/>
              <a:ext cx="62387" cy="62509"/>
            </a:xfrm>
            <a:custGeom>
              <a:avLst/>
              <a:gdLst/>
              <a:ahLst/>
              <a:cxnLst/>
              <a:rect l="0" t="0" r="0" b="0"/>
              <a:pathLst>
                <a:path w="62387" h="62509">
                  <a:moveTo>
                    <a:pt x="35597" y="0"/>
                  </a:moveTo>
                  <a:lnTo>
                    <a:pt x="35597" y="4741"/>
                  </a:lnTo>
                  <a:lnTo>
                    <a:pt x="34605" y="6137"/>
                  </a:lnTo>
                  <a:lnTo>
                    <a:pt x="32951" y="7068"/>
                  </a:lnTo>
                  <a:lnTo>
                    <a:pt x="30856" y="7689"/>
                  </a:lnTo>
                  <a:lnTo>
                    <a:pt x="17505" y="18480"/>
                  </a:lnTo>
                  <a:lnTo>
                    <a:pt x="1270" y="34333"/>
                  </a:lnTo>
                  <a:lnTo>
                    <a:pt x="0" y="43286"/>
                  </a:lnTo>
                  <a:lnTo>
                    <a:pt x="952" y="43740"/>
                  </a:lnTo>
                  <a:lnTo>
                    <a:pt x="7577" y="44529"/>
                  </a:lnTo>
                  <a:lnTo>
                    <a:pt x="16388" y="36950"/>
                  </a:lnTo>
                  <a:lnTo>
                    <a:pt x="22078" y="36083"/>
                  </a:lnTo>
                  <a:lnTo>
                    <a:pt x="23608" y="34970"/>
                  </a:lnTo>
                  <a:lnTo>
                    <a:pt x="24627" y="33235"/>
                  </a:lnTo>
                  <a:lnTo>
                    <a:pt x="26264" y="28062"/>
                  </a:lnTo>
                  <a:lnTo>
                    <a:pt x="29134" y="27355"/>
                  </a:lnTo>
                  <a:lnTo>
                    <a:pt x="35484" y="26799"/>
                  </a:lnTo>
                  <a:lnTo>
                    <a:pt x="35594" y="40092"/>
                  </a:lnTo>
                  <a:lnTo>
                    <a:pt x="38242" y="45269"/>
                  </a:lnTo>
                  <a:lnTo>
                    <a:pt x="52106" y="61123"/>
                  </a:lnTo>
                  <a:lnTo>
                    <a:pt x="62386"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2" name="SMARTInkShape-1198"/>
            <p:cNvSpPr/>
            <p:nvPr/>
          </p:nvSpPr>
          <p:spPr>
            <a:xfrm>
              <a:off x="3830836" y="2812852"/>
              <a:ext cx="8931" cy="116087"/>
            </a:xfrm>
            <a:custGeom>
              <a:avLst/>
              <a:gdLst/>
              <a:ahLst/>
              <a:cxnLst/>
              <a:rect l="0" t="0" r="0" b="0"/>
              <a:pathLst>
                <a:path w="8931" h="116087">
                  <a:moveTo>
                    <a:pt x="8930" y="0"/>
                  </a:moveTo>
                  <a:lnTo>
                    <a:pt x="1241" y="7688"/>
                  </a:lnTo>
                  <a:lnTo>
                    <a:pt x="6" y="51545"/>
                  </a:lnTo>
                  <a:lnTo>
                    <a:pt x="0" y="82974"/>
                  </a:lnTo>
                  <a:lnTo>
                    <a:pt x="8930"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3" name="SMARTInkShape-1199"/>
            <p:cNvSpPr/>
            <p:nvPr/>
          </p:nvSpPr>
          <p:spPr>
            <a:xfrm>
              <a:off x="3879270" y="2803922"/>
              <a:ext cx="14075" cy="133946"/>
            </a:xfrm>
            <a:custGeom>
              <a:avLst/>
              <a:gdLst/>
              <a:ahLst/>
              <a:cxnLst/>
              <a:rect l="0" t="0" r="0" b="0"/>
              <a:pathLst>
                <a:path w="14075" h="133946">
                  <a:moveTo>
                    <a:pt x="14074" y="0"/>
                  </a:moveTo>
                  <a:lnTo>
                    <a:pt x="6385" y="7688"/>
                  </a:lnTo>
                  <a:lnTo>
                    <a:pt x="5512" y="13302"/>
                  </a:lnTo>
                  <a:lnTo>
                    <a:pt x="4154" y="56746"/>
                  </a:lnTo>
                  <a:lnTo>
                    <a:pt x="404" y="64246"/>
                  </a:lnTo>
                  <a:lnTo>
                    <a:pt x="0" y="68628"/>
                  </a:lnTo>
                  <a:lnTo>
                    <a:pt x="5964" y="111042"/>
                  </a:lnTo>
                  <a:lnTo>
                    <a:pt x="14074" y="1339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4" name="SMARTInkShape-1200"/>
            <p:cNvSpPr/>
            <p:nvPr/>
          </p:nvSpPr>
          <p:spPr>
            <a:xfrm>
              <a:off x="3116581" y="2964693"/>
              <a:ext cx="62389" cy="58413"/>
            </a:xfrm>
            <a:custGeom>
              <a:avLst/>
              <a:gdLst/>
              <a:ahLst/>
              <a:cxnLst/>
              <a:rect l="0" t="0" r="0" b="0"/>
              <a:pathLst>
                <a:path w="62389" h="58413">
                  <a:moveTo>
                    <a:pt x="44528" y="17823"/>
                  </a:moveTo>
                  <a:lnTo>
                    <a:pt x="39788" y="17823"/>
                  </a:lnTo>
                  <a:lnTo>
                    <a:pt x="38392" y="16830"/>
                  </a:lnTo>
                  <a:lnTo>
                    <a:pt x="37461" y="15177"/>
                  </a:lnTo>
                  <a:lnTo>
                    <a:pt x="35708" y="9261"/>
                  </a:lnTo>
                  <a:lnTo>
                    <a:pt x="28491" y="15102"/>
                  </a:lnTo>
                  <a:lnTo>
                    <a:pt x="23179" y="16614"/>
                  </a:lnTo>
                  <a:lnTo>
                    <a:pt x="21366" y="18009"/>
                  </a:lnTo>
                  <a:lnTo>
                    <a:pt x="19351" y="22205"/>
                  </a:lnTo>
                  <a:lnTo>
                    <a:pt x="17821" y="23721"/>
                  </a:lnTo>
                  <a:lnTo>
                    <a:pt x="13476" y="25405"/>
                  </a:lnTo>
                  <a:lnTo>
                    <a:pt x="11921" y="26846"/>
                  </a:lnTo>
                  <a:lnTo>
                    <a:pt x="788" y="44508"/>
                  </a:lnTo>
                  <a:lnTo>
                    <a:pt x="0" y="52156"/>
                  </a:lnTo>
                  <a:lnTo>
                    <a:pt x="4656" y="57871"/>
                  </a:lnTo>
                  <a:lnTo>
                    <a:pt x="6040" y="58412"/>
                  </a:lnTo>
                  <a:lnTo>
                    <a:pt x="6964" y="57781"/>
                  </a:lnTo>
                  <a:lnTo>
                    <a:pt x="7579" y="56368"/>
                  </a:lnTo>
                  <a:lnTo>
                    <a:pt x="8981" y="55426"/>
                  </a:lnTo>
                  <a:lnTo>
                    <a:pt x="15696" y="54100"/>
                  </a:lnTo>
                  <a:lnTo>
                    <a:pt x="21130" y="53790"/>
                  </a:lnTo>
                  <a:lnTo>
                    <a:pt x="26853" y="51006"/>
                  </a:lnTo>
                  <a:lnTo>
                    <a:pt x="29768" y="48875"/>
                  </a:lnTo>
                  <a:lnTo>
                    <a:pt x="33008" y="43861"/>
                  </a:lnTo>
                  <a:lnTo>
                    <a:pt x="33871" y="41134"/>
                  </a:lnTo>
                  <a:lnTo>
                    <a:pt x="35439" y="39317"/>
                  </a:lnTo>
                  <a:lnTo>
                    <a:pt x="39827" y="37298"/>
                  </a:lnTo>
                  <a:lnTo>
                    <a:pt x="45085" y="31108"/>
                  </a:lnTo>
                  <a:lnTo>
                    <a:pt x="49737" y="22735"/>
                  </a:lnTo>
                  <a:lnTo>
                    <a:pt x="52968" y="10912"/>
                  </a:lnTo>
                  <a:lnTo>
                    <a:pt x="53457" y="0"/>
                  </a:lnTo>
                  <a:lnTo>
                    <a:pt x="53458" y="38695"/>
                  </a:lnTo>
                  <a:lnTo>
                    <a:pt x="56104" y="44628"/>
                  </a:lnTo>
                  <a:lnTo>
                    <a:pt x="62388" y="5354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5" name="SMARTInkShape-1201"/>
            <p:cNvSpPr/>
            <p:nvPr/>
          </p:nvSpPr>
          <p:spPr>
            <a:xfrm>
              <a:off x="3214688" y="2946797"/>
              <a:ext cx="35719" cy="80368"/>
            </a:xfrm>
            <a:custGeom>
              <a:avLst/>
              <a:gdLst/>
              <a:ahLst/>
              <a:cxnLst/>
              <a:rect l="0" t="0" r="0" b="0"/>
              <a:pathLst>
                <a:path w="35719" h="80368">
                  <a:moveTo>
                    <a:pt x="35718" y="0"/>
                  </a:moveTo>
                  <a:lnTo>
                    <a:pt x="5830" y="0"/>
                  </a:lnTo>
                  <a:lnTo>
                    <a:pt x="3886" y="992"/>
                  </a:lnTo>
                  <a:lnTo>
                    <a:pt x="2591" y="2646"/>
                  </a:lnTo>
                  <a:lnTo>
                    <a:pt x="511" y="7688"/>
                  </a:lnTo>
                  <a:lnTo>
                    <a:pt x="151" y="13302"/>
                  </a:lnTo>
                  <a:lnTo>
                    <a:pt x="2713" y="18480"/>
                  </a:lnTo>
                  <a:lnTo>
                    <a:pt x="14247" y="32824"/>
                  </a:lnTo>
                  <a:lnTo>
                    <a:pt x="19791" y="44665"/>
                  </a:lnTo>
                  <a:lnTo>
                    <a:pt x="22124" y="47636"/>
                  </a:lnTo>
                  <a:lnTo>
                    <a:pt x="27361" y="50937"/>
                  </a:lnTo>
                  <a:lnTo>
                    <a:pt x="30147" y="51817"/>
                  </a:lnTo>
                  <a:lnTo>
                    <a:pt x="32004" y="53396"/>
                  </a:lnTo>
                  <a:lnTo>
                    <a:pt x="34068" y="57797"/>
                  </a:lnTo>
                  <a:lnTo>
                    <a:pt x="35675" y="75688"/>
                  </a:lnTo>
                  <a:lnTo>
                    <a:pt x="34697" y="77247"/>
                  </a:lnTo>
                  <a:lnTo>
                    <a:pt x="33053" y="78287"/>
                  </a:lnTo>
                  <a:lnTo>
                    <a:pt x="25999" y="79751"/>
                  </a:lnTo>
                  <a:lnTo>
                    <a:pt x="0"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6" name="SMARTInkShape-1202"/>
            <p:cNvSpPr/>
            <p:nvPr/>
          </p:nvSpPr>
          <p:spPr>
            <a:xfrm>
              <a:off x="2982548" y="2911078"/>
              <a:ext cx="98194" cy="169251"/>
            </a:xfrm>
            <a:custGeom>
              <a:avLst/>
              <a:gdLst/>
              <a:ahLst/>
              <a:cxnLst/>
              <a:rect l="0" t="0" r="0" b="0"/>
              <a:pathLst>
                <a:path w="98194" h="169251">
                  <a:moveTo>
                    <a:pt x="8897" y="0"/>
                  </a:moveTo>
                  <a:lnTo>
                    <a:pt x="8897" y="4741"/>
                  </a:lnTo>
                  <a:lnTo>
                    <a:pt x="7905" y="6137"/>
                  </a:lnTo>
                  <a:lnTo>
                    <a:pt x="6252" y="7068"/>
                  </a:lnTo>
                  <a:lnTo>
                    <a:pt x="4157" y="7689"/>
                  </a:lnTo>
                  <a:lnTo>
                    <a:pt x="2760" y="9095"/>
                  </a:lnTo>
                  <a:lnTo>
                    <a:pt x="1209" y="13302"/>
                  </a:lnTo>
                  <a:lnTo>
                    <a:pt x="0" y="43472"/>
                  </a:lnTo>
                  <a:lnTo>
                    <a:pt x="2628" y="51732"/>
                  </a:lnTo>
                  <a:lnTo>
                    <a:pt x="6111" y="59703"/>
                  </a:lnTo>
                  <a:lnTo>
                    <a:pt x="14962" y="101120"/>
                  </a:lnTo>
                  <a:lnTo>
                    <a:pt x="22190" y="123400"/>
                  </a:lnTo>
                  <a:lnTo>
                    <a:pt x="35869" y="142271"/>
                  </a:lnTo>
                  <a:lnTo>
                    <a:pt x="47629" y="154662"/>
                  </a:lnTo>
                  <a:lnTo>
                    <a:pt x="53562" y="158035"/>
                  </a:lnTo>
                  <a:lnTo>
                    <a:pt x="59506" y="160527"/>
                  </a:lnTo>
                  <a:lnTo>
                    <a:pt x="69642" y="168265"/>
                  </a:lnTo>
                  <a:lnTo>
                    <a:pt x="75623" y="169250"/>
                  </a:lnTo>
                  <a:lnTo>
                    <a:pt x="77194" y="168396"/>
                  </a:lnTo>
                  <a:lnTo>
                    <a:pt x="78241" y="166834"/>
                  </a:lnTo>
                  <a:lnTo>
                    <a:pt x="78939" y="164801"/>
                  </a:lnTo>
                  <a:lnTo>
                    <a:pt x="80396" y="163445"/>
                  </a:lnTo>
                  <a:lnTo>
                    <a:pt x="84662" y="161939"/>
                  </a:lnTo>
                  <a:lnTo>
                    <a:pt x="86196" y="160546"/>
                  </a:lnTo>
                  <a:lnTo>
                    <a:pt x="87901" y="156351"/>
                  </a:lnTo>
                  <a:lnTo>
                    <a:pt x="89348" y="154836"/>
                  </a:lnTo>
                  <a:lnTo>
                    <a:pt x="93601" y="153152"/>
                  </a:lnTo>
                  <a:lnTo>
                    <a:pt x="95132" y="151711"/>
                  </a:lnTo>
                  <a:lnTo>
                    <a:pt x="96833" y="147464"/>
                  </a:lnTo>
                  <a:lnTo>
                    <a:pt x="98193" y="104147"/>
                  </a:lnTo>
                  <a:lnTo>
                    <a:pt x="95548" y="98212"/>
                  </a:lnTo>
                  <a:lnTo>
                    <a:pt x="81685" y="81763"/>
                  </a:lnTo>
                  <a:lnTo>
                    <a:pt x="72765" y="80490"/>
                  </a:lnTo>
                  <a:lnTo>
                    <a:pt x="59096" y="80378"/>
                  </a:lnTo>
                  <a:lnTo>
                    <a:pt x="57246" y="81367"/>
                  </a:lnTo>
                  <a:lnTo>
                    <a:pt x="56012" y="83018"/>
                  </a:lnTo>
                  <a:lnTo>
                    <a:pt x="55190" y="85111"/>
                  </a:lnTo>
                  <a:lnTo>
                    <a:pt x="53650" y="86506"/>
                  </a:lnTo>
                  <a:lnTo>
                    <a:pt x="44547" y="90044"/>
                  </a:lnTo>
                  <a:lnTo>
                    <a:pt x="35686" y="98227"/>
                  </a:lnTo>
                  <a:lnTo>
                    <a:pt x="44616" y="89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72" name="SMARTInkShape-Group256"/>
          <p:cNvGrpSpPr/>
          <p:nvPr/>
        </p:nvGrpSpPr>
        <p:grpSpPr>
          <a:xfrm>
            <a:off x="3018234" y="3045023"/>
            <a:ext cx="714376" cy="241067"/>
            <a:chOff x="3018234" y="3045023"/>
            <a:chExt cx="714376" cy="241067"/>
          </a:xfrm>
        </p:grpSpPr>
        <p:sp>
          <p:nvSpPr>
            <p:cNvPr id="1968" name="SMARTInkShape-1203"/>
            <p:cNvSpPr/>
            <p:nvPr/>
          </p:nvSpPr>
          <p:spPr>
            <a:xfrm>
              <a:off x="3018234" y="3116461"/>
              <a:ext cx="366119" cy="169629"/>
            </a:xfrm>
            <a:custGeom>
              <a:avLst/>
              <a:gdLst/>
              <a:ahLst/>
              <a:cxnLst/>
              <a:rect l="0" t="0" r="0" b="0"/>
              <a:pathLst>
                <a:path w="366119" h="169629">
                  <a:moveTo>
                    <a:pt x="0" y="0"/>
                  </a:moveTo>
                  <a:lnTo>
                    <a:pt x="0" y="29888"/>
                  </a:lnTo>
                  <a:lnTo>
                    <a:pt x="2646" y="35773"/>
                  </a:lnTo>
                  <a:lnTo>
                    <a:pt x="4741" y="38732"/>
                  </a:lnTo>
                  <a:lnTo>
                    <a:pt x="11024" y="60650"/>
                  </a:lnTo>
                  <a:lnTo>
                    <a:pt x="13303" y="64246"/>
                  </a:lnTo>
                  <a:lnTo>
                    <a:pt x="18480" y="68242"/>
                  </a:lnTo>
                  <a:lnTo>
                    <a:pt x="21250" y="69307"/>
                  </a:lnTo>
                  <a:lnTo>
                    <a:pt x="23096" y="71009"/>
                  </a:lnTo>
                  <a:lnTo>
                    <a:pt x="25148" y="75546"/>
                  </a:lnTo>
                  <a:lnTo>
                    <a:pt x="27679" y="77153"/>
                  </a:lnTo>
                  <a:lnTo>
                    <a:pt x="46763" y="79944"/>
                  </a:lnTo>
                  <a:lnTo>
                    <a:pt x="56300" y="80242"/>
                  </a:lnTo>
                  <a:lnTo>
                    <a:pt x="62395" y="77666"/>
                  </a:lnTo>
                  <a:lnTo>
                    <a:pt x="68411" y="74205"/>
                  </a:lnTo>
                  <a:lnTo>
                    <a:pt x="77376" y="71265"/>
                  </a:lnTo>
                  <a:lnTo>
                    <a:pt x="92272" y="59117"/>
                  </a:lnTo>
                  <a:lnTo>
                    <a:pt x="95580" y="53394"/>
                  </a:lnTo>
                  <a:lnTo>
                    <a:pt x="96463" y="50479"/>
                  </a:lnTo>
                  <a:lnTo>
                    <a:pt x="98043" y="48535"/>
                  </a:lnTo>
                  <a:lnTo>
                    <a:pt x="104015" y="44808"/>
                  </a:lnTo>
                  <a:lnTo>
                    <a:pt x="105761" y="40420"/>
                  </a:lnTo>
                  <a:lnTo>
                    <a:pt x="107146" y="26934"/>
                  </a:lnTo>
                  <a:lnTo>
                    <a:pt x="107156" y="34490"/>
                  </a:lnTo>
                  <a:lnTo>
                    <a:pt x="101019" y="42605"/>
                  </a:lnTo>
                  <a:lnTo>
                    <a:pt x="99054" y="50878"/>
                  </a:lnTo>
                  <a:lnTo>
                    <a:pt x="98241" y="91396"/>
                  </a:lnTo>
                  <a:lnTo>
                    <a:pt x="99225" y="101144"/>
                  </a:lnTo>
                  <a:lnTo>
                    <a:pt x="105296" y="118132"/>
                  </a:lnTo>
                  <a:lnTo>
                    <a:pt x="107048" y="145448"/>
                  </a:lnTo>
                  <a:lnTo>
                    <a:pt x="104463" y="151626"/>
                  </a:lnTo>
                  <a:lnTo>
                    <a:pt x="99459" y="158935"/>
                  </a:lnTo>
                  <a:lnTo>
                    <a:pt x="98592" y="164942"/>
                  </a:lnTo>
                  <a:lnTo>
                    <a:pt x="97478" y="166516"/>
                  </a:lnTo>
                  <a:lnTo>
                    <a:pt x="95743" y="167565"/>
                  </a:lnTo>
                  <a:lnTo>
                    <a:pt x="88561" y="169042"/>
                  </a:lnTo>
                  <a:lnTo>
                    <a:pt x="76107" y="169628"/>
                  </a:lnTo>
                  <a:lnTo>
                    <a:pt x="70867" y="167002"/>
                  </a:lnTo>
                  <a:lnTo>
                    <a:pt x="58257" y="156361"/>
                  </a:lnTo>
                  <a:lnTo>
                    <a:pt x="55658" y="151184"/>
                  </a:lnTo>
                  <a:lnTo>
                    <a:pt x="54965" y="148414"/>
                  </a:lnTo>
                  <a:lnTo>
                    <a:pt x="55495" y="145576"/>
                  </a:lnTo>
                  <a:lnTo>
                    <a:pt x="59989" y="135848"/>
                  </a:lnTo>
                  <a:lnTo>
                    <a:pt x="62754" y="121831"/>
                  </a:lnTo>
                  <a:lnTo>
                    <a:pt x="69416" y="110953"/>
                  </a:lnTo>
                  <a:lnTo>
                    <a:pt x="83470" y="95358"/>
                  </a:lnTo>
                  <a:lnTo>
                    <a:pt x="127933" y="59349"/>
                  </a:lnTo>
                  <a:lnTo>
                    <a:pt x="138999" y="49445"/>
                  </a:lnTo>
                  <a:lnTo>
                    <a:pt x="154663" y="40540"/>
                  </a:lnTo>
                  <a:lnTo>
                    <a:pt x="158036" y="35216"/>
                  </a:lnTo>
                  <a:lnTo>
                    <a:pt x="158936" y="32407"/>
                  </a:lnTo>
                  <a:lnTo>
                    <a:pt x="160527" y="30534"/>
                  </a:lnTo>
                  <a:lnTo>
                    <a:pt x="169542" y="26832"/>
                  </a:lnTo>
                  <a:lnTo>
                    <a:pt x="161965" y="26793"/>
                  </a:lnTo>
                  <a:lnTo>
                    <a:pt x="156359" y="31531"/>
                  </a:lnTo>
                  <a:lnTo>
                    <a:pt x="153829" y="36503"/>
                  </a:lnTo>
                  <a:lnTo>
                    <a:pt x="153154" y="39218"/>
                  </a:lnTo>
                  <a:lnTo>
                    <a:pt x="151712" y="41028"/>
                  </a:lnTo>
                  <a:lnTo>
                    <a:pt x="147464" y="43040"/>
                  </a:lnTo>
                  <a:lnTo>
                    <a:pt x="145935" y="44568"/>
                  </a:lnTo>
                  <a:lnTo>
                    <a:pt x="144235" y="48912"/>
                  </a:lnTo>
                  <a:lnTo>
                    <a:pt x="143278" y="56936"/>
                  </a:lnTo>
                  <a:lnTo>
                    <a:pt x="144136" y="58793"/>
                  </a:lnTo>
                  <a:lnTo>
                    <a:pt x="145700" y="60032"/>
                  </a:lnTo>
                  <a:lnTo>
                    <a:pt x="150084" y="61407"/>
                  </a:lnTo>
                  <a:lnTo>
                    <a:pt x="167950" y="62465"/>
                  </a:lnTo>
                  <a:lnTo>
                    <a:pt x="177202" y="54816"/>
                  </a:lnTo>
                  <a:lnTo>
                    <a:pt x="177976" y="51482"/>
                  </a:lnTo>
                  <a:lnTo>
                    <a:pt x="178182" y="49204"/>
                  </a:lnTo>
                  <a:lnTo>
                    <a:pt x="179311" y="47686"/>
                  </a:lnTo>
                  <a:lnTo>
                    <a:pt x="183212" y="45998"/>
                  </a:lnTo>
                  <a:lnTo>
                    <a:pt x="184650" y="44556"/>
                  </a:lnTo>
                  <a:lnTo>
                    <a:pt x="187145" y="37078"/>
                  </a:lnTo>
                  <a:lnTo>
                    <a:pt x="187524" y="26790"/>
                  </a:lnTo>
                  <a:lnTo>
                    <a:pt x="187524" y="34477"/>
                  </a:lnTo>
                  <a:lnTo>
                    <a:pt x="204033" y="52218"/>
                  </a:lnTo>
                  <a:lnTo>
                    <a:pt x="209724" y="53175"/>
                  </a:lnTo>
                  <a:lnTo>
                    <a:pt x="217693" y="53459"/>
                  </a:lnTo>
                  <a:lnTo>
                    <a:pt x="219543" y="52506"/>
                  </a:lnTo>
                  <a:lnTo>
                    <a:pt x="220776" y="50879"/>
                  </a:lnTo>
                  <a:lnTo>
                    <a:pt x="221598" y="48802"/>
                  </a:lnTo>
                  <a:lnTo>
                    <a:pt x="223139" y="47418"/>
                  </a:lnTo>
                  <a:lnTo>
                    <a:pt x="227496" y="45879"/>
                  </a:lnTo>
                  <a:lnTo>
                    <a:pt x="238378" y="43899"/>
                  </a:lnTo>
                  <a:lnTo>
                    <a:pt x="244191" y="40016"/>
                  </a:lnTo>
                  <a:lnTo>
                    <a:pt x="247436" y="34983"/>
                  </a:lnTo>
                  <a:lnTo>
                    <a:pt x="249870" y="29438"/>
                  </a:lnTo>
                  <a:lnTo>
                    <a:pt x="258958" y="17863"/>
                  </a:lnTo>
                  <a:lnTo>
                    <a:pt x="258961" y="53575"/>
                  </a:lnTo>
                  <a:lnTo>
                    <a:pt x="263702" y="53577"/>
                  </a:lnTo>
                  <a:lnTo>
                    <a:pt x="265098" y="52585"/>
                  </a:lnTo>
                  <a:lnTo>
                    <a:pt x="266029" y="50932"/>
                  </a:lnTo>
                  <a:lnTo>
                    <a:pt x="267523" y="41149"/>
                  </a:lnTo>
                  <a:lnTo>
                    <a:pt x="268638" y="39339"/>
                  </a:lnTo>
                  <a:lnTo>
                    <a:pt x="270373" y="38132"/>
                  </a:lnTo>
                  <a:lnTo>
                    <a:pt x="272523" y="37328"/>
                  </a:lnTo>
                  <a:lnTo>
                    <a:pt x="273955" y="35799"/>
                  </a:lnTo>
                  <a:lnTo>
                    <a:pt x="275547" y="31455"/>
                  </a:lnTo>
                  <a:lnTo>
                    <a:pt x="281547" y="26217"/>
                  </a:lnTo>
                  <a:lnTo>
                    <a:pt x="292086" y="19510"/>
                  </a:lnTo>
                  <a:lnTo>
                    <a:pt x="298652" y="18348"/>
                  </a:lnTo>
                  <a:lnTo>
                    <a:pt x="310863" y="17902"/>
                  </a:lnTo>
                  <a:lnTo>
                    <a:pt x="316783" y="22613"/>
                  </a:lnTo>
                  <a:lnTo>
                    <a:pt x="319386" y="27579"/>
                  </a:lnTo>
                  <a:lnTo>
                    <a:pt x="320080" y="30292"/>
                  </a:lnTo>
                  <a:lnTo>
                    <a:pt x="321536" y="32101"/>
                  </a:lnTo>
                  <a:lnTo>
                    <a:pt x="325798" y="34111"/>
                  </a:lnTo>
                  <a:lnTo>
                    <a:pt x="327332" y="35639"/>
                  </a:lnTo>
                  <a:lnTo>
                    <a:pt x="329036" y="39983"/>
                  </a:lnTo>
                  <a:lnTo>
                    <a:pt x="329995" y="48006"/>
                  </a:lnTo>
                  <a:lnTo>
                    <a:pt x="331122" y="49864"/>
                  </a:lnTo>
                  <a:lnTo>
                    <a:pt x="332865" y="51102"/>
                  </a:lnTo>
                  <a:lnTo>
                    <a:pt x="335020" y="51927"/>
                  </a:lnTo>
                  <a:lnTo>
                    <a:pt x="336456" y="53470"/>
                  </a:lnTo>
                  <a:lnTo>
                    <a:pt x="338052" y="57830"/>
                  </a:lnTo>
                  <a:lnTo>
                    <a:pt x="339470" y="59389"/>
                  </a:lnTo>
                  <a:lnTo>
                    <a:pt x="346905" y="62097"/>
                  </a:lnTo>
                  <a:lnTo>
                    <a:pt x="366118"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9" name="SMARTInkShape-1204"/>
            <p:cNvSpPr/>
            <p:nvPr/>
          </p:nvSpPr>
          <p:spPr>
            <a:xfrm>
              <a:off x="3402246" y="3108895"/>
              <a:ext cx="203962" cy="168265"/>
            </a:xfrm>
            <a:custGeom>
              <a:avLst/>
              <a:gdLst/>
              <a:ahLst/>
              <a:cxnLst/>
              <a:rect l="0" t="0" r="0" b="0"/>
              <a:pathLst>
                <a:path w="203962" h="168265">
                  <a:moveTo>
                    <a:pt x="17824" y="34355"/>
                  </a:moveTo>
                  <a:lnTo>
                    <a:pt x="17824" y="26667"/>
                  </a:lnTo>
                  <a:lnTo>
                    <a:pt x="17824" y="30534"/>
                  </a:lnTo>
                  <a:lnTo>
                    <a:pt x="16832" y="31807"/>
                  </a:lnTo>
                  <a:lnTo>
                    <a:pt x="8730" y="35124"/>
                  </a:lnTo>
                  <a:lnTo>
                    <a:pt x="84" y="43173"/>
                  </a:lnTo>
                  <a:lnTo>
                    <a:pt x="0" y="47992"/>
                  </a:lnTo>
                  <a:lnTo>
                    <a:pt x="980" y="49399"/>
                  </a:lnTo>
                  <a:lnTo>
                    <a:pt x="2626" y="50338"/>
                  </a:lnTo>
                  <a:lnTo>
                    <a:pt x="16216" y="52104"/>
                  </a:lnTo>
                  <a:lnTo>
                    <a:pt x="30112" y="64634"/>
                  </a:lnTo>
                  <a:lnTo>
                    <a:pt x="33207" y="70302"/>
                  </a:lnTo>
                  <a:lnTo>
                    <a:pt x="35575" y="76128"/>
                  </a:lnTo>
                  <a:lnTo>
                    <a:pt x="49826" y="100032"/>
                  </a:lnTo>
                  <a:lnTo>
                    <a:pt x="52442" y="111913"/>
                  </a:lnTo>
                  <a:lnTo>
                    <a:pt x="54209" y="126568"/>
                  </a:lnTo>
                  <a:lnTo>
                    <a:pt x="61188" y="144088"/>
                  </a:lnTo>
                  <a:lnTo>
                    <a:pt x="62092" y="153299"/>
                  </a:lnTo>
                  <a:lnTo>
                    <a:pt x="61227" y="155323"/>
                  </a:lnTo>
                  <a:lnTo>
                    <a:pt x="59658" y="156672"/>
                  </a:lnTo>
                  <a:lnTo>
                    <a:pt x="57620" y="157572"/>
                  </a:lnTo>
                  <a:lnTo>
                    <a:pt x="56261" y="159163"/>
                  </a:lnTo>
                  <a:lnTo>
                    <a:pt x="53901" y="166901"/>
                  </a:lnTo>
                  <a:lnTo>
                    <a:pt x="51056" y="167679"/>
                  </a:lnTo>
                  <a:lnTo>
                    <a:pt x="44990" y="168264"/>
                  </a:lnTo>
                  <a:lnTo>
                    <a:pt x="44616" y="147050"/>
                  </a:lnTo>
                  <a:lnTo>
                    <a:pt x="47261" y="141328"/>
                  </a:lnTo>
                  <a:lnTo>
                    <a:pt x="83322" y="98074"/>
                  </a:lnTo>
                  <a:lnTo>
                    <a:pt x="113405" y="61193"/>
                  </a:lnTo>
                  <a:lnTo>
                    <a:pt x="115867" y="55212"/>
                  </a:lnTo>
                  <a:lnTo>
                    <a:pt x="131428" y="34356"/>
                  </a:lnTo>
                  <a:lnTo>
                    <a:pt x="133765" y="18259"/>
                  </a:lnTo>
                  <a:lnTo>
                    <a:pt x="133867" y="12278"/>
                  </a:lnTo>
                  <a:lnTo>
                    <a:pt x="132889" y="10707"/>
                  </a:lnTo>
                  <a:lnTo>
                    <a:pt x="131245" y="9660"/>
                  </a:lnTo>
                  <a:lnTo>
                    <a:pt x="126218" y="7979"/>
                  </a:lnTo>
                  <a:lnTo>
                    <a:pt x="115959" y="16685"/>
                  </a:lnTo>
                  <a:lnTo>
                    <a:pt x="111710" y="20879"/>
                  </a:lnTo>
                  <a:lnTo>
                    <a:pt x="109161" y="26050"/>
                  </a:lnTo>
                  <a:lnTo>
                    <a:pt x="107201" y="43125"/>
                  </a:lnTo>
                  <a:lnTo>
                    <a:pt x="107157" y="47513"/>
                  </a:lnTo>
                  <a:lnTo>
                    <a:pt x="109783" y="52771"/>
                  </a:lnTo>
                  <a:lnTo>
                    <a:pt x="120424" y="65394"/>
                  </a:lnTo>
                  <a:lnTo>
                    <a:pt x="125601" y="67994"/>
                  </a:lnTo>
                  <a:lnTo>
                    <a:pt x="128371" y="68687"/>
                  </a:lnTo>
                  <a:lnTo>
                    <a:pt x="131210" y="68157"/>
                  </a:lnTo>
                  <a:lnTo>
                    <a:pt x="142895" y="62824"/>
                  </a:lnTo>
                  <a:lnTo>
                    <a:pt x="145853" y="62264"/>
                  </a:lnTo>
                  <a:lnTo>
                    <a:pt x="154757" y="56735"/>
                  </a:lnTo>
                  <a:lnTo>
                    <a:pt x="163679" y="48813"/>
                  </a:lnTo>
                  <a:lnTo>
                    <a:pt x="166984" y="43096"/>
                  </a:lnTo>
                  <a:lnTo>
                    <a:pt x="169446" y="37247"/>
                  </a:lnTo>
                  <a:lnTo>
                    <a:pt x="175418" y="28377"/>
                  </a:lnTo>
                  <a:lnTo>
                    <a:pt x="177163" y="22438"/>
                  </a:lnTo>
                  <a:lnTo>
                    <a:pt x="176636" y="20457"/>
                  </a:lnTo>
                  <a:lnTo>
                    <a:pt x="175292" y="19137"/>
                  </a:lnTo>
                  <a:lnTo>
                    <a:pt x="173405" y="18256"/>
                  </a:lnTo>
                  <a:lnTo>
                    <a:pt x="172146" y="16677"/>
                  </a:lnTo>
                  <a:lnTo>
                    <a:pt x="169960" y="8962"/>
                  </a:lnTo>
                  <a:lnTo>
                    <a:pt x="161970" y="0"/>
                  </a:lnTo>
                  <a:lnTo>
                    <a:pt x="161546" y="538"/>
                  </a:lnTo>
                  <a:lnTo>
                    <a:pt x="161076" y="3781"/>
                  </a:lnTo>
                  <a:lnTo>
                    <a:pt x="159958" y="5042"/>
                  </a:lnTo>
                  <a:lnTo>
                    <a:pt x="156071" y="6444"/>
                  </a:lnTo>
                  <a:lnTo>
                    <a:pt x="155629" y="7810"/>
                  </a:lnTo>
                  <a:lnTo>
                    <a:pt x="159836" y="15156"/>
                  </a:lnTo>
                  <a:lnTo>
                    <a:pt x="194766" y="50563"/>
                  </a:lnTo>
                  <a:lnTo>
                    <a:pt x="198330" y="51480"/>
                  </a:lnTo>
                  <a:lnTo>
                    <a:pt x="203961" y="52069"/>
                  </a:lnTo>
                  <a:lnTo>
                    <a:pt x="202086" y="54796"/>
                  </a:lnTo>
                  <a:lnTo>
                    <a:pt x="197538" y="59890"/>
                  </a:lnTo>
                  <a:lnTo>
                    <a:pt x="188828" y="61034"/>
                  </a:lnTo>
                  <a:lnTo>
                    <a:pt x="178559" y="5221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0" name="SMARTInkShape-1205"/>
            <p:cNvSpPr/>
            <p:nvPr/>
          </p:nvSpPr>
          <p:spPr>
            <a:xfrm>
              <a:off x="3643322" y="3045023"/>
              <a:ext cx="62499" cy="124869"/>
            </a:xfrm>
            <a:custGeom>
              <a:avLst/>
              <a:gdLst/>
              <a:ahLst/>
              <a:cxnLst/>
              <a:rect l="0" t="0" r="0" b="0"/>
              <a:pathLst>
                <a:path w="62499" h="124869">
                  <a:moveTo>
                    <a:pt x="8920" y="0"/>
                  </a:moveTo>
                  <a:lnTo>
                    <a:pt x="8920" y="13562"/>
                  </a:lnTo>
                  <a:lnTo>
                    <a:pt x="6275" y="18595"/>
                  </a:lnTo>
                  <a:lnTo>
                    <a:pt x="2783" y="24140"/>
                  </a:lnTo>
                  <a:lnTo>
                    <a:pt x="818" y="33832"/>
                  </a:lnTo>
                  <a:lnTo>
                    <a:pt x="5" y="73922"/>
                  </a:lnTo>
                  <a:lnTo>
                    <a:pt x="0" y="79047"/>
                  </a:lnTo>
                  <a:lnTo>
                    <a:pt x="989" y="82464"/>
                  </a:lnTo>
                  <a:lnTo>
                    <a:pt x="2641" y="84742"/>
                  </a:lnTo>
                  <a:lnTo>
                    <a:pt x="4734" y="86260"/>
                  </a:lnTo>
                  <a:lnTo>
                    <a:pt x="7059" y="93239"/>
                  </a:lnTo>
                  <a:lnTo>
                    <a:pt x="7680" y="97879"/>
                  </a:lnTo>
                  <a:lnTo>
                    <a:pt x="9086" y="100971"/>
                  </a:lnTo>
                  <a:lnTo>
                    <a:pt x="11015" y="103033"/>
                  </a:lnTo>
                  <a:lnTo>
                    <a:pt x="41670" y="123335"/>
                  </a:lnTo>
                  <a:lnTo>
                    <a:pt x="51182" y="124684"/>
                  </a:lnTo>
                  <a:lnTo>
                    <a:pt x="56807" y="124868"/>
                  </a:lnTo>
                  <a:lnTo>
                    <a:pt x="58704" y="123925"/>
                  </a:lnTo>
                  <a:lnTo>
                    <a:pt x="59969" y="122305"/>
                  </a:lnTo>
                  <a:lnTo>
                    <a:pt x="62498"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1" name="SMARTInkShape-1206"/>
            <p:cNvSpPr/>
            <p:nvPr/>
          </p:nvSpPr>
          <p:spPr>
            <a:xfrm>
              <a:off x="3607712" y="3080743"/>
              <a:ext cx="124898" cy="8930"/>
            </a:xfrm>
            <a:custGeom>
              <a:avLst/>
              <a:gdLst/>
              <a:ahLst/>
              <a:cxnLst/>
              <a:rect l="0" t="0" r="0" b="0"/>
              <a:pathLst>
                <a:path w="124898" h="8930">
                  <a:moveTo>
                    <a:pt x="17741" y="8929"/>
                  </a:moveTo>
                  <a:lnTo>
                    <a:pt x="13001" y="8929"/>
                  </a:lnTo>
                  <a:lnTo>
                    <a:pt x="11604" y="7937"/>
                  </a:lnTo>
                  <a:lnTo>
                    <a:pt x="10673" y="6283"/>
                  </a:lnTo>
                  <a:lnTo>
                    <a:pt x="10052" y="4188"/>
                  </a:lnTo>
                  <a:lnTo>
                    <a:pt x="8647" y="2792"/>
                  </a:lnTo>
                  <a:lnTo>
                    <a:pt x="0" y="31"/>
                  </a:lnTo>
                  <a:lnTo>
                    <a:pt x="42123" y="0"/>
                  </a:lnTo>
                  <a:lnTo>
                    <a:pt x="83259" y="991"/>
                  </a:lnTo>
                  <a:lnTo>
                    <a:pt x="124897" y="89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78" name="SMARTInkShape-Group257"/>
          <p:cNvGrpSpPr/>
          <p:nvPr/>
        </p:nvGrpSpPr>
        <p:grpSpPr>
          <a:xfrm>
            <a:off x="2973954" y="3295459"/>
            <a:ext cx="535414" cy="178190"/>
            <a:chOff x="2973954" y="3295459"/>
            <a:chExt cx="535414" cy="178190"/>
          </a:xfrm>
        </p:grpSpPr>
        <p:sp>
          <p:nvSpPr>
            <p:cNvPr id="1973" name="SMARTInkShape-1207"/>
            <p:cNvSpPr/>
            <p:nvPr/>
          </p:nvSpPr>
          <p:spPr>
            <a:xfrm>
              <a:off x="3018234" y="3330773"/>
              <a:ext cx="35710" cy="142876"/>
            </a:xfrm>
            <a:custGeom>
              <a:avLst/>
              <a:gdLst/>
              <a:ahLst/>
              <a:cxnLst/>
              <a:rect l="0" t="0" r="0" b="0"/>
              <a:pathLst>
                <a:path w="35710" h="142876">
                  <a:moveTo>
                    <a:pt x="26789" y="0"/>
                  </a:moveTo>
                  <a:lnTo>
                    <a:pt x="26789" y="7689"/>
                  </a:lnTo>
                  <a:lnTo>
                    <a:pt x="32926" y="15814"/>
                  </a:lnTo>
                  <a:lnTo>
                    <a:pt x="34478" y="21250"/>
                  </a:lnTo>
                  <a:lnTo>
                    <a:pt x="35698" y="65431"/>
                  </a:lnTo>
                  <a:lnTo>
                    <a:pt x="35709" y="73067"/>
                  </a:lnTo>
                  <a:lnTo>
                    <a:pt x="25132" y="82415"/>
                  </a:lnTo>
                  <a:lnTo>
                    <a:pt x="11170" y="92192"/>
                  </a:lnTo>
                  <a:lnTo>
                    <a:pt x="4965" y="99844"/>
                  </a:lnTo>
                  <a:lnTo>
                    <a:pt x="436" y="121891"/>
                  </a:lnTo>
                  <a:lnTo>
                    <a:pt x="0"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4" name="SMARTInkShape-1208"/>
            <p:cNvSpPr/>
            <p:nvPr/>
          </p:nvSpPr>
          <p:spPr>
            <a:xfrm>
              <a:off x="2973954" y="3295459"/>
              <a:ext cx="151391" cy="97823"/>
            </a:xfrm>
            <a:custGeom>
              <a:avLst/>
              <a:gdLst/>
              <a:ahLst/>
              <a:cxnLst/>
              <a:rect l="0" t="0" r="0" b="0"/>
              <a:pathLst>
                <a:path w="151391" h="97823">
                  <a:moveTo>
                    <a:pt x="8562" y="53174"/>
                  </a:moveTo>
                  <a:lnTo>
                    <a:pt x="873" y="45485"/>
                  </a:lnTo>
                  <a:lnTo>
                    <a:pt x="0" y="39872"/>
                  </a:lnTo>
                  <a:lnTo>
                    <a:pt x="2441" y="34694"/>
                  </a:lnTo>
                  <a:lnTo>
                    <a:pt x="15892" y="19182"/>
                  </a:lnTo>
                  <a:lnTo>
                    <a:pt x="30441" y="11659"/>
                  </a:lnTo>
                  <a:lnTo>
                    <a:pt x="73352" y="505"/>
                  </a:lnTo>
                  <a:lnTo>
                    <a:pt x="81344" y="0"/>
                  </a:lnTo>
                  <a:lnTo>
                    <a:pt x="117955" y="8714"/>
                  </a:lnTo>
                  <a:lnTo>
                    <a:pt x="145339" y="21796"/>
                  </a:lnTo>
                  <a:lnTo>
                    <a:pt x="148726" y="26991"/>
                  </a:lnTo>
                  <a:lnTo>
                    <a:pt x="150901" y="38411"/>
                  </a:lnTo>
                  <a:lnTo>
                    <a:pt x="151390" y="56161"/>
                  </a:lnTo>
                  <a:lnTo>
                    <a:pt x="148770" y="62108"/>
                  </a:lnTo>
                  <a:lnTo>
                    <a:pt x="138133" y="75251"/>
                  </a:lnTo>
                  <a:lnTo>
                    <a:pt x="132956" y="77869"/>
                  </a:lnTo>
                  <a:lnTo>
                    <a:pt x="130187" y="78567"/>
                  </a:lnTo>
                  <a:lnTo>
                    <a:pt x="115663" y="86847"/>
                  </a:lnTo>
                  <a:lnTo>
                    <a:pt x="112705" y="87529"/>
                  </a:lnTo>
                  <a:lnTo>
                    <a:pt x="97853" y="95781"/>
                  </a:lnTo>
                  <a:lnTo>
                    <a:pt x="88929" y="978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5" name="SMARTInkShape-1209"/>
            <p:cNvSpPr/>
            <p:nvPr/>
          </p:nvSpPr>
          <p:spPr>
            <a:xfrm>
              <a:off x="3180332" y="3321844"/>
              <a:ext cx="83795" cy="62130"/>
            </a:xfrm>
            <a:custGeom>
              <a:avLst/>
              <a:gdLst/>
              <a:ahLst/>
              <a:cxnLst/>
              <a:rect l="0" t="0" r="0" b="0"/>
              <a:pathLst>
                <a:path w="83795" h="62130">
                  <a:moveTo>
                    <a:pt x="52215" y="8929"/>
                  </a:moveTo>
                  <a:lnTo>
                    <a:pt x="44526" y="8929"/>
                  </a:lnTo>
                  <a:lnTo>
                    <a:pt x="44113" y="7937"/>
                  </a:lnTo>
                  <a:lnTo>
                    <a:pt x="43394" y="1241"/>
                  </a:lnTo>
                  <a:lnTo>
                    <a:pt x="33586" y="7231"/>
                  </a:lnTo>
                  <a:lnTo>
                    <a:pt x="30866" y="7797"/>
                  </a:lnTo>
                  <a:lnTo>
                    <a:pt x="22297" y="13335"/>
                  </a:lnTo>
                  <a:lnTo>
                    <a:pt x="19074" y="18494"/>
                  </a:lnTo>
                  <a:lnTo>
                    <a:pt x="16650" y="24094"/>
                  </a:lnTo>
                  <a:lnTo>
                    <a:pt x="10699" y="32826"/>
                  </a:lnTo>
                  <a:lnTo>
                    <a:pt x="8959" y="38732"/>
                  </a:lnTo>
                  <a:lnTo>
                    <a:pt x="7502" y="40704"/>
                  </a:lnTo>
                  <a:lnTo>
                    <a:pt x="5539" y="42019"/>
                  </a:lnTo>
                  <a:lnTo>
                    <a:pt x="3238" y="42895"/>
                  </a:lnTo>
                  <a:lnTo>
                    <a:pt x="1705" y="44472"/>
                  </a:lnTo>
                  <a:lnTo>
                    <a:pt x="0" y="48869"/>
                  </a:lnTo>
                  <a:lnTo>
                    <a:pt x="538" y="50439"/>
                  </a:lnTo>
                  <a:lnTo>
                    <a:pt x="1888" y="51485"/>
                  </a:lnTo>
                  <a:lnTo>
                    <a:pt x="6035" y="52648"/>
                  </a:lnTo>
                  <a:lnTo>
                    <a:pt x="11185" y="53165"/>
                  </a:lnTo>
                  <a:lnTo>
                    <a:pt x="16782" y="56040"/>
                  </a:lnTo>
                  <a:lnTo>
                    <a:pt x="22576" y="59633"/>
                  </a:lnTo>
                  <a:lnTo>
                    <a:pt x="32409" y="61656"/>
                  </a:lnTo>
                  <a:lnTo>
                    <a:pt x="42089" y="62129"/>
                  </a:lnTo>
                  <a:lnTo>
                    <a:pt x="50360" y="59693"/>
                  </a:lnTo>
                  <a:lnTo>
                    <a:pt x="57344" y="56296"/>
                  </a:lnTo>
                  <a:lnTo>
                    <a:pt x="66854" y="53391"/>
                  </a:lnTo>
                  <a:lnTo>
                    <a:pt x="83212" y="40307"/>
                  </a:lnTo>
                  <a:lnTo>
                    <a:pt x="83794" y="37785"/>
                  </a:lnTo>
                  <a:lnTo>
                    <a:pt x="83189" y="35112"/>
                  </a:lnTo>
                  <a:lnTo>
                    <a:pt x="78563" y="26893"/>
                  </a:lnTo>
                  <a:lnTo>
                    <a:pt x="66648" y="14504"/>
                  </a:lnTo>
                  <a:lnTo>
                    <a:pt x="60945" y="11407"/>
                  </a:lnTo>
                  <a:lnTo>
                    <a:pt x="55102" y="9038"/>
                  </a:lnTo>
                  <a:lnTo>
                    <a:pt x="46235" y="3119"/>
                  </a:lnTo>
                  <a:lnTo>
                    <a:pt x="37324" y="924"/>
                  </a:lnTo>
                  <a:lnTo>
                    <a:pt x="2542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6" name="SMARTInkShape-1210"/>
            <p:cNvSpPr/>
            <p:nvPr/>
          </p:nvSpPr>
          <p:spPr>
            <a:xfrm>
              <a:off x="3295196" y="3330773"/>
              <a:ext cx="62354" cy="53176"/>
            </a:xfrm>
            <a:custGeom>
              <a:avLst/>
              <a:gdLst/>
              <a:ahLst/>
              <a:cxnLst/>
              <a:rect l="0" t="0" r="0" b="0"/>
              <a:pathLst>
                <a:path w="62354" h="53176">
                  <a:moveTo>
                    <a:pt x="26648" y="0"/>
                  </a:moveTo>
                  <a:lnTo>
                    <a:pt x="18086" y="0"/>
                  </a:lnTo>
                  <a:lnTo>
                    <a:pt x="17750" y="7689"/>
                  </a:lnTo>
                  <a:lnTo>
                    <a:pt x="1469" y="25148"/>
                  </a:lnTo>
                  <a:lnTo>
                    <a:pt x="574" y="28706"/>
                  </a:lnTo>
                  <a:lnTo>
                    <a:pt x="0" y="34334"/>
                  </a:lnTo>
                  <a:lnTo>
                    <a:pt x="13165" y="48985"/>
                  </a:lnTo>
                  <a:lnTo>
                    <a:pt x="20986" y="51538"/>
                  </a:lnTo>
                  <a:lnTo>
                    <a:pt x="37436" y="53175"/>
                  </a:lnTo>
                  <a:lnTo>
                    <a:pt x="44010" y="50754"/>
                  </a:lnTo>
                  <a:lnTo>
                    <a:pt x="50239" y="47362"/>
                  </a:lnTo>
                  <a:lnTo>
                    <a:pt x="60574" y="45006"/>
                  </a:lnTo>
                  <a:lnTo>
                    <a:pt x="61171" y="43895"/>
                  </a:lnTo>
                  <a:lnTo>
                    <a:pt x="62353" y="22529"/>
                  </a:lnTo>
                  <a:lnTo>
                    <a:pt x="61365" y="20972"/>
                  </a:lnTo>
                  <a:lnTo>
                    <a:pt x="59715" y="19935"/>
                  </a:lnTo>
                  <a:lnTo>
                    <a:pt x="53437" y="178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7" name="SMARTInkShape-1211"/>
            <p:cNvSpPr/>
            <p:nvPr/>
          </p:nvSpPr>
          <p:spPr>
            <a:xfrm>
              <a:off x="3412382" y="3312914"/>
              <a:ext cx="96986" cy="89298"/>
            </a:xfrm>
            <a:custGeom>
              <a:avLst/>
              <a:gdLst/>
              <a:ahLst/>
              <a:cxnLst/>
              <a:rect l="0" t="0" r="0" b="0"/>
              <a:pathLst>
                <a:path w="96986" h="89298">
                  <a:moveTo>
                    <a:pt x="7688" y="89297"/>
                  </a:moveTo>
                  <a:lnTo>
                    <a:pt x="7688" y="64226"/>
                  </a:lnTo>
                  <a:lnTo>
                    <a:pt x="1551" y="55718"/>
                  </a:lnTo>
                  <a:lnTo>
                    <a:pt x="0" y="50230"/>
                  </a:lnTo>
                  <a:lnTo>
                    <a:pt x="578" y="47377"/>
                  </a:lnTo>
                  <a:lnTo>
                    <a:pt x="5990" y="35670"/>
                  </a:lnTo>
                  <a:lnTo>
                    <a:pt x="7589" y="14880"/>
                  </a:lnTo>
                  <a:lnTo>
                    <a:pt x="8614" y="12897"/>
                  </a:lnTo>
                  <a:lnTo>
                    <a:pt x="10290" y="11575"/>
                  </a:lnTo>
                  <a:lnTo>
                    <a:pt x="14798" y="9113"/>
                  </a:lnTo>
                  <a:lnTo>
                    <a:pt x="22914" y="3141"/>
                  </a:lnTo>
                  <a:lnTo>
                    <a:pt x="31602" y="931"/>
                  </a:lnTo>
                  <a:lnTo>
                    <a:pt x="73524" y="24"/>
                  </a:lnTo>
                  <a:lnTo>
                    <a:pt x="9698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04" name="SMARTInkShape-Group258"/>
          <p:cNvGrpSpPr/>
          <p:nvPr/>
        </p:nvGrpSpPr>
        <p:grpSpPr>
          <a:xfrm>
            <a:off x="4848857" y="1848492"/>
            <a:ext cx="1035808" cy="383931"/>
            <a:chOff x="4848857" y="1848492"/>
            <a:chExt cx="1035808" cy="383931"/>
          </a:xfrm>
        </p:grpSpPr>
        <p:sp>
          <p:nvSpPr>
            <p:cNvPr id="1979" name="SMARTInkShape-1212"/>
            <p:cNvSpPr/>
            <p:nvPr/>
          </p:nvSpPr>
          <p:spPr>
            <a:xfrm>
              <a:off x="5527599" y="2160984"/>
              <a:ext cx="80246" cy="53544"/>
            </a:xfrm>
            <a:custGeom>
              <a:avLst/>
              <a:gdLst/>
              <a:ahLst/>
              <a:cxnLst/>
              <a:rect l="0" t="0" r="0" b="0"/>
              <a:pathLst>
                <a:path w="80246" h="53544">
                  <a:moveTo>
                    <a:pt x="62385" y="0"/>
                  </a:moveTo>
                  <a:lnTo>
                    <a:pt x="46135" y="0"/>
                  </a:lnTo>
                  <a:lnTo>
                    <a:pt x="37715" y="6137"/>
                  </a:lnTo>
                  <a:lnTo>
                    <a:pt x="29389" y="9095"/>
                  </a:lnTo>
                  <a:lnTo>
                    <a:pt x="14727" y="21250"/>
                  </a:lnTo>
                  <a:lnTo>
                    <a:pt x="11438" y="26973"/>
                  </a:lnTo>
                  <a:lnTo>
                    <a:pt x="10561" y="29888"/>
                  </a:lnTo>
                  <a:lnTo>
                    <a:pt x="8985" y="31832"/>
                  </a:lnTo>
                  <a:lnTo>
                    <a:pt x="3017" y="35559"/>
                  </a:lnTo>
                  <a:lnTo>
                    <a:pt x="291" y="43256"/>
                  </a:lnTo>
                  <a:lnTo>
                    <a:pt x="0" y="48977"/>
                  </a:lnTo>
                  <a:lnTo>
                    <a:pt x="951" y="50510"/>
                  </a:lnTo>
                  <a:lnTo>
                    <a:pt x="2578" y="51533"/>
                  </a:lnTo>
                  <a:lnTo>
                    <a:pt x="8979" y="53309"/>
                  </a:lnTo>
                  <a:lnTo>
                    <a:pt x="21128" y="53543"/>
                  </a:lnTo>
                  <a:lnTo>
                    <a:pt x="34507" y="48827"/>
                  </a:lnTo>
                  <a:lnTo>
                    <a:pt x="51335" y="37327"/>
                  </a:lnTo>
                  <a:lnTo>
                    <a:pt x="57568" y="31455"/>
                  </a:lnTo>
                  <a:lnTo>
                    <a:pt x="60244" y="26217"/>
                  </a:lnTo>
                  <a:lnTo>
                    <a:pt x="62260" y="10661"/>
                  </a:lnTo>
                  <a:lnTo>
                    <a:pt x="62384" y="123"/>
                  </a:lnTo>
                  <a:lnTo>
                    <a:pt x="62385" y="30170"/>
                  </a:lnTo>
                  <a:lnTo>
                    <a:pt x="63378" y="32020"/>
                  </a:lnTo>
                  <a:lnTo>
                    <a:pt x="65031" y="33253"/>
                  </a:lnTo>
                  <a:lnTo>
                    <a:pt x="70074" y="35232"/>
                  </a:lnTo>
                  <a:lnTo>
                    <a:pt x="80245" y="446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0" name="SMARTInkShape-1213"/>
            <p:cNvSpPr/>
            <p:nvPr/>
          </p:nvSpPr>
          <p:spPr>
            <a:xfrm>
              <a:off x="5429654" y="2134195"/>
              <a:ext cx="79964" cy="98228"/>
            </a:xfrm>
            <a:custGeom>
              <a:avLst/>
              <a:gdLst/>
              <a:ahLst/>
              <a:cxnLst/>
              <a:rect l="0" t="0" r="0" b="0"/>
              <a:pathLst>
                <a:path w="79964" h="98228">
                  <a:moveTo>
                    <a:pt x="79963" y="0"/>
                  </a:moveTo>
                  <a:lnTo>
                    <a:pt x="66661" y="0"/>
                  </a:lnTo>
                  <a:lnTo>
                    <a:pt x="61483" y="2646"/>
                  </a:lnTo>
                  <a:lnTo>
                    <a:pt x="55875" y="6137"/>
                  </a:lnTo>
                  <a:lnTo>
                    <a:pt x="47139" y="9095"/>
                  </a:lnTo>
                  <a:lnTo>
                    <a:pt x="38267" y="14822"/>
                  </a:lnTo>
                  <a:lnTo>
                    <a:pt x="29355" y="17952"/>
                  </a:lnTo>
                  <a:lnTo>
                    <a:pt x="23405" y="22200"/>
                  </a:lnTo>
                  <a:lnTo>
                    <a:pt x="20099" y="27396"/>
                  </a:lnTo>
                  <a:lnTo>
                    <a:pt x="19218" y="30170"/>
                  </a:lnTo>
                  <a:lnTo>
                    <a:pt x="17638" y="32020"/>
                  </a:lnTo>
                  <a:lnTo>
                    <a:pt x="13237" y="34075"/>
                  </a:lnTo>
                  <a:lnTo>
                    <a:pt x="11667" y="35615"/>
                  </a:lnTo>
                  <a:lnTo>
                    <a:pt x="1642" y="53747"/>
                  </a:lnTo>
                  <a:lnTo>
                    <a:pt x="0" y="65518"/>
                  </a:lnTo>
                  <a:lnTo>
                    <a:pt x="2421" y="71453"/>
                  </a:lnTo>
                  <a:lnTo>
                    <a:pt x="15857" y="87534"/>
                  </a:lnTo>
                  <a:lnTo>
                    <a:pt x="19391" y="88514"/>
                  </a:lnTo>
                  <a:lnTo>
                    <a:pt x="25261" y="89941"/>
                  </a:lnTo>
                  <a:lnTo>
                    <a:pt x="53174" y="982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1" name="SMARTInkShape-1214"/>
            <p:cNvSpPr/>
            <p:nvPr/>
          </p:nvSpPr>
          <p:spPr>
            <a:xfrm>
              <a:off x="5313164" y="2152055"/>
              <a:ext cx="116087" cy="17860"/>
            </a:xfrm>
            <a:custGeom>
              <a:avLst/>
              <a:gdLst/>
              <a:ahLst/>
              <a:cxnLst/>
              <a:rect l="0" t="0" r="0" b="0"/>
              <a:pathLst>
                <a:path w="116087" h="17860">
                  <a:moveTo>
                    <a:pt x="0" y="17859"/>
                  </a:moveTo>
                  <a:lnTo>
                    <a:pt x="0" y="13118"/>
                  </a:lnTo>
                  <a:lnTo>
                    <a:pt x="992" y="11722"/>
                  </a:lnTo>
                  <a:lnTo>
                    <a:pt x="2646" y="10791"/>
                  </a:lnTo>
                  <a:lnTo>
                    <a:pt x="12359" y="9481"/>
                  </a:lnTo>
                  <a:lnTo>
                    <a:pt x="50552" y="7959"/>
                  </a:lnTo>
                  <a:lnTo>
                    <a:pt x="77776" y="1244"/>
                  </a:lnTo>
                  <a:lnTo>
                    <a:pt x="11608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2" name="SMARTInkShape-1215"/>
            <p:cNvSpPr/>
            <p:nvPr/>
          </p:nvSpPr>
          <p:spPr>
            <a:xfrm>
              <a:off x="5348883" y="2107406"/>
              <a:ext cx="17860" cy="125017"/>
            </a:xfrm>
            <a:custGeom>
              <a:avLst/>
              <a:gdLst/>
              <a:ahLst/>
              <a:cxnLst/>
              <a:rect l="0" t="0" r="0" b="0"/>
              <a:pathLst>
                <a:path w="17860" h="125017">
                  <a:moveTo>
                    <a:pt x="0" y="0"/>
                  </a:moveTo>
                  <a:lnTo>
                    <a:pt x="0" y="42807"/>
                  </a:lnTo>
                  <a:lnTo>
                    <a:pt x="0" y="86314"/>
                  </a:lnTo>
                  <a:lnTo>
                    <a:pt x="0" y="92271"/>
                  </a:lnTo>
                  <a:lnTo>
                    <a:pt x="2645" y="98226"/>
                  </a:lnTo>
                  <a:lnTo>
                    <a:pt x="6137" y="104179"/>
                  </a:lnTo>
                  <a:lnTo>
                    <a:pt x="8378" y="116086"/>
                  </a:lnTo>
                  <a:lnTo>
                    <a:pt x="8561" y="119063"/>
                  </a:lnTo>
                  <a:lnTo>
                    <a:pt x="9677" y="121047"/>
                  </a:lnTo>
                  <a:lnTo>
                    <a:pt x="11412" y="122370"/>
                  </a:lnTo>
                  <a:lnTo>
                    <a:pt x="17859" y="1250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3" name="SMARTInkShape-1216"/>
            <p:cNvSpPr/>
            <p:nvPr/>
          </p:nvSpPr>
          <p:spPr>
            <a:xfrm>
              <a:off x="5214938" y="2160984"/>
              <a:ext cx="71438" cy="62387"/>
            </a:xfrm>
            <a:custGeom>
              <a:avLst/>
              <a:gdLst/>
              <a:ahLst/>
              <a:cxnLst/>
              <a:rect l="0" t="0" r="0" b="0"/>
              <a:pathLst>
                <a:path w="71438" h="62387">
                  <a:moveTo>
                    <a:pt x="0" y="26789"/>
                  </a:moveTo>
                  <a:lnTo>
                    <a:pt x="7688" y="26789"/>
                  </a:lnTo>
                  <a:lnTo>
                    <a:pt x="8102" y="27782"/>
                  </a:lnTo>
                  <a:lnTo>
                    <a:pt x="9900" y="42603"/>
                  </a:lnTo>
                  <a:lnTo>
                    <a:pt x="25438" y="61123"/>
                  </a:lnTo>
                  <a:lnTo>
                    <a:pt x="31129" y="62098"/>
                  </a:lnTo>
                  <a:lnTo>
                    <a:pt x="39099" y="62386"/>
                  </a:lnTo>
                  <a:lnTo>
                    <a:pt x="44828" y="59808"/>
                  </a:lnTo>
                  <a:lnTo>
                    <a:pt x="47744" y="57732"/>
                  </a:lnTo>
                  <a:lnTo>
                    <a:pt x="50986" y="52778"/>
                  </a:lnTo>
                  <a:lnTo>
                    <a:pt x="53418" y="47270"/>
                  </a:lnTo>
                  <a:lnTo>
                    <a:pt x="69783" y="28540"/>
                  </a:lnTo>
                  <a:lnTo>
                    <a:pt x="70702" y="24921"/>
                  </a:lnTo>
                  <a:lnTo>
                    <a:pt x="7143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4" name="SMARTInkShape-1217"/>
            <p:cNvSpPr/>
            <p:nvPr/>
          </p:nvSpPr>
          <p:spPr>
            <a:xfrm>
              <a:off x="5143622" y="2169914"/>
              <a:ext cx="62387" cy="53575"/>
            </a:xfrm>
            <a:custGeom>
              <a:avLst/>
              <a:gdLst/>
              <a:ahLst/>
              <a:cxnLst/>
              <a:rect l="0" t="0" r="0" b="0"/>
              <a:pathLst>
                <a:path w="62387" h="53575">
                  <a:moveTo>
                    <a:pt x="62386" y="0"/>
                  </a:moveTo>
                  <a:lnTo>
                    <a:pt x="41395" y="0"/>
                  </a:lnTo>
                  <a:lnTo>
                    <a:pt x="35528" y="2646"/>
                  </a:lnTo>
                  <a:lnTo>
                    <a:pt x="32574" y="4741"/>
                  </a:lnTo>
                  <a:lnTo>
                    <a:pt x="29292" y="9714"/>
                  </a:lnTo>
                  <a:lnTo>
                    <a:pt x="26841" y="15231"/>
                  </a:lnTo>
                  <a:lnTo>
                    <a:pt x="22445" y="20991"/>
                  </a:lnTo>
                  <a:lnTo>
                    <a:pt x="17184" y="24212"/>
                  </a:lnTo>
                  <a:lnTo>
                    <a:pt x="14392" y="25071"/>
                  </a:lnTo>
                  <a:lnTo>
                    <a:pt x="12530" y="26636"/>
                  </a:lnTo>
                  <a:lnTo>
                    <a:pt x="1958" y="44814"/>
                  </a:lnTo>
                  <a:lnTo>
                    <a:pt x="0" y="53065"/>
                  </a:lnTo>
                  <a:lnTo>
                    <a:pt x="21129" y="53574"/>
                  </a:lnTo>
                  <a:lnTo>
                    <a:pt x="26852" y="50930"/>
                  </a:lnTo>
                  <a:lnTo>
                    <a:pt x="47513" y="32587"/>
                  </a:lnTo>
                  <a:lnTo>
                    <a:pt x="50815" y="26720"/>
                  </a:lnTo>
                  <a:lnTo>
                    <a:pt x="53108" y="18034"/>
                  </a:lnTo>
                  <a:lnTo>
                    <a:pt x="53452" y="490"/>
                  </a:lnTo>
                  <a:lnTo>
                    <a:pt x="4452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5" name="SMARTInkShape-1218"/>
            <p:cNvSpPr/>
            <p:nvPr/>
          </p:nvSpPr>
          <p:spPr>
            <a:xfrm>
              <a:off x="5482864" y="1848492"/>
              <a:ext cx="89262" cy="160679"/>
            </a:xfrm>
            <a:custGeom>
              <a:avLst/>
              <a:gdLst/>
              <a:ahLst/>
              <a:cxnLst/>
              <a:rect l="0" t="0" r="0" b="0"/>
              <a:pathLst>
                <a:path w="89262" h="160679">
                  <a:moveTo>
                    <a:pt x="26753" y="151758"/>
                  </a:moveTo>
                  <a:lnTo>
                    <a:pt x="26753" y="160678"/>
                  </a:lnTo>
                  <a:lnTo>
                    <a:pt x="26753" y="155944"/>
                  </a:lnTo>
                  <a:lnTo>
                    <a:pt x="11932" y="112101"/>
                  </a:lnTo>
                  <a:lnTo>
                    <a:pt x="2004" y="71334"/>
                  </a:lnTo>
                  <a:lnTo>
                    <a:pt x="17" y="28835"/>
                  </a:lnTo>
                  <a:lnTo>
                    <a:pt x="0" y="25161"/>
                  </a:lnTo>
                  <a:lnTo>
                    <a:pt x="2626" y="18433"/>
                  </a:lnTo>
                  <a:lnTo>
                    <a:pt x="12396" y="6029"/>
                  </a:lnTo>
                  <a:lnTo>
                    <a:pt x="18057" y="2654"/>
                  </a:lnTo>
                  <a:lnTo>
                    <a:pt x="29775" y="487"/>
                  </a:lnTo>
                  <a:lnTo>
                    <a:pt x="60022" y="0"/>
                  </a:lnTo>
                  <a:lnTo>
                    <a:pt x="68990" y="2620"/>
                  </a:lnTo>
                  <a:lnTo>
                    <a:pt x="89261" y="178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6" name="SMARTInkShape-1219"/>
            <p:cNvSpPr/>
            <p:nvPr/>
          </p:nvSpPr>
          <p:spPr>
            <a:xfrm>
              <a:off x="5322094" y="1964531"/>
              <a:ext cx="62509" cy="17861"/>
            </a:xfrm>
            <a:custGeom>
              <a:avLst/>
              <a:gdLst/>
              <a:ahLst/>
              <a:cxnLst/>
              <a:rect l="0" t="0" r="0" b="0"/>
              <a:pathLst>
                <a:path w="62509" h="17861">
                  <a:moveTo>
                    <a:pt x="0" y="17860"/>
                  </a:moveTo>
                  <a:lnTo>
                    <a:pt x="0" y="10171"/>
                  </a:lnTo>
                  <a:lnTo>
                    <a:pt x="992" y="9757"/>
                  </a:lnTo>
                  <a:lnTo>
                    <a:pt x="42240" y="4199"/>
                  </a:lnTo>
                  <a:lnTo>
                    <a:pt x="6250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7" name="SMARTInkShape-1220"/>
            <p:cNvSpPr/>
            <p:nvPr/>
          </p:nvSpPr>
          <p:spPr>
            <a:xfrm>
              <a:off x="5688319" y="2125266"/>
              <a:ext cx="98120" cy="17860"/>
            </a:xfrm>
            <a:custGeom>
              <a:avLst/>
              <a:gdLst/>
              <a:ahLst/>
              <a:cxnLst/>
              <a:rect l="0" t="0" r="0" b="0"/>
              <a:pathLst>
                <a:path w="98120" h="17860">
                  <a:moveTo>
                    <a:pt x="8822" y="17859"/>
                  </a:moveTo>
                  <a:lnTo>
                    <a:pt x="0" y="17859"/>
                  </a:lnTo>
                  <a:lnTo>
                    <a:pt x="4665" y="17859"/>
                  </a:lnTo>
                  <a:lnTo>
                    <a:pt x="39041" y="9757"/>
                  </a:lnTo>
                  <a:lnTo>
                    <a:pt x="73354" y="8010"/>
                  </a:lnTo>
                  <a:lnTo>
                    <a:pt x="9811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8" name="SMARTInkShape-1221"/>
            <p:cNvSpPr/>
            <p:nvPr/>
          </p:nvSpPr>
          <p:spPr>
            <a:xfrm>
              <a:off x="5634787" y="2116336"/>
              <a:ext cx="96665" cy="89298"/>
            </a:xfrm>
            <a:custGeom>
              <a:avLst/>
              <a:gdLst/>
              <a:ahLst/>
              <a:cxnLst/>
              <a:rect l="0" t="0" r="0" b="0"/>
              <a:pathLst>
                <a:path w="96665" h="89298">
                  <a:moveTo>
                    <a:pt x="53424" y="0"/>
                  </a:moveTo>
                  <a:lnTo>
                    <a:pt x="14692" y="0"/>
                  </a:lnTo>
                  <a:lnTo>
                    <a:pt x="8759" y="2646"/>
                  </a:lnTo>
                  <a:lnTo>
                    <a:pt x="1607" y="7688"/>
                  </a:lnTo>
                  <a:lnTo>
                    <a:pt x="628" y="11024"/>
                  </a:lnTo>
                  <a:lnTo>
                    <a:pt x="0" y="21249"/>
                  </a:lnTo>
                  <a:lnTo>
                    <a:pt x="941" y="23096"/>
                  </a:lnTo>
                  <a:lnTo>
                    <a:pt x="2560" y="24327"/>
                  </a:lnTo>
                  <a:lnTo>
                    <a:pt x="7005" y="25695"/>
                  </a:lnTo>
                  <a:lnTo>
                    <a:pt x="12288" y="26303"/>
                  </a:lnTo>
                  <a:lnTo>
                    <a:pt x="17944" y="29219"/>
                  </a:lnTo>
                  <a:lnTo>
                    <a:pt x="23764" y="32830"/>
                  </a:lnTo>
                  <a:lnTo>
                    <a:pt x="64689" y="49883"/>
                  </a:lnTo>
                  <a:lnTo>
                    <a:pt x="76164" y="53475"/>
                  </a:lnTo>
                  <a:lnTo>
                    <a:pt x="87237" y="61122"/>
                  </a:lnTo>
                  <a:lnTo>
                    <a:pt x="93318" y="62097"/>
                  </a:lnTo>
                  <a:lnTo>
                    <a:pt x="94904" y="63226"/>
                  </a:lnTo>
                  <a:lnTo>
                    <a:pt x="95960" y="64971"/>
                  </a:lnTo>
                  <a:lnTo>
                    <a:pt x="96664" y="67126"/>
                  </a:lnTo>
                  <a:lnTo>
                    <a:pt x="96141" y="68564"/>
                  </a:lnTo>
                  <a:lnTo>
                    <a:pt x="94800" y="69521"/>
                  </a:lnTo>
                  <a:lnTo>
                    <a:pt x="92915" y="70160"/>
                  </a:lnTo>
                  <a:lnTo>
                    <a:pt x="91658" y="71578"/>
                  </a:lnTo>
                  <a:lnTo>
                    <a:pt x="90260" y="75799"/>
                  </a:lnTo>
                  <a:lnTo>
                    <a:pt x="88895" y="77322"/>
                  </a:lnTo>
                  <a:lnTo>
                    <a:pt x="84734" y="79014"/>
                  </a:lnTo>
                  <a:lnTo>
                    <a:pt x="73977" y="81092"/>
                  </a:lnTo>
                  <a:lnTo>
                    <a:pt x="65246" y="86425"/>
                  </a:lnTo>
                  <a:lnTo>
                    <a:pt x="53408" y="88730"/>
                  </a:lnTo>
                  <a:lnTo>
                    <a:pt x="35565" y="89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9" name="SMARTInkShape-1222"/>
            <p:cNvSpPr/>
            <p:nvPr/>
          </p:nvSpPr>
          <p:spPr>
            <a:xfrm>
              <a:off x="4848857" y="1884320"/>
              <a:ext cx="105197" cy="187323"/>
            </a:xfrm>
            <a:custGeom>
              <a:avLst/>
              <a:gdLst/>
              <a:ahLst/>
              <a:cxnLst/>
              <a:rect l="0" t="0" r="0" b="0"/>
              <a:pathLst>
                <a:path w="105197" h="187323">
                  <a:moveTo>
                    <a:pt x="89260" y="124860"/>
                  </a:moveTo>
                  <a:lnTo>
                    <a:pt x="81572" y="117171"/>
                  </a:lnTo>
                  <a:lnTo>
                    <a:pt x="80699" y="111557"/>
                  </a:lnTo>
                  <a:lnTo>
                    <a:pt x="79583" y="110038"/>
                  </a:lnTo>
                  <a:lnTo>
                    <a:pt x="72674" y="107400"/>
                  </a:lnTo>
                  <a:lnTo>
                    <a:pt x="41515" y="107001"/>
                  </a:lnTo>
                  <a:lnTo>
                    <a:pt x="35629" y="109647"/>
                  </a:lnTo>
                  <a:lnTo>
                    <a:pt x="14843" y="127991"/>
                  </a:lnTo>
                  <a:lnTo>
                    <a:pt x="11537" y="133858"/>
                  </a:lnTo>
                  <a:lnTo>
                    <a:pt x="9076" y="139773"/>
                  </a:lnTo>
                  <a:lnTo>
                    <a:pt x="3104" y="148681"/>
                  </a:lnTo>
                  <a:lnTo>
                    <a:pt x="894" y="157605"/>
                  </a:lnTo>
                  <a:lnTo>
                    <a:pt x="0" y="181415"/>
                  </a:lnTo>
                  <a:lnTo>
                    <a:pt x="980" y="183399"/>
                  </a:lnTo>
                  <a:lnTo>
                    <a:pt x="2625" y="184722"/>
                  </a:lnTo>
                  <a:lnTo>
                    <a:pt x="7099" y="186192"/>
                  </a:lnTo>
                  <a:lnTo>
                    <a:pt x="29775" y="187322"/>
                  </a:lnTo>
                  <a:lnTo>
                    <a:pt x="35702" y="184701"/>
                  </a:lnTo>
                  <a:lnTo>
                    <a:pt x="47592" y="174935"/>
                  </a:lnTo>
                  <a:lnTo>
                    <a:pt x="74377" y="135356"/>
                  </a:lnTo>
                  <a:lnTo>
                    <a:pt x="94221" y="95012"/>
                  </a:lnTo>
                  <a:lnTo>
                    <a:pt x="105026" y="53417"/>
                  </a:lnTo>
                  <a:lnTo>
                    <a:pt x="105196" y="42506"/>
                  </a:lnTo>
                  <a:lnTo>
                    <a:pt x="98687" y="17936"/>
                  </a:lnTo>
                  <a:lnTo>
                    <a:pt x="98521" y="14882"/>
                  </a:lnTo>
                  <a:lnTo>
                    <a:pt x="95691" y="8843"/>
                  </a:lnTo>
                  <a:lnTo>
                    <a:pt x="90531" y="1621"/>
                  </a:lnTo>
                  <a:lnTo>
                    <a:pt x="87179" y="634"/>
                  </a:lnTo>
                  <a:lnTo>
                    <a:pt x="81683" y="0"/>
                  </a:lnTo>
                  <a:lnTo>
                    <a:pt x="75991" y="4631"/>
                  </a:lnTo>
                  <a:lnTo>
                    <a:pt x="73441" y="9578"/>
                  </a:lnTo>
                  <a:lnTo>
                    <a:pt x="72760" y="12287"/>
                  </a:lnTo>
                  <a:lnTo>
                    <a:pt x="65533" y="24755"/>
                  </a:lnTo>
                  <a:lnTo>
                    <a:pt x="54903" y="68464"/>
                  </a:lnTo>
                  <a:lnTo>
                    <a:pt x="53621" y="108994"/>
                  </a:lnTo>
                  <a:lnTo>
                    <a:pt x="54541" y="136602"/>
                  </a:lnTo>
                  <a:lnTo>
                    <a:pt x="62471" y="160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0" name="SMARTInkShape-1223"/>
            <p:cNvSpPr/>
            <p:nvPr/>
          </p:nvSpPr>
          <p:spPr>
            <a:xfrm>
              <a:off x="5009555" y="1955647"/>
              <a:ext cx="133390" cy="89130"/>
            </a:xfrm>
            <a:custGeom>
              <a:avLst/>
              <a:gdLst/>
              <a:ahLst/>
              <a:cxnLst/>
              <a:rect l="0" t="0" r="0" b="0"/>
              <a:pathLst>
                <a:path w="133390" h="89130">
                  <a:moveTo>
                    <a:pt x="0" y="35673"/>
                  </a:moveTo>
                  <a:lnTo>
                    <a:pt x="0" y="78562"/>
                  </a:lnTo>
                  <a:lnTo>
                    <a:pt x="4740" y="84541"/>
                  </a:lnTo>
                  <a:lnTo>
                    <a:pt x="9713" y="87158"/>
                  </a:lnTo>
                  <a:lnTo>
                    <a:pt x="19790" y="89068"/>
                  </a:lnTo>
                  <a:lnTo>
                    <a:pt x="22123" y="89129"/>
                  </a:lnTo>
                  <a:lnTo>
                    <a:pt x="27361" y="86551"/>
                  </a:lnTo>
                  <a:lnTo>
                    <a:pt x="30147" y="84475"/>
                  </a:lnTo>
                  <a:lnTo>
                    <a:pt x="33243" y="79522"/>
                  </a:lnTo>
                  <a:lnTo>
                    <a:pt x="35610" y="74013"/>
                  </a:lnTo>
                  <a:lnTo>
                    <a:pt x="41529" y="65334"/>
                  </a:lnTo>
                  <a:lnTo>
                    <a:pt x="44237" y="55283"/>
                  </a:lnTo>
                  <a:lnTo>
                    <a:pt x="37526" y="44050"/>
                  </a:lnTo>
                  <a:lnTo>
                    <a:pt x="36924" y="41257"/>
                  </a:lnTo>
                  <a:lnTo>
                    <a:pt x="35530" y="39396"/>
                  </a:lnTo>
                  <a:lnTo>
                    <a:pt x="33608" y="38155"/>
                  </a:lnTo>
                  <a:lnTo>
                    <a:pt x="28827" y="35784"/>
                  </a:lnTo>
                  <a:lnTo>
                    <a:pt x="18345" y="27154"/>
                  </a:lnTo>
                  <a:lnTo>
                    <a:pt x="17863" y="40308"/>
                  </a:lnTo>
                  <a:lnTo>
                    <a:pt x="20507" y="45340"/>
                  </a:lnTo>
                  <a:lnTo>
                    <a:pt x="22601" y="48071"/>
                  </a:lnTo>
                  <a:lnTo>
                    <a:pt x="27573" y="51105"/>
                  </a:lnTo>
                  <a:lnTo>
                    <a:pt x="38850" y="53053"/>
                  </a:lnTo>
                  <a:lnTo>
                    <a:pt x="82103" y="53529"/>
                  </a:lnTo>
                  <a:lnTo>
                    <a:pt x="88745" y="50885"/>
                  </a:lnTo>
                  <a:lnTo>
                    <a:pt x="127614" y="23721"/>
                  </a:lnTo>
                  <a:lnTo>
                    <a:pt x="131132" y="17793"/>
                  </a:lnTo>
                  <a:lnTo>
                    <a:pt x="133389" y="5904"/>
                  </a:lnTo>
                  <a:lnTo>
                    <a:pt x="132582" y="3921"/>
                  </a:lnTo>
                  <a:lnTo>
                    <a:pt x="131052" y="2599"/>
                  </a:lnTo>
                  <a:lnTo>
                    <a:pt x="126207" y="477"/>
                  </a:lnTo>
                  <a:lnTo>
                    <a:pt x="117431" y="0"/>
                  </a:lnTo>
                  <a:lnTo>
                    <a:pt x="103775" y="12388"/>
                  </a:lnTo>
                  <a:lnTo>
                    <a:pt x="100692" y="18048"/>
                  </a:lnTo>
                  <a:lnTo>
                    <a:pt x="98330" y="23871"/>
                  </a:lnTo>
                  <a:lnTo>
                    <a:pt x="82845" y="44609"/>
                  </a:lnTo>
                  <a:lnTo>
                    <a:pt x="80512" y="68387"/>
                  </a:lnTo>
                  <a:lnTo>
                    <a:pt x="83077" y="72702"/>
                  </a:lnTo>
                  <a:lnTo>
                    <a:pt x="85150" y="75242"/>
                  </a:lnTo>
                  <a:lnTo>
                    <a:pt x="90100" y="78064"/>
                  </a:lnTo>
                  <a:lnTo>
                    <a:pt x="104285" y="80024"/>
                  </a:lnTo>
                  <a:lnTo>
                    <a:pt x="116086" y="803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1" name="SMARTInkShape-1224"/>
            <p:cNvSpPr/>
            <p:nvPr/>
          </p:nvSpPr>
          <p:spPr>
            <a:xfrm>
              <a:off x="5183078" y="1955602"/>
              <a:ext cx="40745" cy="98227"/>
            </a:xfrm>
            <a:custGeom>
              <a:avLst/>
              <a:gdLst/>
              <a:ahLst/>
              <a:cxnLst/>
              <a:rect l="0" t="0" r="0" b="0"/>
              <a:pathLst>
                <a:path w="40745" h="98227">
                  <a:moveTo>
                    <a:pt x="22930" y="0"/>
                  </a:moveTo>
                  <a:lnTo>
                    <a:pt x="6344" y="0"/>
                  </a:lnTo>
                  <a:lnTo>
                    <a:pt x="5919" y="992"/>
                  </a:lnTo>
                  <a:lnTo>
                    <a:pt x="5448" y="4740"/>
                  </a:lnTo>
                  <a:lnTo>
                    <a:pt x="2593" y="9713"/>
                  </a:lnTo>
                  <a:lnTo>
                    <a:pt x="442" y="12428"/>
                  </a:lnTo>
                  <a:lnTo>
                    <a:pt x="0" y="15231"/>
                  </a:lnTo>
                  <a:lnTo>
                    <a:pt x="698" y="18091"/>
                  </a:lnTo>
                  <a:lnTo>
                    <a:pt x="3127" y="23915"/>
                  </a:lnTo>
                  <a:lnTo>
                    <a:pt x="5892" y="41680"/>
                  </a:lnTo>
                  <a:lnTo>
                    <a:pt x="9735" y="47629"/>
                  </a:lnTo>
                  <a:lnTo>
                    <a:pt x="14750" y="50934"/>
                  </a:lnTo>
                  <a:lnTo>
                    <a:pt x="20287" y="53395"/>
                  </a:lnTo>
                  <a:lnTo>
                    <a:pt x="39038" y="69782"/>
                  </a:lnTo>
                  <a:lnTo>
                    <a:pt x="40011" y="73347"/>
                  </a:lnTo>
                  <a:lnTo>
                    <a:pt x="40744" y="84696"/>
                  </a:lnTo>
                  <a:lnTo>
                    <a:pt x="38123" y="89898"/>
                  </a:lnTo>
                  <a:lnTo>
                    <a:pt x="36035" y="92674"/>
                  </a:lnTo>
                  <a:lnTo>
                    <a:pt x="31070" y="95758"/>
                  </a:lnTo>
                  <a:lnTo>
                    <a:pt x="19797" y="97739"/>
                  </a:lnTo>
                  <a:lnTo>
                    <a:pt x="5070" y="982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2" name="SMARTInkShape-1225"/>
            <p:cNvSpPr/>
            <p:nvPr/>
          </p:nvSpPr>
          <p:spPr>
            <a:xfrm>
              <a:off x="5411391" y="1947955"/>
              <a:ext cx="187524" cy="52296"/>
            </a:xfrm>
            <a:custGeom>
              <a:avLst/>
              <a:gdLst/>
              <a:ahLst/>
              <a:cxnLst/>
              <a:rect l="0" t="0" r="0" b="0"/>
              <a:pathLst>
                <a:path w="187524" h="52296">
                  <a:moveTo>
                    <a:pt x="0" y="25506"/>
                  </a:moveTo>
                  <a:lnTo>
                    <a:pt x="4740" y="25506"/>
                  </a:lnTo>
                  <a:lnTo>
                    <a:pt x="9713" y="22860"/>
                  </a:lnTo>
                  <a:lnTo>
                    <a:pt x="25731" y="13077"/>
                  </a:lnTo>
                  <a:lnTo>
                    <a:pt x="55133" y="8719"/>
                  </a:lnTo>
                  <a:lnTo>
                    <a:pt x="98431" y="3047"/>
                  </a:lnTo>
                  <a:lnTo>
                    <a:pt x="120336" y="0"/>
                  </a:lnTo>
                  <a:lnTo>
                    <a:pt x="162619" y="6894"/>
                  </a:lnTo>
                  <a:lnTo>
                    <a:pt x="170832" y="7312"/>
                  </a:lnTo>
                  <a:lnTo>
                    <a:pt x="173419" y="8416"/>
                  </a:lnTo>
                  <a:lnTo>
                    <a:pt x="175144" y="10144"/>
                  </a:lnTo>
                  <a:lnTo>
                    <a:pt x="180217" y="17316"/>
                  </a:lnTo>
                  <a:lnTo>
                    <a:pt x="184276" y="22858"/>
                  </a:lnTo>
                  <a:lnTo>
                    <a:pt x="187095" y="32715"/>
                  </a:lnTo>
                  <a:lnTo>
                    <a:pt x="187523" y="522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3" name="SMARTInkShape-1226"/>
            <p:cNvSpPr/>
            <p:nvPr/>
          </p:nvSpPr>
          <p:spPr>
            <a:xfrm>
              <a:off x="5661422" y="1875234"/>
              <a:ext cx="8931" cy="116087"/>
            </a:xfrm>
            <a:custGeom>
              <a:avLst/>
              <a:gdLst/>
              <a:ahLst/>
              <a:cxnLst/>
              <a:rect l="0" t="0" r="0" b="0"/>
              <a:pathLst>
                <a:path w="8931" h="116087">
                  <a:moveTo>
                    <a:pt x="0" y="0"/>
                  </a:moveTo>
                  <a:lnTo>
                    <a:pt x="0" y="41695"/>
                  </a:lnTo>
                  <a:lnTo>
                    <a:pt x="0" y="83258"/>
                  </a:lnTo>
                  <a:lnTo>
                    <a:pt x="0" y="110014"/>
                  </a:lnTo>
                  <a:lnTo>
                    <a:pt x="992" y="112038"/>
                  </a:lnTo>
                  <a:lnTo>
                    <a:pt x="2645" y="113387"/>
                  </a:lnTo>
                  <a:lnTo>
                    <a:pt x="8930"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4" name="SMARTInkShape-1227"/>
            <p:cNvSpPr/>
            <p:nvPr/>
          </p:nvSpPr>
          <p:spPr>
            <a:xfrm>
              <a:off x="5589984" y="1973461"/>
              <a:ext cx="142876" cy="1"/>
            </a:xfrm>
            <a:custGeom>
              <a:avLst/>
              <a:gdLst/>
              <a:ahLst/>
              <a:cxnLst/>
              <a:rect l="0" t="0" r="0" b="0"/>
              <a:pathLst>
                <a:path w="142876" h="1">
                  <a:moveTo>
                    <a:pt x="0" y="0"/>
                  </a:moveTo>
                  <a:lnTo>
                    <a:pt x="40894" y="0"/>
                  </a:lnTo>
                  <a:lnTo>
                    <a:pt x="82622" y="0"/>
                  </a:lnTo>
                  <a:lnTo>
                    <a:pt x="126201" y="0"/>
                  </a:lnTo>
                  <a:lnTo>
                    <a:pt x="14287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5" name="SMARTInkShape-1228"/>
            <p:cNvSpPr/>
            <p:nvPr/>
          </p:nvSpPr>
          <p:spPr>
            <a:xfrm>
              <a:off x="5223867" y="2000296"/>
              <a:ext cx="98228" cy="53130"/>
            </a:xfrm>
            <a:custGeom>
              <a:avLst/>
              <a:gdLst/>
              <a:ahLst/>
              <a:cxnLst/>
              <a:rect l="0" t="0" r="0" b="0"/>
              <a:pathLst>
                <a:path w="98228" h="53130">
                  <a:moveTo>
                    <a:pt x="0" y="17813"/>
                  </a:moveTo>
                  <a:lnTo>
                    <a:pt x="7689" y="17813"/>
                  </a:lnTo>
                  <a:lnTo>
                    <a:pt x="8103" y="18806"/>
                  </a:lnTo>
                  <a:lnTo>
                    <a:pt x="8562" y="22554"/>
                  </a:lnTo>
                  <a:lnTo>
                    <a:pt x="9677" y="23950"/>
                  </a:lnTo>
                  <a:lnTo>
                    <a:pt x="13561" y="25502"/>
                  </a:lnTo>
                  <a:lnTo>
                    <a:pt x="14994" y="26908"/>
                  </a:lnTo>
                  <a:lnTo>
                    <a:pt x="16586" y="31116"/>
                  </a:lnTo>
                  <a:lnTo>
                    <a:pt x="18003" y="32635"/>
                  </a:lnTo>
                  <a:lnTo>
                    <a:pt x="22223" y="34322"/>
                  </a:lnTo>
                  <a:lnTo>
                    <a:pt x="23744" y="35765"/>
                  </a:lnTo>
                  <a:lnTo>
                    <a:pt x="27514" y="44688"/>
                  </a:lnTo>
                  <a:lnTo>
                    <a:pt x="35341" y="53129"/>
                  </a:lnTo>
                  <a:lnTo>
                    <a:pt x="36711" y="20708"/>
                  </a:lnTo>
                  <a:lnTo>
                    <a:pt x="42787" y="8867"/>
                  </a:lnTo>
                  <a:lnTo>
                    <a:pt x="43407" y="5896"/>
                  </a:lnTo>
                  <a:lnTo>
                    <a:pt x="44813" y="3916"/>
                  </a:lnTo>
                  <a:lnTo>
                    <a:pt x="46743" y="2595"/>
                  </a:lnTo>
                  <a:lnTo>
                    <a:pt x="54199" y="737"/>
                  </a:lnTo>
                  <a:lnTo>
                    <a:pt x="66762" y="0"/>
                  </a:lnTo>
                  <a:lnTo>
                    <a:pt x="72006" y="2620"/>
                  </a:lnTo>
                  <a:lnTo>
                    <a:pt x="84618" y="13257"/>
                  </a:lnTo>
                  <a:lnTo>
                    <a:pt x="87217" y="18434"/>
                  </a:lnTo>
                  <a:lnTo>
                    <a:pt x="88886" y="29842"/>
                  </a:lnTo>
                  <a:lnTo>
                    <a:pt x="90016" y="31786"/>
                  </a:lnTo>
                  <a:lnTo>
                    <a:pt x="91760" y="33081"/>
                  </a:lnTo>
                  <a:lnTo>
                    <a:pt x="93915" y="33945"/>
                  </a:lnTo>
                  <a:lnTo>
                    <a:pt x="95353" y="35513"/>
                  </a:lnTo>
                  <a:lnTo>
                    <a:pt x="98227" y="446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6" name="SMARTInkShape-1229"/>
            <p:cNvSpPr/>
            <p:nvPr/>
          </p:nvSpPr>
          <p:spPr>
            <a:xfrm>
              <a:off x="5313164" y="1875234"/>
              <a:ext cx="89298" cy="151806"/>
            </a:xfrm>
            <a:custGeom>
              <a:avLst/>
              <a:gdLst/>
              <a:ahLst/>
              <a:cxnLst/>
              <a:rect l="0" t="0" r="0" b="0"/>
              <a:pathLst>
                <a:path w="89298" h="151806">
                  <a:moveTo>
                    <a:pt x="0" y="0"/>
                  </a:moveTo>
                  <a:lnTo>
                    <a:pt x="7689" y="0"/>
                  </a:lnTo>
                  <a:lnTo>
                    <a:pt x="31044" y="22123"/>
                  </a:lnTo>
                  <a:lnTo>
                    <a:pt x="33641" y="30007"/>
                  </a:lnTo>
                  <a:lnTo>
                    <a:pt x="35683" y="70126"/>
                  </a:lnTo>
                  <a:lnTo>
                    <a:pt x="45395" y="113782"/>
                  </a:lnTo>
                  <a:lnTo>
                    <a:pt x="55658" y="142305"/>
                  </a:lnTo>
                  <a:lnTo>
                    <a:pt x="57941" y="145472"/>
                  </a:lnTo>
                  <a:lnTo>
                    <a:pt x="63124" y="148990"/>
                  </a:lnTo>
                  <a:lnTo>
                    <a:pt x="71620" y="150971"/>
                  </a:lnTo>
                  <a:lnTo>
                    <a:pt x="89297" y="1518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7" name="SMARTInkShape-1230"/>
            <p:cNvSpPr/>
            <p:nvPr/>
          </p:nvSpPr>
          <p:spPr>
            <a:xfrm>
              <a:off x="5598914" y="1910953"/>
              <a:ext cx="17860" cy="1"/>
            </a:xfrm>
            <a:custGeom>
              <a:avLst/>
              <a:gdLst/>
              <a:ahLst/>
              <a:cxnLst/>
              <a:rect l="0" t="0" r="0" b="0"/>
              <a:pathLst>
                <a:path w="17860" h="1">
                  <a:moveTo>
                    <a:pt x="17859"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8" name="SMARTInkShape-1231"/>
            <p:cNvSpPr/>
            <p:nvPr/>
          </p:nvSpPr>
          <p:spPr>
            <a:xfrm>
              <a:off x="5777508" y="1973461"/>
              <a:ext cx="8931" cy="26790"/>
            </a:xfrm>
            <a:custGeom>
              <a:avLst/>
              <a:gdLst/>
              <a:ahLst/>
              <a:cxnLst/>
              <a:rect l="0" t="0" r="0" b="0"/>
              <a:pathLst>
                <a:path w="8931" h="26790">
                  <a:moveTo>
                    <a:pt x="0" y="0"/>
                  </a:moveTo>
                  <a:lnTo>
                    <a:pt x="4740" y="0"/>
                  </a:lnTo>
                  <a:lnTo>
                    <a:pt x="6137" y="992"/>
                  </a:lnTo>
                  <a:lnTo>
                    <a:pt x="7068" y="2646"/>
                  </a:lnTo>
                  <a:lnTo>
                    <a:pt x="8684" y="9094"/>
                  </a:lnTo>
                  <a:lnTo>
                    <a:pt x="8930"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9" name="SMARTInkShape-1232"/>
            <p:cNvSpPr/>
            <p:nvPr/>
          </p:nvSpPr>
          <p:spPr>
            <a:xfrm>
              <a:off x="5813227" y="1928935"/>
              <a:ext cx="71438" cy="71316"/>
            </a:xfrm>
            <a:custGeom>
              <a:avLst/>
              <a:gdLst/>
              <a:ahLst/>
              <a:cxnLst/>
              <a:rect l="0" t="0" r="0" b="0"/>
              <a:pathLst>
                <a:path w="71438" h="71316">
                  <a:moveTo>
                    <a:pt x="0" y="44526"/>
                  </a:moveTo>
                  <a:lnTo>
                    <a:pt x="0" y="53347"/>
                  </a:lnTo>
                  <a:lnTo>
                    <a:pt x="0" y="32205"/>
                  </a:lnTo>
                  <a:lnTo>
                    <a:pt x="2645" y="26482"/>
                  </a:lnTo>
                  <a:lnTo>
                    <a:pt x="6136" y="20632"/>
                  </a:lnTo>
                  <a:lnTo>
                    <a:pt x="7688" y="14724"/>
                  </a:lnTo>
                  <a:lnTo>
                    <a:pt x="9094" y="12752"/>
                  </a:lnTo>
                  <a:lnTo>
                    <a:pt x="11023" y="11437"/>
                  </a:lnTo>
                  <a:lnTo>
                    <a:pt x="13302" y="10560"/>
                  </a:lnTo>
                  <a:lnTo>
                    <a:pt x="14821" y="8984"/>
                  </a:lnTo>
                  <a:lnTo>
                    <a:pt x="16509" y="4586"/>
                  </a:lnTo>
                  <a:lnTo>
                    <a:pt x="17951" y="3017"/>
                  </a:lnTo>
                  <a:lnTo>
                    <a:pt x="22199" y="1273"/>
                  </a:lnTo>
                  <a:lnTo>
                    <a:pt x="34074" y="0"/>
                  </a:lnTo>
                  <a:lnTo>
                    <a:pt x="46678" y="10906"/>
                  </a:lnTo>
                  <a:lnTo>
                    <a:pt x="48978" y="13183"/>
                  </a:lnTo>
                  <a:lnTo>
                    <a:pt x="51533" y="18359"/>
                  </a:lnTo>
                  <a:lnTo>
                    <a:pt x="52215" y="21128"/>
                  </a:lnTo>
                  <a:lnTo>
                    <a:pt x="60466" y="35651"/>
                  </a:lnTo>
                  <a:lnTo>
                    <a:pt x="61146" y="38609"/>
                  </a:lnTo>
                  <a:lnTo>
                    <a:pt x="69396" y="53460"/>
                  </a:lnTo>
                  <a:lnTo>
                    <a:pt x="71437" y="7131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0" name="SMARTInkShape-1233"/>
            <p:cNvSpPr/>
            <p:nvPr/>
          </p:nvSpPr>
          <p:spPr>
            <a:xfrm>
              <a:off x="5750719" y="2080617"/>
              <a:ext cx="80368" cy="107147"/>
            </a:xfrm>
            <a:custGeom>
              <a:avLst/>
              <a:gdLst/>
              <a:ahLst/>
              <a:cxnLst/>
              <a:rect l="0" t="0" r="0" b="0"/>
              <a:pathLst>
                <a:path w="80368" h="107147">
                  <a:moveTo>
                    <a:pt x="0" y="0"/>
                  </a:moveTo>
                  <a:lnTo>
                    <a:pt x="0" y="41696"/>
                  </a:lnTo>
                  <a:lnTo>
                    <a:pt x="0" y="79155"/>
                  </a:lnTo>
                  <a:lnTo>
                    <a:pt x="992" y="82536"/>
                  </a:lnTo>
                  <a:lnTo>
                    <a:pt x="2645" y="84789"/>
                  </a:lnTo>
                  <a:lnTo>
                    <a:pt x="4740" y="86292"/>
                  </a:lnTo>
                  <a:lnTo>
                    <a:pt x="6137" y="88286"/>
                  </a:lnTo>
                  <a:lnTo>
                    <a:pt x="7688" y="93147"/>
                  </a:lnTo>
                  <a:lnTo>
                    <a:pt x="9094" y="94840"/>
                  </a:lnTo>
                  <a:lnTo>
                    <a:pt x="26973" y="105096"/>
                  </a:lnTo>
                  <a:lnTo>
                    <a:pt x="53583" y="107103"/>
                  </a:lnTo>
                  <a:lnTo>
                    <a:pt x="65485" y="107146"/>
                  </a:lnTo>
                  <a:lnTo>
                    <a:pt x="71438" y="104506"/>
                  </a:lnTo>
                  <a:lnTo>
                    <a:pt x="80367" y="982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1" name="SMARTInkShape-1234"/>
            <p:cNvSpPr/>
            <p:nvPr/>
          </p:nvSpPr>
          <p:spPr>
            <a:xfrm>
              <a:off x="5795367" y="1884164"/>
              <a:ext cx="8931" cy="8931"/>
            </a:xfrm>
            <a:custGeom>
              <a:avLst/>
              <a:gdLst/>
              <a:ahLst/>
              <a:cxnLst/>
              <a:rect l="0" t="0" r="0" b="0"/>
              <a:pathLst>
                <a:path w="8931" h="8931">
                  <a:moveTo>
                    <a:pt x="0" y="8930"/>
                  </a:moveTo>
                  <a:lnTo>
                    <a:pt x="7689" y="8930"/>
                  </a:lnTo>
                  <a:lnTo>
                    <a:pt x="8103" y="7938"/>
                  </a:lnTo>
                  <a:lnTo>
                    <a:pt x="893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2" name="SMARTInkShape-1235"/>
            <p:cNvSpPr/>
            <p:nvPr/>
          </p:nvSpPr>
          <p:spPr>
            <a:xfrm>
              <a:off x="5063134" y="2107406"/>
              <a:ext cx="44648" cy="125017"/>
            </a:xfrm>
            <a:custGeom>
              <a:avLst/>
              <a:gdLst/>
              <a:ahLst/>
              <a:cxnLst/>
              <a:rect l="0" t="0" r="0" b="0"/>
              <a:pathLst>
                <a:path w="44648" h="125017">
                  <a:moveTo>
                    <a:pt x="35718" y="0"/>
                  </a:moveTo>
                  <a:lnTo>
                    <a:pt x="30977" y="4741"/>
                  </a:lnTo>
                  <a:lnTo>
                    <a:pt x="26004" y="7068"/>
                  </a:lnTo>
                  <a:lnTo>
                    <a:pt x="23289" y="7689"/>
                  </a:lnTo>
                  <a:lnTo>
                    <a:pt x="21478" y="9095"/>
                  </a:lnTo>
                  <a:lnTo>
                    <a:pt x="11003" y="26973"/>
                  </a:lnTo>
                  <a:lnTo>
                    <a:pt x="10311" y="29888"/>
                  </a:lnTo>
                  <a:lnTo>
                    <a:pt x="8858" y="31832"/>
                  </a:lnTo>
                  <a:lnTo>
                    <a:pt x="6897" y="33128"/>
                  </a:lnTo>
                  <a:lnTo>
                    <a:pt x="4598" y="33991"/>
                  </a:lnTo>
                  <a:lnTo>
                    <a:pt x="3065" y="36552"/>
                  </a:lnTo>
                  <a:lnTo>
                    <a:pt x="402" y="55685"/>
                  </a:lnTo>
                  <a:lnTo>
                    <a:pt x="0" y="98224"/>
                  </a:lnTo>
                  <a:lnTo>
                    <a:pt x="0" y="101201"/>
                  </a:lnTo>
                  <a:lnTo>
                    <a:pt x="992" y="103186"/>
                  </a:lnTo>
                  <a:lnTo>
                    <a:pt x="2645" y="104510"/>
                  </a:lnTo>
                  <a:lnTo>
                    <a:pt x="7128" y="106972"/>
                  </a:lnTo>
                  <a:lnTo>
                    <a:pt x="12428" y="111374"/>
                  </a:lnTo>
                  <a:lnTo>
                    <a:pt x="15444" y="116638"/>
                  </a:lnTo>
                  <a:lnTo>
                    <a:pt x="16249" y="119431"/>
                  </a:lnTo>
                  <a:lnTo>
                    <a:pt x="17778" y="121292"/>
                  </a:lnTo>
                  <a:lnTo>
                    <a:pt x="22122" y="123361"/>
                  </a:lnTo>
                  <a:lnTo>
                    <a:pt x="44647" y="1250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3" name="SMARTInkShape-1236"/>
            <p:cNvSpPr/>
            <p:nvPr/>
          </p:nvSpPr>
          <p:spPr>
            <a:xfrm>
              <a:off x="5759681" y="2053828"/>
              <a:ext cx="124938" cy="160736"/>
            </a:xfrm>
            <a:custGeom>
              <a:avLst/>
              <a:gdLst/>
              <a:ahLst/>
              <a:cxnLst/>
              <a:rect l="0" t="0" r="0" b="0"/>
              <a:pathLst>
                <a:path w="124938" h="160736">
                  <a:moveTo>
                    <a:pt x="8897" y="0"/>
                  </a:moveTo>
                  <a:lnTo>
                    <a:pt x="0" y="0"/>
                  </a:lnTo>
                  <a:lnTo>
                    <a:pt x="4718" y="4741"/>
                  </a:lnTo>
                  <a:lnTo>
                    <a:pt x="9685" y="7068"/>
                  </a:lnTo>
                  <a:lnTo>
                    <a:pt x="12399" y="7689"/>
                  </a:lnTo>
                  <a:lnTo>
                    <a:pt x="20959" y="13302"/>
                  </a:lnTo>
                  <a:lnTo>
                    <a:pt x="43417" y="29888"/>
                  </a:lnTo>
                  <a:lnTo>
                    <a:pt x="86688" y="45205"/>
                  </a:lnTo>
                  <a:lnTo>
                    <a:pt x="109950" y="65517"/>
                  </a:lnTo>
                  <a:lnTo>
                    <a:pt x="120984" y="83534"/>
                  </a:lnTo>
                  <a:lnTo>
                    <a:pt x="124194" y="97676"/>
                  </a:lnTo>
                  <a:lnTo>
                    <a:pt x="124937" y="119030"/>
                  </a:lnTo>
                  <a:lnTo>
                    <a:pt x="120229" y="132723"/>
                  </a:lnTo>
                  <a:lnTo>
                    <a:pt x="106890" y="151252"/>
                  </a:lnTo>
                  <a:lnTo>
                    <a:pt x="98194" y="1607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11" name="SMARTInkShape-Group259"/>
          <p:cNvGrpSpPr/>
          <p:nvPr/>
        </p:nvGrpSpPr>
        <p:grpSpPr>
          <a:xfrm>
            <a:off x="4786313" y="2323006"/>
            <a:ext cx="1259086" cy="436268"/>
            <a:chOff x="4786313" y="2323006"/>
            <a:chExt cx="1259086" cy="436268"/>
          </a:xfrm>
        </p:grpSpPr>
        <p:sp>
          <p:nvSpPr>
            <p:cNvPr id="2005" name="SMARTInkShape-1237"/>
            <p:cNvSpPr/>
            <p:nvPr/>
          </p:nvSpPr>
          <p:spPr>
            <a:xfrm>
              <a:off x="4857750" y="2323006"/>
              <a:ext cx="142876" cy="230886"/>
            </a:xfrm>
            <a:custGeom>
              <a:avLst/>
              <a:gdLst/>
              <a:ahLst/>
              <a:cxnLst/>
              <a:rect l="0" t="0" r="0" b="0"/>
              <a:pathLst>
                <a:path w="142876" h="230886">
                  <a:moveTo>
                    <a:pt x="0" y="230885"/>
                  </a:moveTo>
                  <a:lnTo>
                    <a:pt x="0" y="209635"/>
                  </a:lnTo>
                  <a:lnTo>
                    <a:pt x="8561" y="166998"/>
                  </a:lnTo>
                  <a:lnTo>
                    <a:pt x="8915" y="123559"/>
                  </a:lnTo>
                  <a:lnTo>
                    <a:pt x="8929" y="82046"/>
                  </a:lnTo>
                  <a:lnTo>
                    <a:pt x="18607" y="37756"/>
                  </a:lnTo>
                  <a:lnTo>
                    <a:pt x="27525" y="25571"/>
                  </a:lnTo>
                  <a:lnTo>
                    <a:pt x="38841" y="13609"/>
                  </a:lnTo>
                  <a:lnTo>
                    <a:pt x="44713" y="10294"/>
                  </a:lnTo>
                  <a:lnTo>
                    <a:pt x="82104" y="0"/>
                  </a:lnTo>
                  <a:lnTo>
                    <a:pt x="123403" y="7308"/>
                  </a:lnTo>
                  <a:lnTo>
                    <a:pt x="131906" y="10140"/>
                  </a:lnTo>
                  <a:lnTo>
                    <a:pt x="142875" y="165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6" name="SMARTInkShape-1238"/>
            <p:cNvSpPr/>
            <p:nvPr/>
          </p:nvSpPr>
          <p:spPr>
            <a:xfrm>
              <a:off x="4786313" y="2437815"/>
              <a:ext cx="241102" cy="70141"/>
            </a:xfrm>
            <a:custGeom>
              <a:avLst/>
              <a:gdLst/>
              <a:ahLst/>
              <a:cxnLst/>
              <a:rect l="0" t="0" r="0" b="0"/>
              <a:pathLst>
                <a:path w="241102" h="70141">
                  <a:moveTo>
                    <a:pt x="0" y="17849"/>
                  </a:moveTo>
                  <a:lnTo>
                    <a:pt x="4740" y="17849"/>
                  </a:lnTo>
                  <a:lnTo>
                    <a:pt x="44949" y="6825"/>
                  </a:lnTo>
                  <a:lnTo>
                    <a:pt x="57680" y="3027"/>
                  </a:lnTo>
                  <a:lnTo>
                    <a:pt x="100387" y="256"/>
                  </a:lnTo>
                  <a:lnTo>
                    <a:pt x="144055" y="0"/>
                  </a:lnTo>
                  <a:lnTo>
                    <a:pt x="146638" y="989"/>
                  </a:lnTo>
                  <a:lnTo>
                    <a:pt x="148360" y="2640"/>
                  </a:lnTo>
                  <a:lnTo>
                    <a:pt x="151124" y="7679"/>
                  </a:lnTo>
                  <a:lnTo>
                    <a:pt x="152793" y="41686"/>
                  </a:lnTo>
                  <a:lnTo>
                    <a:pt x="158872" y="53573"/>
                  </a:lnTo>
                  <a:lnTo>
                    <a:pt x="160366" y="60734"/>
                  </a:lnTo>
                  <a:lnTo>
                    <a:pt x="161481" y="61322"/>
                  </a:lnTo>
                  <a:lnTo>
                    <a:pt x="165365" y="61975"/>
                  </a:lnTo>
                  <a:lnTo>
                    <a:pt x="178811" y="69496"/>
                  </a:lnTo>
                  <a:lnTo>
                    <a:pt x="181715" y="70140"/>
                  </a:lnTo>
                  <a:lnTo>
                    <a:pt x="184643" y="69577"/>
                  </a:lnTo>
                  <a:lnTo>
                    <a:pt x="196471" y="64190"/>
                  </a:lnTo>
                  <a:lnTo>
                    <a:pt x="199442" y="63626"/>
                  </a:lnTo>
                  <a:lnTo>
                    <a:pt x="223242" y="51518"/>
                  </a:lnTo>
                  <a:lnTo>
                    <a:pt x="226219" y="49224"/>
                  </a:lnTo>
                  <a:lnTo>
                    <a:pt x="229526" y="44031"/>
                  </a:lnTo>
                  <a:lnTo>
                    <a:pt x="232815" y="29675"/>
                  </a:lnTo>
                  <a:lnTo>
                    <a:pt x="241101" y="178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7" name="SMARTInkShape-1239"/>
            <p:cNvSpPr/>
            <p:nvPr/>
          </p:nvSpPr>
          <p:spPr>
            <a:xfrm>
              <a:off x="5099220" y="2437816"/>
              <a:ext cx="71070" cy="71318"/>
            </a:xfrm>
            <a:custGeom>
              <a:avLst/>
              <a:gdLst/>
              <a:ahLst/>
              <a:cxnLst/>
              <a:rect l="0" t="0" r="0" b="0"/>
              <a:pathLst>
                <a:path w="71070" h="71318">
                  <a:moveTo>
                    <a:pt x="8561" y="62497"/>
                  </a:moveTo>
                  <a:lnTo>
                    <a:pt x="8561" y="71317"/>
                  </a:lnTo>
                  <a:lnTo>
                    <a:pt x="8561" y="63728"/>
                  </a:lnTo>
                  <a:lnTo>
                    <a:pt x="2424" y="55610"/>
                  </a:lnTo>
                  <a:lnTo>
                    <a:pt x="459" y="47337"/>
                  </a:lnTo>
                  <a:lnTo>
                    <a:pt x="0" y="41538"/>
                  </a:lnTo>
                  <a:lnTo>
                    <a:pt x="2441" y="35653"/>
                  </a:lnTo>
                  <a:lnTo>
                    <a:pt x="5841" y="29730"/>
                  </a:lnTo>
                  <a:lnTo>
                    <a:pt x="8024" y="17843"/>
                  </a:lnTo>
                  <a:lnTo>
                    <a:pt x="8455" y="10681"/>
                  </a:lnTo>
                  <a:lnTo>
                    <a:pt x="16241" y="1385"/>
                  </a:lnTo>
                  <a:lnTo>
                    <a:pt x="19581" y="609"/>
                  </a:lnTo>
                  <a:lnTo>
                    <a:pt x="39604" y="0"/>
                  </a:lnTo>
                  <a:lnTo>
                    <a:pt x="44848" y="2639"/>
                  </a:lnTo>
                  <a:lnTo>
                    <a:pt x="57461" y="13291"/>
                  </a:lnTo>
                  <a:lnTo>
                    <a:pt x="60060" y="18469"/>
                  </a:lnTo>
                  <a:lnTo>
                    <a:pt x="60753" y="21238"/>
                  </a:lnTo>
                  <a:lnTo>
                    <a:pt x="69024" y="35762"/>
                  </a:lnTo>
                  <a:lnTo>
                    <a:pt x="71069" y="446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8" name="SMARTInkShape-1240"/>
            <p:cNvSpPr/>
            <p:nvPr/>
          </p:nvSpPr>
          <p:spPr>
            <a:xfrm>
              <a:off x="5206008" y="2437881"/>
              <a:ext cx="89298" cy="71362"/>
            </a:xfrm>
            <a:custGeom>
              <a:avLst/>
              <a:gdLst/>
              <a:ahLst/>
              <a:cxnLst/>
              <a:rect l="0" t="0" r="0" b="0"/>
              <a:pathLst>
                <a:path w="89298" h="71362">
                  <a:moveTo>
                    <a:pt x="8930" y="62432"/>
                  </a:moveTo>
                  <a:lnTo>
                    <a:pt x="1" y="62432"/>
                  </a:lnTo>
                  <a:lnTo>
                    <a:pt x="0" y="54743"/>
                  </a:lnTo>
                  <a:lnTo>
                    <a:pt x="4740" y="49129"/>
                  </a:lnTo>
                  <a:lnTo>
                    <a:pt x="7068" y="41306"/>
                  </a:lnTo>
                  <a:lnTo>
                    <a:pt x="7688" y="36442"/>
                  </a:lnTo>
                  <a:lnTo>
                    <a:pt x="9094" y="33199"/>
                  </a:lnTo>
                  <a:lnTo>
                    <a:pt x="11024" y="31037"/>
                  </a:lnTo>
                  <a:lnTo>
                    <a:pt x="21250" y="22826"/>
                  </a:lnTo>
                  <a:lnTo>
                    <a:pt x="32824" y="6505"/>
                  </a:lnTo>
                  <a:lnTo>
                    <a:pt x="38732" y="2849"/>
                  </a:lnTo>
                  <a:lnTo>
                    <a:pt x="51817" y="180"/>
                  </a:lnTo>
                  <a:lnTo>
                    <a:pt x="57797" y="0"/>
                  </a:lnTo>
                  <a:lnTo>
                    <a:pt x="63060" y="2603"/>
                  </a:lnTo>
                  <a:lnTo>
                    <a:pt x="65852" y="4687"/>
                  </a:lnTo>
                  <a:lnTo>
                    <a:pt x="68955" y="9648"/>
                  </a:lnTo>
                  <a:lnTo>
                    <a:pt x="71326" y="15159"/>
                  </a:lnTo>
                  <a:lnTo>
                    <a:pt x="77247" y="23841"/>
                  </a:lnTo>
                  <a:lnTo>
                    <a:pt x="79443" y="32697"/>
                  </a:lnTo>
                  <a:lnTo>
                    <a:pt x="79956" y="38633"/>
                  </a:lnTo>
                  <a:lnTo>
                    <a:pt x="82830" y="44578"/>
                  </a:lnTo>
                  <a:lnTo>
                    <a:pt x="86422" y="50528"/>
                  </a:lnTo>
                  <a:lnTo>
                    <a:pt x="88729" y="62432"/>
                  </a:lnTo>
                  <a:lnTo>
                    <a:pt x="89297" y="713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9" name="SMARTInkShape-1241"/>
            <p:cNvSpPr/>
            <p:nvPr/>
          </p:nvSpPr>
          <p:spPr>
            <a:xfrm>
              <a:off x="5331027" y="2438327"/>
              <a:ext cx="62505" cy="240580"/>
            </a:xfrm>
            <a:custGeom>
              <a:avLst/>
              <a:gdLst/>
              <a:ahLst/>
              <a:cxnLst/>
              <a:rect l="0" t="0" r="0" b="0"/>
              <a:pathLst>
                <a:path w="62505" h="240580">
                  <a:moveTo>
                    <a:pt x="8926" y="17337"/>
                  </a:moveTo>
                  <a:lnTo>
                    <a:pt x="365" y="17337"/>
                  </a:lnTo>
                  <a:lnTo>
                    <a:pt x="0" y="47149"/>
                  </a:lnTo>
                  <a:lnTo>
                    <a:pt x="991" y="49118"/>
                  </a:lnTo>
                  <a:lnTo>
                    <a:pt x="2644" y="50430"/>
                  </a:lnTo>
                  <a:lnTo>
                    <a:pt x="4738" y="51305"/>
                  </a:lnTo>
                  <a:lnTo>
                    <a:pt x="6134" y="52881"/>
                  </a:lnTo>
                  <a:lnTo>
                    <a:pt x="7686" y="57278"/>
                  </a:lnTo>
                  <a:lnTo>
                    <a:pt x="8559" y="65331"/>
                  </a:lnTo>
                  <a:lnTo>
                    <a:pt x="9673" y="67193"/>
                  </a:lnTo>
                  <a:lnTo>
                    <a:pt x="11409" y="68433"/>
                  </a:lnTo>
                  <a:lnTo>
                    <a:pt x="15983" y="69812"/>
                  </a:lnTo>
                  <a:lnTo>
                    <a:pt x="21322" y="70425"/>
                  </a:lnTo>
                  <a:lnTo>
                    <a:pt x="27003" y="68051"/>
                  </a:lnTo>
                  <a:lnTo>
                    <a:pt x="56555" y="41100"/>
                  </a:lnTo>
                  <a:lnTo>
                    <a:pt x="59860" y="35174"/>
                  </a:lnTo>
                  <a:lnTo>
                    <a:pt x="61982" y="23286"/>
                  </a:lnTo>
                  <a:lnTo>
                    <a:pt x="62500" y="0"/>
                  </a:lnTo>
                  <a:lnTo>
                    <a:pt x="62504" y="20731"/>
                  </a:lnTo>
                  <a:lnTo>
                    <a:pt x="51481" y="62234"/>
                  </a:lnTo>
                  <a:lnTo>
                    <a:pt x="37783" y="103502"/>
                  </a:lnTo>
                  <a:lnTo>
                    <a:pt x="28430" y="145933"/>
                  </a:lnTo>
                  <a:lnTo>
                    <a:pt x="19241" y="186764"/>
                  </a:lnTo>
                  <a:lnTo>
                    <a:pt x="25106" y="230063"/>
                  </a:lnTo>
                  <a:lnTo>
                    <a:pt x="26786" y="2405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0" name="SMARTInkShape-1242"/>
            <p:cNvSpPr/>
            <p:nvPr/>
          </p:nvSpPr>
          <p:spPr>
            <a:xfrm>
              <a:off x="5616773" y="2330648"/>
              <a:ext cx="428626" cy="428626"/>
            </a:xfrm>
            <a:custGeom>
              <a:avLst/>
              <a:gdLst/>
              <a:ahLst/>
              <a:cxnLst/>
              <a:rect l="0" t="0" r="0" b="0"/>
              <a:pathLst>
                <a:path w="428626" h="428626">
                  <a:moveTo>
                    <a:pt x="0" y="0"/>
                  </a:moveTo>
                  <a:lnTo>
                    <a:pt x="0" y="29812"/>
                  </a:lnTo>
                  <a:lnTo>
                    <a:pt x="2646" y="35740"/>
                  </a:lnTo>
                  <a:lnTo>
                    <a:pt x="6137" y="41681"/>
                  </a:lnTo>
                  <a:lnTo>
                    <a:pt x="8378" y="53580"/>
                  </a:lnTo>
                  <a:lnTo>
                    <a:pt x="8920" y="96646"/>
                  </a:lnTo>
                  <a:lnTo>
                    <a:pt x="9922" y="137004"/>
                  </a:lnTo>
                  <a:lnTo>
                    <a:pt x="17032" y="173640"/>
                  </a:lnTo>
                  <a:lnTo>
                    <a:pt x="17787" y="216463"/>
                  </a:lnTo>
                  <a:lnTo>
                    <a:pt x="17855" y="258913"/>
                  </a:lnTo>
                  <a:lnTo>
                    <a:pt x="17859" y="300631"/>
                  </a:lnTo>
                  <a:lnTo>
                    <a:pt x="16868" y="342305"/>
                  </a:lnTo>
                  <a:lnTo>
                    <a:pt x="9482" y="376909"/>
                  </a:lnTo>
                  <a:lnTo>
                    <a:pt x="8940" y="408880"/>
                  </a:lnTo>
                  <a:lnTo>
                    <a:pt x="17860" y="419696"/>
                  </a:lnTo>
                  <a:lnTo>
                    <a:pt x="17860" y="414955"/>
                  </a:lnTo>
                  <a:lnTo>
                    <a:pt x="18852" y="413559"/>
                  </a:lnTo>
                  <a:lnTo>
                    <a:pt x="20505" y="412628"/>
                  </a:lnTo>
                  <a:lnTo>
                    <a:pt x="30289" y="411134"/>
                  </a:lnTo>
                  <a:lnTo>
                    <a:pt x="71690" y="410780"/>
                  </a:lnTo>
                  <a:lnTo>
                    <a:pt x="113125" y="410767"/>
                  </a:lnTo>
                  <a:lnTo>
                    <a:pt x="155775" y="418868"/>
                  </a:lnTo>
                  <a:lnTo>
                    <a:pt x="198603" y="419623"/>
                  </a:lnTo>
                  <a:lnTo>
                    <a:pt x="235076" y="420681"/>
                  </a:lnTo>
                  <a:lnTo>
                    <a:pt x="276816" y="428074"/>
                  </a:lnTo>
                  <a:lnTo>
                    <a:pt x="318492" y="428593"/>
                  </a:lnTo>
                  <a:lnTo>
                    <a:pt x="360165" y="428624"/>
                  </a:lnTo>
                  <a:lnTo>
                    <a:pt x="404658" y="428625"/>
                  </a:lnTo>
                  <a:lnTo>
                    <a:pt x="428625" y="4286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28" name="SMARTInkShape-Group260"/>
          <p:cNvGrpSpPr/>
          <p:nvPr/>
        </p:nvGrpSpPr>
        <p:grpSpPr>
          <a:xfrm>
            <a:off x="4295298" y="2669977"/>
            <a:ext cx="910632" cy="383977"/>
            <a:chOff x="4295298" y="2669977"/>
            <a:chExt cx="910632" cy="383977"/>
          </a:xfrm>
        </p:grpSpPr>
        <p:sp>
          <p:nvSpPr>
            <p:cNvPr id="2012" name="SMARTInkShape-1243"/>
            <p:cNvSpPr/>
            <p:nvPr/>
          </p:nvSpPr>
          <p:spPr>
            <a:xfrm>
              <a:off x="4661419" y="2911078"/>
              <a:ext cx="70902" cy="53434"/>
            </a:xfrm>
            <a:custGeom>
              <a:avLst/>
              <a:gdLst/>
              <a:ahLst/>
              <a:cxnLst/>
              <a:rect l="0" t="0" r="0" b="0"/>
              <a:pathLst>
                <a:path w="70902" h="53434">
                  <a:moveTo>
                    <a:pt x="44526" y="0"/>
                  </a:moveTo>
                  <a:lnTo>
                    <a:pt x="31224" y="0"/>
                  </a:lnTo>
                  <a:lnTo>
                    <a:pt x="26046" y="2646"/>
                  </a:lnTo>
                  <a:lnTo>
                    <a:pt x="20438" y="6137"/>
                  </a:lnTo>
                  <a:lnTo>
                    <a:pt x="14638" y="7689"/>
                  </a:lnTo>
                  <a:lnTo>
                    <a:pt x="12695" y="9095"/>
                  </a:lnTo>
                  <a:lnTo>
                    <a:pt x="11399" y="11024"/>
                  </a:lnTo>
                  <a:lnTo>
                    <a:pt x="8967" y="15814"/>
                  </a:lnTo>
                  <a:lnTo>
                    <a:pt x="3012" y="24089"/>
                  </a:lnTo>
                  <a:lnTo>
                    <a:pt x="291" y="33991"/>
                  </a:lnTo>
                  <a:lnTo>
                    <a:pt x="0" y="39947"/>
                  </a:lnTo>
                  <a:lnTo>
                    <a:pt x="2578" y="45205"/>
                  </a:lnTo>
                  <a:lnTo>
                    <a:pt x="4655" y="47996"/>
                  </a:lnTo>
                  <a:lnTo>
                    <a:pt x="9608" y="51097"/>
                  </a:lnTo>
                  <a:lnTo>
                    <a:pt x="20620" y="52843"/>
                  </a:lnTo>
                  <a:lnTo>
                    <a:pt x="37379" y="53433"/>
                  </a:lnTo>
                  <a:lnTo>
                    <a:pt x="43995" y="50868"/>
                  </a:lnTo>
                  <a:lnTo>
                    <a:pt x="50243" y="47413"/>
                  </a:lnTo>
                  <a:lnTo>
                    <a:pt x="56328" y="45877"/>
                  </a:lnTo>
                  <a:lnTo>
                    <a:pt x="58347" y="44475"/>
                  </a:lnTo>
                  <a:lnTo>
                    <a:pt x="59693" y="42549"/>
                  </a:lnTo>
                  <a:lnTo>
                    <a:pt x="60590" y="40272"/>
                  </a:lnTo>
                  <a:lnTo>
                    <a:pt x="62181" y="38754"/>
                  </a:lnTo>
                  <a:lnTo>
                    <a:pt x="66594" y="37068"/>
                  </a:lnTo>
                  <a:lnTo>
                    <a:pt x="68168" y="35626"/>
                  </a:lnTo>
                  <a:lnTo>
                    <a:pt x="69917" y="31378"/>
                  </a:lnTo>
                  <a:lnTo>
                    <a:pt x="70901" y="23408"/>
                  </a:lnTo>
                  <a:lnTo>
                    <a:pt x="70047" y="21559"/>
                  </a:lnTo>
                  <a:lnTo>
                    <a:pt x="68486" y="20326"/>
                  </a:lnTo>
                  <a:lnTo>
                    <a:pt x="66452" y="19504"/>
                  </a:lnTo>
                  <a:lnTo>
                    <a:pt x="65097" y="17963"/>
                  </a:lnTo>
                  <a:lnTo>
                    <a:pt x="63591" y="13606"/>
                  </a:lnTo>
                  <a:lnTo>
                    <a:pt x="62197" y="12047"/>
                  </a:lnTo>
                  <a:lnTo>
                    <a:pt x="58002" y="10315"/>
                  </a:lnTo>
                  <a:lnTo>
                    <a:pt x="56487" y="8861"/>
                  </a:lnTo>
                  <a:lnTo>
                    <a:pt x="5345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3" name="SMARTInkShape-1244"/>
            <p:cNvSpPr/>
            <p:nvPr/>
          </p:nvSpPr>
          <p:spPr>
            <a:xfrm>
              <a:off x="4741664" y="2911078"/>
              <a:ext cx="125017" cy="53575"/>
            </a:xfrm>
            <a:custGeom>
              <a:avLst/>
              <a:gdLst/>
              <a:ahLst/>
              <a:cxnLst/>
              <a:rect l="0" t="0" r="0" b="0"/>
              <a:pathLst>
                <a:path w="125017" h="53575">
                  <a:moveTo>
                    <a:pt x="0" y="0"/>
                  </a:moveTo>
                  <a:lnTo>
                    <a:pt x="0" y="16509"/>
                  </a:lnTo>
                  <a:lnTo>
                    <a:pt x="6137" y="24722"/>
                  </a:lnTo>
                  <a:lnTo>
                    <a:pt x="8102" y="33012"/>
                  </a:lnTo>
                  <a:lnTo>
                    <a:pt x="8562" y="38815"/>
                  </a:lnTo>
                  <a:lnTo>
                    <a:pt x="11412" y="44702"/>
                  </a:lnTo>
                  <a:lnTo>
                    <a:pt x="16586" y="51825"/>
                  </a:lnTo>
                  <a:lnTo>
                    <a:pt x="19939" y="52799"/>
                  </a:lnTo>
                  <a:lnTo>
                    <a:pt x="48877" y="53574"/>
                  </a:lnTo>
                  <a:lnTo>
                    <a:pt x="50444" y="52583"/>
                  </a:lnTo>
                  <a:lnTo>
                    <a:pt x="51489" y="50931"/>
                  </a:lnTo>
                  <a:lnTo>
                    <a:pt x="52185" y="48837"/>
                  </a:lnTo>
                  <a:lnTo>
                    <a:pt x="53642" y="47441"/>
                  </a:lnTo>
                  <a:lnTo>
                    <a:pt x="62388" y="44681"/>
                  </a:lnTo>
                  <a:lnTo>
                    <a:pt x="62497" y="52340"/>
                  </a:lnTo>
                  <a:lnTo>
                    <a:pt x="63493" y="52753"/>
                  </a:lnTo>
                  <a:lnTo>
                    <a:pt x="70195" y="53470"/>
                  </a:lnTo>
                  <a:lnTo>
                    <a:pt x="78321" y="47420"/>
                  </a:lnTo>
                  <a:lnTo>
                    <a:pt x="86596" y="44477"/>
                  </a:lnTo>
                  <a:lnTo>
                    <a:pt x="95332" y="38755"/>
                  </a:lnTo>
                  <a:lnTo>
                    <a:pt x="104204" y="35626"/>
                  </a:lnTo>
                  <a:lnTo>
                    <a:pt x="110144" y="31378"/>
                  </a:lnTo>
                  <a:lnTo>
                    <a:pt x="113445" y="26183"/>
                  </a:lnTo>
                  <a:lnTo>
                    <a:pt x="115904" y="20567"/>
                  </a:lnTo>
                  <a:lnTo>
                    <a:pt x="125016"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4" name="SMARTInkShape-1245"/>
            <p:cNvSpPr/>
            <p:nvPr/>
          </p:nvSpPr>
          <p:spPr>
            <a:xfrm>
              <a:off x="4894831" y="2848570"/>
              <a:ext cx="52217" cy="88894"/>
            </a:xfrm>
            <a:custGeom>
              <a:avLst/>
              <a:gdLst/>
              <a:ahLst/>
              <a:cxnLst/>
              <a:rect l="0" t="0" r="0" b="0"/>
              <a:pathLst>
                <a:path w="52217" h="88894">
                  <a:moveTo>
                    <a:pt x="43286" y="44649"/>
                  </a:moveTo>
                  <a:lnTo>
                    <a:pt x="35598" y="44649"/>
                  </a:lnTo>
                  <a:lnTo>
                    <a:pt x="27472" y="50786"/>
                  </a:lnTo>
                  <a:lnTo>
                    <a:pt x="22036" y="52337"/>
                  </a:lnTo>
                  <a:lnTo>
                    <a:pt x="20190" y="53743"/>
                  </a:lnTo>
                  <a:lnTo>
                    <a:pt x="0" y="78982"/>
                  </a:lnTo>
                  <a:lnTo>
                    <a:pt x="539" y="80436"/>
                  </a:lnTo>
                  <a:lnTo>
                    <a:pt x="7235" y="88893"/>
                  </a:lnTo>
                  <a:lnTo>
                    <a:pt x="14631" y="83081"/>
                  </a:lnTo>
                  <a:lnTo>
                    <a:pt x="19967" y="81573"/>
                  </a:lnTo>
                  <a:lnTo>
                    <a:pt x="21787" y="80179"/>
                  </a:lnTo>
                  <a:lnTo>
                    <a:pt x="23809" y="75984"/>
                  </a:lnTo>
                  <a:lnTo>
                    <a:pt x="25340" y="74469"/>
                  </a:lnTo>
                  <a:lnTo>
                    <a:pt x="37713" y="67097"/>
                  </a:lnTo>
                  <a:lnTo>
                    <a:pt x="46376" y="59127"/>
                  </a:lnTo>
                  <a:lnTo>
                    <a:pt x="49620" y="53399"/>
                  </a:lnTo>
                  <a:lnTo>
                    <a:pt x="51703" y="41637"/>
                  </a:lnTo>
                  <a:lnTo>
                    <a:pt x="5221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5" name="SMARTInkShape-1246"/>
            <p:cNvSpPr/>
            <p:nvPr/>
          </p:nvSpPr>
          <p:spPr>
            <a:xfrm>
              <a:off x="5009555" y="2884289"/>
              <a:ext cx="80331" cy="169665"/>
            </a:xfrm>
            <a:custGeom>
              <a:avLst/>
              <a:gdLst/>
              <a:ahLst/>
              <a:cxnLst/>
              <a:rect l="0" t="0" r="0" b="0"/>
              <a:pathLst>
                <a:path w="80331" h="169665">
                  <a:moveTo>
                    <a:pt x="0" y="0"/>
                  </a:moveTo>
                  <a:lnTo>
                    <a:pt x="0" y="25990"/>
                  </a:lnTo>
                  <a:lnTo>
                    <a:pt x="2645" y="34041"/>
                  </a:lnTo>
                  <a:lnTo>
                    <a:pt x="6137" y="40926"/>
                  </a:lnTo>
                  <a:lnTo>
                    <a:pt x="9677" y="58474"/>
                  </a:lnTo>
                  <a:lnTo>
                    <a:pt x="11412" y="59819"/>
                  </a:lnTo>
                  <a:lnTo>
                    <a:pt x="16585" y="61977"/>
                  </a:lnTo>
                  <a:lnTo>
                    <a:pt x="22222" y="62350"/>
                  </a:lnTo>
                  <a:lnTo>
                    <a:pt x="27405" y="59792"/>
                  </a:lnTo>
                  <a:lnTo>
                    <a:pt x="33016" y="56340"/>
                  </a:lnTo>
                  <a:lnTo>
                    <a:pt x="56762" y="46692"/>
                  </a:lnTo>
                  <a:lnTo>
                    <a:pt x="69309" y="37360"/>
                  </a:lnTo>
                  <a:lnTo>
                    <a:pt x="75547" y="36205"/>
                  </a:lnTo>
                  <a:lnTo>
                    <a:pt x="77154" y="35051"/>
                  </a:lnTo>
                  <a:lnTo>
                    <a:pt x="78224" y="33289"/>
                  </a:lnTo>
                  <a:lnTo>
                    <a:pt x="79944" y="28073"/>
                  </a:lnTo>
                  <a:lnTo>
                    <a:pt x="80330" y="34590"/>
                  </a:lnTo>
                  <a:lnTo>
                    <a:pt x="74222" y="42625"/>
                  </a:lnTo>
                  <a:lnTo>
                    <a:pt x="72263" y="50884"/>
                  </a:lnTo>
                  <a:lnTo>
                    <a:pt x="70517" y="74623"/>
                  </a:lnTo>
                  <a:lnTo>
                    <a:pt x="64384" y="91396"/>
                  </a:lnTo>
                  <a:lnTo>
                    <a:pt x="60418" y="107778"/>
                  </a:lnTo>
                  <a:lnTo>
                    <a:pt x="55604" y="125200"/>
                  </a:lnTo>
                  <a:lnTo>
                    <a:pt x="55471" y="137004"/>
                  </a:lnTo>
                  <a:lnTo>
                    <a:pt x="62508" y="1696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6" name="SMARTInkShape-1247"/>
            <p:cNvSpPr/>
            <p:nvPr/>
          </p:nvSpPr>
          <p:spPr>
            <a:xfrm>
              <a:off x="4545211" y="2866430"/>
              <a:ext cx="8931" cy="71438"/>
            </a:xfrm>
            <a:custGeom>
              <a:avLst/>
              <a:gdLst/>
              <a:ahLst/>
              <a:cxnLst/>
              <a:rect l="0" t="0" r="0" b="0"/>
              <a:pathLst>
                <a:path w="8931" h="71438">
                  <a:moveTo>
                    <a:pt x="0" y="0"/>
                  </a:moveTo>
                  <a:lnTo>
                    <a:pt x="0" y="29888"/>
                  </a:lnTo>
                  <a:lnTo>
                    <a:pt x="8930"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7" name="SMARTInkShape-1248"/>
            <p:cNvSpPr/>
            <p:nvPr/>
          </p:nvSpPr>
          <p:spPr>
            <a:xfrm>
              <a:off x="4982766" y="2741449"/>
              <a:ext cx="156871" cy="62474"/>
            </a:xfrm>
            <a:custGeom>
              <a:avLst/>
              <a:gdLst/>
              <a:ahLst/>
              <a:cxnLst/>
              <a:rect l="0" t="0" r="0" b="0"/>
              <a:pathLst>
                <a:path w="156871" h="62474">
                  <a:moveTo>
                    <a:pt x="0" y="8895"/>
                  </a:moveTo>
                  <a:lnTo>
                    <a:pt x="0" y="16583"/>
                  </a:lnTo>
                  <a:lnTo>
                    <a:pt x="992" y="16997"/>
                  </a:lnTo>
                  <a:lnTo>
                    <a:pt x="4740" y="17457"/>
                  </a:lnTo>
                  <a:lnTo>
                    <a:pt x="9713" y="20307"/>
                  </a:lnTo>
                  <a:lnTo>
                    <a:pt x="15230" y="23889"/>
                  </a:lnTo>
                  <a:lnTo>
                    <a:pt x="23915" y="25905"/>
                  </a:lnTo>
                  <a:lnTo>
                    <a:pt x="29811" y="26377"/>
                  </a:lnTo>
                  <a:lnTo>
                    <a:pt x="35739" y="23941"/>
                  </a:lnTo>
                  <a:lnTo>
                    <a:pt x="41681" y="20542"/>
                  </a:lnTo>
                  <a:lnTo>
                    <a:pt x="51815" y="18183"/>
                  </a:lnTo>
                  <a:lnTo>
                    <a:pt x="61111" y="10167"/>
                  </a:lnTo>
                  <a:lnTo>
                    <a:pt x="61887" y="6814"/>
                  </a:lnTo>
                  <a:lnTo>
                    <a:pt x="62497" y="84"/>
                  </a:lnTo>
                  <a:lnTo>
                    <a:pt x="57764" y="0"/>
                  </a:lnTo>
                  <a:lnTo>
                    <a:pt x="52793" y="2627"/>
                  </a:lnTo>
                  <a:lnTo>
                    <a:pt x="50077" y="4716"/>
                  </a:lnTo>
                  <a:lnTo>
                    <a:pt x="47061" y="9683"/>
                  </a:lnTo>
                  <a:lnTo>
                    <a:pt x="46256" y="12397"/>
                  </a:lnTo>
                  <a:lnTo>
                    <a:pt x="44728" y="14206"/>
                  </a:lnTo>
                  <a:lnTo>
                    <a:pt x="40384" y="16216"/>
                  </a:lnTo>
                  <a:lnTo>
                    <a:pt x="38829" y="17745"/>
                  </a:lnTo>
                  <a:lnTo>
                    <a:pt x="37101" y="22089"/>
                  </a:lnTo>
                  <a:lnTo>
                    <a:pt x="35729" y="51789"/>
                  </a:lnTo>
                  <a:lnTo>
                    <a:pt x="40461" y="57764"/>
                  </a:lnTo>
                  <a:lnTo>
                    <a:pt x="45433" y="60380"/>
                  </a:lnTo>
                  <a:lnTo>
                    <a:pt x="61618" y="62197"/>
                  </a:lnTo>
                  <a:lnTo>
                    <a:pt x="80765" y="61399"/>
                  </a:lnTo>
                  <a:lnTo>
                    <a:pt x="89804" y="57696"/>
                  </a:lnTo>
                  <a:lnTo>
                    <a:pt x="106831" y="47022"/>
                  </a:lnTo>
                  <a:lnTo>
                    <a:pt x="109915" y="46219"/>
                  </a:lnTo>
                  <a:lnTo>
                    <a:pt x="111973" y="44692"/>
                  </a:lnTo>
                  <a:lnTo>
                    <a:pt x="113343" y="42681"/>
                  </a:lnTo>
                  <a:lnTo>
                    <a:pt x="115544" y="37066"/>
                  </a:lnTo>
                  <a:lnTo>
                    <a:pt x="118491" y="36298"/>
                  </a:lnTo>
                  <a:lnTo>
                    <a:pt x="120666" y="36093"/>
                  </a:lnTo>
                  <a:lnTo>
                    <a:pt x="122115" y="34965"/>
                  </a:lnTo>
                  <a:lnTo>
                    <a:pt x="124633" y="28031"/>
                  </a:lnTo>
                  <a:lnTo>
                    <a:pt x="127491" y="27322"/>
                  </a:lnTo>
                  <a:lnTo>
                    <a:pt x="132670" y="26866"/>
                  </a:lnTo>
                  <a:lnTo>
                    <a:pt x="128827" y="31528"/>
                  </a:lnTo>
                  <a:lnTo>
                    <a:pt x="128548" y="32913"/>
                  </a:lnTo>
                  <a:lnTo>
                    <a:pt x="129355" y="33837"/>
                  </a:lnTo>
                  <a:lnTo>
                    <a:pt x="133039" y="35319"/>
                  </a:lnTo>
                  <a:lnTo>
                    <a:pt x="141554" y="43340"/>
                  </a:lnTo>
                  <a:lnTo>
                    <a:pt x="147224" y="44236"/>
                  </a:lnTo>
                  <a:lnTo>
                    <a:pt x="148750" y="45354"/>
                  </a:lnTo>
                  <a:lnTo>
                    <a:pt x="149768" y="47092"/>
                  </a:lnTo>
                  <a:lnTo>
                    <a:pt x="151402" y="52269"/>
                  </a:lnTo>
                  <a:lnTo>
                    <a:pt x="156426" y="57906"/>
                  </a:lnTo>
                  <a:lnTo>
                    <a:pt x="156870" y="59428"/>
                  </a:lnTo>
                  <a:lnTo>
                    <a:pt x="156173" y="60443"/>
                  </a:lnTo>
                  <a:lnTo>
                    <a:pt x="151804" y="624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8" name="SMARTInkShape-1249"/>
            <p:cNvSpPr/>
            <p:nvPr/>
          </p:nvSpPr>
          <p:spPr>
            <a:xfrm>
              <a:off x="4509492" y="2750485"/>
              <a:ext cx="62509" cy="89035"/>
            </a:xfrm>
            <a:custGeom>
              <a:avLst/>
              <a:gdLst/>
              <a:ahLst/>
              <a:cxnLst/>
              <a:rect l="0" t="0" r="0" b="0"/>
              <a:pathLst>
                <a:path w="62509" h="89035">
                  <a:moveTo>
                    <a:pt x="62508" y="17718"/>
                  </a:moveTo>
                  <a:lnTo>
                    <a:pt x="57768" y="12978"/>
                  </a:lnTo>
                  <a:lnTo>
                    <a:pt x="55440" y="8004"/>
                  </a:lnTo>
                  <a:lnTo>
                    <a:pt x="54819" y="5289"/>
                  </a:lnTo>
                  <a:lnTo>
                    <a:pt x="53414" y="3479"/>
                  </a:lnTo>
                  <a:lnTo>
                    <a:pt x="49206" y="1468"/>
                  </a:lnTo>
                  <a:lnTo>
                    <a:pt x="32620" y="0"/>
                  </a:lnTo>
                  <a:lnTo>
                    <a:pt x="30676" y="945"/>
                  </a:lnTo>
                  <a:lnTo>
                    <a:pt x="29381" y="2567"/>
                  </a:lnTo>
                  <a:lnTo>
                    <a:pt x="28517" y="4641"/>
                  </a:lnTo>
                  <a:lnTo>
                    <a:pt x="26949" y="6023"/>
                  </a:lnTo>
                  <a:lnTo>
                    <a:pt x="22561" y="7560"/>
                  </a:lnTo>
                  <a:lnTo>
                    <a:pt x="20993" y="8961"/>
                  </a:lnTo>
                  <a:lnTo>
                    <a:pt x="19253" y="13165"/>
                  </a:lnTo>
                  <a:lnTo>
                    <a:pt x="19780" y="15675"/>
                  </a:lnTo>
                  <a:lnTo>
                    <a:pt x="25111" y="26832"/>
                  </a:lnTo>
                  <a:lnTo>
                    <a:pt x="25670" y="29747"/>
                  </a:lnTo>
                  <a:lnTo>
                    <a:pt x="31198" y="38590"/>
                  </a:lnTo>
                  <a:lnTo>
                    <a:pt x="40963" y="50468"/>
                  </a:lnTo>
                  <a:lnTo>
                    <a:pt x="44163" y="60603"/>
                  </a:lnTo>
                  <a:lnTo>
                    <a:pt x="44636" y="78571"/>
                  </a:lnTo>
                  <a:lnTo>
                    <a:pt x="39904" y="84476"/>
                  </a:lnTo>
                  <a:lnTo>
                    <a:pt x="34933" y="87076"/>
                  </a:lnTo>
                  <a:lnTo>
                    <a:pt x="14596" y="88882"/>
                  </a:lnTo>
                  <a:lnTo>
                    <a:pt x="7149" y="89034"/>
                  </a:lnTo>
                  <a:lnTo>
                    <a:pt x="4766" y="88082"/>
                  </a:lnTo>
                  <a:lnTo>
                    <a:pt x="3178" y="86456"/>
                  </a:lnTo>
                  <a:lnTo>
                    <a:pt x="0" y="802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9" name="SMARTInkShape-1250"/>
            <p:cNvSpPr/>
            <p:nvPr/>
          </p:nvSpPr>
          <p:spPr>
            <a:xfrm>
              <a:off x="4607719" y="2705695"/>
              <a:ext cx="17860" cy="142876"/>
            </a:xfrm>
            <a:custGeom>
              <a:avLst/>
              <a:gdLst/>
              <a:ahLst/>
              <a:cxnLst/>
              <a:rect l="0" t="0" r="0" b="0"/>
              <a:pathLst>
                <a:path w="17860" h="142876">
                  <a:moveTo>
                    <a:pt x="0" y="0"/>
                  </a:moveTo>
                  <a:lnTo>
                    <a:pt x="0" y="39902"/>
                  </a:lnTo>
                  <a:lnTo>
                    <a:pt x="992" y="56913"/>
                  </a:lnTo>
                  <a:lnTo>
                    <a:pt x="8378" y="91180"/>
                  </a:lnTo>
                  <a:lnTo>
                    <a:pt x="9849" y="113174"/>
                  </a:lnTo>
                  <a:lnTo>
                    <a:pt x="17303" y="135202"/>
                  </a:lnTo>
                  <a:lnTo>
                    <a:pt x="17859"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0" name="SMARTInkShape-1251"/>
            <p:cNvSpPr/>
            <p:nvPr/>
          </p:nvSpPr>
          <p:spPr>
            <a:xfrm>
              <a:off x="4491633" y="2839683"/>
              <a:ext cx="125016" cy="133904"/>
            </a:xfrm>
            <a:custGeom>
              <a:avLst/>
              <a:gdLst/>
              <a:ahLst/>
              <a:cxnLst/>
              <a:rect l="0" t="0" r="0" b="0"/>
              <a:pathLst>
                <a:path w="125016" h="133904">
                  <a:moveTo>
                    <a:pt x="0" y="26747"/>
                  </a:moveTo>
                  <a:lnTo>
                    <a:pt x="0" y="19058"/>
                  </a:lnTo>
                  <a:lnTo>
                    <a:pt x="6137" y="10933"/>
                  </a:lnTo>
                  <a:lnTo>
                    <a:pt x="7688" y="5497"/>
                  </a:lnTo>
                  <a:lnTo>
                    <a:pt x="9094" y="3651"/>
                  </a:lnTo>
                  <a:lnTo>
                    <a:pt x="13302" y="1599"/>
                  </a:lnTo>
                  <a:lnTo>
                    <a:pt x="54982" y="0"/>
                  </a:lnTo>
                  <a:lnTo>
                    <a:pt x="69759" y="4711"/>
                  </a:lnTo>
                  <a:lnTo>
                    <a:pt x="86393" y="14199"/>
                  </a:lnTo>
                  <a:lnTo>
                    <a:pt x="100122" y="17737"/>
                  </a:lnTo>
                  <a:lnTo>
                    <a:pt x="102467" y="19748"/>
                  </a:lnTo>
                  <a:lnTo>
                    <a:pt x="104030" y="22081"/>
                  </a:lnTo>
                  <a:lnTo>
                    <a:pt x="106064" y="23636"/>
                  </a:lnTo>
                  <a:lnTo>
                    <a:pt x="110970" y="25364"/>
                  </a:lnTo>
                  <a:lnTo>
                    <a:pt x="112675" y="26817"/>
                  </a:lnTo>
                  <a:lnTo>
                    <a:pt x="114570" y="31077"/>
                  </a:lnTo>
                  <a:lnTo>
                    <a:pt x="116046" y="51807"/>
                  </a:lnTo>
                  <a:lnTo>
                    <a:pt x="111334" y="57764"/>
                  </a:lnTo>
                  <a:lnTo>
                    <a:pt x="106367" y="60376"/>
                  </a:lnTo>
                  <a:lnTo>
                    <a:pt x="103653" y="61072"/>
                  </a:lnTo>
                  <a:lnTo>
                    <a:pt x="89228" y="69350"/>
                  </a:lnTo>
                  <a:lnTo>
                    <a:pt x="77377" y="70991"/>
                  </a:lnTo>
                  <a:lnTo>
                    <a:pt x="75397" y="72118"/>
                  </a:lnTo>
                  <a:lnTo>
                    <a:pt x="74077" y="73861"/>
                  </a:lnTo>
                  <a:lnTo>
                    <a:pt x="73197" y="76016"/>
                  </a:lnTo>
                  <a:lnTo>
                    <a:pt x="71618" y="77452"/>
                  </a:lnTo>
                  <a:lnTo>
                    <a:pt x="67218" y="79048"/>
                  </a:lnTo>
                  <a:lnTo>
                    <a:pt x="66640" y="80466"/>
                  </a:lnTo>
                  <a:lnTo>
                    <a:pt x="67247" y="82403"/>
                  </a:lnTo>
                  <a:lnTo>
                    <a:pt x="70609" y="87901"/>
                  </a:lnTo>
                  <a:lnTo>
                    <a:pt x="72266" y="96116"/>
                  </a:lnTo>
                  <a:lnTo>
                    <a:pt x="76105" y="101565"/>
                  </a:lnTo>
                  <a:lnTo>
                    <a:pt x="81119" y="104647"/>
                  </a:lnTo>
                  <a:lnTo>
                    <a:pt x="86654" y="107010"/>
                  </a:lnTo>
                  <a:lnTo>
                    <a:pt x="107175" y="122496"/>
                  </a:lnTo>
                  <a:lnTo>
                    <a:pt x="113118" y="124864"/>
                  </a:lnTo>
                  <a:lnTo>
                    <a:pt x="125015" y="13390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1" name="SMARTInkShape-1252"/>
            <p:cNvSpPr/>
            <p:nvPr/>
          </p:nvSpPr>
          <p:spPr>
            <a:xfrm>
              <a:off x="4554141" y="2760182"/>
              <a:ext cx="125016" cy="16952"/>
            </a:xfrm>
            <a:custGeom>
              <a:avLst/>
              <a:gdLst/>
              <a:ahLst/>
              <a:cxnLst/>
              <a:rect l="0" t="0" r="0" b="0"/>
              <a:pathLst>
                <a:path w="125016" h="16952">
                  <a:moveTo>
                    <a:pt x="0" y="16951"/>
                  </a:moveTo>
                  <a:lnTo>
                    <a:pt x="0" y="3649"/>
                  </a:lnTo>
                  <a:lnTo>
                    <a:pt x="992" y="2129"/>
                  </a:lnTo>
                  <a:lnTo>
                    <a:pt x="2645" y="1117"/>
                  </a:lnTo>
                  <a:lnTo>
                    <a:pt x="4740" y="442"/>
                  </a:lnTo>
                  <a:lnTo>
                    <a:pt x="7129" y="984"/>
                  </a:lnTo>
                  <a:lnTo>
                    <a:pt x="12428" y="4232"/>
                  </a:lnTo>
                  <a:lnTo>
                    <a:pt x="15231" y="4503"/>
                  </a:lnTo>
                  <a:lnTo>
                    <a:pt x="39292" y="0"/>
                  </a:lnTo>
                  <a:lnTo>
                    <a:pt x="81922" y="6860"/>
                  </a:lnTo>
                  <a:lnTo>
                    <a:pt x="125015" y="80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2" name="SMARTInkShape-1253"/>
            <p:cNvSpPr/>
            <p:nvPr/>
          </p:nvSpPr>
          <p:spPr>
            <a:xfrm>
              <a:off x="4732846" y="2679062"/>
              <a:ext cx="133835" cy="151615"/>
            </a:xfrm>
            <a:custGeom>
              <a:avLst/>
              <a:gdLst/>
              <a:ahLst/>
              <a:cxnLst/>
              <a:rect l="0" t="0" r="0" b="0"/>
              <a:pathLst>
                <a:path w="133835" h="151615">
                  <a:moveTo>
                    <a:pt x="8818" y="133790"/>
                  </a:moveTo>
                  <a:lnTo>
                    <a:pt x="8818" y="150299"/>
                  </a:lnTo>
                  <a:lnTo>
                    <a:pt x="9810" y="150749"/>
                  </a:lnTo>
                  <a:lnTo>
                    <a:pt x="17380" y="151614"/>
                  </a:lnTo>
                  <a:lnTo>
                    <a:pt x="17716" y="139217"/>
                  </a:lnTo>
                  <a:lnTo>
                    <a:pt x="9368" y="97818"/>
                  </a:lnTo>
                  <a:lnTo>
                    <a:pt x="8070" y="87044"/>
                  </a:lnTo>
                  <a:lnTo>
                    <a:pt x="1799" y="69398"/>
                  </a:lnTo>
                  <a:lnTo>
                    <a:pt x="0" y="34240"/>
                  </a:lnTo>
                  <a:lnTo>
                    <a:pt x="2584" y="27368"/>
                  </a:lnTo>
                  <a:lnTo>
                    <a:pt x="6047" y="21007"/>
                  </a:lnTo>
                  <a:lnTo>
                    <a:pt x="8989" y="11847"/>
                  </a:lnTo>
                  <a:lnTo>
                    <a:pt x="13194" y="5840"/>
                  </a:lnTo>
                  <a:lnTo>
                    <a:pt x="21016" y="2509"/>
                  </a:lnTo>
                  <a:lnTo>
                    <a:pt x="51922" y="0"/>
                  </a:lnTo>
                  <a:lnTo>
                    <a:pt x="92246" y="8948"/>
                  </a:lnTo>
                  <a:lnTo>
                    <a:pt x="133834" y="177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3" name="SMARTInkShape-1254"/>
            <p:cNvSpPr/>
            <p:nvPr/>
          </p:nvSpPr>
          <p:spPr>
            <a:xfrm>
              <a:off x="4700873" y="2732484"/>
              <a:ext cx="201526" cy="80246"/>
            </a:xfrm>
            <a:custGeom>
              <a:avLst/>
              <a:gdLst/>
              <a:ahLst/>
              <a:cxnLst/>
              <a:rect l="0" t="0" r="0" b="0"/>
              <a:pathLst>
                <a:path w="201526" h="80246">
                  <a:moveTo>
                    <a:pt x="14002" y="0"/>
                  </a:moveTo>
                  <a:lnTo>
                    <a:pt x="0" y="0"/>
                  </a:lnTo>
                  <a:lnTo>
                    <a:pt x="25114" y="0"/>
                  </a:lnTo>
                  <a:lnTo>
                    <a:pt x="68927" y="8562"/>
                  </a:lnTo>
                  <a:lnTo>
                    <a:pt x="97303" y="8920"/>
                  </a:lnTo>
                  <a:lnTo>
                    <a:pt x="103280" y="11572"/>
                  </a:lnTo>
                  <a:lnTo>
                    <a:pt x="110461" y="16618"/>
                  </a:lnTo>
                  <a:lnTo>
                    <a:pt x="111443" y="19953"/>
                  </a:lnTo>
                  <a:lnTo>
                    <a:pt x="111705" y="22232"/>
                  </a:lnTo>
                  <a:lnTo>
                    <a:pt x="114642" y="27410"/>
                  </a:lnTo>
                  <a:lnTo>
                    <a:pt x="118262" y="33019"/>
                  </a:lnTo>
                  <a:lnTo>
                    <a:pt x="120300" y="41754"/>
                  </a:lnTo>
                  <a:lnTo>
                    <a:pt x="121045" y="56566"/>
                  </a:lnTo>
                  <a:lnTo>
                    <a:pt x="123754" y="62513"/>
                  </a:lnTo>
                  <a:lnTo>
                    <a:pt x="128837" y="69675"/>
                  </a:lnTo>
                  <a:lnTo>
                    <a:pt x="130078" y="80245"/>
                  </a:lnTo>
                  <a:lnTo>
                    <a:pt x="130088" y="35703"/>
                  </a:lnTo>
                  <a:lnTo>
                    <a:pt x="130088" y="10326"/>
                  </a:lnTo>
                  <a:lnTo>
                    <a:pt x="134828" y="4603"/>
                  </a:lnTo>
                  <a:lnTo>
                    <a:pt x="139802" y="2046"/>
                  </a:lnTo>
                  <a:lnTo>
                    <a:pt x="142517" y="1364"/>
                  </a:lnTo>
                  <a:lnTo>
                    <a:pt x="144327" y="1902"/>
                  </a:lnTo>
                  <a:lnTo>
                    <a:pt x="145534" y="3253"/>
                  </a:lnTo>
                  <a:lnTo>
                    <a:pt x="146338" y="5145"/>
                  </a:lnTo>
                  <a:lnTo>
                    <a:pt x="147867" y="6407"/>
                  </a:lnTo>
                  <a:lnTo>
                    <a:pt x="152211" y="7809"/>
                  </a:lnTo>
                  <a:lnTo>
                    <a:pt x="169221" y="9701"/>
                  </a:lnTo>
                  <a:lnTo>
                    <a:pt x="183165" y="15954"/>
                  </a:lnTo>
                  <a:lnTo>
                    <a:pt x="201525" y="178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4" name="SMARTInkShape-1255"/>
            <p:cNvSpPr/>
            <p:nvPr/>
          </p:nvSpPr>
          <p:spPr>
            <a:xfrm>
              <a:off x="4955977" y="2705695"/>
              <a:ext cx="1" cy="8931"/>
            </a:xfrm>
            <a:custGeom>
              <a:avLst/>
              <a:gdLst/>
              <a:ahLst/>
              <a:cxnLst/>
              <a:rect l="0" t="0" r="0" b="0"/>
              <a:pathLst>
                <a:path w="1" h="8931">
                  <a:moveTo>
                    <a:pt x="0" y="893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5" name="SMARTInkShape-1256"/>
            <p:cNvSpPr/>
            <p:nvPr/>
          </p:nvSpPr>
          <p:spPr>
            <a:xfrm>
              <a:off x="4295298" y="2678906"/>
              <a:ext cx="169389" cy="160736"/>
            </a:xfrm>
            <a:custGeom>
              <a:avLst/>
              <a:gdLst/>
              <a:ahLst/>
              <a:cxnLst/>
              <a:rect l="0" t="0" r="0" b="0"/>
              <a:pathLst>
                <a:path w="169389" h="160736">
                  <a:moveTo>
                    <a:pt x="17741" y="0"/>
                  </a:moveTo>
                  <a:lnTo>
                    <a:pt x="17741" y="4741"/>
                  </a:lnTo>
                  <a:lnTo>
                    <a:pt x="15095" y="9714"/>
                  </a:lnTo>
                  <a:lnTo>
                    <a:pt x="13001" y="12429"/>
                  </a:lnTo>
                  <a:lnTo>
                    <a:pt x="10673" y="20738"/>
                  </a:lnTo>
                  <a:lnTo>
                    <a:pt x="8647" y="30053"/>
                  </a:lnTo>
                  <a:lnTo>
                    <a:pt x="2919" y="41867"/>
                  </a:lnTo>
                  <a:lnTo>
                    <a:pt x="0" y="86444"/>
                  </a:lnTo>
                  <a:lnTo>
                    <a:pt x="897" y="109165"/>
                  </a:lnTo>
                  <a:lnTo>
                    <a:pt x="10907" y="133715"/>
                  </a:lnTo>
                  <a:lnTo>
                    <a:pt x="29770" y="154768"/>
                  </a:lnTo>
                  <a:lnTo>
                    <a:pt x="35655" y="158083"/>
                  </a:lnTo>
                  <a:lnTo>
                    <a:pt x="47518" y="160211"/>
                  </a:lnTo>
                  <a:lnTo>
                    <a:pt x="56439" y="160579"/>
                  </a:lnTo>
                  <a:lnTo>
                    <a:pt x="62391" y="158020"/>
                  </a:lnTo>
                  <a:lnTo>
                    <a:pt x="68343" y="154567"/>
                  </a:lnTo>
                  <a:lnTo>
                    <a:pt x="74296" y="153032"/>
                  </a:lnTo>
                  <a:lnTo>
                    <a:pt x="76280" y="151631"/>
                  </a:lnTo>
                  <a:lnTo>
                    <a:pt x="77603" y="149705"/>
                  </a:lnTo>
                  <a:lnTo>
                    <a:pt x="80065" y="144919"/>
                  </a:lnTo>
                  <a:lnTo>
                    <a:pt x="86037" y="136646"/>
                  </a:lnTo>
                  <a:lnTo>
                    <a:pt x="88248" y="127910"/>
                  </a:lnTo>
                  <a:lnTo>
                    <a:pt x="88765" y="122003"/>
                  </a:lnTo>
                  <a:lnTo>
                    <a:pt x="86349" y="116070"/>
                  </a:lnTo>
                  <a:lnTo>
                    <a:pt x="75865" y="102938"/>
                  </a:lnTo>
                  <a:lnTo>
                    <a:pt x="70694" y="100320"/>
                  </a:lnTo>
                  <a:lnTo>
                    <a:pt x="58135" y="98349"/>
                  </a:lnTo>
                  <a:lnTo>
                    <a:pt x="56577" y="99301"/>
                  </a:lnTo>
                  <a:lnTo>
                    <a:pt x="55538" y="100927"/>
                  </a:lnTo>
                  <a:lnTo>
                    <a:pt x="54845" y="103004"/>
                  </a:lnTo>
                  <a:lnTo>
                    <a:pt x="55375" y="104388"/>
                  </a:lnTo>
                  <a:lnTo>
                    <a:pt x="56721" y="105311"/>
                  </a:lnTo>
                  <a:lnTo>
                    <a:pt x="61270" y="106792"/>
                  </a:lnTo>
                  <a:lnTo>
                    <a:pt x="105578" y="107156"/>
                  </a:lnTo>
                  <a:lnTo>
                    <a:pt x="122036" y="106164"/>
                  </a:lnTo>
                  <a:lnTo>
                    <a:pt x="136728" y="100027"/>
                  </a:lnTo>
                  <a:lnTo>
                    <a:pt x="151083" y="91711"/>
                  </a:lnTo>
                  <a:lnTo>
                    <a:pt x="157371" y="89378"/>
                  </a:lnTo>
                  <a:lnTo>
                    <a:pt x="167747" y="81750"/>
                  </a:lnTo>
                  <a:lnTo>
                    <a:pt x="168746" y="78336"/>
                  </a:lnTo>
                  <a:lnTo>
                    <a:pt x="169388" y="72800"/>
                  </a:lnTo>
                  <a:lnTo>
                    <a:pt x="168448" y="72346"/>
                  </a:lnTo>
                  <a:lnTo>
                    <a:pt x="156239" y="71473"/>
                  </a:lnTo>
                  <a:lnTo>
                    <a:pt x="151064" y="74100"/>
                  </a:lnTo>
                  <a:lnTo>
                    <a:pt x="145457" y="77582"/>
                  </a:lnTo>
                  <a:lnTo>
                    <a:pt x="136722" y="80534"/>
                  </a:lnTo>
                  <a:lnTo>
                    <a:pt x="121910" y="92688"/>
                  </a:lnTo>
                  <a:lnTo>
                    <a:pt x="118609" y="101056"/>
                  </a:lnTo>
                  <a:lnTo>
                    <a:pt x="116149" y="110399"/>
                  </a:lnTo>
                  <a:lnTo>
                    <a:pt x="111749" y="117858"/>
                  </a:lnTo>
                  <a:lnTo>
                    <a:pt x="111171" y="121236"/>
                  </a:lnTo>
                  <a:lnTo>
                    <a:pt x="111778" y="124480"/>
                  </a:lnTo>
                  <a:lnTo>
                    <a:pt x="114726" y="133787"/>
                  </a:lnTo>
                  <a:lnTo>
                    <a:pt x="115140" y="136816"/>
                  </a:lnTo>
                  <a:lnTo>
                    <a:pt x="118246" y="142828"/>
                  </a:lnTo>
                  <a:lnTo>
                    <a:pt x="128324" y="154772"/>
                  </a:lnTo>
                  <a:lnTo>
                    <a:pt x="134027" y="158084"/>
                  </a:lnTo>
                  <a:lnTo>
                    <a:pt x="142757" y="1607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6" name="SMARTInkShape-1257"/>
            <p:cNvSpPr/>
            <p:nvPr/>
          </p:nvSpPr>
          <p:spPr>
            <a:xfrm>
              <a:off x="5179219" y="2669977"/>
              <a:ext cx="26711" cy="132705"/>
            </a:xfrm>
            <a:custGeom>
              <a:avLst/>
              <a:gdLst/>
              <a:ahLst/>
              <a:cxnLst/>
              <a:rect l="0" t="0" r="0" b="0"/>
              <a:pathLst>
                <a:path w="26711" h="132705">
                  <a:moveTo>
                    <a:pt x="17859" y="125015"/>
                  </a:moveTo>
                  <a:lnTo>
                    <a:pt x="25548" y="125015"/>
                  </a:lnTo>
                  <a:lnTo>
                    <a:pt x="9306" y="125015"/>
                  </a:lnTo>
                  <a:lnTo>
                    <a:pt x="8963" y="132704"/>
                  </a:lnTo>
                  <a:lnTo>
                    <a:pt x="8930" y="120374"/>
                  </a:lnTo>
                  <a:lnTo>
                    <a:pt x="11576" y="115346"/>
                  </a:lnTo>
                  <a:lnTo>
                    <a:pt x="15066" y="109804"/>
                  </a:lnTo>
                  <a:lnTo>
                    <a:pt x="18023" y="101105"/>
                  </a:lnTo>
                  <a:lnTo>
                    <a:pt x="23751" y="91252"/>
                  </a:lnTo>
                  <a:lnTo>
                    <a:pt x="26710" y="49670"/>
                  </a:lnTo>
                  <a:lnTo>
                    <a:pt x="25773" y="33458"/>
                  </a:lnTo>
                  <a:lnTo>
                    <a:pt x="17692" y="13222"/>
                  </a:lnTo>
                  <a:lnTo>
                    <a:pt x="15763" y="11791"/>
                  </a:lnTo>
                  <a:lnTo>
                    <a:pt x="13486" y="10837"/>
                  </a:lnTo>
                  <a:lnTo>
                    <a:pt x="11966" y="9209"/>
                  </a:lnTo>
                  <a:lnTo>
                    <a:pt x="10279" y="4754"/>
                  </a:lnTo>
                  <a:lnTo>
                    <a:pt x="8837" y="3169"/>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7" name="SMARTInkShape-1258"/>
            <p:cNvSpPr/>
            <p:nvPr/>
          </p:nvSpPr>
          <p:spPr>
            <a:xfrm>
              <a:off x="4947057" y="2750344"/>
              <a:ext cx="8921" cy="53579"/>
            </a:xfrm>
            <a:custGeom>
              <a:avLst/>
              <a:gdLst/>
              <a:ahLst/>
              <a:cxnLst/>
              <a:rect l="0" t="0" r="0" b="0"/>
              <a:pathLst>
                <a:path w="8921" h="53579">
                  <a:moveTo>
                    <a:pt x="8920" y="0"/>
                  </a:moveTo>
                  <a:lnTo>
                    <a:pt x="4179" y="0"/>
                  </a:lnTo>
                  <a:lnTo>
                    <a:pt x="2783" y="992"/>
                  </a:lnTo>
                  <a:lnTo>
                    <a:pt x="1851" y="2646"/>
                  </a:lnTo>
                  <a:lnTo>
                    <a:pt x="235" y="9094"/>
                  </a:lnTo>
                  <a:lnTo>
                    <a:pt x="0" y="29888"/>
                  </a:lnTo>
                  <a:lnTo>
                    <a:pt x="2640" y="35773"/>
                  </a:lnTo>
                  <a:lnTo>
                    <a:pt x="6128" y="41696"/>
                  </a:lnTo>
                  <a:lnTo>
                    <a:pt x="8920"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35" name="SMARTInkShape-Group261"/>
          <p:cNvGrpSpPr/>
          <p:nvPr/>
        </p:nvGrpSpPr>
        <p:grpSpPr>
          <a:xfrm>
            <a:off x="4331267" y="3018348"/>
            <a:ext cx="571087" cy="187032"/>
            <a:chOff x="4331267" y="3018348"/>
            <a:chExt cx="571087" cy="187032"/>
          </a:xfrm>
        </p:grpSpPr>
        <p:sp>
          <p:nvSpPr>
            <p:cNvPr id="2029" name="SMARTInkShape-1259"/>
            <p:cNvSpPr/>
            <p:nvPr/>
          </p:nvSpPr>
          <p:spPr>
            <a:xfrm>
              <a:off x="4384477" y="3018348"/>
              <a:ext cx="98227" cy="115973"/>
            </a:xfrm>
            <a:custGeom>
              <a:avLst/>
              <a:gdLst/>
              <a:ahLst/>
              <a:cxnLst/>
              <a:rect l="0" t="0" r="0" b="0"/>
              <a:pathLst>
                <a:path w="98227" h="115973">
                  <a:moveTo>
                    <a:pt x="17859" y="115972"/>
                  </a:moveTo>
                  <a:lnTo>
                    <a:pt x="10170" y="115972"/>
                  </a:lnTo>
                  <a:lnTo>
                    <a:pt x="9757" y="114980"/>
                  </a:lnTo>
                  <a:lnTo>
                    <a:pt x="7959" y="92057"/>
                  </a:lnTo>
                  <a:lnTo>
                    <a:pt x="1866" y="80233"/>
                  </a:lnTo>
                  <a:lnTo>
                    <a:pt x="2" y="38509"/>
                  </a:lnTo>
                  <a:lnTo>
                    <a:pt x="0" y="23689"/>
                  </a:lnTo>
                  <a:lnTo>
                    <a:pt x="2646" y="17742"/>
                  </a:lnTo>
                  <a:lnTo>
                    <a:pt x="7688" y="10579"/>
                  </a:lnTo>
                  <a:lnTo>
                    <a:pt x="11024" y="9600"/>
                  </a:lnTo>
                  <a:lnTo>
                    <a:pt x="13302" y="9339"/>
                  </a:lnTo>
                  <a:lnTo>
                    <a:pt x="18479" y="6403"/>
                  </a:lnTo>
                  <a:lnTo>
                    <a:pt x="24088" y="2782"/>
                  </a:lnTo>
                  <a:lnTo>
                    <a:pt x="32824" y="744"/>
                  </a:lnTo>
                  <a:lnTo>
                    <a:pt x="47635" y="0"/>
                  </a:lnTo>
                  <a:lnTo>
                    <a:pt x="53583" y="2582"/>
                  </a:lnTo>
                  <a:lnTo>
                    <a:pt x="59533" y="6046"/>
                  </a:lnTo>
                  <a:lnTo>
                    <a:pt x="71438" y="8269"/>
                  </a:lnTo>
                  <a:lnTo>
                    <a:pt x="98226" y="88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0" name="SMARTInkShape-1260"/>
            <p:cNvSpPr/>
            <p:nvPr/>
          </p:nvSpPr>
          <p:spPr>
            <a:xfrm>
              <a:off x="4331267" y="3080742"/>
              <a:ext cx="160367" cy="53579"/>
            </a:xfrm>
            <a:custGeom>
              <a:avLst/>
              <a:gdLst/>
              <a:ahLst/>
              <a:cxnLst/>
              <a:rect l="0" t="0" r="0" b="0"/>
              <a:pathLst>
                <a:path w="160367" h="53579">
                  <a:moveTo>
                    <a:pt x="8561" y="0"/>
                  </a:moveTo>
                  <a:lnTo>
                    <a:pt x="8561" y="7689"/>
                  </a:lnTo>
                  <a:lnTo>
                    <a:pt x="7569" y="8102"/>
                  </a:lnTo>
                  <a:lnTo>
                    <a:pt x="0" y="8898"/>
                  </a:lnTo>
                  <a:lnTo>
                    <a:pt x="41875" y="8929"/>
                  </a:lnTo>
                  <a:lnTo>
                    <a:pt x="86305" y="8930"/>
                  </a:lnTo>
                  <a:lnTo>
                    <a:pt x="127210" y="8930"/>
                  </a:lnTo>
                  <a:lnTo>
                    <a:pt x="133393" y="11576"/>
                  </a:lnTo>
                  <a:lnTo>
                    <a:pt x="139448" y="15067"/>
                  </a:lnTo>
                  <a:lnTo>
                    <a:pt x="149661" y="17492"/>
                  </a:lnTo>
                  <a:lnTo>
                    <a:pt x="158969" y="25516"/>
                  </a:lnTo>
                  <a:lnTo>
                    <a:pt x="159745" y="28869"/>
                  </a:lnTo>
                  <a:lnTo>
                    <a:pt x="160366"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1" name="SMARTInkShape-1261"/>
            <p:cNvSpPr/>
            <p:nvPr/>
          </p:nvSpPr>
          <p:spPr>
            <a:xfrm>
              <a:off x="4545222" y="3107531"/>
              <a:ext cx="62495" cy="97849"/>
            </a:xfrm>
            <a:custGeom>
              <a:avLst/>
              <a:gdLst/>
              <a:ahLst/>
              <a:cxnLst/>
              <a:rect l="0" t="0" r="0" b="0"/>
              <a:pathLst>
                <a:path w="62495" h="97849">
                  <a:moveTo>
                    <a:pt x="44637" y="0"/>
                  </a:moveTo>
                  <a:lnTo>
                    <a:pt x="19467" y="0"/>
                  </a:lnTo>
                  <a:lnTo>
                    <a:pt x="1352" y="16509"/>
                  </a:lnTo>
                  <a:lnTo>
                    <a:pt x="0" y="26670"/>
                  </a:lnTo>
                  <a:lnTo>
                    <a:pt x="7678" y="19090"/>
                  </a:lnTo>
                  <a:lnTo>
                    <a:pt x="16498" y="17968"/>
                  </a:lnTo>
                  <a:lnTo>
                    <a:pt x="24711" y="24018"/>
                  </a:lnTo>
                  <a:lnTo>
                    <a:pt x="34063" y="26424"/>
                  </a:lnTo>
                  <a:lnTo>
                    <a:pt x="42512" y="32854"/>
                  </a:lnTo>
                  <a:lnTo>
                    <a:pt x="47992" y="34445"/>
                  </a:lnTo>
                  <a:lnTo>
                    <a:pt x="49850" y="35862"/>
                  </a:lnTo>
                  <a:lnTo>
                    <a:pt x="61110" y="51936"/>
                  </a:lnTo>
                  <a:lnTo>
                    <a:pt x="62086" y="57832"/>
                  </a:lnTo>
                  <a:lnTo>
                    <a:pt x="62494" y="84595"/>
                  </a:lnTo>
                  <a:lnTo>
                    <a:pt x="61502" y="86162"/>
                  </a:lnTo>
                  <a:lnTo>
                    <a:pt x="59850" y="87207"/>
                  </a:lnTo>
                  <a:lnTo>
                    <a:pt x="54808" y="88884"/>
                  </a:lnTo>
                  <a:lnTo>
                    <a:pt x="45987" y="96949"/>
                  </a:lnTo>
                  <a:lnTo>
                    <a:pt x="40297" y="97848"/>
                  </a:lnTo>
                  <a:lnTo>
                    <a:pt x="38767" y="96982"/>
                  </a:lnTo>
                  <a:lnTo>
                    <a:pt x="37747" y="95413"/>
                  </a:lnTo>
                  <a:lnTo>
                    <a:pt x="37067" y="93374"/>
                  </a:lnTo>
                  <a:lnTo>
                    <a:pt x="35622" y="92015"/>
                  </a:lnTo>
                  <a:lnTo>
                    <a:pt x="26778" y="89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2" name="SMARTInkShape-1262"/>
            <p:cNvSpPr/>
            <p:nvPr/>
          </p:nvSpPr>
          <p:spPr>
            <a:xfrm>
              <a:off x="4652367" y="3071813"/>
              <a:ext cx="98228" cy="80368"/>
            </a:xfrm>
            <a:custGeom>
              <a:avLst/>
              <a:gdLst/>
              <a:ahLst/>
              <a:cxnLst/>
              <a:rect l="0" t="0" r="0" b="0"/>
              <a:pathLst>
                <a:path w="98228" h="80368">
                  <a:moveTo>
                    <a:pt x="0" y="0"/>
                  </a:moveTo>
                  <a:lnTo>
                    <a:pt x="0" y="20990"/>
                  </a:lnTo>
                  <a:lnTo>
                    <a:pt x="8821" y="60636"/>
                  </a:lnTo>
                  <a:lnTo>
                    <a:pt x="8929" y="79002"/>
                  </a:lnTo>
                  <a:lnTo>
                    <a:pt x="8930" y="71769"/>
                  </a:lnTo>
                  <a:lnTo>
                    <a:pt x="16619" y="63778"/>
                  </a:lnTo>
                  <a:lnTo>
                    <a:pt x="18607" y="55629"/>
                  </a:lnTo>
                  <a:lnTo>
                    <a:pt x="34366" y="37104"/>
                  </a:lnTo>
                  <a:lnTo>
                    <a:pt x="40059" y="36129"/>
                  </a:lnTo>
                  <a:lnTo>
                    <a:pt x="41589" y="35000"/>
                  </a:lnTo>
                  <a:lnTo>
                    <a:pt x="43289" y="31100"/>
                  </a:lnTo>
                  <a:lnTo>
                    <a:pt x="44734" y="30655"/>
                  </a:lnTo>
                  <a:lnTo>
                    <a:pt x="53664" y="35143"/>
                  </a:lnTo>
                  <a:lnTo>
                    <a:pt x="57916" y="35463"/>
                  </a:lnTo>
                  <a:lnTo>
                    <a:pt x="59446" y="36540"/>
                  </a:lnTo>
                  <a:lnTo>
                    <a:pt x="60467" y="38251"/>
                  </a:lnTo>
                  <a:lnTo>
                    <a:pt x="61147" y="40383"/>
                  </a:lnTo>
                  <a:lnTo>
                    <a:pt x="62593" y="41805"/>
                  </a:lnTo>
                  <a:lnTo>
                    <a:pt x="66845" y="43384"/>
                  </a:lnTo>
                  <a:lnTo>
                    <a:pt x="68376" y="44798"/>
                  </a:lnTo>
                  <a:lnTo>
                    <a:pt x="70077" y="49014"/>
                  </a:lnTo>
                  <a:lnTo>
                    <a:pt x="71035" y="56966"/>
                  </a:lnTo>
                  <a:lnTo>
                    <a:pt x="72161" y="58813"/>
                  </a:lnTo>
                  <a:lnTo>
                    <a:pt x="73905" y="60045"/>
                  </a:lnTo>
                  <a:lnTo>
                    <a:pt x="78487" y="62405"/>
                  </a:lnTo>
                  <a:lnTo>
                    <a:pt x="98227"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3" name="SMARTInkShape-1263"/>
            <p:cNvSpPr/>
            <p:nvPr/>
          </p:nvSpPr>
          <p:spPr>
            <a:xfrm>
              <a:off x="4777386" y="3053953"/>
              <a:ext cx="26787" cy="89298"/>
            </a:xfrm>
            <a:custGeom>
              <a:avLst/>
              <a:gdLst/>
              <a:ahLst/>
              <a:cxnLst/>
              <a:rect l="0" t="0" r="0" b="0"/>
              <a:pathLst>
                <a:path w="26787" h="89298">
                  <a:moveTo>
                    <a:pt x="8927" y="0"/>
                  </a:moveTo>
                  <a:lnTo>
                    <a:pt x="1238" y="7689"/>
                  </a:lnTo>
                  <a:lnTo>
                    <a:pt x="365" y="13302"/>
                  </a:lnTo>
                  <a:lnTo>
                    <a:pt x="0" y="39074"/>
                  </a:lnTo>
                  <a:lnTo>
                    <a:pt x="2644" y="44817"/>
                  </a:lnTo>
                  <a:lnTo>
                    <a:pt x="6134" y="50676"/>
                  </a:lnTo>
                  <a:lnTo>
                    <a:pt x="8559" y="60754"/>
                  </a:lnTo>
                  <a:lnTo>
                    <a:pt x="14990" y="69290"/>
                  </a:lnTo>
                  <a:lnTo>
                    <a:pt x="17745" y="79877"/>
                  </a:lnTo>
                  <a:lnTo>
                    <a:pt x="26786" y="89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4" name="SMARTInkShape-1264"/>
            <p:cNvSpPr/>
            <p:nvPr/>
          </p:nvSpPr>
          <p:spPr>
            <a:xfrm>
              <a:off x="4705945" y="3053954"/>
              <a:ext cx="196409" cy="71438"/>
            </a:xfrm>
            <a:custGeom>
              <a:avLst/>
              <a:gdLst/>
              <a:ahLst/>
              <a:cxnLst/>
              <a:rect l="0" t="0" r="0" b="0"/>
              <a:pathLst>
                <a:path w="196409" h="71438">
                  <a:moveTo>
                    <a:pt x="0" y="8929"/>
                  </a:moveTo>
                  <a:lnTo>
                    <a:pt x="0" y="4188"/>
                  </a:lnTo>
                  <a:lnTo>
                    <a:pt x="993" y="2792"/>
                  </a:lnTo>
                  <a:lnTo>
                    <a:pt x="2646" y="1861"/>
                  </a:lnTo>
                  <a:lnTo>
                    <a:pt x="9095" y="244"/>
                  </a:lnTo>
                  <a:lnTo>
                    <a:pt x="53043" y="0"/>
                  </a:lnTo>
                  <a:lnTo>
                    <a:pt x="56198" y="0"/>
                  </a:lnTo>
                  <a:lnTo>
                    <a:pt x="96637" y="8561"/>
                  </a:lnTo>
                  <a:lnTo>
                    <a:pt x="141176" y="8919"/>
                  </a:lnTo>
                  <a:lnTo>
                    <a:pt x="181535" y="8929"/>
                  </a:lnTo>
                  <a:lnTo>
                    <a:pt x="183531" y="7937"/>
                  </a:lnTo>
                  <a:lnTo>
                    <a:pt x="184862" y="6283"/>
                  </a:lnTo>
                  <a:lnTo>
                    <a:pt x="186998" y="1240"/>
                  </a:lnTo>
                  <a:lnTo>
                    <a:pt x="186181" y="827"/>
                  </a:lnTo>
                  <a:lnTo>
                    <a:pt x="157354" y="0"/>
                  </a:lnTo>
                  <a:lnTo>
                    <a:pt x="151625" y="2645"/>
                  </a:lnTo>
                  <a:lnTo>
                    <a:pt x="144604" y="7688"/>
                  </a:lnTo>
                  <a:lnTo>
                    <a:pt x="145020" y="9094"/>
                  </a:lnTo>
                  <a:lnTo>
                    <a:pt x="149354" y="15813"/>
                  </a:lnTo>
                  <a:lnTo>
                    <a:pt x="150716" y="21249"/>
                  </a:lnTo>
                  <a:lnTo>
                    <a:pt x="152071" y="23095"/>
                  </a:lnTo>
                  <a:lnTo>
                    <a:pt x="153967" y="24326"/>
                  </a:lnTo>
                  <a:lnTo>
                    <a:pt x="158719" y="26686"/>
                  </a:lnTo>
                  <a:lnTo>
                    <a:pt x="164138" y="31042"/>
                  </a:lnTo>
                  <a:lnTo>
                    <a:pt x="167208" y="36286"/>
                  </a:lnTo>
                  <a:lnTo>
                    <a:pt x="169565" y="41923"/>
                  </a:lnTo>
                  <a:lnTo>
                    <a:pt x="173919" y="47736"/>
                  </a:lnTo>
                  <a:lnTo>
                    <a:pt x="179163" y="50981"/>
                  </a:lnTo>
                  <a:lnTo>
                    <a:pt x="184799" y="53416"/>
                  </a:lnTo>
                  <a:lnTo>
                    <a:pt x="195941" y="62094"/>
                  </a:lnTo>
                  <a:lnTo>
                    <a:pt x="196408" y="70159"/>
                  </a:lnTo>
                  <a:lnTo>
                    <a:pt x="195431" y="70585"/>
                  </a:lnTo>
                  <a:lnTo>
                    <a:pt x="151251" y="71436"/>
                  </a:lnTo>
                  <a:lnTo>
                    <a:pt x="133946"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55" name="SMARTInkShape-Group262"/>
          <p:cNvGrpSpPr/>
          <p:nvPr/>
        </p:nvGrpSpPr>
        <p:grpSpPr>
          <a:xfrm>
            <a:off x="4080867" y="3214688"/>
            <a:ext cx="1132148" cy="285751"/>
            <a:chOff x="4080867" y="3214688"/>
            <a:chExt cx="1132148" cy="285751"/>
          </a:xfrm>
        </p:grpSpPr>
        <p:sp>
          <p:nvSpPr>
            <p:cNvPr id="2036" name="SMARTInkShape-1265"/>
            <p:cNvSpPr/>
            <p:nvPr/>
          </p:nvSpPr>
          <p:spPr>
            <a:xfrm>
              <a:off x="5134570" y="3268266"/>
              <a:ext cx="78445" cy="232173"/>
            </a:xfrm>
            <a:custGeom>
              <a:avLst/>
              <a:gdLst/>
              <a:ahLst/>
              <a:cxnLst/>
              <a:rect l="0" t="0" r="0" b="0"/>
              <a:pathLst>
                <a:path w="78445" h="232173">
                  <a:moveTo>
                    <a:pt x="0" y="0"/>
                  </a:moveTo>
                  <a:lnTo>
                    <a:pt x="7129" y="8121"/>
                  </a:lnTo>
                  <a:lnTo>
                    <a:pt x="32774" y="48586"/>
                  </a:lnTo>
                  <a:lnTo>
                    <a:pt x="53580" y="89353"/>
                  </a:lnTo>
                  <a:lnTo>
                    <a:pt x="67469" y="119070"/>
                  </a:lnTo>
                  <a:lnTo>
                    <a:pt x="78273" y="160735"/>
                  </a:lnTo>
                  <a:lnTo>
                    <a:pt x="78444" y="172641"/>
                  </a:lnTo>
                  <a:lnTo>
                    <a:pt x="64081" y="215525"/>
                  </a:lnTo>
                  <a:lnTo>
                    <a:pt x="53578" y="2321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7" name="SMARTInkShape-1266"/>
            <p:cNvSpPr/>
            <p:nvPr/>
          </p:nvSpPr>
          <p:spPr>
            <a:xfrm>
              <a:off x="5009955" y="3375422"/>
              <a:ext cx="97827" cy="26790"/>
            </a:xfrm>
            <a:custGeom>
              <a:avLst/>
              <a:gdLst/>
              <a:ahLst/>
              <a:cxnLst/>
              <a:rect l="0" t="0" r="0" b="0"/>
              <a:pathLst>
                <a:path w="97827" h="26790">
                  <a:moveTo>
                    <a:pt x="17459" y="0"/>
                  </a:moveTo>
                  <a:lnTo>
                    <a:pt x="0" y="0"/>
                  </a:lnTo>
                  <a:lnTo>
                    <a:pt x="4459" y="0"/>
                  </a:lnTo>
                  <a:lnTo>
                    <a:pt x="9366" y="2645"/>
                  </a:lnTo>
                  <a:lnTo>
                    <a:pt x="12063" y="4740"/>
                  </a:lnTo>
                  <a:lnTo>
                    <a:pt x="20353" y="7068"/>
                  </a:lnTo>
                  <a:lnTo>
                    <a:pt x="29659" y="9094"/>
                  </a:lnTo>
                  <a:lnTo>
                    <a:pt x="41468" y="14821"/>
                  </a:lnTo>
                  <a:lnTo>
                    <a:pt x="56102" y="17951"/>
                  </a:lnTo>
                  <a:lnTo>
                    <a:pt x="68155" y="23729"/>
                  </a:lnTo>
                  <a:lnTo>
                    <a:pt x="97826"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8" name="SMARTInkShape-1267"/>
            <p:cNvSpPr/>
            <p:nvPr/>
          </p:nvSpPr>
          <p:spPr>
            <a:xfrm>
              <a:off x="4339874" y="3339703"/>
              <a:ext cx="35674" cy="71439"/>
            </a:xfrm>
            <a:custGeom>
              <a:avLst/>
              <a:gdLst/>
              <a:ahLst/>
              <a:cxnLst/>
              <a:rect l="0" t="0" r="0" b="0"/>
              <a:pathLst>
                <a:path w="35674" h="71439">
                  <a:moveTo>
                    <a:pt x="35673" y="0"/>
                  </a:moveTo>
                  <a:lnTo>
                    <a:pt x="23244" y="0"/>
                  </a:lnTo>
                  <a:lnTo>
                    <a:pt x="17582" y="2646"/>
                  </a:lnTo>
                  <a:lnTo>
                    <a:pt x="1704" y="16250"/>
                  </a:lnTo>
                  <a:lnTo>
                    <a:pt x="732" y="19790"/>
                  </a:lnTo>
                  <a:lnTo>
                    <a:pt x="0" y="38809"/>
                  </a:lnTo>
                  <a:lnTo>
                    <a:pt x="2620" y="44699"/>
                  </a:lnTo>
                  <a:lnTo>
                    <a:pt x="14196" y="59538"/>
                  </a:lnTo>
                  <a:lnTo>
                    <a:pt x="17814"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9" name="SMARTInkShape-1268"/>
            <p:cNvSpPr/>
            <p:nvPr/>
          </p:nvSpPr>
          <p:spPr>
            <a:xfrm>
              <a:off x="4098727" y="3277195"/>
              <a:ext cx="8930" cy="62509"/>
            </a:xfrm>
            <a:custGeom>
              <a:avLst/>
              <a:gdLst/>
              <a:ahLst/>
              <a:cxnLst/>
              <a:rect l="0" t="0" r="0" b="0"/>
              <a:pathLst>
                <a:path w="8930" h="62509">
                  <a:moveTo>
                    <a:pt x="8929" y="0"/>
                  </a:moveTo>
                  <a:lnTo>
                    <a:pt x="8929" y="4741"/>
                  </a:lnTo>
                  <a:lnTo>
                    <a:pt x="7937" y="6137"/>
                  </a:lnTo>
                  <a:lnTo>
                    <a:pt x="6284" y="7068"/>
                  </a:lnTo>
                  <a:lnTo>
                    <a:pt x="4189" y="7689"/>
                  </a:lnTo>
                  <a:lnTo>
                    <a:pt x="2792" y="9095"/>
                  </a:lnTo>
                  <a:lnTo>
                    <a:pt x="368" y="16509"/>
                  </a:lnTo>
                  <a:lnTo>
                    <a:pt x="0" y="51825"/>
                  </a:lnTo>
                  <a:lnTo>
                    <a:pt x="8929"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0" name="SMARTInkShape-1269"/>
            <p:cNvSpPr/>
            <p:nvPr/>
          </p:nvSpPr>
          <p:spPr>
            <a:xfrm>
              <a:off x="4080867" y="3214688"/>
              <a:ext cx="8931" cy="17860"/>
            </a:xfrm>
            <a:custGeom>
              <a:avLst/>
              <a:gdLst/>
              <a:ahLst/>
              <a:cxnLst/>
              <a:rect l="0" t="0" r="0" b="0"/>
              <a:pathLst>
                <a:path w="8931" h="17860">
                  <a:moveTo>
                    <a:pt x="8930" y="17859"/>
                  </a:moveTo>
                  <a:lnTo>
                    <a:pt x="368" y="9297"/>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1" name="SMARTInkShape-1270"/>
            <p:cNvSpPr/>
            <p:nvPr/>
          </p:nvSpPr>
          <p:spPr>
            <a:xfrm>
              <a:off x="4152305" y="3268302"/>
              <a:ext cx="71438" cy="53165"/>
            </a:xfrm>
            <a:custGeom>
              <a:avLst/>
              <a:gdLst/>
              <a:ahLst/>
              <a:cxnLst/>
              <a:rect l="0" t="0" r="0" b="0"/>
              <a:pathLst>
                <a:path w="71438" h="53165">
                  <a:moveTo>
                    <a:pt x="0" y="35682"/>
                  </a:moveTo>
                  <a:lnTo>
                    <a:pt x="0" y="43371"/>
                  </a:lnTo>
                  <a:lnTo>
                    <a:pt x="992" y="43785"/>
                  </a:lnTo>
                  <a:lnTo>
                    <a:pt x="4740" y="44244"/>
                  </a:lnTo>
                  <a:lnTo>
                    <a:pt x="6137" y="45359"/>
                  </a:lnTo>
                  <a:lnTo>
                    <a:pt x="8821" y="53164"/>
                  </a:lnTo>
                  <a:lnTo>
                    <a:pt x="8929" y="28112"/>
                  </a:lnTo>
                  <a:lnTo>
                    <a:pt x="15066" y="19892"/>
                  </a:lnTo>
                  <a:lnTo>
                    <a:pt x="16618" y="14443"/>
                  </a:lnTo>
                  <a:lnTo>
                    <a:pt x="18024" y="12593"/>
                  </a:lnTo>
                  <a:lnTo>
                    <a:pt x="23751" y="8997"/>
                  </a:lnTo>
                  <a:lnTo>
                    <a:pt x="25439" y="4640"/>
                  </a:lnTo>
                  <a:lnTo>
                    <a:pt x="26881" y="3081"/>
                  </a:lnTo>
                  <a:lnTo>
                    <a:pt x="31129" y="1349"/>
                  </a:lnTo>
                  <a:lnTo>
                    <a:pt x="51849" y="0"/>
                  </a:lnTo>
                  <a:lnTo>
                    <a:pt x="61115" y="7655"/>
                  </a:lnTo>
                  <a:lnTo>
                    <a:pt x="61888" y="10989"/>
                  </a:lnTo>
                  <a:lnTo>
                    <a:pt x="62497" y="25393"/>
                  </a:lnTo>
                  <a:lnTo>
                    <a:pt x="70195" y="34322"/>
                  </a:lnTo>
                  <a:lnTo>
                    <a:pt x="71437" y="446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2" name="SMARTInkShape-1271"/>
            <p:cNvSpPr/>
            <p:nvPr/>
          </p:nvSpPr>
          <p:spPr>
            <a:xfrm>
              <a:off x="4268391" y="3250806"/>
              <a:ext cx="62508" cy="71039"/>
            </a:xfrm>
            <a:custGeom>
              <a:avLst/>
              <a:gdLst/>
              <a:ahLst/>
              <a:cxnLst/>
              <a:rect l="0" t="0" r="0" b="0"/>
              <a:pathLst>
                <a:path w="62508" h="71039">
                  <a:moveTo>
                    <a:pt x="62507" y="17460"/>
                  </a:moveTo>
                  <a:lnTo>
                    <a:pt x="49205" y="4157"/>
                  </a:lnTo>
                  <a:lnTo>
                    <a:pt x="44028" y="1626"/>
                  </a:lnTo>
                  <a:lnTo>
                    <a:pt x="32619" y="0"/>
                  </a:lnTo>
                  <a:lnTo>
                    <a:pt x="30676" y="859"/>
                  </a:lnTo>
                  <a:lnTo>
                    <a:pt x="29380" y="2424"/>
                  </a:lnTo>
                  <a:lnTo>
                    <a:pt x="28516" y="4459"/>
                  </a:lnTo>
                  <a:lnTo>
                    <a:pt x="26948" y="5816"/>
                  </a:lnTo>
                  <a:lnTo>
                    <a:pt x="22560" y="7324"/>
                  </a:lnTo>
                  <a:lnTo>
                    <a:pt x="20993" y="8718"/>
                  </a:lnTo>
                  <a:lnTo>
                    <a:pt x="18272" y="16112"/>
                  </a:lnTo>
                  <a:lnTo>
                    <a:pt x="17870" y="38415"/>
                  </a:lnTo>
                  <a:lnTo>
                    <a:pt x="18858" y="40360"/>
                  </a:lnTo>
                  <a:lnTo>
                    <a:pt x="20509" y="41656"/>
                  </a:lnTo>
                  <a:lnTo>
                    <a:pt x="22603" y="42520"/>
                  </a:lnTo>
                  <a:lnTo>
                    <a:pt x="23998" y="44089"/>
                  </a:lnTo>
                  <a:lnTo>
                    <a:pt x="26421" y="51785"/>
                  </a:lnTo>
                  <a:lnTo>
                    <a:pt x="26779" y="66444"/>
                  </a:lnTo>
                  <a:lnTo>
                    <a:pt x="25790" y="67976"/>
                  </a:lnTo>
                  <a:lnTo>
                    <a:pt x="24138" y="68996"/>
                  </a:lnTo>
                  <a:lnTo>
                    <a:pt x="18226" y="70918"/>
                  </a:lnTo>
                  <a:lnTo>
                    <a:pt x="0" y="710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3" name="SMARTInkShape-1272"/>
            <p:cNvSpPr/>
            <p:nvPr/>
          </p:nvSpPr>
          <p:spPr>
            <a:xfrm>
              <a:off x="4339948" y="3250416"/>
              <a:ext cx="71306" cy="71429"/>
            </a:xfrm>
            <a:custGeom>
              <a:avLst/>
              <a:gdLst/>
              <a:ahLst/>
              <a:cxnLst/>
              <a:rect l="0" t="0" r="0" b="0"/>
              <a:pathLst>
                <a:path w="71306" h="71429">
                  <a:moveTo>
                    <a:pt x="8810" y="35709"/>
                  </a:moveTo>
                  <a:lnTo>
                    <a:pt x="38979" y="35709"/>
                  </a:lnTo>
                  <a:lnTo>
                    <a:pt x="44708" y="33063"/>
                  </a:lnTo>
                  <a:lnTo>
                    <a:pt x="51730" y="28020"/>
                  </a:lnTo>
                  <a:lnTo>
                    <a:pt x="60246" y="26032"/>
                  </a:lnTo>
                  <a:lnTo>
                    <a:pt x="69663" y="19123"/>
                  </a:lnTo>
                  <a:lnTo>
                    <a:pt x="70583" y="15770"/>
                  </a:lnTo>
                  <a:lnTo>
                    <a:pt x="71305" y="4299"/>
                  </a:lnTo>
                  <a:lnTo>
                    <a:pt x="70317" y="2862"/>
                  </a:lnTo>
                  <a:lnTo>
                    <a:pt x="68666" y="1905"/>
                  </a:lnTo>
                  <a:lnTo>
                    <a:pt x="62222" y="242"/>
                  </a:lnTo>
                  <a:lnTo>
                    <a:pt x="46170" y="0"/>
                  </a:lnTo>
                  <a:lnTo>
                    <a:pt x="36731" y="6129"/>
                  </a:lnTo>
                  <a:lnTo>
                    <a:pt x="20632" y="8553"/>
                  </a:lnTo>
                  <a:lnTo>
                    <a:pt x="10305" y="16576"/>
                  </a:lnTo>
                  <a:lnTo>
                    <a:pt x="1253" y="25426"/>
                  </a:lnTo>
                  <a:lnTo>
                    <a:pt x="287" y="31119"/>
                  </a:lnTo>
                  <a:lnTo>
                    <a:pt x="0" y="39089"/>
                  </a:lnTo>
                  <a:lnTo>
                    <a:pt x="2580" y="44819"/>
                  </a:lnTo>
                  <a:lnTo>
                    <a:pt x="4656" y="47735"/>
                  </a:lnTo>
                  <a:lnTo>
                    <a:pt x="9610" y="50976"/>
                  </a:lnTo>
                  <a:lnTo>
                    <a:pt x="15118" y="53408"/>
                  </a:lnTo>
                  <a:lnTo>
                    <a:pt x="23798" y="59364"/>
                  </a:lnTo>
                  <a:lnTo>
                    <a:pt x="32653" y="62562"/>
                  </a:lnTo>
                  <a:lnTo>
                    <a:pt x="41561" y="68360"/>
                  </a:lnTo>
                  <a:lnTo>
                    <a:pt x="53458" y="714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4" name="SMARTInkShape-1273"/>
            <p:cNvSpPr/>
            <p:nvPr/>
          </p:nvSpPr>
          <p:spPr>
            <a:xfrm>
              <a:off x="4439418" y="3268266"/>
              <a:ext cx="61146" cy="62508"/>
            </a:xfrm>
            <a:custGeom>
              <a:avLst/>
              <a:gdLst/>
              <a:ahLst/>
              <a:cxnLst/>
              <a:rect l="0" t="0" r="0" b="0"/>
              <a:pathLst>
                <a:path w="61146" h="62508">
                  <a:moveTo>
                    <a:pt x="61145" y="0"/>
                  </a:moveTo>
                  <a:lnTo>
                    <a:pt x="30966" y="0"/>
                  </a:lnTo>
                  <a:lnTo>
                    <a:pt x="25242" y="2645"/>
                  </a:lnTo>
                  <a:lnTo>
                    <a:pt x="12268" y="13302"/>
                  </a:lnTo>
                  <a:lnTo>
                    <a:pt x="9656" y="18479"/>
                  </a:lnTo>
                  <a:lnTo>
                    <a:pt x="8959" y="21249"/>
                  </a:lnTo>
                  <a:lnTo>
                    <a:pt x="7503" y="23096"/>
                  </a:lnTo>
                  <a:lnTo>
                    <a:pt x="3239" y="25147"/>
                  </a:lnTo>
                  <a:lnTo>
                    <a:pt x="1705" y="26687"/>
                  </a:lnTo>
                  <a:lnTo>
                    <a:pt x="0" y="31043"/>
                  </a:lnTo>
                  <a:lnTo>
                    <a:pt x="538" y="33594"/>
                  </a:lnTo>
                  <a:lnTo>
                    <a:pt x="5884" y="44816"/>
                  </a:lnTo>
                  <a:lnTo>
                    <a:pt x="6445" y="47737"/>
                  </a:lnTo>
                  <a:lnTo>
                    <a:pt x="7811" y="49684"/>
                  </a:lnTo>
                  <a:lnTo>
                    <a:pt x="9714" y="50982"/>
                  </a:lnTo>
                  <a:lnTo>
                    <a:pt x="14474" y="53416"/>
                  </a:lnTo>
                  <a:lnTo>
                    <a:pt x="22732" y="59373"/>
                  </a:lnTo>
                  <a:lnTo>
                    <a:pt x="32629" y="62095"/>
                  </a:lnTo>
                  <a:lnTo>
                    <a:pt x="43285" y="625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5" name="SMARTInkShape-1274"/>
            <p:cNvSpPr/>
            <p:nvPr/>
          </p:nvSpPr>
          <p:spPr>
            <a:xfrm>
              <a:off x="4545579" y="3286125"/>
              <a:ext cx="80000" cy="35709"/>
            </a:xfrm>
            <a:custGeom>
              <a:avLst/>
              <a:gdLst/>
              <a:ahLst/>
              <a:cxnLst/>
              <a:rect l="0" t="0" r="0" b="0"/>
              <a:pathLst>
                <a:path w="80000" h="35709">
                  <a:moveTo>
                    <a:pt x="8562" y="0"/>
                  </a:moveTo>
                  <a:lnTo>
                    <a:pt x="0" y="8562"/>
                  </a:lnTo>
                  <a:lnTo>
                    <a:pt x="5842" y="15986"/>
                  </a:lnTo>
                  <a:lnTo>
                    <a:pt x="8204" y="25171"/>
                  </a:lnTo>
                  <a:lnTo>
                    <a:pt x="13196" y="31050"/>
                  </a:lnTo>
                  <a:lnTo>
                    <a:pt x="18228" y="33644"/>
                  </a:lnTo>
                  <a:lnTo>
                    <a:pt x="35415" y="35537"/>
                  </a:lnTo>
                  <a:lnTo>
                    <a:pt x="51450" y="35708"/>
                  </a:lnTo>
                  <a:lnTo>
                    <a:pt x="59992" y="29580"/>
                  </a:lnTo>
                  <a:lnTo>
                    <a:pt x="65485" y="28029"/>
                  </a:lnTo>
                  <a:lnTo>
                    <a:pt x="67346" y="26624"/>
                  </a:lnTo>
                  <a:lnTo>
                    <a:pt x="70959" y="20897"/>
                  </a:lnTo>
                  <a:lnTo>
                    <a:pt x="75320" y="19210"/>
                  </a:lnTo>
                  <a:lnTo>
                    <a:pt x="76879" y="17767"/>
                  </a:lnTo>
                  <a:lnTo>
                    <a:pt x="79999"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6" name="SMARTInkShape-1275"/>
            <p:cNvSpPr/>
            <p:nvPr/>
          </p:nvSpPr>
          <p:spPr>
            <a:xfrm>
              <a:off x="4679156" y="3259337"/>
              <a:ext cx="169665" cy="80367"/>
            </a:xfrm>
            <a:custGeom>
              <a:avLst/>
              <a:gdLst/>
              <a:ahLst/>
              <a:cxnLst/>
              <a:rect l="0" t="0" r="0" b="0"/>
              <a:pathLst>
                <a:path w="169665" h="80367">
                  <a:moveTo>
                    <a:pt x="0" y="62507"/>
                  </a:moveTo>
                  <a:lnTo>
                    <a:pt x="0" y="70195"/>
                  </a:lnTo>
                  <a:lnTo>
                    <a:pt x="0" y="26735"/>
                  </a:lnTo>
                  <a:lnTo>
                    <a:pt x="0" y="23776"/>
                  </a:lnTo>
                  <a:lnTo>
                    <a:pt x="2646" y="17843"/>
                  </a:lnTo>
                  <a:lnTo>
                    <a:pt x="7689" y="10689"/>
                  </a:lnTo>
                  <a:lnTo>
                    <a:pt x="8562" y="4710"/>
                  </a:lnTo>
                  <a:lnTo>
                    <a:pt x="9677" y="3139"/>
                  </a:lnTo>
                  <a:lnTo>
                    <a:pt x="11412" y="2093"/>
                  </a:lnTo>
                  <a:lnTo>
                    <a:pt x="18003" y="275"/>
                  </a:lnTo>
                  <a:lnTo>
                    <a:pt x="34443" y="0"/>
                  </a:lnTo>
                  <a:lnTo>
                    <a:pt x="51510" y="14821"/>
                  </a:lnTo>
                  <a:lnTo>
                    <a:pt x="59800" y="17951"/>
                  </a:lnTo>
                  <a:lnTo>
                    <a:pt x="69709" y="25428"/>
                  </a:lnTo>
                  <a:lnTo>
                    <a:pt x="78225" y="27512"/>
                  </a:lnTo>
                  <a:lnTo>
                    <a:pt x="86568" y="32845"/>
                  </a:lnTo>
                  <a:lnTo>
                    <a:pt x="98276" y="35150"/>
                  </a:lnTo>
                  <a:lnTo>
                    <a:pt x="119066" y="35684"/>
                  </a:lnTo>
                  <a:lnTo>
                    <a:pt x="125017" y="33057"/>
                  </a:lnTo>
                  <a:lnTo>
                    <a:pt x="130970" y="29574"/>
                  </a:lnTo>
                  <a:lnTo>
                    <a:pt x="141111" y="27155"/>
                  </a:lnTo>
                  <a:lnTo>
                    <a:pt x="141699" y="26040"/>
                  </a:lnTo>
                  <a:lnTo>
                    <a:pt x="142353" y="22156"/>
                  </a:lnTo>
                  <a:lnTo>
                    <a:pt x="143519" y="20724"/>
                  </a:lnTo>
                  <a:lnTo>
                    <a:pt x="150518" y="18236"/>
                  </a:lnTo>
                  <a:lnTo>
                    <a:pt x="148587" y="15380"/>
                  </a:lnTo>
                  <a:lnTo>
                    <a:pt x="143209" y="9306"/>
                  </a:lnTo>
                  <a:lnTo>
                    <a:pt x="111855" y="8929"/>
                  </a:lnTo>
                  <a:lnTo>
                    <a:pt x="106599" y="11575"/>
                  </a:lnTo>
                  <a:lnTo>
                    <a:pt x="100955" y="15066"/>
                  </a:lnTo>
                  <a:lnTo>
                    <a:pt x="89248" y="17306"/>
                  </a:lnTo>
                  <a:lnTo>
                    <a:pt x="86288" y="17491"/>
                  </a:lnTo>
                  <a:lnTo>
                    <a:pt x="84314" y="18606"/>
                  </a:lnTo>
                  <a:lnTo>
                    <a:pt x="82999" y="20341"/>
                  </a:lnTo>
                  <a:lnTo>
                    <a:pt x="82122" y="22490"/>
                  </a:lnTo>
                  <a:lnTo>
                    <a:pt x="80545" y="23922"/>
                  </a:lnTo>
                  <a:lnTo>
                    <a:pt x="76147" y="25514"/>
                  </a:lnTo>
                  <a:lnTo>
                    <a:pt x="74577" y="26931"/>
                  </a:lnTo>
                  <a:lnTo>
                    <a:pt x="71851" y="34365"/>
                  </a:lnTo>
                  <a:lnTo>
                    <a:pt x="71560" y="40057"/>
                  </a:lnTo>
                  <a:lnTo>
                    <a:pt x="72511" y="41587"/>
                  </a:lnTo>
                  <a:lnTo>
                    <a:pt x="74138" y="42607"/>
                  </a:lnTo>
                  <a:lnTo>
                    <a:pt x="76215" y="43287"/>
                  </a:lnTo>
                  <a:lnTo>
                    <a:pt x="77599" y="44733"/>
                  </a:lnTo>
                  <a:lnTo>
                    <a:pt x="80003" y="52216"/>
                  </a:lnTo>
                  <a:lnTo>
                    <a:pt x="82851" y="52972"/>
                  </a:lnTo>
                  <a:lnTo>
                    <a:pt x="85000" y="53174"/>
                  </a:lnTo>
                  <a:lnTo>
                    <a:pt x="90033" y="56044"/>
                  </a:lnTo>
                  <a:lnTo>
                    <a:pt x="95577" y="59634"/>
                  </a:lnTo>
                  <a:lnTo>
                    <a:pt x="105436" y="62128"/>
                  </a:lnTo>
                  <a:lnTo>
                    <a:pt x="132214" y="62504"/>
                  </a:lnTo>
                  <a:lnTo>
                    <a:pt x="140733" y="68643"/>
                  </a:lnTo>
                  <a:lnTo>
                    <a:pt x="149076" y="70609"/>
                  </a:lnTo>
                  <a:lnTo>
                    <a:pt x="159003" y="71328"/>
                  </a:lnTo>
                  <a:lnTo>
                    <a:pt x="169664" y="803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7" name="SMARTInkShape-1276"/>
            <p:cNvSpPr/>
            <p:nvPr/>
          </p:nvSpPr>
          <p:spPr>
            <a:xfrm>
              <a:off x="4429136" y="3366492"/>
              <a:ext cx="80357" cy="53579"/>
            </a:xfrm>
            <a:custGeom>
              <a:avLst/>
              <a:gdLst/>
              <a:ahLst/>
              <a:cxnLst/>
              <a:rect l="0" t="0" r="0" b="0"/>
              <a:pathLst>
                <a:path w="80357" h="53579">
                  <a:moveTo>
                    <a:pt x="35708" y="0"/>
                  </a:moveTo>
                  <a:lnTo>
                    <a:pt x="19198" y="0"/>
                  </a:lnTo>
                  <a:lnTo>
                    <a:pt x="4581" y="13302"/>
                  </a:lnTo>
                  <a:lnTo>
                    <a:pt x="2030" y="18480"/>
                  </a:lnTo>
                  <a:lnTo>
                    <a:pt x="25" y="34334"/>
                  </a:lnTo>
                  <a:lnTo>
                    <a:pt x="0" y="40049"/>
                  </a:lnTo>
                  <a:lnTo>
                    <a:pt x="988" y="41582"/>
                  </a:lnTo>
                  <a:lnTo>
                    <a:pt x="2639" y="42605"/>
                  </a:lnTo>
                  <a:lnTo>
                    <a:pt x="9704" y="44043"/>
                  </a:lnTo>
                  <a:lnTo>
                    <a:pt x="22112" y="44613"/>
                  </a:lnTo>
                  <a:lnTo>
                    <a:pt x="27350" y="41987"/>
                  </a:lnTo>
                  <a:lnTo>
                    <a:pt x="32985" y="38505"/>
                  </a:lnTo>
                  <a:lnTo>
                    <a:pt x="42907" y="36086"/>
                  </a:lnTo>
                  <a:lnTo>
                    <a:pt x="43484" y="34971"/>
                  </a:lnTo>
                  <a:lnTo>
                    <a:pt x="44637" y="8940"/>
                  </a:lnTo>
                  <a:lnTo>
                    <a:pt x="44637" y="13673"/>
                  </a:lnTo>
                  <a:lnTo>
                    <a:pt x="45630" y="15069"/>
                  </a:lnTo>
                  <a:lnTo>
                    <a:pt x="47283" y="15999"/>
                  </a:lnTo>
                  <a:lnTo>
                    <a:pt x="49378" y="16619"/>
                  </a:lnTo>
                  <a:lnTo>
                    <a:pt x="50774" y="18025"/>
                  </a:lnTo>
                  <a:lnTo>
                    <a:pt x="55662" y="27410"/>
                  </a:lnTo>
                  <a:lnTo>
                    <a:pt x="66837" y="39973"/>
                  </a:lnTo>
                  <a:lnTo>
                    <a:pt x="72033" y="42570"/>
                  </a:lnTo>
                  <a:lnTo>
                    <a:pt x="74807" y="43263"/>
                  </a:lnTo>
                  <a:lnTo>
                    <a:pt x="76657" y="44717"/>
                  </a:lnTo>
                  <a:lnTo>
                    <a:pt x="80356"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8" name="SMARTInkShape-1277"/>
            <p:cNvSpPr/>
            <p:nvPr/>
          </p:nvSpPr>
          <p:spPr>
            <a:xfrm>
              <a:off x="4580930" y="3348633"/>
              <a:ext cx="8930" cy="71438"/>
            </a:xfrm>
            <a:custGeom>
              <a:avLst/>
              <a:gdLst/>
              <a:ahLst/>
              <a:cxnLst/>
              <a:rect l="0" t="0" r="0" b="0"/>
              <a:pathLst>
                <a:path w="8930" h="71438">
                  <a:moveTo>
                    <a:pt x="8929" y="0"/>
                  </a:moveTo>
                  <a:lnTo>
                    <a:pt x="4189" y="0"/>
                  </a:lnTo>
                  <a:lnTo>
                    <a:pt x="2793" y="992"/>
                  </a:lnTo>
                  <a:lnTo>
                    <a:pt x="1862" y="2645"/>
                  </a:lnTo>
                  <a:lnTo>
                    <a:pt x="245" y="9094"/>
                  </a:lnTo>
                  <a:lnTo>
                    <a:pt x="0" y="39073"/>
                  </a:lnTo>
                  <a:lnTo>
                    <a:pt x="2646" y="44816"/>
                  </a:lnTo>
                  <a:lnTo>
                    <a:pt x="6137" y="50676"/>
                  </a:lnTo>
                  <a:lnTo>
                    <a:pt x="8561" y="60753"/>
                  </a:lnTo>
                  <a:lnTo>
                    <a:pt x="8929"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9" name="SMARTInkShape-1278"/>
            <p:cNvSpPr/>
            <p:nvPr/>
          </p:nvSpPr>
          <p:spPr>
            <a:xfrm>
              <a:off x="4536649" y="3384352"/>
              <a:ext cx="97860" cy="8930"/>
            </a:xfrm>
            <a:custGeom>
              <a:avLst/>
              <a:gdLst/>
              <a:ahLst/>
              <a:cxnLst/>
              <a:rect l="0" t="0" r="0" b="0"/>
              <a:pathLst>
                <a:path w="97860" h="8930">
                  <a:moveTo>
                    <a:pt x="8562" y="8929"/>
                  </a:moveTo>
                  <a:lnTo>
                    <a:pt x="8562" y="1241"/>
                  </a:lnTo>
                  <a:lnTo>
                    <a:pt x="7570" y="827"/>
                  </a:lnTo>
                  <a:lnTo>
                    <a:pt x="0" y="32"/>
                  </a:lnTo>
                  <a:lnTo>
                    <a:pt x="43105" y="0"/>
                  </a:lnTo>
                  <a:lnTo>
                    <a:pt x="59336" y="992"/>
                  </a:lnTo>
                  <a:lnTo>
                    <a:pt x="97859" y="89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0" name="SMARTInkShape-1279"/>
            <p:cNvSpPr/>
            <p:nvPr/>
          </p:nvSpPr>
          <p:spPr>
            <a:xfrm>
              <a:off x="4741773" y="3348644"/>
              <a:ext cx="80259" cy="98107"/>
            </a:xfrm>
            <a:custGeom>
              <a:avLst/>
              <a:gdLst/>
              <a:ahLst/>
              <a:cxnLst/>
              <a:rect l="0" t="0" r="0" b="0"/>
              <a:pathLst>
                <a:path w="80259" h="98107">
                  <a:moveTo>
                    <a:pt x="8821" y="89286"/>
                  </a:moveTo>
                  <a:lnTo>
                    <a:pt x="8821" y="97848"/>
                  </a:lnTo>
                  <a:lnTo>
                    <a:pt x="13561" y="98106"/>
                  </a:lnTo>
                  <a:lnTo>
                    <a:pt x="14958" y="97151"/>
                  </a:lnTo>
                  <a:lnTo>
                    <a:pt x="15889" y="95521"/>
                  </a:lnTo>
                  <a:lnTo>
                    <a:pt x="17642" y="81962"/>
                  </a:lnTo>
                  <a:lnTo>
                    <a:pt x="11592" y="73544"/>
                  </a:lnTo>
                  <a:lnTo>
                    <a:pt x="9642" y="65219"/>
                  </a:lnTo>
                  <a:lnTo>
                    <a:pt x="7850" y="45788"/>
                  </a:lnTo>
                  <a:lnTo>
                    <a:pt x="720" y="27716"/>
                  </a:lnTo>
                  <a:lnTo>
                    <a:pt x="0" y="14603"/>
                  </a:lnTo>
                  <a:lnTo>
                    <a:pt x="956" y="12708"/>
                  </a:lnTo>
                  <a:lnTo>
                    <a:pt x="2585" y="11445"/>
                  </a:lnTo>
                  <a:lnTo>
                    <a:pt x="4664" y="10603"/>
                  </a:lnTo>
                  <a:lnTo>
                    <a:pt x="6050" y="9049"/>
                  </a:lnTo>
                  <a:lnTo>
                    <a:pt x="8456" y="1378"/>
                  </a:lnTo>
                  <a:lnTo>
                    <a:pt x="11305" y="606"/>
                  </a:lnTo>
                  <a:lnTo>
                    <a:pt x="30068" y="0"/>
                  </a:lnTo>
                  <a:lnTo>
                    <a:pt x="35792" y="2639"/>
                  </a:lnTo>
                  <a:lnTo>
                    <a:pt x="41644" y="6128"/>
                  </a:lnTo>
                  <a:lnTo>
                    <a:pt x="80258" y="178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1" name="SMARTInkShape-1280"/>
            <p:cNvSpPr/>
            <p:nvPr/>
          </p:nvSpPr>
          <p:spPr>
            <a:xfrm>
              <a:off x="4714875" y="3375422"/>
              <a:ext cx="116087" cy="53579"/>
            </a:xfrm>
            <a:custGeom>
              <a:avLst/>
              <a:gdLst/>
              <a:ahLst/>
              <a:cxnLst/>
              <a:rect l="0" t="0" r="0" b="0"/>
              <a:pathLst>
                <a:path w="116087" h="53579">
                  <a:moveTo>
                    <a:pt x="0" y="0"/>
                  </a:moveTo>
                  <a:lnTo>
                    <a:pt x="4740" y="0"/>
                  </a:lnTo>
                  <a:lnTo>
                    <a:pt x="9714" y="2645"/>
                  </a:lnTo>
                  <a:lnTo>
                    <a:pt x="15231" y="6137"/>
                  </a:lnTo>
                  <a:lnTo>
                    <a:pt x="26858" y="8378"/>
                  </a:lnTo>
                  <a:lnTo>
                    <a:pt x="38709" y="8821"/>
                  </a:lnTo>
                  <a:lnTo>
                    <a:pt x="44654" y="11527"/>
                  </a:lnTo>
                  <a:lnTo>
                    <a:pt x="50604" y="15045"/>
                  </a:lnTo>
                  <a:lnTo>
                    <a:pt x="62509" y="17303"/>
                  </a:lnTo>
                  <a:lnTo>
                    <a:pt x="83344" y="17827"/>
                  </a:lnTo>
                  <a:lnTo>
                    <a:pt x="89297" y="20490"/>
                  </a:lnTo>
                  <a:lnTo>
                    <a:pt x="95250" y="23990"/>
                  </a:lnTo>
                  <a:lnTo>
                    <a:pt x="105392" y="26420"/>
                  </a:lnTo>
                  <a:lnTo>
                    <a:pt x="105980" y="27535"/>
                  </a:lnTo>
                  <a:lnTo>
                    <a:pt x="107152" y="43374"/>
                  </a:lnTo>
                  <a:lnTo>
                    <a:pt x="116086"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2" name="SMARTInkShape-1281"/>
            <p:cNvSpPr/>
            <p:nvPr/>
          </p:nvSpPr>
          <p:spPr>
            <a:xfrm>
              <a:off x="4857750" y="3348633"/>
              <a:ext cx="1" cy="8931"/>
            </a:xfrm>
            <a:custGeom>
              <a:avLst/>
              <a:gdLst/>
              <a:ahLst/>
              <a:cxnLst/>
              <a:rect l="0" t="0" r="0" b="0"/>
              <a:pathLst>
                <a:path w="1" h="8931">
                  <a:moveTo>
                    <a:pt x="0" y="893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3" name="SMARTInkShape-1282"/>
            <p:cNvSpPr/>
            <p:nvPr/>
          </p:nvSpPr>
          <p:spPr>
            <a:xfrm>
              <a:off x="4893469" y="3402211"/>
              <a:ext cx="98191" cy="53578"/>
            </a:xfrm>
            <a:custGeom>
              <a:avLst/>
              <a:gdLst/>
              <a:ahLst/>
              <a:cxnLst/>
              <a:rect l="0" t="0" r="0" b="0"/>
              <a:pathLst>
                <a:path w="98191" h="53578">
                  <a:moveTo>
                    <a:pt x="0" y="35719"/>
                  </a:moveTo>
                  <a:lnTo>
                    <a:pt x="0" y="44639"/>
                  </a:lnTo>
                  <a:lnTo>
                    <a:pt x="0" y="4701"/>
                  </a:lnTo>
                  <a:lnTo>
                    <a:pt x="992" y="3134"/>
                  </a:lnTo>
                  <a:lnTo>
                    <a:pt x="2645" y="2089"/>
                  </a:lnTo>
                  <a:lnTo>
                    <a:pt x="9094" y="275"/>
                  </a:lnTo>
                  <a:lnTo>
                    <a:pt x="53583" y="1"/>
                  </a:lnTo>
                  <a:lnTo>
                    <a:pt x="65485" y="0"/>
                  </a:lnTo>
                  <a:lnTo>
                    <a:pt x="71438" y="2646"/>
                  </a:lnTo>
                  <a:lnTo>
                    <a:pt x="78603" y="7689"/>
                  </a:lnTo>
                  <a:lnTo>
                    <a:pt x="87900" y="8821"/>
                  </a:lnTo>
                  <a:lnTo>
                    <a:pt x="97822" y="8927"/>
                  </a:lnTo>
                  <a:lnTo>
                    <a:pt x="76026" y="8930"/>
                  </a:lnTo>
                  <a:lnTo>
                    <a:pt x="74496" y="9922"/>
                  </a:lnTo>
                  <a:lnTo>
                    <a:pt x="73477" y="11575"/>
                  </a:lnTo>
                  <a:lnTo>
                    <a:pt x="71706" y="18024"/>
                  </a:lnTo>
                  <a:lnTo>
                    <a:pt x="71557" y="22232"/>
                  </a:lnTo>
                  <a:lnTo>
                    <a:pt x="74136" y="27409"/>
                  </a:lnTo>
                  <a:lnTo>
                    <a:pt x="98190" y="53542"/>
                  </a:lnTo>
                  <a:lnTo>
                    <a:pt x="84923" y="53577"/>
                  </a:lnTo>
                  <a:lnTo>
                    <a:pt x="79746" y="50932"/>
                  </a:lnTo>
                  <a:lnTo>
                    <a:pt x="74138" y="47441"/>
                  </a:lnTo>
                  <a:lnTo>
                    <a:pt x="64235" y="45016"/>
                  </a:lnTo>
                  <a:lnTo>
                    <a:pt x="53578" y="44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4" name="SMARTInkShape-1283"/>
            <p:cNvSpPr/>
            <p:nvPr/>
          </p:nvSpPr>
          <p:spPr>
            <a:xfrm>
              <a:off x="5066940" y="3366492"/>
              <a:ext cx="49772" cy="98228"/>
            </a:xfrm>
            <a:custGeom>
              <a:avLst/>
              <a:gdLst/>
              <a:ahLst/>
              <a:cxnLst/>
              <a:rect l="0" t="0" r="0" b="0"/>
              <a:pathLst>
                <a:path w="49772" h="98228">
                  <a:moveTo>
                    <a:pt x="14052" y="0"/>
                  </a:moveTo>
                  <a:lnTo>
                    <a:pt x="21741" y="0"/>
                  </a:lnTo>
                  <a:lnTo>
                    <a:pt x="22155" y="992"/>
                  </a:lnTo>
                  <a:lnTo>
                    <a:pt x="22614" y="4741"/>
                  </a:lnTo>
                  <a:lnTo>
                    <a:pt x="21744" y="6137"/>
                  </a:lnTo>
                  <a:lnTo>
                    <a:pt x="20173" y="7068"/>
                  </a:lnTo>
                  <a:lnTo>
                    <a:pt x="18132" y="7689"/>
                  </a:lnTo>
                  <a:lnTo>
                    <a:pt x="16772" y="9095"/>
                  </a:lnTo>
                  <a:lnTo>
                    <a:pt x="15261" y="13302"/>
                  </a:lnTo>
                  <a:lnTo>
                    <a:pt x="14410" y="21250"/>
                  </a:lnTo>
                  <a:lnTo>
                    <a:pt x="13299" y="23096"/>
                  </a:lnTo>
                  <a:lnTo>
                    <a:pt x="11565" y="24327"/>
                  </a:lnTo>
                  <a:lnTo>
                    <a:pt x="9418" y="25148"/>
                  </a:lnTo>
                  <a:lnTo>
                    <a:pt x="7986" y="26687"/>
                  </a:lnTo>
                  <a:lnTo>
                    <a:pt x="6395" y="31043"/>
                  </a:lnTo>
                  <a:lnTo>
                    <a:pt x="5234" y="47738"/>
                  </a:lnTo>
                  <a:lnTo>
                    <a:pt x="4205" y="49684"/>
                  </a:lnTo>
                  <a:lnTo>
                    <a:pt x="2526" y="50982"/>
                  </a:lnTo>
                  <a:lnTo>
                    <a:pt x="415" y="51847"/>
                  </a:lnTo>
                  <a:lnTo>
                    <a:pt x="0" y="53417"/>
                  </a:lnTo>
                  <a:lnTo>
                    <a:pt x="4252" y="65855"/>
                  </a:lnTo>
                  <a:lnTo>
                    <a:pt x="4864" y="74524"/>
                  </a:lnTo>
                  <a:lnTo>
                    <a:pt x="7654" y="80416"/>
                  </a:lnTo>
                  <a:lnTo>
                    <a:pt x="18418" y="93518"/>
                  </a:lnTo>
                  <a:lnTo>
                    <a:pt x="23599" y="96134"/>
                  </a:lnTo>
                  <a:lnTo>
                    <a:pt x="40896" y="98043"/>
                  </a:lnTo>
                  <a:lnTo>
                    <a:pt x="49771" y="982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68" name="SMARTInkShape-Group263"/>
          <p:cNvGrpSpPr/>
          <p:nvPr/>
        </p:nvGrpSpPr>
        <p:grpSpPr>
          <a:xfrm>
            <a:off x="134478" y="446484"/>
            <a:ext cx="1606812" cy="249619"/>
            <a:chOff x="134478" y="446484"/>
            <a:chExt cx="1606812" cy="249619"/>
          </a:xfrm>
        </p:grpSpPr>
        <p:sp>
          <p:nvSpPr>
            <p:cNvPr id="2056" name="SMARTInkShape-1284"/>
            <p:cNvSpPr/>
            <p:nvPr/>
          </p:nvSpPr>
          <p:spPr>
            <a:xfrm>
              <a:off x="1482441" y="589359"/>
              <a:ext cx="98115" cy="98228"/>
            </a:xfrm>
            <a:custGeom>
              <a:avLst/>
              <a:gdLst/>
              <a:ahLst/>
              <a:cxnLst/>
              <a:rect l="0" t="0" r="0" b="0"/>
              <a:pathLst>
                <a:path w="98115" h="98228">
                  <a:moveTo>
                    <a:pt x="8817" y="0"/>
                  </a:moveTo>
                  <a:lnTo>
                    <a:pt x="25326" y="0"/>
                  </a:lnTo>
                  <a:lnTo>
                    <a:pt x="44715" y="15446"/>
                  </a:lnTo>
                  <a:lnTo>
                    <a:pt x="50569" y="17779"/>
                  </a:lnTo>
                  <a:lnTo>
                    <a:pt x="60642" y="25407"/>
                  </a:lnTo>
                  <a:lnTo>
                    <a:pt x="61616" y="28821"/>
                  </a:lnTo>
                  <a:lnTo>
                    <a:pt x="62381" y="48028"/>
                  </a:lnTo>
                  <a:lnTo>
                    <a:pt x="61394" y="49878"/>
                  </a:lnTo>
                  <a:lnTo>
                    <a:pt x="59743" y="51112"/>
                  </a:lnTo>
                  <a:lnTo>
                    <a:pt x="55263" y="53474"/>
                  </a:lnTo>
                  <a:lnTo>
                    <a:pt x="47163" y="59391"/>
                  </a:lnTo>
                  <a:lnTo>
                    <a:pt x="38479" y="62577"/>
                  </a:lnTo>
                  <a:lnTo>
                    <a:pt x="17740" y="77900"/>
                  </a:lnTo>
                  <a:lnTo>
                    <a:pt x="10579" y="79880"/>
                  </a:lnTo>
                  <a:lnTo>
                    <a:pt x="9992" y="81035"/>
                  </a:lnTo>
                  <a:lnTo>
                    <a:pt x="9339" y="84964"/>
                  </a:lnTo>
                  <a:lnTo>
                    <a:pt x="8173" y="86408"/>
                  </a:lnTo>
                  <a:lnTo>
                    <a:pt x="0" y="89264"/>
                  </a:lnTo>
                  <a:lnTo>
                    <a:pt x="15274" y="96983"/>
                  </a:lnTo>
                  <a:lnTo>
                    <a:pt x="59191" y="98221"/>
                  </a:lnTo>
                  <a:lnTo>
                    <a:pt x="98114"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7" name="SMARTInkShape-1285"/>
            <p:cNvSpPr/>
            <p:nvPr/>
          </p:nvSpPr>
          <p:spPr>
            <a:xfrm>
              <a:off x="1160859" y="517922"/>
              <a:ext cx="26790" cy="151806"/>
            </a:xfrm>
            <a:custGeom>
              <a:avLst/>
              <a:gdLst/>
              <a:ahLst/>
              <a:cxnLst/>
              <a:rect l="0" t="0" r="0" b="0"/>
              <a:pathLst>
                <a:path w="26790" h="151806">
                  <a:moveTo>
                    <a:pt x="26789" y="0"/>
                  </a:moveTo>
                  <a:lnTo>
                    <a:pt x="26789" y="43449"/>
                  </a:lnTo>
                  <a:lnTo>
                    <a:pt x="18228" y="87608"/>
                  </a:lnTo>
                  <a:lnTo>
                    <a:pt x="15377" y="96153"/>
                  </a:lnTo>
                  <a:lnTo>
                    <a:pt x="11795" y="104250"/>
                  </a:lnTo>
                  <a:lnTo>
                    <a:pt x="8189" y="130060"/>
                  </a:lnTo>
                  <a:lnTo>
                    <a:pt x="1912" y="142695"/>
                  </a:lnTo>
                  <a:lnTo>
                    <a:pt x="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8" name="SMARTInkShape-1286"/>
            <p:cNvSpPr/>
            <p:nvPr/>
          </p:nvSpPr>
          <p:spPr>
            <a:xfrm>
              <a:off x="1178719" y="473385"/>
              <a:ext cx="125016" cy="196343"/>
            </a:xfrm>
            <a:custGeom>
              <a:avLst/>
              <a:gdLst/>
              <a:ahLst/>
              <a:cxnLst/>
              <a:rect l="0" t="0" r="0" b="0"/>
              <a:pathLst>
                <a:path w="125016" h="196343">
                  <a:moveTo>
                    <a:pt x="0" y="17748"/>
                  </a:moveTo>
                  <a:lnTo>
                    <a:pt x="0" y="13007"/>
                  </a:lnTo>
                  <a:lnTo>
                    <a:pt x="992" y="11611"/>
                  </a:lnTo>
                  <a:lnTo>
                    <a:pt x="2646" y="10680"/>
                  </a:lnTo>
                  <a:lnTo>
                    <a:pt x="15231" y="8071"/>
                  </a:lnTo>
                  <a:lnTo>
                    <a:pt x="23916" y="2754"/>
                  </a:lnTo>
                  <a:lnTo>
                    <a:pt x="33765" y="737"/>
                  </a:lnTo>
                  <a:lnTo>
                    <a:pt x="55317" y="0"/>
                  </a:lnTo>
                  <a:lnTo>
                    <a:pt x="61958" y="2584"/>
                  </a:lnTo>
                  <a:lnTo>
                    <a:pt x="65118" y="4662"/>
                  </a:lnTo>
                  <a:lnTo>
                    <a:pt x="87387" y="10917"/>
                  </a:lnTo>
                  <a:lnTo>
                    <a:pt x="114289" y="33880"/>
                  </a:lnTo>
                  <a:lnTo>
                    <a:pt x="115287" y="37485"/>
                  </a:lnTo>
                  <a:lnTo>
                    <a:pt x="115928" y="47884"/>
                  </a:lnTo>
                  <a:lnTo>
                    <a:pt x="113370" y="53631"/>
                  </a:lnTo>
                  <a:lnTo>
                    <a:pt x="102779" y="66624"/>
                  </a:lnTo>
                  <a:lnTo>
                    <a:pt x="62655" y="95484"/>
                  </a:lnTo>
                  <a:lnTo>
                    <a:pt x="56620" y="97938"/>
                  </a:lnTo>
                  <a:lnTo>
                    <a:pt x="47644" y="103905"/>
                  </a:lnTo>
                  <a:lnTo>
                    <a:pt x="41680" y="105649"/>
                  </a:lnTo>
                  <a:lnTo>
                    <a:pt x="39693" y="107107"/>
                  </a:lnTo>
                  <a:lnTo>
                    <a:pt x="38368" y="109070"/>
                  </a:lnTo>
                  <a:lnTo>
                    <a:pt x="36242" y="114611"/>
                  </a:lnTo>
                  <a:lnTo>
                    <a:pt x="35874" y="120311"/>
                  </a:lnTo>
                  <a:lnTo>
                    <a:pt x="36814" y="121842"/>
                  </a:lnTo>
                  <a:lnTo>
                    <a:pt x="38433" y="122863"/>
                  </a:lnTo>
                  <a:lnTo>
                    <a:pt x="40505" y="123543"/>
                  </a:lnTo>
                  <a:lnTo>
                    <a:pt x="56713" y="137213"/>
                  </a:lnTo>
                  <a:lnTo>
                    <a:pt x="86323" y="165591"/>
                  </a:lnTo>
                  <a:lnTo>
                    <a:pt x="98227" y="171416"/>
                  </a:lnTo>
                  <a:lnTo>
                    <a:pt x="125015" y="1963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9" name="SMARTInkShape-1287"/>
            <p:cNvSpPr/>
            <p:nvPr/>
          </p:nvSpPr>
          <p:spPr>
            <a:xfrm>
              <a:off x="1330523" y="589370"/>
              <a:ext cx="71316" cy="98217"/>
            </a:xfrm>
            <a:custGeom>
              <a:avLst/>
              <a:gdLst/>
              <a:ahLst/>
              <a:cxnLst/>
              <a:rect l="0" t="0" r="0" b="0"/>
              <a:pathLst>
                <a:path w="71316" h="98217">
                  <a:moveTo>
                    <a:pt x="0" y="44638"/>
                  </a:moveTo>
                  <a:lnTo>
                    <a:pt x="38709" y="44638"/>
                  </a:lnTo>
                  <a:lnTo>
                    <a:pt x="44655" y="41992"/>
                  </a:lnTo>
                  <a:lnTo>
                    <a:pt x="50605" y="38501"/>
                  </a:lnTo>
                  <a:lnTo>
                    <a:pt x="56556" y="36949"/>
                  </a:lnTo>
                  <a:lnTo>
                    <a:pt x="58540" y="35543"/>
                  </a:lnTo>
                  <a:lnTo>
                    <a:pt x="59863" y="33614"/>
                  </a:lnTo>
                  <a:lnTo>
                    <a:pt x="62325" y="28824"/>
                  </a:lnTo>
                  <a:lnTo>
                    <a:pt x="70042" y="19490"/>
                  </a:lnTo>
                  <a:lnTo>
                    <a:pt x="71315" y="10304"/>
                  </a:lnTo>
                  <a:lnTo>
                    <a:pt x="62873" y="393"/>
                  </a:lnTo>
                  <a:lnTo>
                    <a:pt x="49215" y="0"/>
                  </a:lnTo>
                  <a:lnTo>
                    <a:pt x="44033" y="2640"/>
                  </a:lnTo>
                  <a:lnTo>
                    <a:pt x="29685" y="14229"/>
                  </a:lnTo>
                  <a:lnTo>
                    <a:pt x="23777" y="16240"/>
                  </a:lnTo>
                  <a:lnTo>
                    <a:pt x="21805" y="17768"/>
                  </a:lnTo>
                  <a:lnTo>
                    <a:pt x="12069" y="32986"/>
                  </a:lnTo>
                  <a:lnTo>
                    <a:pt x="9860" y="41737"/>
                  </a:lnTo>
                  <a:lnTo>
                    <a:pt x="8966" y="65477"/>
                  </a:lnTo>
                  <a:lnTo>
                    <a:pt x="11592" y="71428"/>
                  </a:lnTo>
                  <a:lnTo>
                    <a:pt x="22233" y="84574"/>
                  </a:lnTo>
                  <a:lnTo>
                    <a:pt x="27410" y="87192"/>
                  </a:lnTo>
                  <a:lnTo>
                    <a:pt x="30180" y="87890"/>
                  </a:lnTo>
                  <a:lnTo>
                    <a:pt x="44649" y="982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0" name="SMARTInkShape-1288"/>
            <p:cNvSpPr/>
            <p:nvPr/>
          </p:nvSpPr>
          <p:spPr>
            <a:xfrm>
              <a:off x="134478" y="446484"/>
              <a:ext cx="97695" cy="196455"/>
            </a:xfrm>
            <a:custGeom>
              <a:avLst/>
              <a:gdLst/>
              <a:ahLst/>
              <a:cxnLst/>
              <a:rect l="0" t="0" r="0" b="0"/>
              <a:pathLst>
                <a:path w="97695" h="196455">
                  <a:moveTo>
                    <a:pt x="97694" y="0"/>
                  </a:moveTo>
                  <a:lnTo>
                    <a:pt x="76703" y="0"/>
                  </a:lnTo>
                  <a:lnTo>
                    <a:pt x="63142" y="4741"/>
                  </a:lnTo>
                  <a:lnTo>
                    <a:pt x="46919" y="14239"/>
                  </a:lnTo>
                  <a:lnTo>
                    <a:pt x="32268" y="17779"/>
                  </a:lnTo>
                  <a:lnTo>
                    <a:pt x="17926" y="27361"/>
                  </a:lnTo>
                  <a:lnTo>
                    <a:pt x="5539" y="38809"/>
                  </a:lnTo>
                  <a:lnTo>
                    <a:pt x="2166" y="44699"/>
                  </a:lnTo>
                  <a:lnTo>
                    <a:pt x="0" y="51825"/>
                  </a:lnTo>
                  <a:lnTo>
                    <a:pt x="2350" y="55445"/>
                  </a:lnTo>
                  <a:lnTo>
                    <a:pt x="4366" y="57799"/>
                  </a:lnTo>
                  <a:lnTo>
                    <a:pt x="6605" y="63061"/>
                  </a:lnTo>
                  <a:lnTo>
                    <a:pt x="7203" y="65853"/>
                  </a:lnTo>
                  <a:lnTo>
                    <a:pt x="12784" y="74524"/>
                  </a:lnTo>
                  <a:lnTo>
                    <a:pt x="56025" y="119063"/>
                  </a:lnTo>
                  <a:lnTo>
                    <a:pt x="66937" y="130969"/>
                  </a:lnTo>
                  <a:lnTo>
                    <a:pt x="78904" y="159724"/>
                  </a:lnTo>
                  <a:lnTo>
                    <a:pt x="79421" y="164585"/>
                  </a:lnTo>
                  <a:lnTo>
                    <a:pt x="77005" y="170053"/>
                  </a:lnTo>
                  <a:lnTo>
                    <a:pt x="74971" y="172900"/>
                  </a:lnTo>
                  <a:lnTo>
                    <a:pt x="70066" y="176063"/>
                  </a:lnTo>
                  <a:lnTo>
                    <a:pt x="64579" y="178461"/>
                  </a:lnTo>
                  <a:lnTo>
                    <a:pt x="55912" y="184398"/>
                  </a:lnTo>
                  <a:lnTo>
                    <a:pt x="17327" y="1964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1" name="SMARTInkShape-1289"/>
            <p:cNvSpPr/>
            <p:nvPr/>
          </p:nvSpPr>
          <p:spPr>
            <a:xfrm>
              <a:off x="241102" y="544758"/>
              <a:ext cx="107108" cy="151345"/>
            </a:xfrm>
            <a:custGeom>
              <a:avLst/>
              <a:gdLst/>
              <a:ahLst/>
              <a:cxnLst/>
              <a:rect l="0" t="0" r="0" b="0"/>
              <a:pathLst>
                <a:path w="107108" h="151345">
                  <a:moveTo>
                    <a:pt x="0" y="80320"/>
                  </a:moveTo>
                  <a:lnTo>
                    <a:pt x="0" y="92749"/>
                  </a:lnTo>
                  <a:lnTo>
                    <a:pt x="2645" y="98412"/>
                  </a:lnTo>
                  <a:lnTo>
                    <a:pt x="6136" y="104236"/>
                  </a:lnTo>
                  <a:lnTo>
                    <a:pt x="9094" y="113093"/>
                  </a:lnTo>
                  <a:lnTo>
                    <a:pt x="14821" y="122001"/>
                  </a:lnTo>
                  <a:lnTo>
                    <a:pt x="16959" y="130924"/>
                  </a:lnTo>
                  <a:lnTo>
                    <a:pt x="17856" y="151344"/>
                  </a:lnTo>
                  <a:lnTo>
                    <a:pt x="17859" y="130756"/>
                  </a:lnTo>
                  <a:lnTo>
                    <a:pt x="9481" y="89011"/>
                  </a:lnTo>
                  <a:lnTo>
                    <a:pt x="8951" y="47752"/>
                  </a:lnTo>
                  <a:lnTo>
                    <a:pt x="9928" y="32857"/>
                  </a:lnTo>
                  <a:lnTo>
                    <a:pt x="16060" y="21719"/>
                  </a:lnTo>
                  <a:lnTo>
                    <a:pt x="29920" y="6029"/>
                  </a:lnTo>
                  <a:lnTo>
                    <a:pt x="35787" y="2653"/>
                  </a:lnTo>
                  <a:lnTo>
                    <a:pt x="47314" y="753"/>
                  </a:lnTo>
                  <a:lnTo>
                    <a:pt x="78787" y="0"/>
                  </a:lnTo>
                  <a:lnTo>
                    <a:pt x="87272" y="2620"/>
                  </a:lnTo>
                  <a:lnTo>
                    <a:pt x="100803" y="12386"/>
                  </a:lnTo>
                  <a:lnTo>
                    <a:pt x="104332" y="18046"/>
                  </a:lnTo>
                  <a:lnTo>
                    <a:pt x="106784" y="26589"/>
                  </a:lnTo>
                  <a:lnTo>
                    <a:pt x="107107" y="39020"/>
                  </a:lnTo>
                  <a:lnTo>
                    <a:pt x="104488" y="44767"/>
                  </a:lnTo>
                  <a:lnTo>
                    <a:pt x="71416" y="89088"/>
                  </a:lnTo>
                  <a:lnTo>
                    <a:pt x="57544" y="104111"/>
                  </a:lnTo>
                  <a:lnTo>
                    <a:pt x="53578" y="1160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2" name="SMARTInkShape-1290"/>
            <p:cNvSpPr/>
            <p:nvPr/>
          </p:nvSpPr>
          <p:spPr>
            <a:xfrm>
              <a:off x="384009" y="571500"/>
              <a:ext cx="53133" cy="71283"/>
            </a:xfrm>
            <a:custGeom>
              <a:avLst/>
              <a:gdLst/>
              <a:ahLst/>
              <a:cxnLst/>
              <a:rect l="0" t="0" r="0" b="0"/>
              <a:pathLst>
                <a:path w="53133" h="71283">
                  <a:moveTo>
                    <a:pt x="8897" y="0"/>
                  </a:moveTo>
                  <a:lnTo>
                    <a:pt x="8897" y="4741"/>
                  </a:lnTo>
                  <a:lnTo>
                    <a:pt x="6251" y="9714"/>
                  </a:lnTo>
                  <a:lnTo>
                    <a:pt x="4157" y="12429"/>
                  </a:lnTo>
                  <a:lnTo>
                    <a:pt x="1829" y="20737"/>
                  </a:lnTo>
                  <a:lnTo>
                    <a:pt x="0" y="56450"/>
                  </a:lnTo>
                  <a:lnTo>
                    <a:pt x="2628" y="62461"/>
                  </a:lnTo>
                  <a:lnTo>
                    <a:pt x="7659" y="69664"/>
                  </a:lnTo>
                  <a:lnTo>
                    <a:pt x="10993" y="70649"/>
                  </a:lnTo>
                  <a:lnTo>
                    <a:pt x="21217" y="71282"/>
                  </a:lnTo>
                  <a:lnTo>
                    <a:pt x="26941" y="68722"/>
                  </a:lnTo>
                  <a:lnTo>
                    <a:pt x="38699" y="58995"/>
                  </a:lnTo>
                  <a:lnTo>
                    <a:pt x="41986" y="53340"/>
                  </a:lnTo>
                  <a:lnTo>
                    <a:pt x="44439" y="47519"/>
                  </a:lnTo>
                  <a:lnTo>
                    <a:pt x="50407" y="38664"/>
                  </a:lnTo>
                  <a:lnTo>
                    <a:pt x="52616" y="29756"/>
                  </a:lnTo>
                  <a:lnTo>
                    <a:pt x="53132" y="23808"/>
                  </a:lnTo>
                  <a:lnTo>
                    <a:pt x="50716" y="17858"/>
                  </a:lnTo>
                  <a:lnTo>
                    <a:pt x="47327" y="11905"/>
                  </a:lnTo>
                  <a:lnTo>
                    <a:pt x="44973" y="1764"/>
                  </a:lnTo>
                  <a:lnTo>
                    <a:pt x="43862" y="1176"/>
                  </a:lnTo>
                  <a:lnTo>
                    <a:pt x="356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3" name="SMARTInkShape-1291"/>
            <p:cNvSpPr/>
            <p:nvPr/>
          </p:nvSpPr>
          <p:spPr>
            <a:xfrm>
              <a:off x="1687711" y="589359"/>
              <a:ext cx="53579" cy="17861"/>
            </a:xfrm>
            <a:custGeom>
              <a:avLst/>
              <a:gdLst/>
              <a:ahLst/>
              <a:cxnLst/>
              <a:rect l="0" t="0" r="0" b="0"/>
              <a:pathLst>
                <a:path w="53579" h="17861">
                  <a:moveTo>
                    <a:pt x="0" y="17860"/>
                  </a:moveTo>
                  <a:lnTo>
                    <a:pt x="4740" y="17860"/>
                  </a:lnTo>
                  <a:lnTo>
                    <a:pt x="6137" y="16868"/>
                  </a:lnTo>
                  <a:lnTo>
                    <a:pt x="7068" y="15214"/>
                  </a:lnTo>
                  <a:lnTo>
                    <a:pt x="8562" y="10171"/>
                  </a:lnTo>
                  <a:lnTo>
                    <a:pt x="13561" y="4557"/>
                  </a:lnTo>
                  <a:lnTo>
                    <a:pt x="18595" y="2026"/>
                  </a:lnTo>
                  <a:lnTo>
                    <a:pt x="31050" y="119"/>
                  </a:lnTo>
                  <a:lnTo>
                    <a:pt x="535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4" name="SMARTInkShape-1292"/>
            <p:cNvSpPr/>
            <p:nvPr/>
          </p:nvSpPr>
          <p:spPr>
            <a:xfrm>
              <a:off x="607255" y="535890"/>
              <a:ext cx="169629" cy="98119"/>
            </a:xfrm>
            <a:custGeom>
              <a:avLst/>
              <a:gdLst/>
              <a:ahLst/>
              <a:cxnLst/>
              <a:rect l="0" t="0" r="0" b="0"/>
              <a:pathLst>
                <a:path w="169629" h="98119">
                  <a:moveTo>
                    <a:pt x="44612" y="8821"/>
                  </a:moveTo>
                  <a:lnTo>
                    <a:pt x="36924" y="8821"/>
                  </a:lnTo>
                  <a:lnTo>
                    <a:pt x="36510" y="7829"/>
                  </a:lnTo>
                  <a:lnTo>
                    <a:pt x="35692" y="0"/>
                  </a:lnTo>
                  <a:lnTo>
                    <a:pt x="35685" y="4664"/>
                  </a:lnTo>
                  <a:lnTo>
                    <a:pt x="33038" y="9619"/>
                  </a:lnTo>
                  <a:lnTo>
                    <a:pt x="12586" y="32888"/>
                  </a:lnTo>
                  <a:lnTo>
                    <a:pt x="6977" y="44590"/>
                  </a:lnTo>
                  <a:lnTo>
                    <a:pt x="3081" y="50515"/>
                  </a:lnTo>
                  <a:lnTo>
                    <a:pt x="374" y="60638"/>
                  </a:lnTo>
                  <a:lnTo>
                    <a:pt x="0" y="69933"/>
                  </a:lnTo>
                  <a:lnTo>
                    <a:pt x="980" y="70398"/>
                  </a:lnTo>
                  <a:lnTo>
                    <a:pt x="4715" y="70915"/>
                  </a:lnTo>
                  <a:lnTo>
                    <a:pt x="9682" y="68499"/>
                  </a:lnTo>
                  <a:lnTo>
                    <a:pt x="15197" y="65110"/>
                  </a:lnTo>
                  <a:lnTo>
                    <a:pt x="20955" y="63604"/>
                  </a:lnTo>
                  <a:lnTo>
                    <a:pt x="22888" y="62210"/>
                  </a:lnTo>
                  <a:lnTo>
                    <a:pt x="24176" y="60289"/>
                  </a:lnTo>
                  <a:lnTo>
                    <a:pt x="26600" y="55508"/>
                  </a:lnTo>
                  <a:lnTo>
                    <a:pt x="39031" y="41440"/>
                  </a:lnTo>
                  <a:lnTo>
                    <a:pt x="44777" y="38201"/>
                  </a:lnTo>
                  <a:lnTo>
                    <a:pt x="47699" y="37337"/>
                  </a:lnTo>
                  <a:lnTo>
                    <a:pt x="49647" y="35769"/>
                  </a:lnTo>
                  <a:lnTo>
                    <a:pt x="53029" y="28073"/>
                  </a:lnTo>
                  <a:lnTo>
                    <a:pt x="53200" y="28601"/>
                  </a:lnTo>
                  <a:lnTo>
                    <a:pt x="53541" y="65413"/>
                  </a:lnTo>
                  <a:lnTo>
                    <a:pt x="56188" y="71345"/>
                  </a:lnTo>
                  <a:lnTo>
                    <a:pt x="61230" y="78498"/>
                  </a:lnTo>
                  <a:lnTo>
                    <a:pt x="62363" y="87792"/>
                  </a:lnTo>
                  <a:lnTo>
                    <a:pt x="63391" y="88258"/>
                  </a:lnTo>
                  <a:lnTo>
                    <a:pt x="70150" y="89066"/>
                  </a:lnTo>
                  <a:lnTo>
                    <a:pt x="70567" y="88114"/>
                  </a:lnTo>
                  <a:lnTo>
                    <a:pt x="71031" y="84411"/>
                  </a:lnTo>
                  <a:lnTo>
                    <a:pt x="72146" y="83027"/>
                  </a:lnTo>
                  <a:lnTo>
                    <a:pt x="76032" y="81489"/>
                  </a:lnTo>
                  <a:lnTo>
                    <a:pt x="77465" y="80087"/>
                  </a:lnTo>
                  <a:lnTo>
                    <a:pt x="82411" y="70707"/>
                  </a:lnTo>
                  <a:lnTo>
                    <a:pt x="113097" y="33435"/>
                  </a:lnTo>
                  <a:lnTo>
                    <a:pt x="123219" y="27570"/>
                  </a:lnTo>
                  <a:lnTo>
                    <a:pt x="137254" y="26758"/>
                  </a:lnTo>
                  <a:lnTo>
                    <a:pt x="139115" y="27725"/>
                  </a:lnTo>
                  <a:lnTo>
                    <a:pt x="140356" y="29361"/>
                  </a:lnTo>
                  <a:lnTo>
                    <a:pt x="142728" y="33825"/>
                  </a:lnTo>
                  <a:lnTo>
                    <a:pt x="148649" y="41916"/>
                  </a:lnTo>
                  <a:lnTo>
                    <a:pt x="151836" y="50597"/>
                  </a:lnTo>
                  <a:lnTo>
                    <a:pt x="157631" y="59454"/>
                  </a:lnTo>
                  <a:lnTo>
                    <a:pt x="159789" y="68361"/>
                  </a:lnTo>
                  <a:lnTo>
                    <a:pt x="160294" y="74309"/>
                  </a:lnTo>
                  <a:lnTo>
                    <a:pt x="163164" y="80260"/>
                  </a:lnTo>
                  <a:lnTo>
                    <a:pt x="166755" y="86212"/>
                  </a:lnTo>
                  <a:lnTo>
                    <a:pt x="169628" y="981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5" name="SMARTInkShape-1293"/>
            <p:cNvSpPr/>
            <p:nvPr/>
          </p:nvSpPr>
          <p:spPr>
            <a:xfrm>
              <a:off x="473273" y="464344"/>
              <a:ext cx="80368" cy="151805"/>
            </a:xfrm>
            <a:custGeom>
              <a:avLst/>
              <a:gdLst/>
              <a:ahLst/>
              <a:cxnLst/>
              <a:rect l="0" t="0" r="0" b="0"/>
              <a:pathLst>
                <a:path w="80368" h="151805">
                  <a:moveTo>
                    <a:pt x="0" y="0"/>
                  </a:moveTo>
                  <a:lnTo>
                    <a:pt x="0" y="20991"/>
                  </a:lnTo>
                  <a:lnTo>
                    <a:pt x="2646" y="26858"/>
                  </a:lnTo>
                  <a:lnTo>
                    <a:pt x="4741" y="29811"/>
                  </a:lnTo>
                  <a:lnTo>
                    <a:pt x="7689" y="43449"/>
                  </a:lnTo>
                  <a:lnTo>
                    <a:pt x="8898" y="86734"/>
                  </a:lnTo>
                  <a:lnTo>
                    <a:pt x="8930" y="130045"/>
                  </a:lnTo>
                  <a:lnTo>
                    <a:pt x="8930" y="150005"/>
                  </a:lnTo>
                  <a:lnTo>
                    <a:pt x="7938" y="150605"/>
                  </a:lnTo>
                  <a:lnTo>
                    <a:pt x="1242" y="151646"/>
                  </a:lnTo>
                  <a:lnTo>
                    <a:pt x="5109" y="151758"/>
                  </a:lnTo>
                  <a:lnTo>
                    <a:pt x="6383" y="150781"/>
                  </a:lnTo>
                  <a:lnTo>
                    <a:pt x="29891" y="108690"/>
                  </a:lnTo>
                  <a:lnTo>
                    <a:pt x="69674" y="64282"/>
                  </a:lnTo>
                  <a:lnTo>
                    <a:pt x="73300" y="63296"/>
                  </a:lnTo>
                  <a:lnTo>
                    <a:pt x="80357" y="62509"/>
                  </a:lnTo>
                  <a:lnTo>
                    <a:pt x="80367" y="74937"/>
                  </a:lnTo>
                  <a:lnTo>
                    <a:pt x="79375" y="76747"/>
                  </a:lnTo>
                  <a:lnTo>
                    <a:pt x="77721" y="77953"/>
                  </a:lnTo>
                  <a:lnTo>
                    <a:pt x="73238" y="80286"/>
                  </a:lnTo>
                  <a:lnTo>
                    <a:pt x="59377" y="92655"/>
                  </a:lnTo>
                  <a:lnTo>
                    <a:pt x="56156" y="98396"/>
                  </a:lnTo>
                  <a:lnTo>
                    <a:pt x="53732" y="104255"/>
                  </a:lnTo>
                  <a:lnTo>
                    <a:pt x="47781" y="113131"/>
                  </a:lnTo>
                  <a:lnTo>
                    <a:pt x="45577" y="122045"/>
                  </a:lnTo>
                  <a:lnTo>
                    <a:pt x="44771" y="132182"/>
                  </a:lnTo>
                  <a:lnTo>
                    <a:pt x="49426" y="138163"/>
                  </a:lnTo>
                  <a:lnTo>
                    <a:pt x="54379" y="140781"/>
                  </a:lnTo>
                  <a:lnTo>
                    <a:pt x="57088" y="141479"/>
                  </a:lnTo>
                  <a:lnTo>
                    <a:pt x="58895" y="142936"/>
                  </a:lnTo>
                  <a:lnTo>
                    <a:pt x="60902" y="147202"/>
                  </a:lnTo>
                  <a:lnTo>
                    <a:pt x="62430" y="148736"/>
                  </a:lnTo>
                  <a:lnTo>
                    <a:pt x="71438" y="15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6" name="SMARTInkShape-1294"/>
            <p:cNvSpPr/>
            <p:nvPr/>
          </p:nvSpPr>
          <p:spPr>
            <a:xfrm>
              <a:off x="991195" y="562570"/>
              <a:ext cx="44650" cy="8931"/>
            </a:xfrm>
            <a:custGeom>
              <a:avLst/>
              <a:gdLst/>
              <a:ahLst/>
              <a:cxnLst/>
              <a:rect l="0" t="0" r="0" b="0"/>
              <a:pathLst>
                <a:path w="44650" h="8931">
                  <a:moveTo>
                    <a:pt x="0" y="0"/>
                  </a:moveTo>
                  <a:lnTo>
                    <a:pt x="12429" y="0"/>
                  </a:lnTo>
                  <a:lnTo>
                    <a:pt x="18092" y="2646"/>
                  </a:lnTo>
                  <a:lnTo>
                    <a:pt x="23916" y="6137"/>
                  </a:lnTo>
                  <a:lnTo>
                    <a:pt x="35739" y="8378"/>
                  </a:lnTo>
                  <a:lnTo>
                    <a:pt x="44649"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7" name="SMARTInkShape-1295"/>
            <p:cNvSpPr/>
            <p:nvPr/>
          </p:nvSpPr>
          <p:spPr>
            <a:xfrm>
              <a:off x="803820" y="544857"/>
              <a:ext cx="70778" cy="98082"/>
            </a:xfrm>
            <a:custGeom>
              <a:avLst/>
              <a:gdLst/>
              <a:ahLst/>
              <a:cxnLst/>
              <a:rect l="0" t="0" r="0" b="0"/>
              <a:pathLst>
                <a:path w="70778" h="98082">
                  <a:moveTo>
                    <a:pt x="26641" y="62362"/>
                  </a:moveTo>
                  <a:lnTo>
                    <a:pt x="26641" y="53541"/>
                  </a:lnTo>
                  <a:lnTo>
                    <a:pt x="26641" y="58205"/>
                  </a:lnTo>
                  <a:lnTo>
                    <a:pt x="27633" y="59590"/>
                  </a:lnTo>
                  <a:lnTo>
                    <a:pt x="31381" y="61130"/>
                  </a:lnTo>
                  <a:lnTo>
                    <a:pt x="32778" y="60548"/>
                  </a:lnTo>
                  <a:lnTo>
                    <a:pt x="33709" y="59169"/>
                  </a:lnTo>
                  <a:lnTo>
                    <a:pt x="34329" y="57256"/>
                  </a:lnTo>
                  <a:lnTo>
                    <a:pt x="35735" y="55982"/>
                  </a:lnTo>
                  <a:lnTo>
                    <a:pt x="39943" y="54565"/>
                  </a:lnTo>
                  <a:lnTo>
                    <a:pt x="41462" y="53195"/>
                  </a:lnTo>
                  <a:lnTo>
                    <a:pt x="43150" y="49027"/>
                  </a:lnTo>
                  <a:lnTo>
                    <a:pt x="44592" y="47519"/>
                  </a:lnTo>
                  <a:lnTo>
                    <a:pt x="48841" y="45843"/>
                  </a:lnTo>
                  <a:lnTo>
                    <a:pt x="54036" y="39807"/>
                  </a:lnTo>
                  <a:lnTo>
                    <a:pt x="69561" y="19725"/>
                  </a:lnTo>
                  <a:lnTo>
                    <a:pt x="70521" y="15962"/>
                  </a:lnTo>
                  <a:lnTo>
                    <a:pt x="70777" y="13569"/>
                  </a:lnTo>
                  <a:lnTo>
                    <a:pt x="68416" y="8265"/>
                  </a:lnTo>
                  <a:lnTo>
                    <a:pt x="63556" y="1515"/>
                  </a:lnTo>
                  <a:lnTo>
                    <a:pt x="60246" y="592"/>
                  </a:lnTo>
                  <a:lnTo>
                    <a:pt x="50036" y="0"/>
                  </a:lnTo>
                  <a:lnTo>
                    <a:pt x="48191" y="943"/>
                  </a:lnTo>
                  <a:lnTo>
                    <a:pt x="46961" y="2565"/>
                  </a:lnTo>
                  <a:lnTo>
                    <a:pt x="44602" y="7012"/>
                  </a:lnTo>
                  <a:lnTo>
                    <a:pt x="40246" y="12296"/>
                  </a:lnTo>
                  <a:lnTo>
                    <a:pt x="32357" y="15305"/>
                  </a:lnTo>
                  <a:lnTo>
                    <a:pt x="27475" y="16108"/>
                  </a:lnTo>
                  <a:lnTo>
                    <a:pt x="24220" y="17635"/>
                  </a:lnTo>
                  <a:lnTo>
                    <a:pt x="22051" y="19646"/>
                  </a:lnTo>
                  <a:lnTo>
                    <a:pt x="2378" y="44553"/>
                  </a:lnTo>
                  <a:lnTo>
                    <a:pt x="185" y="59392"/>
                  </a:lnTo>
                  <a:lnTo>
                    <a:pt x="0" y="65341"/>
                  </a:lnTo>
                  <a:lnTo>
                    <a:pt x="2563" y="71293"/>
                  </a:lnTo>
                  <a:lnTo>
                    <a:pt x="4636" y="74269"/>
                  </a:lnTo>
                  <a:lnTo>
                    <a:pt x="9585" y="77576"/>
                  </a:lnTo>
                  <a:lnTo>
                    <a:pt x="15092" y="80038"/>
                  </a:lnTo>
                  <a:lnTo>
                    <a:pt x="23770" y="86010"/>
                  </a:lnTo>
                  <a:lnTo>
                    <a:pt x="32625" y="89212"/>
                  </a:lnTo>
                  <a:lnTo>
                    <a:pt x="41533" y="95012"/>
                  </a:lnTo>
                  <a:lnTo>
                    <a:pt x="53430" y="980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80" name="SMARTInkShape-Group264"/>
          <p:cNvGrpSpPr/>
          <p:nvPr/>
        </p:nvGrpSpPr>
        <p:grpSpPr>
          <a:xfrm>
            <a:off x="1777050" y="339328"/>
            <a:ext cx="910787" cy="339283"/>
            <a:chOff x="1777050" y="339328"/>
            <a:chExt cx="910787" cy="339283"/>
          </a:xfrm>
        </p:grpSpPr>
        <p:sp>
          <p:nvSpPr>
            <p:cNvPr id="2069" name="SMARTInkShape-1296"/>
            <p:cNvSpPr/>
            <p:nvPr/>
          </p:nvSpPr>
          <p:spPr>
            <a:xfrm>
              <a:off x="2339578" y="535781"/>
              <a:ext cx="17861" cy="53579"/>
            </a:xfrm>
            <a:custGeom>
              <a:avLst/>
              <a:gdLst/>
              <a:ahLst/>
              <a:cxnLst/>
              <a:rect l="0" t="0" r="0" b="0"/>
              <a:pathLst>
                <a:path w="17861" h="53579">
                  <a:moveTo>
                    <a:pt x="17860" y="0"/>
                  </a:moveTo>
                  <a:lnTo>
                    <a:pt x="17860" y="4741"/>
                  </a:lnTo>
                  <a:lnTo>
                    <a:pt x="15214" y="9714"/>
                  </a:lnTo>
                  <a:lnTo>
                    <a:pt x="11723" y="15231"/>
                  </a:lnTo>
                  <a:lnTo>
                    <a:pt x="9481" y="26858"/>
                  </a:lnTo>
                  <a:lnTo>
                    <a:pt x="9039" y="38709"/>
                  </a:lnTo>
                  <a:lnTo>
                    <a:pt x="6332" y="44655"/>
                  </a:lnTo>
                  <a:lnTo>
                    <a:pt x="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0" name="SMARTInkShape-1297"/>
            <p:cNvSpPr/>
            <p:nvPr/>
          </p:nvSpPr>
          <p:spPr>
            <a:xfrm>
              <a:off x="2411016" y="500067"/>
              <a:ext cx="80368" cy="80361"/>
            </a:xfrm>
            <a:custGeom>
              <a:avLst/>
              <a:gdLst/>
              <a:ahLst/>
              <a:cxnLst/>
              <a:rect l="0" t="0" r="0" b="0"/>
              <a:pathLst>
                <a:path w="80368" h="80361">
                  <a:moveTo>
                    <a:pt x="0" y="62503"/>
                  </a:moveTo>
                  <a:lnTo>
                    <a:pt x="7688" y="70192"/>
                  </a:lnTo>
                  <a:lnTo>
                    <a:pt x="8820" y="79012"/>
                  </a:lnTo>
                  <a:lnTo>
                    <a:pt x="9849" y="79463"/>
                  </a:lnTo>
                  <a:lnTo>
                    <a:pt x="17749" y="80352"/>
                  </a:lnTo>
                  <a:lnTo>
                    <a:pt x="13086" y="80360"/>
                  </a:lnTo>
                  <a:lnTo>
                    <a:pt x="11700" y="79368"/>
                  </a:lnTo>
                  <a:lnTo>
                    <a:pt x="9294" y="72674"/>
                  </a:lnTo>
                  <a:lnTo>
                    <a:pt x="8930" y="33052"/>
                  </a:lnTo>
                  <a:lnTo>
                    <a:pt x="9922" y="23617"/>
                  </a:lnTo>
                  <a:lnTo>
                    <a:pt x="18024" y="4209"/>
                  </a:lnTo>
                  <a:lnTo>
                    <a:pt x="19953" y="2804"/>
                  </a:lnTo>
                  <a:lnTo>
                    <a:pt x="24743" y="1244"/>
                  </a:lnTo>
                  <a:lnTo>
                    <a:pt x="52185" y="0"/>
                  </a:lnTo>
                  <a:lnTo>
                    <a:pt x="66844" y="13298"/>
                  </a:lnTo>
                  <a:lnTo>
                    <a:pt x="69396" y="18475"/>
                  </a:lnTo>
                  <a:lnTo>
                    <a:pt x="72161" y="32819"/>
                  </a:lnTo>
                  <a:lnTo>
                    <a:pt x="78452" y="44660"/>
                  </a:lnTo>
                  <a:lnTo>
                    <a:pt x="80367" y="714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1" name="SMARTInkShape-1298"/>
            <p:cNvSpPr/>
            <p:nvPr/>
          </p:nvSpPr>
          <p:spPr>
            <a:xfrm>
              <a:off x="1777050" y="446484"/>
              <a:ext cx="151764" cy="204931"/>
            </a:xfrm>
            <a:custGeom>
              <a:avLst/>
              <a:gdLst/>
              <a:ahLst/>
              <a:cxnLst/>
              <a:rect l="0" t="0" r="0" b="0"/>
              <a:pathLst>
                <a:path w="151764" h="204931">
                  <a:moveTo>
                    <a:pt x="26747" y="0"/>
                  </a:moveTo>
                  <a:lnTo>
                    <a:pt x="19059" y="0"/>
                  </a:lnTo>
                  <a:lnTo>
                    <a:pt x="18645" y="993"/>
                  </a:lnTo>
                  <a:lnTo>
                    <a:pt x="18185" y="4741"/>
                  </a:lnTo>
                  <a:lnTo>
                    <a:pt x="20627" y="9714"/>
                  </a:lnTo>
                  <a:lnTo>
                    <a:pt x="24027" y="15232"/>
                  </a:lnTo>
                  <a:lnTo>
                    <a:pt x="25538" y="20991"/>
                  </a:lnTo>
                  <a:lnTo>
                    <a:pt x="18322" y="65392"/>
                  </a:lnTo>
                  <a:lnTo>
                    <a:pt x="17049" y="80657"/>
                  </a:lnTo>
                  <a:lnTo>
                    <a:pt x="2385" y="124859"/>
                  </a:lnTo>
                  <a:lnTo>
                    <a:pt x="171" y="165143"/>
                  </a:lnTo>
                  <a:lnTo>
                    <a:pt x="0" y="185418"/>
                  </a:lnTo>
                  <a:lnTo>
                    <a:pt x="978" y="189096"/>
                  </a:lnTo>
                  <a:lnTo>
                    <a:pt x="2622" y="191549"/>
                  </a:lnTo>
                  <a:lnTo>
                    <a:pt x="4711" y="193184"/>
                  </a:lnTo>
                  <a:lnTo>
                    <a:pt x="7031" y="197646"/>
                  </a:lnTo>
                  <a:lnTo>
                    <a:pt x="7650" y="200225"/>
                  </a:lnTo>
                  <a:lnTo>
                    <a:pt x="9055" y="201944"/>
                  </a:lnTo>
                  <a:lnTo>
                    <a:pt x="16467" y="204930"/>
                  </a:lnTo>
                  <a:lnTo>
                    <a:pt x="22158" y="200509"/>
                  </a:lnTo>
                  <a:lnTo>
                    <a:pt x="24707" y="195610"/>
                  </a:lnTo>
                  <a:lnTo>
                    <a:pt x="40906" y="156385"/>
                  </a:lnTo>
                  <a:lnTo>
                    <a:pt x="48859" y="120254"/>
                  </a:lnTo>
                  <a:lnTo>
                    <a:pt x="62321" y="89875"/>
                  </a:lnTo>
                  <a:lnTo>
                    <a:pt x="62453" y="106517"/>
                  </a:lnTo>
                  <a:lnTo>
                    <a:pt x="54363" y="145989"/>
                  </a:lnTo>
                  <a:lnTo>
                    <a:pt x="53645" y="175636"/>
                  </a:lnTo>
                  <a:lnTo>
                    <a:pt x="56230" y="184886"/>
                  </a:lnTo>
                  <a:lnTo>
                    <a:pt x="61234" y="194169"/>
                  </a:lnTo>
                  <a:lnTo>
                    <a:pt x="62637" y="194930"/>
                  </a:lnTo>
                  <a:lnTo>
                    <a:pt x="74786" y="196253"/>
                  </a:lnTo>
                  <a:lnTo>
                    <a:pt x="83424" y="196394"/>
                  </a:lnTo>
                  <a:lnTo>
                    <a:pt x="85368" y="195422"/>
                  </a:lnTo>
                  <a:lnTo>
                    <a:pt x="86663" y="193781"/>
                  </a:lnTo>
                  <a:lnTo>
                    <a:pt x="104385" y="156313"/>
                  </a:lnTo>
                  <a:lnTo>
                    <a:pt x="119053" y="115504"/>
                  </a:lnTo>
                  <a:lnTo>
                    <a:pt x="133907" y="74007"/>
                  </a:lnTo>
                  <a:lnTo>
                    <a:pt x="138866" y="59681"/>
                  </a:lnTo>
                  <a:lnTo>
                    <a:pt x="142678" y="20559"/>
                  </a:lnTo>
                  <a:lnTo>
                    <a:pt x="151763"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2" name="SMARTInkShape-1299"/>
            <p:cNvSpPr/>
            <p:nvPr/>
          </p:nvSpPr>
          <p:spPr>
            <a:xfrm>
              <a:off x="1946672" y="535814"/>
              <a:ext cx="62127" cy="98195"/>
            </a:xfrm>
            <a:custGeom>
              <a:avLst/>
              <a:gdLst/>
              <a:ahLst/>
              <a:cxnLst/>
              <a:rect l="0" t="0" r="0" b="0"/>
              <a:pathLst>
                <a:path w="62127" h="98195">
                  <a:moveTo>
                    <a:pt x="0" y="44616"/>
                  </a:moveTo>
                  <a:lnTo>
                    <a:pt x="0" y="53178"/>
                  </a:lnTo>
                  <a:lnTo>
                    <a:pt x="4740" y="53436"/>
                  </a:lnTo>
                  <a:lnTo>
                    <a:pt x="6137" y="52481"/>
                  </a:lnTo>
                  <a:lnTo>
                    <a:pt x="7068" y="50851"/>
                  </a:lnTo>
                  <a:lnTo>
                    <a:pt x="7688" y="48773"/>
                  </a:lnTo>
                  <a:lnTo>
                    <a:pt x="9094" y="47387"/>
                  </a:lnTo>
                  <a:lnTo>
                    <a:pt x="18480" y="42517"/>
                  </a:lnTo>
                  <a:lnTo>
                    <a:pt x="32824" y="30449"/>
                  </a:lnTo>
                  <a:lnTo>
                    <a:pt x="44664" y="24840"/>
                  </a:lnTo>
                  <a:lnTo>
                    <a:pt x="51817" y="19212"/>
                  </a:lnTo>
                  <a:lnTo>
                    <a:pt x="52795" y="15796"/>
                  </a:lnTo>
                  <a:lnTo>
                    <a:pt x="53056" y="13497"/>
                  </a:lnTo>
                  <a:lnTo>
                    <a:pt x="54223" y="11963"/>
                  </a:lnTo>
                  <a:lnTo>
                    <a:pt x="61221" y="9301"/>
                  </a:lnTo>
                  <a:lnTo>
                    <a:pt x="61936" y="6431"/>
                  </a:lnTo>
                  <a:lnTo>
                    <a:pt x="62126" y="4276"/>
                  </a:lnTo>
                  <a:lnTo>
                    <a:pt x="61261" y="2840"/>
                  </a:lnTo>
                  <a:lnTo>
                    <a:pt x="59692" y="1882"/>
                  </a:lnTo>
                  <a:lnTo>
                    <a:pt x="53391" y="219"/>
                  </a:lnTo>
                  <a:lnTo>
                    <a:pt x="41255" y="0"/>
                  </a:lnTo>
                  <a:lnTo>
                    <a:pt x="35533" y="2628"/>
                  </a:lnTo>
                  <a:lnTo>
                    <a:pt x="29683" y="6111"/>
                  </a:lnTo>
                  <a:lnTo>
                    <a:pt x="20811" y="9064"/>
                  </a:lnTo>
                  <a:lnTo>
                    <a:pt x="14872" y="13270"/>
                  </a:lnTo>
                  <a:lnTo>
                    <a:pt x="11571" y="18447"/>
                  </a:lnTo>
                  <a:lnTo>
                    <a:pt x="9111" y="24056"/>
                  </a:lnTo>
                  <a:lnTo>
                    <a:pt x="3141" y="32791"/>
                  </a:lnTo>
                  <a:lnTo>
                    <a:pt x="930" y="41663"/>
                  </a:lnTo>
                  <a:lnTo>
                    <a:pt x="36" y="65453"/>
                  </a:lnTo>
                  <a:lnTo>
                    <a:pt x="2662" y="71405"/>
                  </a:lnTo>
                  <a:lnTo>
                    <a:pt x="6144" y="77358"/>
                  </a:lnTo>
                  <a:lnTo>
                    <a:pt x="7692" y="83311"/>
                  </a:lnTo>
                  <a:lnTo>
                    <a:pt x="9096" y="85295"/>
                  </a:lnTo>
                  <a:lnTo>
                    <a:pt x="11025" y="86618"/>
                  </a:lnTo>
                  <a:lnTo>
                    <a:pt x="15814" y="89080"/>
                  </a:lnTo>
                  <a:lnTo>
                    <a:pt x="25148" y="96798"/>
                  </a:lnTo>
                  <a:lnTo>
                    <a:pt x="44648" y="981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3" name="SMARTInkShape-1300"/>
            <p:cNvSpPr/>
            <p:nvPr/>
          </p:nvSpPr>
          <p:spPr>
            <a:xfrm>
              <a:off x="2152055" y="410766"/>
              <a:ext cx="35719" cy="169665"/>
            </a:xfrm>
            <a:custGeom>
              <a:avLst/>
              <a:gdLst/>
              <a:ahLst/>
              <a:cxnLst/>
              <a:rect l="0" t="0" r="0" b="0"/>
              <a:pathLst>
                <a:path w="35719" h="169665">
                  <a:moveTo>
                    <a:pt x="35718" y="0"/>
                  </a:moveTo>
                  <a:lnTo>
                    <a:pt x="35718" y="13302"/>
                  </a:lnTo>
                  <a:lnTo>
                    <a:pt x="34726" y="14821"/>
                  </a:lnTo>
                  <a:lnTo>
                    <a:pt x="33072" y="15834"/>
                  </a:lnTo>
                  <a:lnTo>
                    <a:pt x="30978" y="16509"/>
                  </a:lnTo>
                  <a:lnTo>
                    <a:pt x="29582" y="17951"/>
                  </a:lnTo>
                  <a:lnTo>
                    <a:pt x="19884" y="42966"/>
                  </a:lnTo>
                  <a:lnTo>
                    <a:pt x="15813" y="55725"/>
                  </a:lnTo>
                  <a:lnTo>
                    <a:pt x="11989" y="66438"/>
                  </a:lnTo>
                  <a:lnTo>
                    <a:pt x="8844" y="82634"/>
                  </a:lnTo>
                  <a:lnTo>
                    <a:pt x="3061" y="95150"/>
                  </a:lnTo>
                  <a:lnTo>
                    <a:pt x="79" y="138797"/>
                  </a:lnTo>
                  <a:lnTo>
                    <a:pt x="0"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4" name="SMARTInkShape-1301"/>
            <p:cNvSpPr/>
            <p:nvPr/>
          </p:nvSpPr>
          <p:spPr>
            <a:xfrm>
              <a:off x="2082458" y="419695"/>
              <a:ext cx="16020" cy="160736"/>
            </a:xfrm>
            <a:custGeom>
              <a:avLst/>
              <a:gdLst/>
              <a:ahLst/>
              <a:cxnLst/>
              <a:rect l="0" t="0" r="0" b="0"/>
              <a:pathLst>
                <a:path w="16020" h="160736">
                  <a:moveTo>
                    <a:pt x="16019" y="0"/>
                  </a:moveTo>
                  <a:lnTo>
                    <a:pt x="16019" y="12429"/>
                  </a:lnTo>
                  <a:lnTo>
                    <a:pt x="13373" y="18092"/>
                  </a:lnTo>
                  <a:lnTo>
                    <a:pt x="11278" y="20991"/>
                  </a:lnTo>
                  <a:lnTo>
                    <a:pt x="8330" y="34552"/>
                  </a:lnTo>
                  <a:lnTo>
                    <a:pt x="4606" y="62746"/>
                  </a:lnTo>
                  <a:lnTo>
                    <a:pt x="69" y="80438"/>
                  </a:lnTo>
                  <a:lnTo>
                    <a:pt x="0" y="92305"/>
                  </a:lnTo>
                  <a:lnTo>
                    <a:pt x="6866" y="136758"/>
                  </a:lnTo>
                  <a:lnTo>
                    <a:pt x="7089"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5" name="SMARTInkShape-1302"/>
            <p:cNvSpPr/>
            <p:nvPr/>
          </p:nvSpPr>
          <p:spPr>
            <a:xfrm>
              <a:off x="2553891" y="508992"/>
              <a:ext cx="8930" cy="44650"/>
            </a:xfrm>
            <a:custGeom>
              <a:avLst/>
              <a:gdLst/>
              <a:ahLst/>
              <a:cxnLst/>
              <a:rect l="0" t="0" r="0" b="0"/>
              <a:pathLst>
                <a:path w="8930" h="44650">
                  <a:moveTo>
                    <a:pt x="8929" y="0"/>
                  </a:moveTo>
                  <a:lnTo>
                    <a:pt x="8929" y="16509"/>
                  </a:lnTo>
                  <a:lnTo>
                    <a:pt x="2792" y="24722"/>
                  </a:lnTo>
                  <a:lnTo>
                    <a:pt x="827" y="33012"/>
                  </a:lnTo>
                  <a:lnTo>
                    <a:pt x="0"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6" name="SMARTInkShape-1303"/>
            <p:cNvSpPr/>
            <p:nvPr/>
          </p:nvSpPr>
          <p:spPr>
            <a:xfrm>
              <a:off x="2562820" y="401836"/>
              <a:ext cx="1" cy="8931"/>
            </a:xfrm>
            <a:custGeom>
              <a:avLst/>
              <a:gdLst/>
              <a:ahLst/>
              <a:cxnLst/>
              <a:rect l="0" t="0" r="0" b="0"/>
              <a:pathLst>
                <a:path w="1" h="8931">
                  <a:moveTo>
                    <a:pt x="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7" name="SMARTInkShape-1304"/>
            <p:cNvSpPr/>
            <p:nvPr/>
          </p:nvSpPr>
          <p:spPr>
            <a:xfrm>
              <a:off x="2214563" y="482263"/>
              <a:ext cx="71435" cy="196348"/>
            </a:xfrm>
            <a:custGeom>
              <a:avLst/>
              <a:gdLst/>
              <a:ahLst/>
              <a:cxnLst/>
              <a:rect l="0" t="0" r="0" b="0"/>
              <a:pathLst>
                <a:path w="71435" h="196348">
                  <a:moveTo>
                    <a:pt x="0" y="98167"/>
                  </a:moveTo>
                  <a:lnTo>
                    <a:pt x="4740" y="102907"/>
                  </a:lnTo>
                  <a:lnTo>
                    <a:pt x="7067" y="110526"/>
                  </a:lnTo>
                  <a:lnTo>
                    <a:pt x="8897" y="153385"/>
                  </a:lnTo>
                  <a:lnTo>
                    <a:pt x="8929" y="194626"/>
                  </a:lnTo>
                  <a:lnTo>
                    <a:pt x="7937" y="195215"/>
                  </a:lnTo>
                  <a:lnTo>
                    <a:pt x="367" y="196347"/>
                  </a:lnTo>
                  <a:lnTo>
                    <a:pt x="4" y="155865"/>
                  </a:lnTo>
                  <a:lnTo>
                    <a:pt x="993" y="141670"/>
                  </a:lnTo>
                  <a:lnTo>
                    <a:pt x="8102" y="97152"/>
                  </a:lnTo>
                  <a:lnTo>
                    <a:pt x="11412" y="64893"/>
                  </a:lnTo>
                  <a:lnTo>
                    <a:pt x="25170" y="20919"/>
                  </a:lnTo>
                  <a:lnTo>
                    <a:pt x="28715" y="11579"/>
                  </a:lnTo>
                  <a:lnTo>
                    <a:pt x="31050" y="7700"/>
                  </a:lnTo>
                  <a:lnTo>
                    <a:pt x="36289" y="3389"/>
                  </a:lnTo>
                  <a:lnTo>
                    <a:pt x="44159" y="142"/>
                  </a:lnTo>
                  <a:lnTo>
                    <a:pt x="49243" y="0"/>
                  </a:lnTo>
                  <a:lnTo>
                    <a:pt x="54297" y="2613"/>
                  </a:lnTo>
                  <a:lnTo>
                    <a:pt x="57034" y="4698"/>
                  </a:lnTo>
                  <a:lnTo>
                    <a:pt x="60075" y="12307"/>
                  </a:lnTo>
                  <a:lnTo>
                    <a:pt x="62418" y="21312"/>
                  </a:lnTo>
                  <a:lnTo>
                    <a:pt x="68324" y="32951"/>
                  </a:lnTo>
                  <a:lnTo>
                    <a:pt x="71413" y="77253"/>
                  </a:lnTo>
                  <a:lnTo>
                    <a:pt x="71434" y="87463"/>
                  </a:lnTo>
                  <a:lnTo>
                    <a:pt x="58135" y="102493"/>
                  </a:lnTo>
                  <a:lnTo>
                    <a:pt x="52957" y="105051"/>
                  </a:lnTo>
                  <a:lnTo>
                    <a:pt x="35718" y="1070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8" name="SMARTInkShape-1305"/>
            <p:cNvSpPr/>
            <p:nvPr/>
          </p:nvSpPr>
          <p:spPr>
            <a:xfrm>
              <a:off x="2616398" y="437555"/>
              <a:ext cx="71439" cy="1"/>
            </a:xfrm>
            <a:custGeom>
              <a:avLst/>
              <a:gdLst/>
              <a:ahLst/>
              <a:cxnLst/>
              <a:rect l="0" t="0" r="0" b="0"/>
              <a:pathLst>
                <a:path w="71439" h="1">
                  <a:moveTo>
                    <a:pt x="0" y="0"/>
                  </a:moveTo>
                  <a:lnTo>
                    <a:pt x="42841" y="0"/>
                  </a:lnTo>
                  <a:lnTo>
                    <a:pt x="7143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9" name="SMARTInkShape-1306"/>
            <p:cNvSpPr/>
            <p:nvPr/>
          </p:nvSpPr>
          <p:spPr>
            <a:xfrm>
              <a:off x="2643220" y="339328"/>
              <a:ext cx="17828" cy="196454"/>
            </a:xfrm>
            <a:custGeom>
              <a:avLst/>
              <a:gdLst/>
              <a:ahLst/>
              <a:cxnLst/>
              <a:rect l="0" t="0" r="0" b="0"/>
              <a:pathLst>
                <a:path w="17828" h="196454">
                  <a:moveTo>
                    <a:pt x="17827" y="0"/>
                  </a:moveTo>
                  <a:lnTo>
                    <a:pt x="17827" y="4741"/>
                  </a:lnTo>
                  <a:lnTo>
                    <a:pt x="16835" y="6137"/>
                  </a:lnTo>
                  <a:lnTo>
                    <a:pt x="15181" y="7068"/>
                  </a:lnTo>
                  <a:lnTo>
                    <a:pt x="10138" y="8562"/>
                  </a:lnTo>
                  <a:lnTo>
                    <a:pt x="9449" y="11412"/>
                  </a:lnTo>
                  <a:lnTo>
                    <a:pt x="8901" y="54381"/>
                  </a:lnTo>
                  <a:lnTo>
                    <a:pt x="7906" y="83450"/>
                  </a:lnTo>
                  <a:lnTo>
                    <a:pt x="795" y="119072"/>
                  </a:lnTo>
                  <a:lnTo>
                    <a:pt x="0" y="161948"/>
                  </a:lnTo>
                  <a:lnTo>
                    <a:pt x="2628" y="168880"/>
                  </a:lnTo>
                  <a:lnTo>
                    <a:pt x="6111" y="175269"/>
                  </a:lnTo>
                  <a:lnTo>
                    <a:pt x="8347" y="187455"/>
                  </a:lnTo>
                  <a:lnTo>
                    <a:pt x="8530" y="190454"/>
                  </a:lnTo>
                  <a:lnTo>
                    <a:pt x="9645" y="192454"/>
                  </a:lnTo>
                  <a:lnTo>
                    <a:pt x="11380" y="193787"/>
                  </a:lnTo>
                  <a:lnTo>
                    <a:pt x="17827"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92" name="SMARTInkShape-Group265"/>
          <p:cNvGrpSpPr/>
          <p:nvPr/>
        </p:nvGrpSpPr>
        <p:grpSpPr>
          <a:xfrm>
            <a:off x="133945" y="893501"/>
            <a:ext cx="1160861" cy="258430"/>
            <a:chOff x="133945" y="893501"/>
            <a:chExt cx="1160861" cy="258430"/>
          </a:xfrm>
        </p:grpSpPr>
        <p:sp>
          <p:nvSpPr>
            <p:cNvPr id="2081" name="SMARTInkShape-1307"/>
            <p:cNvSpPr/>
            <p:nvPr/>
          </p:nvSpPr>
          <p:spPr>
            <a:xfrm>
              <a:off x="964416" y="937617"/>
              <a:ext cx="8921" cy="142876"/>
            </a:xfrm>
            <a:custGeom>
              <a:avLst/>
              <a:gdLst/>
              <a:ahLst/>
              <a:cxnLst/>
              <a:rect l="0" t="0" r="0" b="0"/>
              <a:pathLst>
                <a:path w="8921" h="142876">
                  <a:moveTo>
                    <a:pt x="8920" y="0"/>
                  </a:moveTo>
                  <a:lnTo>
                    <a:pt x="7928" y="31045"/>
                  </a:lnTo>
                  <a:lnTo>
                    <a:pt x="818" y="65597"/>
                  </a:lnTo>
                  <a:lnTo>
                    <a:pt x="23" y="108374"/>
                  </a:lnTo>
                  <a:lnTo>
                    <a:pt x="0" y="118541"/>
                  </a:lnTo>
                  <a:lnTo>
                    <a:pt x="2640" y="124784"/>
                  </a:lnTo>
                  <a:lnTo>
                    <a:pt x="6129" y="130866"/>
                  </a:lnTo>
                  <a:lnTo>
                    <a:pt x="892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2" name="SMARTInkShape-1308"/>
            <p:cNvSpPr/>
            <p:nvPr/>
          </p:nvSpPr>
          <p:spPr>
            <a:xfrm>
              <a:off x="700625" y="1000125"/>
              <a:ext cx="138767" cy="107157"/>
            </a:xfrm>
            <a:custGeom>
              <a:avLst/>
              <a:gdLst/>
              <a:ahLst/>
              <a:cxnLst/>
              <a:rect l="0" t="0" r="0" b="0"/>
              <a:pathLst>
                <a:path w="138767" h="107157">
                  <a:moveTo>
                    <a:pt x="31609" y="0"/>
                  </a:moveTo>
                  <a:lnTo>
                    <a:pt x="31609" y="4741"/>
                  </a:lnTo>
                  <a:lnTo>
                    <a:pt x="28964" y="9714"/>
                  </a:lnTo>
                  <a:lnTo>
                    <a:pt x="25472" y="15231"/>
                  </a:lnTo>
                  <a:lnTo>
                    <a:pt x="15796" y="38910"/>
                  </a:lnTo>
                  <a:lnTo>
                    <a:pt x="8513" y="49783"/>
                  </a:lnTo>
                  <a:lnTo>
                    <a:pt x="0" y="73534"/>
                  </a:lnTo>
                  <a:lnTo>
                    <a:pt x="614" y="75812"/>
                  </a:lnTo>
                  <a:lnTo>
                    <a:pt x="2016" y="77330"/>
                  </a:lnTo>
                  <a:lnTo>
                    <a:pt x="3574" y="81663"/>
                  </a:lnTo>
                  <a:lnTo>
                    <a:pt x="3990" y="84208"/>
                  </a:lnTo>
                  <a:lnTo>
                    <a:pt x="5259" y="85904"/>
                  </a:lnTo>
                  <a:lnTo>
                    <a:pt x="9315" y="87789"/>
                  </a:lnTo>
                  <a:lnTo>
                    <a:pt x="25789" y="89165"/>
                  </a:lnTo>
                  <a:lnTo>
                    <a:pt x="31669" y="86592"/>
                  </a:lnTo>
                  <a:lnTo>
                    <a:pt x="34625" y="84517"/>
                  </a:lnTo>
                  <a:lnTo>
                    <a:pt x="37911" y="79566"/>
                  </a:lnTo>
                  <a:lnTo>
                    <a:pt x="40363" y="74058"/>
                  </a:lnTo>
                  <a:lnTo>
                    <a:pt x="44760" y="68303"/>
                  </a:lnTo>
                  <a:lnTo>
                    <a:pt x="47376" y="59792"/>
                  </a:lnTo>
                  <a:lnTo>
                    <a:pt x="48074" y="54744"/>
                  </a:lnTo>
                  <a:lnTo>
                    <a:pt x="49531" y="51379"/>
                  </a:lnTo>
                  <a:lnTo>
                    <a:pt x="51495" y="49135"/>
                  </a:lnTo>
                  <a:lnTo>
                    <a:pt x="53796" y="47640"/>
                  </a:lnTo>
                  <a:lnTo>
                    <a:pt x="55330" y="45650"/>
                  </a:lnTo>
                  <a:lnTo>
                    <a:pt x="57994" y="37223"/>
                  </a:lnTo>
                  <a:lnTo>
                    <a:pt x="58219" y="39033"/>
                  </a:lnTo>
                  <a:lnTo>
                    <a:pt x="58279" y="40905"/>
                  </a:lnTo>
                  <a:lnTo>
                    <a:pt x="57326" y="42153"/>
                  </a:lnTo>
                  <a:lnTo>
                    <a:pt x="53622" y="43539"/>
                  </a:lnTo>
                  <a:lnTo>
                    <a:pt x="52238" y="44901"/>
                  </a:lnTo>
                  <a:lnTo>
                    <a:pt x="50699" y="49060"/>
                  </a:lnTo>
                  <a:lnTo>
                    <a:pt x="49472" y="78974"/>
                  </a:lnTo>
                  <a:lnTo>
                    <a:pt x="50463" y="79439"/>
                  </a:lnTo>
                  <a:lnTo>
                    <a:pt x="57157" y="80245"/>
                  </a:lnTo>
                  <a:lnTo>
                    <a:pt x="65282" y="74206"/>
                  </a:lnTo>
                  <a:lnTo>
                    <a:pt x="73557" y="71266"/>
                  </a:lnTo>
                  <a:lnTo>
                    <a:pt x="97105" y="50479"/>
                  </a:lnTo>
                  <a:lnTo>
                    <a:pt x="100406" y="44594"/>
                  </a:lnTo>
                  <a:lnTo>
                    <a:pt x="101286" y="41635"/>
                  </a:lnTo>
                  <a:lnTo>
                    <a:pt x="102865" y="39663"/>
                  </a:lnTo>
                  <a:lnTo>
                    <a:pt x="107266" y="37472"/>
                  </a:lnTo>
                  <a:lnTo>
                    <a:pt x="109828" y="37880"/>
                  </a:lnTo>
                  <a:lnTo>
                    <a:pt x="119251" y="43561"/>
                  </a:lnTo>
                  <a:lnTo>
                    <a:pt x="125156" y="49067"/>
                  </a:lnTo>
                  <a:lnTo>
                    <a:pt x="127756" y="56865"/>
                  </a:lnTo>
                  <a:lnTo>
                    <a:pt x="130554" y="76647"/>
                  </a:lnTo>
                  <a:lnTo>
                    <a:pt x="136850" y="89150"/>
                  </a:lnTo>
                  <a:lnTo>
                    <a:pt x="138766"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3" name="SMARTInkShape-1309"/>
            <p:cNvSpPr/>
            <p:nvPr/>
          </p:nvSpPr>
          <p:spPr>
            <a:xfrm>
              <a:off x="420208" y="928688"/>
              <a:ext cx="249416" cy="187477"/>
            </a:xfrm>
            <a:custGeom>
              <a:avLst/>
              <a:gdLst/>
              <a:ahLst/>
              <a:cxnLst/>
              <a:rect l="0" t="0" r="0" b="0"/>
              <a:pathLst>
                <a:path w="249416" h="187477">
                  <a:moveTo>
                    <a:pt x="53065" y="89296"/>
                  </a:moveTo>
                  <a:lnTo>
                    <a:pt x="45377" y="81608"/>
                  </a:lnTo>
                  <a:lnTo>
                    <a:pt x="44963" y="82186"/>
                  </a:lnTo>
                  <a:lnTo>
                    <a:pt x="44245" y="88164"/>
                  </a:lnTo>
                  <a:lnTo>
                    <a:pt x="29903" y="104461"/>
                  </a:lnTo>
                  <a:lnTo>
                    <a:pt x="16775" y="132099"/>
                  </a:lnTo>
                  <a:lnTo>
                    <a:pt x="3381" y="148585"/>
                  </a:lnTo>
                  <a:lnTo>
                    <a:pt x="641" y="157685"/>
                  </a:lnTo>
                  <a:lnTo>
                    <a:pt x="0" y="163678"/>
                  </a:lnTo>
                  <a:lnTo>
                    <a:pt x="821" y="165673"/>
                  </a:lnTo>
                  <a:lnTo>
                    <a:pt x="2361" y="167003"/>
                  </a:lnTo>
                  <a:lnTo>
                    <a:pt x="8063" y="169508"/>
                  </a:lnTo>
                  <a:lnTo>
                    <a:pt x="20815" y="157221"/>
                  </a:lnTo>
                  <a:lnTo>
                    <a:pt x="23849" y="151566"/>
                  </a:lnTo>
                  <a:lnTo>
                    <a:pt x="35170" y="116272"/>
                  </a:lnTo>
                  <a:lnTo>
                    <a:pt x="39936" y="120881"/>
                  </a:lnTo>
                  <a:lnTo>
                    <a:pt x="42269" y="125824"/>
                  </a:lnTo>
                  <a:lnTo>
                    <a:pt x="48767" y="150639"/>
                  </a:lnTo>
                  <a:lnTo>
                    <a:pt x="56532" y="162483"/>
                  </a:lnTo>
                  <a:lnTo>
                    <a:pt x="85009" y="183482"/>
                  </a:lnTo>
                  <a:lnTo>
                    <a:pt x="94501" y="186326"/>
                  </a:lnTo>
                  <a:lnTo>
                    <a:pt x="110852" y="187476"/>
                  </a:lnTo>
                  <a:lnTo>
                    <a:pt x="112426" y="186500"/>
                  </a:lnTo>
                  <a:lnTo>
                    <a:pt x="113475" y="184856"/>
                  </a:lnTo>
                  <a:lnTo>
                    <a:pt x="114952" y="177803"/>
                  </a:lnTo>
                  <a:lnTo>
                    <a:pt x="115537" y="150023"/>
                  </a:lnTo>
                  <a:lnTo>
                    <a:pt x="112911" y="143406"/>
                  </a:lnTo>
                  <a:lnTo>
                    <a:pt x="110822" y="140252"/>
                  </a:lnTo>
                  <a:lnTo>
                    <a:pt x="107010" y="119122"/>
                  </a:lnTo>
                  <a:lnTo>
                    <a:pt x="106676" y="108664"/>
                  </a:lnTo>
                  <a:lnTo>
                    <a:pt x="107657" y="108161"/>
                  </a:lnTo>
                  <a:lnTo>
                    <a:pt x="149451" y="104515"/>
                  </a:lnTo>
                  <a:lnTo>
                    <a:pt x="157419" y="101021"/>
                  </a:lnTo>
                  <a:lnTo>
                    <a:pt x="198834" y="98299"/>
                  </a:lnTo>
                  <a:lnTo>
                    <a:pt x="213610" y="98227"/>
                  </a:lnTo>
                  <a:lnTo>
                    <a:pt x="213783" y="110655"/>
                  </a:lnTo>
                  <a:lnTo>
                    <a:pt x="211147" y="116318"/>
                  </a:lnTo>
                  <a:lnTo>
                    <a:pt x="190876" y="148009"/>
                  </a:lnTo>
                  <a:lnTo>
                    <a:pt x="188156" y="157515"/>
                  </a:lnTo>
                  <a:lnTo>
                    <a:pt x="187162" y="172608"/>
                  </a:lnTo>
                  <a:lnTo>
                    <a:pt x="188104" y="174603"/>
                  </a:lnTo>
                  <a:lnTo>
                    <a:pt x="189724" y="175933"/>
                  </a:lnTo>
                  <a:lnTo>
                    <a:pt x="194170" y="178403"/>
                  </a:lnTo>
                  <a:lnTo>
                    <a:pt x="199453" y="182808"/>
                  </a:lnTo>
                  <a:lnTo>
                    <a:pt x="202251" y="183388"/>
                  </a:lnTo>
                  <a:lnTo>
                    <a:pt x="205108" y="182782"/>
                  </a:lnTo>
                  <a:lnTo>
                    <a:pt x="210929" y="180455"/>
                  </a:lnTo>
                  <a:lnTo>
                    <a:pt x="219784" y="178153"/>
                  </a:lnTo>
                  <a:lnTo>
                    <a:pt x="234640" y="166237"/>
                  </a:lnTo>
                  <a:lnTo>
                    <a:pt x="243567" y="152883"/>
                  </a:lnTo>
                  <a:lnTo>
                    <a:pt x="247755" y="141100"/>
                  </a:lnTo>
                  <a:lnTo>
                    <a:pt x="249415" y="98756"/>
                  </a:lnTo>
                  <a:lnTo>
                    <a:pt x="248517" y="67854"/>
                  </a:lnTo>
                  <a:lnTo>
                    <a:pt x="242387" y="51414"/>
                  </a:lnTo>
                  <a:lnTo>
                    <a:pt x="235279" y="38825"/>
                  </a:lnTo>
                  <a:lnTo>
                    <a:pt x="231739" y="23961"/>
                  </a:lnTo>
                  <a:lnTo>
                    <a:pt x="227395" y="16271"/>
                  </a:lnTo>
                  <a:lnTo>
                    <a:pt x="222157" y="12192"/>
                  </a:lnTo>
                  <a:lnTo>
                    <a:pt x="216522" y="9387"/>
                  </a:lnTo>
                  <a:lnTo>
                    <a:pt x="207771" y="3222"/>
                  </a:lnTo>
                  <a:lnTo>
                    <a:pt x="19594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4" name="SMARTInkShape-1310"/>
            <p:cNvSpPr/>
            <p:nvPr/>
          </p:nvSpPr>
          <p:spPr>
            <a:xfrm>
              <a:off x="314305" y="992591"/>
              <a:ext cx="87119" cy="105762"/>
            </a:xfrm>
            <a:custGeom>
              <a:avLst/>
              <a:gdLst/>
              <a:ahLst/>
              <a:cxnLst/>
              <a:rect l="0" t="0" r="0" b="0"/>
              <a:pathLst>
                <a:path w="87119" h="105762">
                  <a:moveTo>
                    <a:pt x="51812" y="70042"/>
                  </a:moveTo>
                  <a:lnTo>
                    <a:pt x="51812" y="62353"/>
                  </a:lnTo>
                  <a:lnTo>
                    <a:pt x="76024" y="34269"/>
                  </a:lnTo>
                  <a:lnTo>
                    <a:pt x="78448" y="28346"/>
                  </a:lnTo>
                  <a:lnTo>
                    <a:pt x="84399" y="19433"/>
                  </a:lnTo>
                  <a:lnTo>
                    <a:pt x="87118" y="9297"/>
                  </a:lnTo>
                  <a:lnTo>
                    <a:pt x="79806" y="0"/>
                  </a:lnTo>
                  <a:lnTo>
                    <a:pt x="78412" y="527"/>
                  </a:lnTo>
                  <a:lnTo>
                    <a:pt x="71710" y="5017"/>
                  </a:lnTo>
                  <a:lnTo>
                    <a:pt x="66278" y="6415"/>
                  </a:lnTo>
                  <a:lnTo>
                    <a:pt x="64433" y="7780"/>
                  </a:lnTo>
                  <a:lnTo>
                    <a:pt x="63202" y="9683"/>
                  </a:lnTo>
                  <a:lnTo>
                    <a:pt x="62382" y="11943"/>
                  </a:lnTo>
                  <a:lnTo>
                    <a:pt x="28170" y="49395"/>
                  </a:lnTo>
                  <a:lnTo>
                    <a:pt x="883" y="87724"/>
                  </a:lnTo>
                  <a:lnTo>
                    <a:pt x="0" y="90759"/>
                  </a:lnTo>
                  <a:lnTo>
                    <a:pt x="403" y="93775"/>
                  </a:lnTo>
                  <a:lnTo>
                    <a:pt x="3498" y="99772"/>
                  </a:lnTo>
                  <a:lnTo>
                    <a:pt x="5712" y="101768"/>
                  </a:lnTo>
                  <a:lnTo>
                    <a:pt x="10818" y="103986"/>
                  </a:lnTo>
                  <a:lnTo>
                    <a:pt x="25023" y="1057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5" name="SMARTInkShape-1311"/>
            <p:cNvSpPr/>
            <p:nvPr/>
          </p:nvSpPr>
          <p:spPr>
            <a:xfrm>
              <a:off x="160734" y="964406"/>
              <a:ext cx="26790" cy="187525"/>
            </a:xfrm>
            <a:custGeom>
              <a:avLst/>
              <a:gdLst/>
              <a:ahLst/>
              <a:cxnLst/>
              <a:rect l="0" t="0" r="0" b="0"/>
              <a:pathLst>
                <a:path w="26790" h="187525">
                  <a:moveTo>
                    <a:pt x="0" y="0"/>
                  </a:moveTo>
                  <a:lnTo>
                    <a:pt x="7068" y="16782"/>
                  </a:lnTo>
                  <a:lnTo>
                    <a:pt x="13562" y="58750"/>
                  </a:lnTo>
                  <a:lnTo>
                    <a:pt x="17294" y="98908"/>
                  </a:lnTo>
                  <a:lnTo>
                    <a:pt x="20338" y="122572"/>
                  </a:lnTo>
                  <a:lnTo>
                    <a:pt x="25515" y="148346"/>
                  </a:lnTo>
                  <a:lnTo>
                    <a:pt x="26756" y="182277"/>
                  </a:lnTo>
                  <a:lnTo>
                    <a:pt x="25775" y="184026"/>
                  </a:lnTo>
                  <a:lnTo>
                    <a:pt x="24129" y="185192"/>
                  </a:lnTo>
                  <a:lnTo>
                    <a:pt x="22039" y="185969"/>
                  </a:lnTo>
                  <a:lnTo>
                    <a:pt x="21638" y="186487"/>
                  </a:lnTo>
                  <a:lnTo>
                    <a:pt x="22363" y="186833"/>
                  </a:lnTo>
                  <a:lnTo>
                    <a:pt x="26789"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6" name="SMARTInkShape-1312"/>
            <p:cNvSpPr/>
            <p:nvPr/>
          </p:nvSpPr>
          <p:spPr>
            <a:xfrm>
              <a:off x="133945" y="893501"/>
              <a:ext cx="178595" cy="213781"/>
            </a:xfrm>
            <a:custGeom>
              <a:avLst/>
              <a:gdLst/>
              <a:ahLst/>
              <a:cxnLst/>
              <a:rect l="0" t="0" r="0" b="0"/>
              <a:pathLst>
                <a:path w="178595" h="213781">
                  <a:moveTo>
                    <a:pt x="0" y="61976"/>
                  </a:moveTo>
                  <a:lnTo>
                    <a:pt x="0" y="49547"/>
                  </a:lnTo>
                  <a:lnTo>
                    <a:pt x="4741" y="36244"/>
                  </a:lnTo>
                  <a:lnTo>
                    <a:pt x="12429" y="24476"/>
                  </a:lnTo>
                  <a:lnTo>
                    <a:pt x="36572" y="8555"/>
                  </a:lnTo>
                  <a:lnTo>
                    <a:pt x="48004" y="3506"/>
                  </a:lnTo>
                  <a:lnTo>
                    <a:pt x="82181" y="0"/>
                  </a:lnTo>
                  <a:lnTo>
                    <a:pt x="116936" y="7203"/>
                  </a:lnTo>
                  <a:lnTo>
                    <a:pt x="124070" y="10512"/>
                  </a:lnTo>
                  <a:lnTo>
                    <a:pt x="136735" y="20721"/>
                  </a:lnTo>
                  <a:lnTo>
                    <a:pt x="140146" y="29088"/>
                  </a:lnTo>
                  <a:lnTo>
                    <a:pt x="142716" y="60406"/>
                  </a:lnTo>
                  <a:lnTo>
                    <a:pt x="140158" y="68885"/>
                  </a:lnTo>
                  <a:lnTo>
                    <a:pt x="125692" y="87153"/>
                  </a:lnTo>
                  <a:lnTo>
                    <a:pt x="98369" y="119797"/>
                  </a:lnTo>
                  <a:lnTo>
                    <a:pt x="89339" y="125741"/>
                  </a:lnTo>
                  <a:lnTo>
                    <a:pt x="73204" y="140652"/>
                  </a:lnTo>
                  <a:lnTo>
                    <a:pt x="73608" y="141216"/>
                  </a:lnTo>
                  <a:lnTo>
                    <a:pt x="76702" y="141842"/>
                  </a:lnTo>
                  <a:lnTo>
                    <a:pt x="77924" y="143001"/>
                  </a:lnTo>
                  <a:lnTo>
                    <a:pt x="79281" y="146935"/>
                  </a:lnTo>
                  <a:lnTo>
                    <a:pt x="80636" y="148381"/>
                  </a:lnTo>
                  <a:lnTo>
                    <a:pt x="84786" y="149987"/>
                  </a:lnTo>
                  <a:lnTo>
                    <a:pt x="89938" y="155993"/>
                  </a:lnTo>
                  <a:lnTo>
                    <a:pt x="101330" y="171277"/>
                  </a:lnTo>
                  <a:lnTo>
                    <a:pt x="143113" y="195888"/>
                  </a:lnTo>
                  <a:lnTo>
                    <a:pt x="178594" y="2137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7" name="SMARTInkShape-1313"/>
            <p:cNvSpPr/>
            <p:nvPr/>
          </p:nvSpPr>
          <p:spPr>
            <a:xfrm>
              <a:off x="1285875" y="1035844"/>
              <a:ext cx="8931" cy="8930"/>
            </a:xfrm>
            <a:custGeom>
              <a:avLst/>
              <a:gdLst/>
              <a:ahLst/>
              <a:cxnLst/>
              <a:rect l="0" t="0" r="0" b="0"/>
              <a:pathLst>
                <a:path w="8931" h="8930">
                  <a:moveTo>
                    <a:pt x="8930" y="0"/>
                  </a:moveTo>
                  <a:lnTo>
                    <a:pt x="8930" y="4740"/>
                  </a:lnTo>
                  <a:lnTo>
                    <a:pt x="7938" y="6137"/>
                  </a:lnTo>
                  <a:lnTo>
                    <a:pt x="6284" y="7068"/>
                  </a:lnTo>
                  <a:lnTo>
                    <a:pt x="0"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8" name="SMARTInkShape-1314"/>
            <p:cNvSpPr/>
            <p:nvPr/>
          </p:nvSpPr>
          <p:spPr>
            <a:xfrm>
              <a:off x="1143190" y="919758"/>
              <a:ext cx="89059" cy="125006"/>
            </a:xfrm>
            <a:custGeom>
              <a:avLst/>
              <a:gdLst/>
              <a:ahLst/>
              <a:cxnLst/>
              <a:rect l="0" t="0" r="0" b="0"/>
              <a:pathLst>
                <a:path w="89059" h="125006">
                  <a:moveTo>
                    <a:pt x="80177" y="0"/>
                  </a:moveTo>
                  <a:lnTo>
                    <a:pt x="58928" y="0"/>
                  </a:lnTo>
                  <a:lnTo>
                    <a:pt x="14747" y="14821"/>
                  </a:lnTo>
                  <a:lnTo>
                    <a:pt x="7110" y="16509"/>
                  </a:lnTo>
                  <a:lnTo>
                    <a:pt x="4677" y="17951"/>
                  </a:lnTo>
                  <a:lnTo>
                    <a:pt x="3054" y="19905"/>
                  </a:lnTo>
                  <a:lnTo>
                    <a:pt x="1252" y="24721"/>
                  </a:lnTo>
                  <a:lnTo>
                    <a:pt x="0" y="38815"/>
                  </a:lnTo>
                  <a:lnTo>
                    <a:pt x="2540" y="44701"/>
                  </a:lnTo>
                  <a:lnTo>
                    <a:pt x="4607" y="47660"/>
                  </a:lnTo>
                  <a:lnTo>
                    <a:pt x="27623" y="62512"/>
                  </a:lnTo>
                  <a:lnTo>
                    <a:pt x="45873" y="74415"/>
                  </a:lnTo>
                  <a:lnTo>
                    <a:pt x="69180" y="93719"/>
                  </a:lnTo>
                  <a:lnTo>
                    <a:pt x="76282" y="97215"/>
                  </a:lnTo>
                  <a:lnTo>
                    <a:pt x="82745" y="102076"/>
                  </a:lnTo>
                  <a:lnTo>
                    <a:pt x="86280" y="107544"/>
                  </a:lnTo>
                  <a:lnTo>
                    <a:pt x="88735" y="115953"/>
                  </a:lnTo>
                  <a:lnTo>
                    <a:pt x="89058" y="123626"/>
                  </a:lnTo>
                  <a:lnTo>
                    <a:pt x="88082" y="124089"/>
                  </a:lnTo>
                  <a:lnTo>
                    <a:pt x="51607" y="125005"/>
                  </a:lnTo>
                  <a:lnTo>
                    <a:pt x="49224" y="124016"/>
                  </a:lnTo>
                  <a:lnTo>
                    <a:pt x="47635" y="122365"/>
                  </a:lnTo>
                  <a:lnTo>
                    <a:pt x="44458"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9" name="SMARTInkShape-1315"/>
            <p:cNvSpPr/>
            <p:nvPr/>
          </p:nvSpPr>
          <p:spPr>
            <a:xfrm>
              <a:off x="1125141" y="1053703"/>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0" name="SMARTInkShape-1316"/>
            <p:cNvSpPr/>
            <p:nvPr/>
          </p:nvSpPr>
          <p:spPr>
            <a:xfrm>
              <a:off x="973336" y="1017984"/>
              <a:ext cx="53579" cy="8931"/>
            </a:xfrm>
            <a:custGeom>
              <a:avLst/>
              <a:gdLst/>
              <a:ahLst/>
              <a:cxnLst/>
              <a:rect l="0" t="0" r="0" b="0"/>
              <a:pathLst>
                <a:path w="53579" h="8931">
                  <a:moveTo>
                    <a:pt x="0" y="8930"/>
                  </a:moveTo>
                  <a:lnTo>
                    <a:pt x="7688" y="1242"/>
                  </a:lnTo>
                  <a:lnTo>
                    <a:pt x="13302" y="368"/>
                  </a:lnTo>
                  <a:lnTo>
                    <a:pt x="535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1" name="SMARTInkShape-1317"/>
            <p:cNvSpPr/>
            <p:nvPr/>
          </p:nvSpPr>
          <p:spPr>
            <a:xfrm>
              <a:off x="1026914" y="919758"/>
              <a:ext cx="26790" cy="125016"/>
            </a:xfrm>
            <a:custGeom>
              <a:avLst/>
              <a:gdLst/>
              <a:ahLst/>
              <a:cxnLst/>
              <a:rect l="0" t="0" r="0" b="0"/>
              <a:pathLst>
                <a:path w="26790" h="125016">
                  <a:moveTo>
                    <a:pt x="26789" y="0"/>
                  </a:moveTo>
                  <a:lnTo>
                    <a:pt x="26789" y="13302"/>
                  </a:lnTo>
                  <a:lnTo>
                    <a:pt x="18411" y="46797"/>
                  </a:lnTo>
                  <a:lnTo>
                    <a:pt x="17112" y="56517"/>
                  </a:lnTo>
                  <a:lnTo>
                    <a:pt x="10840" y="73488"/>
                  </a:lnTo>
                  <a:lnTo>
                    <a:pt x="8012" y="110048"/>
                  </a:lnTo>
                  <a:lnTo>
                    <a:pt x="0"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01" name="SMARTInkShape-Group266"/>
          <p:cNvGrpSpPr/>
          <p:nvPr/>
        </p:nvGrpSpPr>
        <p:grpSpPr>
          <a:xfrm>
            <a:off x="517931" y="1080492"/>
            <a:ext cx="999594" cy="267846"/>
            <a:chOff x="517931" y="1080492"/>
            <a:chExt cx="999594" cy="267846"/>
          </a:xfrm>
        </p:grpSpPr>
        <p:sp>
          <p:nvSpPr>
            <p:cNvPr id="2093" name="SMARTInkShape-1318"/>
            <p:cNvSpPr/>
            <p:nvPr/>
          </p:nvSpPr>
          <p:spPr>
            <a:xfrm>
              <a:off x="982268" y="1196701"/>
              <a:ext cx="160733" cy="71306"/>
            </a:xfrm>
            <a:custGeom>
              <a:avLst/>
              <a:gdLst/>
              <a:ahLst/>
              <a:cxnLst/>
              <a:rect l="0" t="0" r="0" b="0"/>
              <a:pathLst>
                <a:path w="160733" h="71306">
                  <a:moveTo>
                    <a:pt x="17857" y="53455"/>
                  </a:moveTo>
                  <a:lnTo>
                    <a:pt x="17857" y="61144"/>
                  </a:lnTo>
                  <a:lnTo>
                    <a:pt x="16865" y="61557"/>
                  </a:lnTo>
                  <a:lnTo>
                    <a:pt x="10169" y="62276"/>
                  </a:lnTo>
                  <a:lnTo>
                    <a:pt x="9479" y="64982"/>
                  </a:lnTo>
                  <a:lnTo>
                    <a:pt x="8930" y="71282"/>
                  </a:lnTo>
                  <a:lnTo>
                    <a:pt x="4188" y="71305"/>
                  </a:lnTo>
                  <a:lnTo>
                    <a:pt x="2791" y="70316"/>
                  </a:lnTo>
                  <a:lnTo>
                    <a:pt x="1860" y="68664"/>
                  </a:lnTo>
                  <a:lnTo>
                    <a:pt x="243" y="62220"/>
                  </a:lnTo>
                  <a:lnTo>
                    <a:pt x="0" y="32583"/>
                  </a:lnTo>
                  <a:lnTo>
                    <a:pt x="2645" y="26650"/>
                  </a:lnTo>
                  <a:lnTo>
                    <a:pt x="6135" y="20706"/>
                  </a:lnTo>
                  <a:lnTo>
                    <a:pt x="7686" y="14757"/>
                  </a:lnTo>
                  <a:lnTo>
                    <a:pt x="9092" y="12773"/>
                  </a:lnTo>
                  <a:lnTo>
                    <a:pt x="11022" y="11451"/>
                  </a:lnTo>
                  <a:lnTo>
                    <a:pt x="13300" y="10570"/>
                  </a:lnTo>
                  <a:lnTo>
                    <a:pt x="14819" y="8990"/>
                  </a:lnTo>
                  <a:lnTo>
                    <a:pt x="16507" y="4589"/>
                  </a:lnTo>
                  <a:lnTo>
                    <a:pt x="17949" y="3018"/>
                  </a:lnTo>
                  <a:lnTo>
                    <a:pt x="22197" y="1273"/>
                  </a:lnTo>
                  <a:lnTo>
                    <a:pt x="38813" y="0"/>
                  </a:lnTo>
                  <a:lnTo>
                    <a:pt x="44699" y="2577"/>
                  </a:lnTo>
                  <a:lnTo>
                    <a:pt x="50623" y="6038"/>
                  </a:lnTo>
                  <a:lnTo>
                    <a:pt x="62510" y="8260"/>
                  </a:lnTo>
                  <a:lnTo>
                    <a:pt x="65485" y="8442"/>
                  </a:lnTo>
                  <a:lnTo>
                    <a:pt x="71437" y="11291"/>
                  </a:lnTo>
                  <a:lnTo>
                    <a:pt x="74413" y="13439"/>
                  </a:lnTo>
                  <a:lnTo>
                    <a:pt x="77719" y="18472"/>
                  </a:lnTo>
                  <a:lnTo>
                    <a:pt x="80181" y="24017"/>
                  </a:lnTo>
                  <a:lnTo>
                    <a:pt x="95742" y="44545"/>
                  </a:lnTo>
                  <a:lnTo>
                    <a:pt x="98079" y="60622"/>
                  </a:lnTo>
                  <a:lnTo>
                    <a:pt x="98224" y="71278"/>
                  </a:lnTo>
                  <a:lnTo>
                    <a:pt x="98224" y="41426"/>
                  </a:lnTo>
                  <a:lnTo>
                    <a:pt x="99216" y="39483"/>
                  </a:lnTo>
                  <a:lnTo>
                    <a:pt x="100870" y="38187"/>
                  </a:lnTo>
                  <a:lnTo>
                    <a:pt x="102965" y="37323"/>
                  </a:lnTo>
                  <a:lnTo>
                    <a:pt x="104361" y="35755"/>
                  </a:lnTo>
                  <a:lnTo>
                    <a:pt x="105913" y="31367"/>
                  </a:lnTo>
                  <a:lnTo>
                    <a:pt x="106786" y="23319"/>
                  </a:lnTo>
                  <a:lnTo>
                    <a:pt x="107901" y="21458"/>
                  </a:lnTo>
                  <a:lnTo>
                    <a:pt x="109636" y="20217"/>
                  </a:lnTo>
                  <a:lnTo>
                    <a:pt x="111785" y="19390"/>
                  </a:lnTo>
                  <a:lnTo>
                    <a:pt x="113218" y="17847"/>
                  </a:lnTo>
                  <a:lnTo>
                    <a:pt x="114810" y="13486"/>
                  </a:lnTo>
                  <a:lnTo>
                    <a:pt x="116227" y="11926"/>
                  </a:lnTo>
                  <a:lnTo>
                    <a:pt x="123660" y="9218"/>
                  </a:lnTo>
                  <a:lnTo>
                    <a:pt x="138280" y="8817"/>
                  </a:lnTo>
                  <a:lnTo>
                    <a:pt x="143477" y="11457"/>
                  </a:lnTo>
                  <a:lnTo>
                    <a:pt x="150158" y="16496"/>
                  </a:lnTo>
                  <a:lnTo>
                    <a:pt x="151071" y="19831"/>
                  </a:lnTo>
                  <a:lnTo>
                    <a:pt x="151315" y="22109"/>
                  </a:lnTo>
                  <a:lnTo>
                    <a:pt x="154232" y="27287"/>
                  </a:lnTo>
                  <a:lnTo>
                    <a:pt x="157843" y="32895"/>
                  </a:lnTo>
                  <a:lnTo>
                    <a:pt x="160351" y="42798"/>
                  </a:lnTo>
                  <a:lnTo>
                    <a:pt x="160732" y="534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4" name="SMARTInkShape-1319"/>
            <p:cNvSpPr/>
            <p:nvPr/>
          </p:nvSpPr>
          <p:spPr>
            <a:xfrm>
              <a:off x="1205508" y="1196578"/>
              <a:ext cx="8931" cy="44650"/>
            </a:xfrm>
            <a:custGeom>
              <a:avLst/>
              <a:gdLst/>
              <a:ahLst/>
              <a:cxnLst/>
              <a:rect l="0" t="0" r="0" b="0"/>
              <a:pathLst>
                <a:path w="8931" h="44650">
                  <a:moveTo>
                    <a:pt x="0" y="0"/>
                  </a:moveTo>
                  <a:lnTo>
                    <a:pt x="0" y="30170"/>
                  </a:lnTo>
                  <a:lnTo>
                    <a:pt x="992" y="32019"/>
                  </a:lnTo>
                  <a:lnTo>
                    <a:pt x="2646" y="33253"/>
                  </a:lnTo>
                  <a:lnTo>
                    <a:pt x="4740" y="34075"/>
                  </a:lnTo>
                  <a:lnTo>
                    <a:pt x="6137" y="35615"/>
                  </a:lnTo>
                  <a:lnTo>
                    <a:pt x="8930"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5" name="SMARTInkShape-1320"/>
            <p:cNvSpPr/>
            <p:nvPr/>
          </p:nvSpPr>
          <p:spPr>
            <a:xfrm>
              <a:off x="1196578" y="1125141"/>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6" name="SMARTInkShape-1321"/>
            <p:cNvSpPr/>
            <p:nvPr/>
          </p:nvSpPr>
          <p:spPr>
            <a:xfrm>
              <a:off x="705813" y="1152333"/>
              <a:ext cx="133579" cy="177778"/>
            </a:xfrm>
            <a:custGeom>
              <a:avLst/>
              <a:gdLst/>
              <a:ahLst/>
              <a:cxnLst/>
              <a:rect l="0" t="0" r="0" b="0"/>
              <a:pathLst>
                <a:path w="133579" h="177778">
                  <a:moveTo>
                    <a:pt x="8562" y="35315"/>
                  </a:moveTo>
                  <a:lnTo>
                    <a:pt x="3821" y="35315"/>
                  </a:lnTo>
                  <a:lnTo>
                    <a:pt x="2425" y="34323"/>
                  </a:lnTo>
                  <a:lnTo>
                    <a:pt x="1494" y="32670"/>
                  </a:lnTo>
                  <a:lnTo>
                    <a:pt x="0" y="22887"/>
                  </a:lnTo>
                  <a:lnTo>
                    <a:pt x="870" y="21076"/>
                  </a:lnTo>
                  <a:lnTo>
                    <a:pt x="2442" y="19870"/>
                  </a:lnTo>
                  <a:lnTo>
                    <a:pt x="4482" y="19065"/>
                  </a:lnTo>
                  <a:lnTo>
                    <a:pt x="5842" y="17536"/>
                  </a:lnTo>
                  <a:lnTo>
                    <a:pt x="7353" y="13192"/>
                  </a:lnTo>
                  <a:lnTo>
                    <a:pt x="8748" y="11637"/>
                  </a:lnTo>
                  <a:lnTo>
                    <a:pt x="26607" y="1641"/>
                  </a:lnTo>
                  <a:lnTo>
                    <a:pt x="38364" y="0"/>
                  </a:lnTo>
                  <a:lnTo>
                    <a:pt x="44297" y="2422"/>
                  </a:lnTo>
                  <a:lnTo>
                    <a:pt x="50241" y="5813"/>
                  </a:lnTo>
                  <a:lnTo>
                    <a:pt x="59166" y="8715"/>
                  </a:lnTo>
                  <a:lnTo>
                    <a:pt x="68094" y="14425"/>
                  </a:lnTo>
                  <a:lnTo>
                    <a:pt x="77023" y="17550"/>
                  </a:lnTo>
                  <a:lnTo>
                    <a:pt x="82976" y="21797"/>
                  </a:lnTo>
                  <a:lnTo>
                    <a:pt x="91906" y="34507"/>
                  </a:lnTo>
                  <a:lnTo>
                    <a:pt x="105392" y="64983"/>
                  </a:lnTo>
                  <a:lnTo>
                    <a:pt x="109251" y="82597"/>
                  </a:lnTo>
                  <a:lnTo>
                    <a:pt x="111406" y="87672"/>
                  </a:lnTo>
                  <a:lnTo>
                    <a:pt x="111852" y="92048"/>
                  </a:lnTo>
                  <a:lnTo>
                    <a:pt x="105967" y="129665"/>
                  </a:lnTo>
                  <a:lnTo>
                    <a:pt x="99754" y="142294"/>
                  </a:lnTo>
                  <a:lnTo>
                    <a:pt x="99123" y="145330"/>
                  </a:lnTo>
                  <a:lnTo>
                    <a:pt x="93493" y="154343"/>
                  </a:lnTo>
                  <a:lnTo>
                    <a:pt x="75746" y="173478"/>
                  </a:lnTo>
                  <a:lnTo>
                    <a:pt x="70502" y="176096"/>
                  </a:lnTo>
                  <a:lnTo>
                    <a:pt x="63792" y="177777"/>
                  </a:lnTo>
                  <a:lnTo>
                    <a:pt x="46908" y="170466"/>
                  </a:lnTo>
                  <a:lnTo>
                    <a:pt x="36823" y="161678"/>
                  </a:lnTo>
                  <a:lnTo>
                    <a:pt x="37325" y="161229"/>
                  </a:lnTo>
                  <a:lnTo>
                    <a:pt x="40528" y="160730"/>
                  </a:lnTo>
                  <a:lnTo>
                    <a:pt x="41779" y="159605"/>
                  </a:lnTo>
                  <a:lnTo>
                    <a:pt x="43169" y="155709"/>
                  </a:lnTo>
                  <a:lnTo>
                    <a:pt x="43951" y="147937"/>
                  </a:lnTo>
                  <a:lnTo>
                    <a:pt x="45053" y="146115"/>
                  </a:lnTo>
                  <a:lnTo>
                    <a:pt x="46780" y="144901"/>
                  </a:lnTo>
                  <a:lnTo>
                    <a:pt x="53951" y="143191"/>
                  </a:lnTo>
                  <a:lnTo>
                    <a:pt x="95056" y="142480"/>
                  </a:lnTo>
                  <a:lnTo>
                    <a:pt x="109706" y="143466"/>
                  </a:lnTo>
                  <a:lnTo>
                    <a:pt x="133578" y="1514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7" name="SMARTInkShape-1322"/>
            <p:cNvSpPr/>
            <p:nvPr/>
          </p:nvSpPr>
          <p:spPr>
            <a:xfrm>
              <a:off x="1259086" y="1080492"/>
              <a:ext cx="26790" cy="125017"/>
            </a:xfrm>
            <a:custGeom>
              <a:avLst/>
              <a:gdLst/>
              <a:ahLst/>
              <a:cxnLst/>
              <a:rect l="0" t="0" r="0" b="0"/>
              <a:pathLst>
                <a:path w="26790" h="125017">
                  <a:moveTo>
                    <a:pt x="0" y="0"/>
                  </a:moveTo>
                  <a:lnTo>
                    <a:pt x="0" y="7689"/>
                  </a:lnTo>
                  <a:lnTo>
                    <a:pt x="6137" y="15814"/>
                  </a:lnTo>
                  <a:lnTo>
                    <a:pt x="8102" y="24088"/>
                  </a:lnTo>
                  <a:lnTo>
                    <a:pt x="8927" y="68434"/>
                  </a:lnTo>
                  <a:lnTo>
                    <a:pt x="8929" y="80029"/>
                  </a:lnTo>
                  <a:lnTo>
                    <a:pt x="11575" y="87824"/>
                  </a:lnTo>
                  <a:lnTo>
                    <a:pt x="15066" y="94595"/>
                  </a:lnTo>
                  <a:lnTo>
                    <a:pt x="17750" y="114297"/>
                  </a:lnTo>
                  <a:lnTo>
                    <a:pt x="17827" y="120296"/>
                  </a:lnTo>
                  <a:lnTo>
                    <a:pt x="18830" y="121869"/>
                  </a:lnTo>
                  <a:lnTo>
                    <a:pt x="20491" y="122918"/>
                  </a:lnTo>
                  <a:lnTo>
                    <a:pt x="26789"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8" name="SMARTInkShape-1323"/>
            <p:cNvSpPr/>
            <p:nvPr/>
          </p:nvSpPr>
          <p:spPr>
            <a:xfrm>
              <a:off x="1307623" y="1107401"/>
              <a:ext cx="82125" cy="89178"/>
            </a:xfrm>
            <a:custGeom>
              <a:avLst/>
              <a:gdLst/>
              <a:ahLst/>
              <a:cxnLst/>
              <a:rect l="0" t="0" r="0" b="0"/>
              <a:pathLst>
                <a:path w="82125" h="89178">
                  <a:moveTo>
                    <a:pt x="5041" y="53458"/>
                  </a:moveTo>
                  <a:lnTo>
                    <a:pt x="5041" y="48718"/>
                  </a:lnTo>
                  <a:lnTo>
                    <a:pt x="6033" y="47322"/>
                  </a:lnTo>
                  <a:lnTo>
                    <a:pt x="7687" y="46391"/>
                  </a:lnTo>
                  <a:lnTo>
                    <a:pt x="14135" y="44774"/>
                  </a:lnTo>
                  <a:lnTo>
                    <a:pt x="21550" y="44561"/>
                  </a:lnTo>
                  <a:lnTo>
                    <a:pt x="42899" y="52220"/>
                  </a:lnTo>
                  <a:lnTo>
                    <a:pt x="46155" y="51641"/>
                  </a:lnTo>
                  <a:lnTo>
                    <a:pt x="58509" y="46228"/>
                  </a:lnTo>
                  <a:lnTo>
                    <a:pt x="65763" y="44864"/>
                  </a:lnTo>
                  <a:lnTo>
                    <a:pt x="74325" y="38458"/>
                  </a:lnTo>
                  <a:lnTo>
                    <a:pt x="79821" y="36870"/>
                  </a:lnTo>
                  <a:lnTo>
                    <a:pt x="80691" y="35454"/>
                  </a:lnTo>
                  <a:lnTo>
                    <a:pt x="80279" y="33518"/>
                  </a:lnTo>
                  <a:lnTo>
                    <a:pt x="79012" y="31235"/>
                  </a:lnTo>
                  <a:lnTo>
                    <a:pt x="79160" y="29713"/>
                  </a:lnTo>
                  <a:lnTo>
                    <a:pt x="80250" y="28698"/>
                  </a:lnTo>
                  <a:lnTo>
                    <a:pt x="81970" y="28022"/>
                  </a:lnTo>
                  <a:lnTo>
                    <a:pt x="82124" y="26579"/>
                  </a:lnTo>
                  <a:lnTo>
                    <a:pt x="77105" y="17654"/>
                  </a:lnTo>
                  <a:lnTo>
                    <a:pt x="76757" y="13402"/>
                  </a:lnTo>
                  <a:lnTo>
                    <a:pt x="75672" y="11871"/>
                  </a:lnTo>
                  <a:lnTo>
                    <a:pt x="73956" y="10851"/>
                  </a:lnTo>
                  <a:lnTo>
                    <a:pt x="71821" y="10171"/>
                  </a:lnTo>
                  <a:lnTo>
                    <a:pt x="70397" y="8725"/>
                  </a:lnTo>
                  <a:lnTo>
                    <a:pt x="68814" y="4473"/>
                  </a:lnTo>
                  <a:lnTo>
                    <a:pt x="67400" y="2942"/>
                  </a:lnTo>
                  <a:lnTo>
                    <a:pt x="63183" y="1241"/>
                  </a:lnTo>
                  <a:lnTo>
                    <a:pt x="46591" y="0"/>
                  </a:lnTo>
                  <a:lnTo>
                    <a:pt x="40706" y="2579"/>
                  </a:lnTo>
                  <a:lnTo>
                    <a:pt x="25870" y="14126"/>
                  </a:lnTo>
                  <a:lnTo>
                    <a:pt x="13969" y="19672"/>
                  </a:lnTo>
                  <a:lnTo>
                    <a:pt x="10993" y="22004"/>
                  </a:lnTo>
                  <a:lnTo>
                    <a:pt x="7687" y="27242"/>
                  </a:lnTo>
                  <a:lnTo>
                    <a:pt x="5564" y="33948"/>
                  </a:lnTo>
                  <a:lnTo>
                    <a:pt x="455" y="39850"/>
                  </a:lnTo>
                  <a:lnTo>
                    <a:pt x="0" y="42402"/>
                  </a:lnTo>
                  <a:lnTo>
                    <a:pt x="688" y="45095"/>
                  </a:lnTo>
                  <a:lnTo>
                    <a:pt x="3106" y="50734"/>
                  </a:lnTo>
                  <a:lnTo>
                    <a:pt x="4786" y="65398"/>
                  </a:lnTo>
                  <a:lnTo>
                    <a:pt x="5863" y="67371"/>
                  </a:lnTo>
                  <a:lnTo>
                    <a:pt x="7574" y="68687"/>
                  </a:lnTo>
                  <a:lnTo>
                    <a:pt x="12120" y="71141"/>
                  </a:lnTo>
                  <a:lnTo>
                    <a:pt x="20257" y="77108"/>
                  </a:lnTo>
                  <a:lnTo>
                    <a:pt x="28952" y="80309"/>
                  </a:lnTo>
                  <a:lnTo>
                    <a:pt x="37813" y="86109"/>
                  </a:lnTo>
                  <a:lnTo>
                    <a:pt x="46722" y="88268"/>
                  </a:lnTo>
                  <a:lnTo>
                    <a:pt x="67549" y="891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9" name="SMARTInkShape-1324"/>
            <p:cNvSpPr/>
            <p:nvPr/>
          </p:nvSpPr>
          <p:spPr>
            <a:xfrm>
              <a:off x="1446609" y="1089454"/>
              <a:ext cx="70916" cy="89266"/>
            </a:xfrm>
            <a:custGeom>
              <a:avLst/>
              <a:gdLst/>
              <a:ahLst/>
              <a:cxnLst/>
              <a:rect l="0" t="0" r="0" b="0"/>
              <a:pathLst>
                <a:path w="70916" h="89266">
                  <a:moveTo>
                    <a:pt x="44649" y="8898"/>
                  </a:moveTo>
                  <a:lnTo>
                    <a:pt x="44649" y="1209"/>
                  </a:lnTo>
                  <a:lnTo>
                    <a:pt x="43657" y="795"/>
                  </a:lnTo>
                  <a:lnTo>
                    <a:pt x="31346" y="0"/>
                  </a:lnTo>
                  <a:lnTo>
                    <a:pt x="26169" y="2628"/>
                  </a:lnTo>
                  <a:lnTo>
                    <a:pt x="10658" y="16219"/>
                  </a:lnTo>
                  <a:lnTo>
                    <a:pt x="9698" y="19758"/>
                  </a:lnTo>
                  <a:lnTo>
                    <a:pt x="9082" y="30115"/>
                  </a:lnTo>
                  <a:lnTo>
                    <a:pt x="10023" y="31972"/>
                  </a:lnTo>
                  <a:lnTo>
                    <a:pt x="11643" y="33210"/>
                  </a:lnTo>
                  <a:lnTo>
                    <a:pt x="16089" y="35578"/>
                  </a:lnTo>
                  <a:lnTo>
                    <a:pt x="21372" y="39938"/>
                  </a:lnTo>
                  <a:lnTo>
                    <a:pt x="32849" y="55966"/>
                  </a:lnTo>
                  <a:lnTo>
                    <a:pt x="50611" y="68041"/>
                  </a:lnTo>
                  <a:lnTo>
                    <a:pt x="59534" y="70409"/>
                  </a:lnTo>
                  <a:lnTo>
                    <a:pt x="65486" y="70962"/>
                  </a:lnTo>
                  <a:lnTo>
                    <a:pt x="67470" y="72102"/>
                  </a:lnTo>
                  <a:lnTo>
                    <a:pt x="68792" y="73854"/>
                  </a:lnTo>
                  <a:lnTo>
                    <a:pt x="70915" y="79055"/>
                  </a:lnTo>
                  <a:lnTo>
                    <a:pt x="70097" y="79482"/>
                  </a:lnTo>
                  <a:lnTo>
                    <a:pt x="55615" y="81305"/>
                  </a:lnTo>
                  <a:lnTo>
                    <a:pt x="47347" y="86465"/>
                  </a:lnTo>
                  <a:lnTo>
                    <a:pt x="37621" y="88435"/>
                  </a:lnTo>
                  <a:lnTo>
                    <a:pt x="0" y="892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0" name="SMARTInkShape-1325"/>
            <p:cNvSpPr/>
            <p:nvPr/>
          </p:nvSpPr>
          <p:spPr>
            <a:xfrm>
              <a:off x="517931" y="1161270"/>
              <a:ext cx="125008" cy="187068"/>
            </a:xfrm>
            <a:custGeom>
              <a:avLst/>
              <a:gdLst/>
              <a:ahLst/>
              <a:cxnLst/>
              <a:rect l="0" t="0" r="0" b="0"/>
              <a:pathLst>
                <a:path w="125008" h="187068">
                  <a:moveTo>
                    <a:pt x="8921" y="53168"/>
                  </a:moveTo>
                  <a:lnTo>
                    <a:pt x="4180" y="53168"/>
                  </a:lnTo>
                  <a:lnTo>
                    <a:pt x="2784" y="52175"/>
                  </a:lnTo>
                  <a:lnTo>
                    <a:pt x="1853" y="50522"/>
                  </a:lnTo>
                  <a:lnTo>
                    <a:pt x="236" y="44073"/>
                  </a:lnTo>
                  <a:lnTo>
                    <a:pt x="0" y="28020"/>
                  </a:lnTo>
                  <a:lnTo>
                    <a:pt x="16241" y="10171"/>
                  </a:lnTo>
                  <a:lnTo>
                    <a:pt x="30798" y="2708"/>
                  </a:lnTo>
                  <a:lnTo>
                    <a:pt x="47361" y="0"/>
                  </a:lnTo>
                  <a:lnTo>
                    <a:pt x="53456" y="2418"/>
                  </a:lnTo>
                  <a:lnTo>
                    <a:pt x="56470" y="4452"/>
                  </a:lnTo>
                  <a:lnTo>
                    <a:pt x="70193" y="7314"/>
                  </a:lnTo>
                  <a:lnTo>
                    <a:pt x="82087" y="8162"/>
                  </a:lnTo>
                  <a:lnTo>
                    <a:pt x="88733" y="11006"/>
                  </a:lnTo>
                  <a:lnTo>
                    <a:pt x="110091" y="29501"/>
                  </a:lnTo>
                  <a:lnTo>
                    <a:pt x="113417" y="35373"/>
                  </a:lnTo>
                  <a:lnTo>
                    <a:pt x="115887" y="41290"/>
                  </a:lnTo>
                  <a:lnTo>
                    <a:pt x="120292" y="47227"/>
                  </a:lnTo>
                  <a:lnTo>
                    <a:pt x="122911" y="55819"/>
                  </a:lnTo>
                  <a:lnTo>
                    <a:pt x="124884" y="87306"/>
                  </a:lnTo>
                  <a:lnTo>
                    <a:pt x="122306" y="95791"/>
                  </a:lnTo>
                  <a:lnTo>
                    <a:pt x="118845" y="103861"/>
                  </a:lnTo>
                  <a:lnTo>
                    <a:pt x="111701" y="130962"/>
                  </a:lnTo>
                  <a:lnTo>
                    <a:pt x="100918" y="147321"/>
                  </a:lnTo>
                  <a:lnTo>
                    <a:pt x="82318" y="166181"/>
                  </a:lnTo>
                  <a:lnTo>
                    <a:pt x="54119" y="184461"/>
                  </a:lnTo>
                  <a:lnTo>
                    <a:pt x="38759" y="186764"/>
                  </a:lnTo>
                  <a:lnTo>
                    <a:pt x="23813" y="187067"/>
                  </a:lnTo>
                  <a:lnTo>
                    <a:pt x="17855" y="184447"/>
                  </a:lnTo>
                  <a:lnTo>
                    <a:pt x="5945" y="174680"/>
                  </a:lnTo>
                  <a:lnTo>
                    <a:pt x="2637" y="169019"/>
                  </a:lnTo>
                  <a:lnTo>
                    <a:pt x="146" y="153144"/>
                  </a:lnTo>
                  <a:lnTo>
                    <a:pt x="37" y="147172"/>
                  </a:lnTo>
                  <a:lnTo>
                    <a:pt x="2657" y="141911"/>
                  </a:lnTo>
                  <a:lnTo>
                    <a:pt x="20983" y="121596"/>
                  </a:lnTo>
                  <a:lnTo>
                    <a:pt x="26849" y="118307"/>
                  </a:lnTo>
                  <a:lnTo>
                    <a:pt x="38376" y="116455"/>
                  </a:lnTo>
                  <a:lnTo>
                    <a:pt x="69849" y="115721"/>
                  </a:lnTo>
                  <a:lnTo>
                    <a:pt x="78333" y="118341"/>
                  </a:lnTo>
                  <a:lnTo>
                    <a:pt x="85411" y="121821"/>
                  </a:lnTo>
                  <a:lnTo>
                    <a:pt x="101075" y="124238"/>
                  </a:lnTo>
                  <a:lnTo>
                    <a:pt x="119043" y="124573"/>
                  </a:lnTo>
                  <a:lnTo>
                    <a:pt x="121031" y="125576"/>
                  </a:lnTo>
                  <a:lnTo>
                    <a:pt x="122356" y="127237"/>
                  </a:lnTo>
                  <a:lnTo>
                    <a:pt x="125007" y="1335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18" name="SMARTInkShape-Group267"/>
          <p:cNvGrpSpPr/>
          <p:nvPr/>
        </p:nvGrpSpPr>
        <p:grpSpPr>
          <a:xfrm>
            <a:off x="3009462" y="3402211"/>
            <a:ext cx="1482172" cy="187511"/>
            <a:chOff x="3009462" y="3402211"/>
            <a:chExt cx="1482172" cy="187511"/>
          </a:xfrm>
        </p:grpSpPr>
        <p:sp>
          <p:nvSpPr>
            <p:cNvPr id="2102" name="SMARTInkShape-1326"/>
            <p:cNvSpPr/>
            <p:nvPr/>
          </p:nvSpPr>
          <p:spPr>
            <a:xfrm>
              <a:off x="3009462" y="3446968"/>
              <a:ext cx="115930" cy="115978"/>
            </a:xfrm>
            <a:custGeom>
              <a:avLst/>
              <a:gdLst/>
              <a:ahLst/>
              <a:cxnLst/>
              <a:rect l="0" t="0" r="0" b="0"/>
              <a:pathLst>
                <a:path w="115930" h="115978">
                  <a:moveTo>
                    <a:pt x="115929" y="8821"/>
                  </a:moveTo>
                  <a:lnTo>
                    <a:pt x="108240" y="1132"/>
                  </a:lnTo>
                  <a:lnTo>
                    <a:pt x="102626" y="259"/>
                  </a:lnTo>
                  <a:lnTo>
                    <a:pt x="89939" y="0"/>
                  </a:lnTo>
                  <a:lnTo>
                    <a:pt x="81888" y="2586"/>
                  </a:lnTo>
                  <a:lnTo>
                    <a:pt x="74010" y="6050"/>
                  </a:lnTo>
                  <a:lnTo>
                    <a:pt x="59411" y="8992"/>
                  </a:lnTo>
                  <a:lnTo>
                    <a:pt x="25014" y="29780"/>
                  </a:lnTo>
                  <a:lnTo>
                    <a:pt x="3891" y="58603"/>
                  </a:lnTo>
                  <a:lnTo>
                    <a:pt x="1042" y="68109"/>
                  </a:lnTo>
                  <a:lnTo>
                    <a:pt x="0" y="83203"/>
                  </a:lnTo>
                  <a:lnTo>
                    <a:pt x="2558" y="89174"/>
                  </a:lnTo>
                  <a:lnTo>
                    <a:pt x="12286" y="101092"/>
                  </a:lnTo>
                  <a:lnTo>
                    <a:pt x="17940" y="104400"/>
                  </a:lnTo>
                  <a:lnTo>
                    <a:pt x="23761" y="106863"/>
                  </a:lnTo>
                  <a:lnTo>
                    <a:pt x="32616" y="112836"/>
                  </a:lnTo>
                  <a:lnTo>
                    <a:pt x="44491" y="115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3" name="SMARTInkShape-1327"/>
            <p:cNvSpPr/>
            <p:nvPr/>
          </p:nvSpPr>
          <p:spPr>
            <a:xfrm>
              <a:off x="3107948" y="3473681"/>
              <a:ext cx="186704" cy="80336"/>
            </a:xfrm>
            <a:custGeom>
              <a:avLst/>
              <a:gdLst/>
              <a:ahLst/>
              <a:cxnLst/>
              <a:rect l="0" t="0" r="0" b="0"/>
              <a:pathLst>
                <a:path w="186704" h="80336">
                  <a:moveTo>
                    <a:pt x="88880" y="8897"/>
                  </a:moveTo>
                  <a:lnTo>
                    <a:pt x="81192" y="1208"/>
                  </a:lnTo>
                  <a:lnTo>
                    <a:pt x="75578" y="335"/>
                  </a:lnTo>
                  <a:lnTo>
                    <a:pt x="58992" y="0"/>
                  </a:lnTo>
                  <a:lnTo>
                    <a:pt x="53107" y="2628"/>
                  </a:lnTo>
                  <a:lnTo>
                    <a:pt x="14833" y="29779"/>
                  </a:lnTo>
                  <a:lnTo>
                    <a:pt x="11322" y="35707"/>
                  </a:lnTo>
                  <a:lnTo>
                    <a:pt x="8769" y="41648"/>
                  </a:lnTo>
                  <a:lnTo>
                    <a:pt x="2746" y="50572"/>
                  </a:lnTo>
                  <a:lnTo>
                    <a:pt x="0" y="60712"/>
                  </a:lnTo>
                  <a:lnTo>
                    <a:pt x="853" y="61299"/>
                  </a:lnTo>
                  <a:lnTo>
                    <a:pt x="12049" y="62320"/>
                  </a:lnTo>
                  <a:lnTo>
                    <a:pt x="13847" y="61380"/>
                  </a:lnTo>
                  <a:lnTo>
                    <a:pt x="15045" y="59761"/>
                  </a:lnTo>
                  <a:lnTo>
                    <a:pt x="17369" y="55316"/>
                  </a:lnTo>
                  <a:lnTo>
                    <a:pt x="40338" y="29702"/>
                  </a:lnTo>
                  <a:lnTo>
                    <a:pt x="42501" y="23766"/>
                  </a:lnTo>
                  <a:lnTo>
                    <a:pt x="44070" y="21786"/>
                  </a:lnTo>
                  <a:lnTo>
                    <a:pt x="53039" y="17873"/>
                  </a:lnTo>
                  <a:lnTo>
                    <a:pt x="53161" y="61473"/>
                  </a:lnTo>
                  <a:lnTo>
                    <a:pt x="53161" y="66329"/>
                  </a:lnTo>
                  <a:lnTo>
                    <a:pt x="54154" y="68021"/>
                  </a:lnTo>
                  <a:lnTo>
                    <a:pt x="55807" y="69149"/>
                  </a:lnTo>
                  <a:lnTo>
                    <a:pt x="61982" y="71366"/>
                  </a:lnTo>
                  <a:lnTo>
                    <a:pt x="62081" y="63713"/>
                  </a:lnTo>
                  <a:lnTo>
                    <a:pt x="78341" y="30007"/>
                  </a:lnTo>
                  <a:lnTo>
                    <a:pt x="84214" y="22979"/>
                  </a:lnTo>
                  <a:lnTo>
                    <a:pt x="89452" y="20117"/>
                  </a:lnTo>
                  <a:lnTo>
                    <a:pt x="96159" y="18279"/>
                  </a:lnTo>
                  <a:lnTo>
                    <a:pt x="104613" y="30190"/>
                  </a:lnTo>
                  <a:lnTo>
                    <a:pt x="121697" y="41340"/>
                  </a:lnTo>
                  <a:lnTo>
                    <a:pt x="130574" y="43645"/>
                  </a:lnTo>
                  <a:lnTo>
                    <a:pt x="163295" y="44605"/>
                  </a:lnTo>
                  <a:lnTo>
                    <a:pt x="165279" y="43616"/>
                  </a:lnTo>
                  <a:lnTo>
                    <a:pt x="166602" y="41965"/>
                  </a:lnTo>
                  <a:lnTo>
                    <a:pt x="169064" y="37485"/>
                  </a:lnTo>
                  <a:lnTo>
                    <a:pt x="175036" y="29384"/>
                  </a:lnTo>
                  <a:lnTo>
                    <a:pt x="178238" y="20700"/>
                  </a:lnTo>
                  <a:lnTo>
                    <a:pt x="186703" y="9416"/>
                  </a:lnTo>
                  <a:lnTo>
                    <a:pt x="173794" y="8911"/>
                  </a:lnTo>
                  <a:lnTo>
                    <a:pt x="168622" y="11549"/>
                  </a:lnTo>
                  <a:lnTo>
                    <a:pt x="163016" y="15037"/>
                  </a:lnTo>
                  <a:lnTo>
                    <a:pt x="154282" y="17992"/>
                  </a:lnTo>
                  <a:lnTo>
                    <a:pt x="139471" y="30147"/>
                  </a:lnTo>
                  <a:lnTo>
                    <a:pt x="136170" y="35870"/>
                  </a:lnTo>
                  <a:lnTo>
                    <a:pt x="133710" y="41721"/>
                  </a:lnTo>
                  <a:lnTo>
                    <a:pt x="127739" y="50593"/>
                  </a:lnTo>
                  <a:lnTo>
                    <a:pt x="125995" y="56533"/>
                  </a:lnTo>
                  <a:lnTo>
                    <a:pt x="126522" y="59506"/>
                  </a:lnTo>
                  <a:lnTo>
                    <a:pt x="129753" y="65455"/>
                  </a:lnTo>
                  <a:lnTo>
                    <a:pt x="132004" y="67439"/>
                  </a:lnTo>
                  <a:lnTo>
                    <a:pt x="137150" y="69642"/>
                  </a:lnTo>
                  <a:lnTo>
                    <a:pt x="138920" y="71222"/>
                  </a:lnTo>
                  <a:lnTo>
                    <a:pt x="140885" y="75623"/>
                  </a:lnTo>
                  <a:lnTo>
                    <a:pt x="142402" y="77194"/>
                  </a:lnTo>
                  <a:lnTo>
                    <a:pt x="151388" y="803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4" name="SMARTInkShape-1328"/>
            <p:cNvSpPr/>
            <p:nvPr/>
          </p:nvSpPr>
          <p:spPr>
            <a:xfrm>
              <a:off x="3339703" y="3474026"/>
              <a:ext cx="53579" cy="88920"/>
            </a:xfrm>
            <a:custGeom>
              <a:avLst/>
              <a:gdLst/>
              <a:ahLst/>
              <a:cxnLst/>
              <a:rect l="0" t="0" r="0" b="0"/>
              <a:pathLst>
                <a:path w="53579" h="88920">
                  <a:moveTo>
                    <a:pt x="53578" y="17482"/>
                  </a:moveTo>
                  <a:lnTo>
                    <a:pt x="53578" y="9793"/>
                  </a:lnTo>
                  <a:lnTo>
                    <a:pt x="52586" y="9380"/>
                  </a:lnTo>
                  <a:lnTo>
                    <a:pt x="48838" y="8920"/>
                  </a:lnTo>
                  <a:lnTo>
                    <a:pt x="43865" y="6070"/>
                  </a:lnTo>
                  <a:lnTo>
                    <a:pt x="38347" y="2488"/>
                  </a:lnTo>
                  <a:lnTo>
                    <a:pt x="28507" y="0"/>
                  </a:lnTo>
                  <a:lnTo>
                    <a:pt x="19252" y="7344"/>
                  </a:lnTo>
                  <a:lnTo>
                    <a:pt x="18478" y="10661"/>
                  </a:lnTo>
                  <a:lnTo>
                    <a:pt x="17896" y="29511"/>
                  </a:lnTo>
                  <a:lnTo>
                    <a:pt x="20521" y="35396"/>
                  </a:lnTo>
                  <a:lnTo>
                    <a:pt x="24004" y="41319"/>
                  </a:lnTo>
                  <a:lnTo>
                    <a:pt x="26239" y="53206"/>
                  </a:lnTo>
                  <a:lnTo>
                    <a:pt x="26757" y="76985"/>
                  </a:lnTo>
                  <a:lnTo>
                    <a:pt x="25776" y="77987"/>
                  </a:lnTo>
                  <a:lnTo>
                    <a:pt x="22039" y="79099"/>
                  </a:lnTo>
                  <a:lnTo>
                    <a:pt x="14357" y="79726"/>
                  </a:lnTo>
                  <a:lnTo>
                    <a:pt x="12548" y="80806"/>
                  </a:lnTo>
                  <a:lnTo>
                    <a:pt x="11342" y="82518"/>
                  </a:lnTo>
                  <a:lnTo>
                    <a:pt x="10538" y="84652"/>
                  </a:lnTo>
                  <a:lnTo>
                    <a:pt x="9010" y="86075"/>
                  </a:lnTo>
                  <a:lnTo>
                    <a:pt x="0" y="889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5" name="SMARTInkShape-1329"/>
            <p:cNvSpPr/>
            <p:nvPr/>
          </p:nvSpPr>
          <p:spPr>
            <a:xfrm>
              <a:off x="3464883" y="3500438"/>
              <a:ext cx="71274" cy="61112"/>
            </a:xfrm>
            <a:custGeom>
              <a:avLst/>
              <a:gdLst/>
              <a:ahLst/>
              <a:cxnLst/>
              <a:rect l="0" t="0" r="0" b="0"/>
              <a:pathLst>
                <a:path w="71274" h="61112">
                  <a:moveTo>
                    <a:pt x="71273" y="0"/>
                  </a:moveTo>
                  <a:lnTo>
                    <a:pt x="66533" y="4740"/>
                  </a:lnTo>
                  <a:lnTo>
                    <a:pt x="61560" y="7067"/>
                  </a:lnTo>
                  <a:lnTo>
                    <a:pt x="58845" y="7688"/>
                  </a:lnTo>
                  <a:lnTo>
                    <a:pt x="50282" y="13302"/>
                  </a:lnTo>
                  <a:lnTo>
                    <a:pt x="6156" y="47635"/>
                  </a:lnTo>
                  <a:lnTo>
                    <a:pt x="1709" y="51817"/>
                  </a:lnTo>
                  <a:lnTo>
                    <a:pt x="668" y="55441"/>
                  </a:lnTo>
                  <a:lnTo>
                    <a:pt x="0" y="61111"/>
                  </a:lnTo>
                  <a:lnTo>
                    <a:pt x="2555" y="59241"/>
                  </a:lnTo>
                  <a:lnTo>
                    <a:pt x="4625" y="57353"/>
                  </a:lnTo>
                  <a:lnTo>
                    <a:pt x="6925" y="52610"/>
                  </a:lnTo>
                  <a:lnTo>
                    <a:pt x="7538" y="49956"/>
                  </a:lnTo>
                  <a:lnTo>
                    <a:pt x="13143" y="41480"/>
                  </a:lnTo>
                  <a:lnTo>
                    <a:pt x="40539" y="11903"/>
                  </a:lnTo>
                  <a:lnTo>
                    <a:pt x="43965" y="1763"/>
                  </a:lnTo>
                  <a:lnTo>
                    <a:pt x="45130" y="1175"/>
                  </a:lnTo>
                  <a:lnTo>
                    <a:pt x="52127" y="155"/>
                  </a:lnTo>
                  <a:lnTo>
                    <a:pt x="52556" y="1095"/>
                  </a:lnTo>
                  <a:lnTo>
                    <a:pt x="54404" y="41681"/>
                  </a:lnTo>
                  <a:lnTo>
                    <a:pt x="62344"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6" name="SMARTInkShape-1330"/>
            <p:cNvSpPr/>
            <p:nvPr/>
          </p:nvSpPr>
          <p:spPr>
            <a:xfrm>
              <a:off x="3580959" y="3420070"/>
              <a:ext cx="71284" cy="116031"/>
            </a:xfrm>
            <a:custGeom>
              <a:avLst/>
              <a:gdLst/>
              <a:ahLst/>
              <a:cxnLst/>
              <a:rect l="0" t="0" r="0" b="0"/>
              <a:pathLst>
                <a:path w="71284" h="116031">
                  <a:moveTo>
                    <a:pt x="71283" y="0"/>
                  </a:moveTo>
                  <a:lnTo>
                    <a:pt x="46735" y="7129"/>
                  </a:lnTo>
                  <a:lnTo>
                    <a:pt x="40530" y="12429"/>
                  </a:lnTo>
                  <a:lnTo>
                    <a:pt x="14703" y="54959"/>
                  </a:lnTo>
                  <a:lnTo>
                    <a:pt x="3809" y="74283"/>
                  </a:lnTo>
                  <a:lnTo>
                    <a:pt x="1020" y="86392"/>
                  </a:lnTo>
                  <a:lnTo>
                    <a:pt x="0" y="108771"/>
                  </a:lnTo>
                  <a:lnTo>
                    <a:pt x="941" y="111209"/>
                  </a:lnTo>
                  <a:lnTo>
                    <a:pt x="2560" y="112835"/>
                  </a:lnTo>
                  <a:lnTo>
                    <a:pt x="7005" y="114641"/>
                  </a:lnTo>
                  <a:lnTo>
                    <a:pt x="29659" y="116030"/>
                  </a:lnTo>
                  <a:lnTo>
                    <a:pt x="31627" y="115056"/>
                  </a:lnTo>
                  <a:lnTo>
                    <a:pt x="32940" y="113415"/>
                  </a:lnTo>
                  <a:lnTo>
                    <a:pt x="43099" y="87405"/>
                  </a:lnTo>
                  <a:lnTo>
                    <a:pt x="44458" y="59560"/>
                  </a:lnTo>
                  <a:lnTo>
                    <a:pt x="42486" y="56574"/>
                  </a:lnTo>
                  <a:lnTo>
                    <a:pt x="29114" y="46415"/>
                  </a:lnTo>
                  <a:lnTo>
                    <a:pt x="17705"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7" name="SMARTInkShape-1331"/>
            <p:cNvSpPr/>
            <p:nvPr/>
          </p:nvSpPr>
          <p:spPr>
            <a:xfrm>
              <a:off x="3634869" y="3482578"/>
              <a:ext cx="124530" cy="62498"/>
            </a:xfrm>
            <a:custGeom>
              <a:avLst/>
              <a:gdLst/>
              <a:ahLst/>
              <a:cxnLst/>
              <a:rect l="0" t="0" r="0" b="0"/>
              <a:pathLst>
                <a:path w="124530" h="62498">
                  <a:moveTo>
                    <a:pt x="26303" y="0"/>
                  </a:moveTo>
                  <a:lnTo>
                    <a:pt x="26303" y="13302"/>
                  </a:lnTo>
                  <a:lnTo>
                    <a:pt x="25311" y="14822"/>
                  </a:lnTo>
                  <a:lnTo>
                    <a:pt x="23657" y="15834"/>
                  </a:lnTo>
                  <a:lnTo>
                    <a:pt x="21562" y="16509"/>
                  </a:lnTo>
                  <a:lnTo>
                    <a:pt x="20166" y="17952"/>
                  </a:lnTo>
                  <a:lnTo>
                    <a:pt x="15279" y="27395"/>
                  </a:lnTo>
                  <a:lnTo>
                    <a:pt x="1155" y="42920"/>
                  </a:lnTo>
                  <a:lnTo>
                    <a:pt x="243" y="46526"/>
                  </a:lnTo>
                  <a:lnTo>
                    <a:pt x="0" y="48877"/>
                  </a:lnTo>
                  <a:lnTo>
                    <a:pt x="830" y="50444"/>
                  </a:lnTo>
                  <a:lnTo>
                    <a:pt x="2376" y="51489"/>
                  </a:lnTo>
                  <a:lnTo>
                    <a:pt x="9292" y="52959"/>
                  </a:lnTo>
                  <a:lnTo>
                    <a:pt x="29329" y="53542"/>
                  </a:lnTo>
                  <a:lnTo>
                    <a:pt x="35255" y="50916"/>
                  </a:lnTo>
                  <a:lnTo>
                    <a:pt x="47143" y="41146"/>
                  </a:lnTo>
                  <a:lnTo>
                    <a:pt x="50448" y="35485"/>
                  </a:lnTo>
                  <a:lnTo>
                    <a:pt x="51329" y="32587"/>
                  </a:lnTo>
                  <a:lnTo>
                    <a:pt x="52909" y="30654"/>
                  </a:lnTo>
                  <a:lnTo>
                    <a:pt x="61899" y="26834"/>
                  </a:lnTo>
                  <a:lnTo>
                    <a:pt x="62021" y="57810"/>
                  </a:lnTo>
                  <a:lnTo>
                    <a:pt x="63014" y="59376"/>
                  </a:lnTo>
                  <a:lnTo>
                    <a:pt x="64667" y="60420"/>
                  </a:lnTo>
                  <a:lnTo>
                    <a:pt x="71735" y="61889"/>
                  </a:lnTo>
                  <a:lnTo>
                    <a:pt x="100731" y="62497"/>
                  </a:lnTo>
                  <a:lnTo>
                    <a:pt x="106676" y="59858"/>
                  </a:lnTo>
                  <a:lnTo>
                    <a:pt x="109651" y="57764"/>
                  </a:lnTo>
                  <a:lnTo>
                    <a:pt x="112956" y="52793"/>
                  </a:lnTo>
                  <a:lnTo>
                    <a:pt x="115417" y="47276"/>
                  </a:lnTo>
                  <a:lnTo>
                    <a:pt x="124529"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8" name="SMARTInkShape-1332"/>
            <p:cNvSpPr/>
            <p:nvPr/>
          </p:nvSpPr>
          <p:spPr>
            <a:xfrm>
              <a:off x="4375655" y="3491508"/>
              <a:ext cx="26682" cy="35720"/>
            </a:xfrm>
            <a:custGeom>
              <a:avLst/>
              <a:gdLst/>
              <a:ahLst/>
              <a:cxnLst/>
              <a:rect l="0" t="0" r="0" b="0"/>
              <a:pathLst>
                <a:path w="26682" h="35720">
                  <a:moveTo>
                    <a:pt x="8822" y="0"/>
                  </a:moveTo>
                  <a:lnTo>
                    <a:pt x="1133" y="0"/>
                  </a:lnTo>
                  <a:lnTo>
                    <a:pt x="719" y="992"/>
                  </a:lnTo>
                  <a:lnTo>
                    <a:pt x="0" y="7688"/>
                  </a:lnTo>
                  <a:lnTo>
                    <a:pt x="26681"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9" name="SMARTInkShape-1333"/>
            <p:cNvSpPr/>
            <p:nvPr/>
          </p:nvSpPr>
          <p:spPr>
            <a:xfrm>
              <a:off x="3982641" y="3491508"/>
              <a:ext cx="8930" cy="53579"/>
            </a:xfrm>
            <a:custGeom>
              <a:avLst/>
              <a:gdLst/>
              <a:ahLst/>
              <a:cxnLst/>
              <a:rect l="0" t="0" r="0" b="0"/>
              <a:pathLst>
                <a:path w="8930" h="53579">
                  <a:moveTo>
                    <a:pt x="8929" y="0"/>
                  </a:moveTo>
                  <a:lnTo>
                    <a:pt x="8929" y="29811"/>
                  </a:lnTo>
                  <a:lnTo>
                    <a:pt x="6284" y="35739"/>
                  </a:lnTo>
                  <a:lnTo>
                    <a:pt x="2792" y="41681"/>
                  </a:lnTo>
                  <a:lnTo>
                    <a:pt x="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0" name="SMARTInkShape-1334"/>
            <p:cNvSpPr/>
            <p:nvPr/>
          </p:nvSpPr>
          <p:spPr>
            <a:xfrm>
              <a:off x="3795117" y="3420070"/>
              <a:ext cx="44650" cy="116087"/>
            </a:xfrm>
            <a:custGeom>
              <a:avLst/>
              <a:gdLst/>
              <a:ahLst/>
              <a:cxnLst/>
              <a:rect l="0" t="0" r="0" b="0"/>
              <a:pathLst>
                <a:path w="44650" h="116087">
                  <a:moveTo>
                    <a:pt x="44649" y="0"/>
                  </a:moveTo>
                  <a:lnTo>
                    <a:pt x="35828" y="0"/>
                  </a:lnTo>
                  <a:lnTo>
                    <a:pt x="21530" y="4741"/>
                  </a:lnTo>
                  <a:lnTo>
                    <a:pt x="17330" y="8122"/>
                  </a:lnTo>
                  <a:lnTo>
                    <a:pt x="12663" y="17170"/>
                  </a:lnTo>
                  <a:lnTo>
                    <a:pt x="8156" y="56689"/>
                  </a:lnTo>
                  <a:lnTo>
                    <a:pt x="847" y="86149"/>
                  </a:lnTo>
                  <a:lnTo>
                    <a:pt x="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1" name="SMARTInkShape-1335"/>
            <p:cNvSpPr/>
            <p:nvPr/>
          </p:nvSpPr>
          <p:spPr>
            <a:xfrm>
              <a:off x="3884425" y="3402211"/>
              <a:ext cx="80357" cy="160735"/>
            </a:xfrm>
            <a:custGeom>
              <a:avLst/>
              <a:gdLst/>
              <a:ahLst/>
              <a:cxnLst/>
              <a:rect l="0" t="0" r="0" b="0"/>
              <a:pathLst>
                <a:path w="80357" h="160735">
                  <a:moveTo>
                    <a:pt x="80356" y="0"/>
                  </a:moveTo>
                  <a:lnTo>
                    <a:pt x="75616" y="4740"/>
                  </a:lnTo>
                  <a:lnTo>
                    <a:pt x="73288" y="9714"/>
                  </a:lnTo>
                  <a:lnTo>
                    <a:pt x="72668" y="12429"/>
                  </a:lnTo>
                  <a:lnTo>
                    <a:pt x="36627" y="53831"/>
                  </a:lnTo>
                  <a:lnTo>
                    <a:pt x="21938" y="83377"/>
                  </a:lnTo>
                  <a:lnTo>
                    <a:pt x="10319" y="126229"/>
                  </a:lnTo>
                  <a:lnTo>
                    <a:pt x="8860" y="128801"/>
                  </a:lnTo>
                  <a:lnTo>
                    <a:pt x="6895" y="130516"/>
                  </a:lnTo>
                  <a:lnTo>
                    <a:pt x="4593" y="131659"/>
                  </a:lnTo>
                  <a:lnTo>
                    <a:pt x="3059" y="133413"/>
                  </a:lnTo>
                  <a:lnTo>
                    <a:pt x="393" y="141433"/>
                  </a:lnTo>
                  <a:lnTo>
                    <a:pt x="169" y="139588"/>
                  </a:lnTo>
                  <a:lnTo>
                    <a:pt x="0" y="129535"/>
                  </a:lnTo>
                  <a:lnTo>
                    <a:pt x="2639" y="124378"/>
                  </a:lnTo>
                  <a:lnTo>
                    <a:pt x="6128" y="118780"/>
                  </a:lnTo>
                  <a:lnTo>
                    <a:pt x="9084" y="110049"/>
                  </a:lnTo>
                  <a:lnTo>
                    <a:pt x="21239" y="95239"/>
                  </a:lnTo>
                  <a:lnTo>
                    <a:pt x="26962" y="91938"/>
                  </a:lnTo>
                  <a:lnTo>
                    <a:pt x="35548" y="89645"/>
                  </a:lnTo>
                  <a:lnTo>
                    <a:pt x="39936" y="89451"/>
                  </a:lnTo>
                  <a:lnTo>
                    <a:pt x="45194" y="92011"/>
                  </a:lnTo>
                  <a:lnTo>
                    <a:pt x="47985" y="94083"/>
                  </a:lnTo>
                  <a:lnTo>
                    <a:pt x="51086" y="99031"/>
                  </a:lnTo>
                  <a:lnTo>
                    <a:pt x="61881" y="133414"/>
                  </a:lnTo>
                  <a:lnTo>
                    <a:pt x="62497"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2" name="SMARTInkShape-1336"/>
            <p:cNvSpPr/>
            <p:nvPr/>
          </p:nvSpPr>
          <p:spPr>
            <a:xfrm>
              <a:off x="3750469" y="3482578"/>
              <a:ext cx="62509" cy="26790"/>
            </a:xfrm>
            <a:custGeom>
              <a:avLst/>
              <a:gdLst/>
              <a:ahLst/>
              <a:cxnLst/>
              <a:rect l="0" t="0" r="0" b="0"/>
              <a:pathLst>
                <a:path w="62509" h="26790">
                  <a:moveTo>
                    <a:pt x="0" y="0"/>
                  </a:moveTo>
                  <a:lnTo>
                    <a:pt x="0" y="7689"/>
                  </a:lnTo>
                  <a:lnTo>
                    <a:pt x="992" y="8102"/>
                  </a:lnTo>
                  <a:lnTo>
                    <a:pt x="4740" y="8562"/>
                  </a:lnTo>
                  <a:lnTo>
                    <a:pt x="9713" y="11412"/>
                  </a:lnTo>
                  <a:lnTo>
                    <a:pt x="12428" y="13561"/>
                  </a:lnTo>
                  <a:lnTo>
                    <a:pt x="20737" y="15949"/>
                  </a:lnTo>
                  <a:lnTo>
                    <a:pt x="36571" y="19939"/>
                  </a:lnTo>
                  <a:lnTo>
                    <a:pt x="62508"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3" name="SMARTInkShape-1337"/>
            <p:cNvSpPr/>
            <p:nvPr/>
          </p:nvSpPr>
          <p:spPr>
            <a:xfrm>
              <a:off x="4161234" y="3491511"/>
              <a:ext cx="44650" cy="62460"/>
            </a:xfrm>
            <a:custGeom>
              <a:avLst/>
              <a:gdLst/>
              <a:ahLst/>
              <a:cxnLst/>
              <a:rect l="0" t="0" r="0" b="0"/>
              <a:pathLst>
                <a:path w="44650" h="62460">
                  <a:moveTo>
                    <a:pt x="44649" y="8927"/>
                  </a:moveTo>
                  <a:lnTo>
                    <a:pt x="44649" y="365"/>
                  </a:lnTo>
                  <a:lnTo>
                    <a:pt x="23399" y="0"/>
                  </a:lnTo>
                  <a:lnTo>
                    <a:pt x="17676" y="2644"/>
                  </a:lnTo>
                  <a:lnTo>
                    <a:pt x="14761" y="4738"/>
                  </a:lnTo>
                  <a:lnTo>
                    <a:pt x="11521" y="9711"/>
                  </a:lnTo>
                  <a:lnTo>
                    <a:pt x="9442" y="20988"/>
                  </a:lnTo>
                  <a:lnTo>
                    <a:pt x="9082" y="29808"/>
                  </a:lnTo>
                  <a:lnTo>
                    <a:pt x="11643" y="35736"/>
                  </a:lnTo>
                  <a:lnTo>
                    <a:pt x="15097" y="41678"/>
                  </a:lnTo>
                  <a:lnTo>
                    <a:pt x="17314" y="53576"/>
                  </a:lnTo>
                  <a:lnTo>
                    <a:pt x="17857" y="62459"/>
                  </a:lnTo>
                  <a:lnTo>
                    <a:pt x="13119" y="57751"/>
                  </a:lnTo>
                  <a:lnTo>
                    <a:pt x="8146" y="55431"/>
                  </a:lnTo>
                  <a:lnTo>
                    <a:pt x="1610" y="53942"/>
                  </a:lnTo>
                  <a:lnTo>
                    <a:pt x="1073" y="52827"/>
                  </a:lnTo>
                  <a:lnTo>
                    <a:pt x="0" y="446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4" name="SMARTInkShape-1338"/>
            <p:cNvSpPr/>
            <p:nvPr/>
          </p:nvSpPr>
          <p:spPr>
            <a:xfrm>
              <a:off x="4027289" y="3477861"/>
              <a:ext cx="98228" cy="76156"/>
            </a:xfrm>
            <a:custGeom>
              <a:avLst/>
              <a:gdLst/>
              <a:ahLst/>
              <a:cxnLst/>
              <a:rect l="0" t="0" r="0" b="0"/>
              <a:pathLst>
                <a:path w="98228" h="76156">
                  <a:moveTo>
                    <a:pt x="0" y="58295"/>
                  </a:moveTo>
                  <a:lnTo>
                    <a:pt x="0" y="74804"/>
                  </a:lnTo>
                  <a:lnTo>
                    <a:pt x="0" y="68347"/>
                  </a:lnTo>
                  <a:lnTo>
                    <a:pt x="4740" y="62817"/>
                  </a:lnTo>
                  <a:lnTo>
                    <a:pt x="7068" y="55013"/>
                  </a:lnTo>
                  <a:lnTo>
                    <a:pt x="11412" y="29356"/>
                  </a:lnTo>
                  <a:lnTo>
                    <a:pt x="18595" y="15656"/>
                  </a:lnTo>
                  <a:lnTo>
                    <a:pt x="24139" y="9579"/>
                  </a:lnTo>
                  <a:lnTo>
                    <a:pt x="38738" y="617"/>
                  </a:lnTo>
                  <a:lnTo>
                    <a:pt x="41701" y="0"/>
                  </a:lnTo>
                  <a:lnTo>
                    <a:pt x="44668" y="580"/>
                  </a:lnTo>
                  <a:lnTo>
                    <a:pt x="51819" y="3900"/>
                  </a:lnTo>
                  <a:lnTo>
                    <a:pt x="52405" y="5164"/>
                  </a:lnTo>
                  <a:lnTo>
                    <a:pt x="53558" y="45701"/>
                  </a:lnTo>
                  <a:lnTo>
                    <a:pt x="53565" y="49899"/>
                  </a:lnTo>
                  <a:lnTo>
                    <a:pt x="52577" y="52698"/>
                  </a:lnTo>
                  <a:lnTo>
                    <a:pt x="50926" y="54564"/>
                  </a:lnTo>
                  <a:lnTo>
                    <a:pt x="48834" y="55808"/>
                  </a:lnTo>
                  <a:lnTo>
                    <a:pt x="47439" y="57629"/>
                  </a:lnTo>
                  <a:lnTo>
                    <a:pt x="44658" y="67187"/>
                  </a:lnTo>
                  <a:lnTo>
                    <a:pt x="44652" y="62473"/>
                  </a:lnTo>
                  <a:lnTo>
                    <a:pt x="47296" y="57506"/>
                  </a:lnTo>
                  <a:lnTo>
                    <a:pt x="67572" y="34452"/>
                  </a:lnTo>
                  <a:lnTo>
                    <a:pt x="69720" y="28516"/>
                  </a:lnTo>
                  <a:lnTo>
                    <a:pt x="71284" y="26536"/>
                  </a:lnTo>
                  <a:lnTo>
                    <a:pt x="75669" y="24336"/>
                  </a:lnTo>
                  <a:lnTo>
                    <a:pt x="87643" y="22731"/>
                  </a:lnTo>
                  <a:lnTo>
                    <a:pt x="93547" y="27363"/>
                  </a:lnTo>
                  <a:lnTo>
                    <a:pt x="96147" y="32310"/>
                  </a:lnTo>
                  <a:lnTo>
                    <a:pt x="97953" y="52632"/>
                  </a:lnTo>
                  <a:lnTo>
                    <a:pt x="98227" y="761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5" name="SMARTInkShape-1339"/>
            <p:cNvSpPr/>
            <p:nvPr/>
          </p:nvSpPr>
          <p:spPr>
            <a:xfrm>
              <a:off x="4009430" y="3446859"/>
              <a:ext cx="1" cy="8931"/>
            </a:xfrm>
            <a:custGeom>
              <a:avLst/>
              <a:gdLst/>
              <a:ahLst/>
              <a:cxnLst/>
              <a:rect l="0" t="0" r="0" b="0"/>
              <a:pathLst>
                <a:path w="1" h="8931">
                  <a:moveTo>
                    <a:pt x="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6" name="SMARTInkShape-1340"/>
            <p:cNvSpPr/>
            <p:nvPr/>
          </p:nvSpPr>
          <p:spPr>
            <a:xfrm>
              <a:off x="4205883" y="3500474"/>
              <a:ext cx="62463" cy="53543"/>
            </a:xfrm>
            <a:custGeom>
              <a:avLst/>
              <a:gdLst/>
              <a:ahLst/>
              <a:cxnLst/>
              <a:rect l="0" t="0" r="0" b="0"/>
              <a:pathLst>
                <a:path w="62463" h="53543">
                  <a:moveTo>
                    <a:pt x="0" y="35682"/>
                  </a:moveTo>
                  <a:lnTo>
                    <a:pt x="38808" y="35682"/>
                  </a:lnTo>
                  <a:lnTo>
                    <a:pt x="44699" y="33037"/>
                  </a:lnTo>
                  <a:lnTo>
                    <a:pt x="56565" y="23254"/>
                  </a:lnTo>
                  <a:lnTo>
                    <a:pt x="59866" y="17591"/>
                  </a:lnTo>
                  <a:lnTo>
                    <a:pt x="62160" y="9046"/>
                  </a:lnTo>
                  <a:lnTo>
                    <a:pt x="62462" y="1356"/>
                  </a:lnTo>
                  <a:lnTo>
                    <a:pt x="61485" y="892"/>
                  </a:lnTo>
                  <a:lnTo>
                    <a:pt x="41515" y="0"/>
                  </a:lnTo>
                  <a:lnTo>
                    <a:pt x="35650" y="2625"/>
                  </a:lnTo>
                  <a:lnTo>
                    <a:pt x="29734" y="6108"/>
                  </a:lnTo>
                  <a:lnTo>
                    <a:pt x="23799" y="7655"/>
                  </a:lnTo>
                  <a:lnTo>
                    <a:pt x="21819" y="9060"/>
                  </a:lnTo>
                  <a:lnTo>
                    <a:pt x="20499" y="10989"/>
                  </a:lnTo>
                  <a:lnTo>
                    <a:pt x="18040" y="15778"/>
                  </a:lnTo>
                  <a:lnTo>
                    <a:pt x="12070" y="24052"/>
                  </a:lnTo>
                  <a:lnTo>
                    <a:pt x="10325" y="29852"/>
                  </a:lnTo>
                  <a:lnTo>
                    <a:pt x="10852" y="31795"/>
                  </a:lnTo>
                  <a:lnTo>
                    <a:pt x="12196" y="33091"/>
                  </a:lnTo>
                  <a:lnTo>
                    <a:pt x="14083" y="33955"/>
                  </a:lnTo>
                  <a:lnTo>
                    <a:pt x="15342" y="35523"/>
                  </a:lnTo>
                  <a:lnTo>
                    <a:pt x="20008" y="45168"/>
                  </a:lnTo>
                  <a:lnTo>
                    <a:pt x="26789" y="535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7" name="SMARTInkShape-1341"/>
            <p:cNvSpPr/>
            <p:nvPr/>
          </p:nvSpPr>
          <p:spPr>
            <a:xfrm>
              <a:off x="4322011" y="3464875"/>
              <a:ext cx="169623" cy="124847"/>
            </a:xfrm>
            <a:custGeom>
              <a:avLst/>
              <a:gdLst/>
              <a:ahLst/>
              <a:cxnLst/>
              <a:rect l="0" t="0" r="0" b="0"/>
              <a:pathLst>
                <a:path w="169623" h="124847">
                  <a:moveTo>
                    <a:pt x="26747" y="8773"/>
                  </a:moveTo>
                  <a:lnTo>
                    <a:pt x="26747" y="13514"/>
                  </a:lnTo>
                  <a:lnTo>
                    <a:pt x="25755" y="14910"/>
                  </a:lnTo>
                  <a:lnTo>
                    <a:pt x="24101" y="15841"/>
                  </a:lnTo>
                  <a:lnTo>
                    <a:pt x="22006" y="16462"/>
                  </a:lnTo>
                  <a:lnTo>
                    <a:pt x="20610" y="18860"/>
                  </a:lnTo>
                  <a:lnTo>
                    <a:pt x="17652" y="30724"/>
                  </a:lnTo>
                  <a:lnTo>
                    <a:pt x="2420" y="60381"/>
                  </a:lnTo>
                  <a:lnTo>
                    <a:pt x="0" y="100645"/>
                  </a:lnTo>
                  <a:lnTo>
                    <a:pt x="2622" y="106822"/>
                  </a:lnTo>
                  <a:lnTo>
                    <a:pt x="6103" y="112874"/>
                  </a:lnTo>
                  <a:lnTo>
                    <a:pt x="7650" y="118871"/>
                  </a:lnTo>
                  <a:lnTo>
                    <a:pt x="9054" y="120867"/>
                  </a:lnTo>
                  <a:lnTo>
                    <a:pt x="10983" y="122198"/>
                  </a:lnTo>
                  <a:lnTo>
                    <a:pt x="15772" y="123677"/>
                  </a:lnTo>
                  <a:lnTo>
                    <a:pt x="39905" y="124846"/>
                  </a:lnTo>
                  <a:lnTo>
                    <a:pt x="45162" y="122208"/>
                  </a:lnTo>
                  <a:lnTo>
                    <a:pt x="56623" y="112429"/>
                  </a:lnTo>
                  <a:lnTo>
                    <a:pt x="59868" y="104121"/>
                  </a:lnTo>
                  <a:lnTo>
                    <a:pt x="66693" y="82619"/>
                  </a:lnTo>
                  <a:lnTo>
                    <a:pt x="89303" y="38186"/>
                  </a:lnTo>
                  <a:lnTo>
                    <a:pt x="94237" y="30775"/>
                  </a:lnTo>
                  <a:lnTo>
                    <a:pt x="100050" y="17933"/>
                  </a:lnTo>
                  <a:lnTo>
                    <a:pt x="110459" y="5843"/>
                  </a:lnTo>
                  <a:lnTo>
                    <a:pt x="116207" y="2510"/>
                  </a:lnTo>
                  <a:lnTo>
                    <a:pt x="124811" y="195"/>
                  </a:lnTo>
                  <a:lnTo>
                    <a:pt x="129201" y="0"/>
                  </a:lnTo>
                  <a:lnTo>
                    <a:pt x="134459" y="2559"/>
                  </a:lnTo>
                  <a:lnTo>
                    <a:pt x="150659" y="12286"/>
                  </a:lnTo>
                  <a:lnTo>
                    <a:pt x="164847" y="17625"/>
                  </a:lnTo>
                  <a:lnTo>
                    <a:pt x="166439" y="19636"/>
                  </a:lnTo>
                  <a:lnTo>
                    <a:pt x="169622" y="266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31" name="SMARTInkShape-Group268"/>
          <p:cNvGrpSpPr/>
          <p:nvPr/>
        </p:nvGrpSpPr>
        <p:grpSpPr>
          <a:xfrm>
            <a:off x="107156" y="3053953"/>
            <a:ext cx="1160861" cy="330400"/>
            <a:chOff x="107156" y="3053953"/>
            <a:chExt cx="1160861" cy="330400"/>
          </a:xfrm>
        </p:grpSpPr>
        <p:sp>
          <p:nvSpPr>
            <p:cNvPr id="2119" name="SMARTInkShape-1342"/>
            <p:cNvSpPr/>
            <p:nvPr/>
          </p:nvSpPr>
          <p:spPr>
            <a:xfrm>
              <a:off x="1232297" y="3321844"/>
              <a:ext cx="17860" cy="1"/>
            </a:xfrm>
            <a:custGeom>
              <a:avLst/>
              <a:gdLst/>
              <a:ahLst/>
              <a:cxnLst/>
              <a:rect l="0" t="0" r="0" b="0"/>
              <a:pathLst>
                <a:path w="17860" h="1">
                  <a:moveTo>
                    <a:pt x="0" y="0"/>
                  </a:moveTo>
                  <a:lnTo>
                    <a:pt x="1785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0" name="SMARTInkShape-1343"/>
            <p:cNvSpPr/>
            <p:nvPr/>
          </p:nvSpPr>
          <p:spPr>
            <a:xfrm>
              <a:off x="1241227" y="3277195"/>
              <a:ext cx="26790" cy="8931"/>
            </a:xfrm>
            <a:custGeom>
              <a:avLst/>
              <a:gdLst/>
              <a:ahLst/>
              <a:cxnLst/>
              <a:rect l="0" t="0" r="0" b="0"/>
              <a:pathLst>
                <a:path w="26790" h="8931">
                  <a:moveTo>
                    <a:pt x="0" y="0"/>
                  </a:moveTo>
                  <a:lnTo>
                    <a:pt x="4740" y="0"/>
                  </a:lnTo>
                  <a:lnTo>
                    <a:pt x="9713" y="2646"/>
                  </a:lnTo>
                  <a:lnTo>
                    <a:pt x="16250" y="7689"/>
                  </a:lnTo>
                  <a:lnTo>
                    <a:pt x="26789"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1" name="SMARTInkShape-1344"/>
            <p:cNvSpPr/>
            <p:nvPr/>
          </p:nvSpPr>
          <p:spPr>
            <a:xfrm>
              <a:off x="107156" y="3089672"/>
              <a:ext cx="125014" cy="133946"/>
            </a:xfrm>
            <a:custGeom>
              <a:avLst/>
              <a:gdLst/>
              <a:ahLst/>
              <a:cxnLst/>
              <a:rect l="0" t="0" r="0" b="0"/>
              <a:pathLst>
                <a:path w="125014" h="133946">
                  <a:moveTo>
                    <a:pt x="98227" y="0"/>
                  </a:moveTo>
                  <a:lnTo>
                    <a:pt x="98227" y="20991"/>
                  </a:lnTo>
                  <a:lnTo>
                    <a:pt x="100873" y="26858"/>
                  </a:lnTo>
                  <a:lnTo>
                    <a:pt x="104364" y="32773"/>
                  </a:lnTo>
                  <a:lnTo>
                    <a:pt x="107321" y="41681"/>
                  </a:lnTo>
                  <a:lnTo>
                    <a:pt x="113048" y="51596"/>
                  </a:lnTo>
                  <a:lnTo>
                    <a:pt x="123101" y="96201"/>
                  </a:lnTo>
                  <a:lnTo>
                    <a:pt x="125013" y="132287"/>
                  </a:lnTo>
                  <a:lnTo>
                    <a:pt x="124022" y="132840"/>
                  </a:lnTo>
                  <a:lnTo>
                    <a:pt x="82175" y="133943"/>
                  </a:lnTo>
                  <a:lnTo>
                    <a:pt x="42071" y="133945"/>
                  </a:lnTo>
                  <a:lnTo>
                    <a:pt x="35896" y="131299"/>
                  </a:lnTo>
                  <a:lnTo>
                    <a:pt x="32861" y="129205"/>
                  </a:lnTo>
                  <a:lnTo>
                    <a:pt x="9948" y="124268"/>
                  </a:lnTo>
                  <a:lnTo>
                    <a:pt x="0"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2" name="SMARTInkShape-1345"/>
            <p:cNvSpPr/>
            <p:nvPr/>
          </p:nvSpPr>
          <p:spPr>
            <a:xfrm>
              <a:off x="1080492" y="3196828"/>
              <a:ext cx="80365" cy="187525"/>
            </a:xfrm>
            <a:custGeom>
              <a:avLst/>
              <a:gdLst/>
              <a:ahLst/>
              <a:cxnLst/>
              <a:rect l="0" t="0" r="0" b="0"/>
              <a:pathLst>
                <a:path w="80365" h="187525">
                  <a:moveTo>
                    <a:pt x="0" y="0"/>
                  </a:moveTo>
                  <a:lnTo>
                    <a:pt x="0" y="43449"/>
                  </a:lnTo>
                  <a:lnTo>
                    <a:pt x="0" y="65118"/>
                  </a:lnTo>
                  <a:lnTo>
                    <a:pt x="2646" y="71274"/>
                  </a:lnTo>
                  <a:lnTo>
                    <a:pt x="6137" y="77318"/>
                  </a:lnTo>
                  <a:lnTo>
                    <a:pt x="7689" y="83312"/>
                  </a:lnTo>
                  <a:lnTo>
                    <a:pt x="9095" y="85307"/>
                  </a:lnTo>
                  <a:lnTo>
                    <a:pt x="11024" y="86637"/>
                  </a:lnTo>
                  <a:lnTo>
                    <a:pt x="15814" y="88115"/>
                  </a:lnTo>
                  <a:lnTo>
                    <a:pt x="29888" y="89141"/>
                  </a:lnTo>
                  <a:lnTo>
                    <a:pt x="43472" y="84510"/>
                  </a:lnTo>
                  <a:lnTo>
                    <a:pt x="55324" y="76854"/>
                  </a:lnTo>
                  <a:lnTo>
                    <a:pt x="59315" y="71199"/>
                  </a:lnTo>
                  <a:lnTo>
                    <a:pt x="62081" y="65379"/>
                  </a:lnTo>
                  <a:lnTo>
                    <a:pt x="76622" y="47616"/>
                  </a:lnTo>
                  <a:lnTo>
                    <a:pt x="79258" y="38693"/>
                  </a:lnTo>
                  <a:lnTo>
                    <a:pt x="80354" y="26944"/>
                  </a:lnTo>
                  <a:lnTo>
                    <a:pt x="80364" y="31576"/>
                  </a:lnTo>
                  <a:lnTo>
                    <a:pt x="77720" y="36523"/>
                  </a:lnTo>
                  <a:lnTo>
                    <a:pt x="74230" y="42030"/>
                  </a:lnTo>
                  <a:lnTo>
                    <a:pt x="71989" y="53649"/>
                  </a:lnTo>
                  <a:lnTo>
                    <a:pt x="70691" y="60555"/>
                  </a:lnTo>
                  <a:lnTo>
                    <a:pt x="53665" y="104100"/>
                  </a:lnTo>
                  <a:lnTo>
                    <a:pt x="46032" y="126610"/>
                  </a:lnTo>
                  <a:lnTo>
                    <a:pt x="43930" y="145763"/>
                  </a:lnTo>
                  <a:lnTo>
                    <a:pt x="36996" y="163307"/>
                  </a:lnTo>
                  <a:lnTo>
                    <a:pt x="35719" y="1875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3" name="SMARTInkShape-1346"/>
            <p:cNvSpPr/>
            <p:nvPr/>
          </p:nvSpPr>
          <p:spPr>
            <a:xfrm>
              <a:off x="982688" y="3125391"/>
              <a:ext cx="67228" cy="165547"/>
            </a:xfrm>
            <a:custGeom>
              <a:avLst/>
              <a:gdLst/>
              <a:ahLst/>
              <a:cxnLst/>
              <a:rect l="0" t="0" r="0" b="0"/>
              <a:pathLst>
                <a:path w="67228" h="165547">
                  <a:moveTo>
                    <a:pt x="53156" y="107156"/>
                  </a:moveTo>
                  <a:lnTo>
                    <a:pt x="57896" y="107156"/>
                  </a:lnTo>
                  <a:lnTo>
                    <a:pt x="58300" y="106164"/>
                  </a:lnTo>
                  <a:lnTo>
                    <a:pt x="53415" y="98594"/>
                  </a:lnTo>
                  <a:lnTo>
                    <a:pt x="53162" y="89674"/>
                  </a:lnTo>
                  <a:lnTo>
                    <a:pt x="46028" y="95508"/>
                  </a:lnTo>
                  <a:lnTo>
                    <a:pt x="23103" y="105116"/>
                  </a:lnTo>
                  <a:lnTo>
                    <a:pt x="15656" y="110549"/>
                  </a:lnTo>
                  <a:lnTo>
                    <a:pt x="11684" y="116271"/>
                  </a:lnTo>
                  <a:lnTo>
                    <a:pt x="212" y="144190"/>
                  </a:lnTo>
                  <a:lnTo>
                    <a:pt x="0" y="146728"/>
                  </a:lnTo>
                  <a:lnTo>
                    <a:pt x="2411" y="152194"/>
                  </a:lnTo>
                  <a:lnTo>
                    <a:pt x="12891" y="164975"/>
                  </a:lnTo>
                  <a:lnTo>
                    <a:pt x="15399" y="165546"/>
                  </a:lnTo>
                  <a:lnTo>
                    <a:pt x="18062" y="164934"/>
                  </a:lnTo>
                  <a:lnTo>
                    <a:pt x="23668" y="162601"/>
                  </a:lnTo>
                  <a:lnTo>
                    <a:pt x="29467" y="161563"/>
                  </a:lnTo>
                  <a:lnTo>
                    <a:pt x="31410" y="160295"/>
                  </a:lnTo>
                  <a:lnTo>
                    <a:pt x="32705" y="158457"/>
                  </a:lnTo>
                  <a:lnTo>
                    <a:pt x="35137" y="153769"/>
                  </a:lnTo>
                  <a:lnTo>
                    <a:pt x="58190" y="126973"/>
                  </a:lnTo>
                  <a:lnTo>
                    <a:pt x="61572" y="105417"/>
                  </a:lnTo>
                  <a:lnTo>
                    <a:pt x="62072" y="64120"/>
                  </a:lnTo>
                  <a:lnTo>
                    <a:pt x="64725" y="55618"/>
                  </a:lnTo>
                  <a:lnTo>
                    <a:pt x="66822" y="51961"/>
                  </a:lnTo>
                  <a:lnTo>
                    <a:pt x="67227" y="47539"/>
                  </a:lnTo>
                  <a:lnTo>
                    <a:pt x="62162" y="10813"/>
                  </a:lnTo>
                  <a:lnTo>
                    <a:pt x="531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4" name="SMARTInkShape-1347"/>
            <p:cNvSpPr/>
            <p:nvPr/>
          </p:nvSpPr>
          <p:spPr>
            <a:xfrm>
              <a:off x="821531" y="3205758"/>
              <a:ext cx="151806" cy="89253"/>
            </a:xfrm>
            <a:custGeom>
              <a:avLst/>
              <a:gdLst/>
              <a:ahLst/>
              <a:cxnLst/>
              <a:rect l="0" t="0" r="0" b="0"/>
              <a:pathLst>
                <a:path w="151806" h="89253">
                  <a:moveTo>
                    <a:pt x="0" y="0"/>
                  </a:moveTo>
                  <a:lnTo>
                    <a:pt x="4741" y="0"/>
                  </a:lnTo>
                  <a:lnTo>
                    <a:pt x="6137" y="992"/>
                  </a:lnTo>
                  <a:lnTo>
                    <a:pt x="7068" y="2646"/>
                  </a:lnTo>
                  <a:lnTo>
                    <a:pt x="8562" y="7688"/>
                  </a:lnTo>
                  <a:lnTo>
                    <a:pt x="11412" y="8378"/>
                  </a:lnTo>
                  <a:lnTo>
                    <a:pt x="13561" y="8562"/>
                  </a:lnTo>
                  <a:lnTo>
                    <a:pt x="14994" y="9677"/>
                  </a:lnTo>
                  <a:lnTo>
                    <a:pt x="16586" y="13561"/>
                  </a:lnTo>
                  <a:lnTo>
                    <a:pt x="18600" y="24139"/>
                  </a:lnTo>
                  <a:lnTo>
                    <a:pt x="22488" y="29911"/>
                  </a:lnTo>
                  <a:lnTo>
                    <a:pt x="22930" y="31847"/>
                  </a:lnTo>
                  <a:lnTo>
                    <a:pt x="22232" y="33137"/>
                  </a:lnTo>
                  <a:lnTo>
                    <a:pt x="20774" y="33998"/>
                  </a:lnTo>
                  <a:lnTo>
                    <a:pt x="19155" y="40245"/>
                  </a:lnTo>
                  <a:lnTo>
                    <a:pt x="17935" y="65226"/>
                  </a:lnTo>
                  <a:lnTo>
                    <a:pt x="18902" y="67297"/>
                  </a:lnTo>
                  <a:lnTo>
                    <a:pt x="20539" y="68677"/>
                  </a:lnTo>
                  <a:lnTo>
                    <a:pt x="22623" y="69597"/>
                  </a:lnTo>
                  <a:lnTo>
                    <a:pt x="24011" y="71203"/>
                  </a:lnTo>
                  <a:lnTo>
                    <a:pt x="25555" y="75632"/>
                  </a:lnTo>
                  <a:lnTo>
                    <a:pt x="26958" y="77211"/>
                  </a:lnTo>
                  <a:lnTo>
                    <a:pt x="34369" y="79952"/>
                  </a:lnTo>
                  <a:lnTo>
                    <a:pt x="48029" y="80331"/>
                  </a:lnTo>
                  <a:lnTo>
                    <a:pt x="53758" y="77705"/>
                  </a:lnTo>
                  <a:lnTo>
                    <a:pt x="56675" y="75615"/>
                  </a:lnTo>
                  <a:lnTo>
                    <a:pt x="59915" y="70649"/>
                  </a:lnTo>
                  <a:lnTo>
                    <a:pt x="60780" y="67935"/>
                  </a:lnTo>
                  <a:lnTo>
                    <a:pt x="62348" y="66126"/>
                  </a:lnTo>
                  <a:lnTo>
                    <a:pt x="71025" y="62649"/>
                  </a:lnTo>
                  <a:lnTo>
                    <a:pt x="79989" y="62512"/>
                  </a:lnTo>
                  <a:lnTo>
                    <a:pt x="80365" y="87579"/>
                  </a:lnTo>
                  <a:lnTo>
                    <a:pt x="81358" y="88151"/>
                  </a:lnTo>
                  <a:lnTo>
                    <a:pt x="101358" y="89252"/>
                  </a:lnTo>
                  <a:lnTo>
                    <a:pt x="107225" y="86631"/>
                  </a:lnTo>
                  <a:lnTo>
                    <a:pt x="127997" y="68305"/>
                  </a:lnTo>
                  <a:lnTo>
                    <a:pt x="131302" y="59792"/>
                  </a:lnTo>
                  <a:lnTo>
                    <a:pt x="142462" y="15358"/>
                  </a:lnTo>
                  <a:lnTo>
                    <a:pt x="145337" y="9141"/>
                  </a:lnTo>
                  <a:lnTo>
                    <a:pt x="15180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5" name="SMARTInkShape-1348"/>
            <p:cNvSpPr/>
            <p:nvPr/>
          </p:nvSpPr>
          <p:spPr>
            <a:xfrm>
              <a:off x="285750" y="3187898"/>
              <a:ext cx="116087" cy="62508"/>
            </a:xfrm>
            <a:custGeom>
              <a:avLst/>
              <a:gdLst/>
              <a:ahLst/>
              <a:cxnLst/>
              <a:rect l="0" t="0" r="0" b="0"/>
              <a:pathLst>
                <a:path w="116087" h="62508">
                  <a:moveTo>
                    <a:pt x="0" y="26790"/>
                  </a:moveTo>
                  <a:lnTo>
                    <a:pt x="0" y="31530"/>
                  </a:lnTo>
                  <a:lnTo>
                    <a:pt x="2646" y="36503"/>
                  </a:lnTo>
                  <a:lnTo>
                    <a:pt x="6137" y="42021"/>
                  </a:lnTo>
                  <a:lnTo>
                    <a:pt x="7688" y="47780"/>
                  </a:lnTo>
                  <a:lnTo>
                    <a:pt x="9094" y="49713"/>
                  </a:lnTo>
                  <a:lnTo>
                    <a:pt x="11024" y="51001"/>
                  </a:lnTo>
                  <a:lnTo>
                    <a:pt x="13302" y="51860"/>
                  </a:lnTo>
                  <a:lnTo>
                    <a:pt x="14821" y="53425"/>
                  </a:lnTo>
                  <a:lnTo>
                    <a:pt x="17741" y="62096"/>
                  </a:lnTo>
                  <a:lnTo>
                    <a:pt x="26757" y="62507"/>
                  </a:lnTo>
                  <a:lnTo>
                    <a:pt x="26789" y="23777"/>
                  </a:lnTo>
                  <a:lnTo>
                    <a:pt x="27781" y="21804"/>
                  </a:lnTo>
                  <a:lnTo>
                    <a:pt x="29435" y="20489"/>
                  </a:lnTo>
                  <a:lnTo>
                    <a:pt x="31530" y="19613"/>
                  </a:lnTo>
                  <a:lnTo>
                    <a:pt x="32926" y="18036"/>
                  </a:lnTo>
                  <a:lnTo>
                    <a:pt x="35610" y="9343"/>
                  </a:lnTo>
                  <a:lnTo>
                    <a:pt x="43398" y="1278"/>
                  </a:lnTo>
                  <a:lnTo>
                    <a:pt x="49018" y="379"/>
                  </a:lnTo>
                  <a:lnTo>
                    <a:pt x="91043" y="3"/>
                  </a:lnTo>
                  <a:lnTo>
                    <a:pt x="11608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6" name="SMARTInkShape-1349"/>
            <p:cNvSpPr/>
            <p:nvPr/>
          </p:nvSpPr>
          <p:spPr>
            <a:xfrm>
              <a:off x="107189" y="3089672"/>
              <a:ext cx="178562" cy="1"/>
            </a:xfrm>
            <a:custGeom>
              <a:avLst/>
              <a:gdLst/>
              <a:ahLst/>
              <a:cxnLst/>
              <a:rect l="0" t="0" r="0" b="0"/>
              <a:pathLst>
                <a:path w="178562" h="1">
                  <a:moveTo>
                    <a:pt x="8897" y="0"/>
                  </a:moveTo>
                  <a:lnTo>
                    <a:pt x="0" y="0"/>
                  </a:lnTo>
                  <a:lnTo>
                    <a:pt x="44632" y="0"/>
                  </a:lnTo>
                  <a:lnTo>
                    <a:pt x="86851" y="0"/>
                  </a:lnTo>
                  <a:lnTo>
                    <a:pt x="127014" y="0"/>
                  </a:lnTo>
                  <a:lnTo>
                    <a:pt x="169578" y="0"/>
                  </a:lnTo>
                  <a:lnTo>
                    <a:pt x="17856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7" name="SMARTInkShape-1350"/>
            <p:cNvSpPr/>
            <p:nvPr/>
          </p:nvSpPr>
          <p:spPr>
            <a:xfrm>
              <a:off x="750506" y="3188266"/>
              <a:ext cx="67138" cy="88917"/>
            </a:xfrm>
            <a:custGeom>
              <a:avLst/>
              <a:gdLst/>
              <a:ahLst/>
              <a:cxnLst/>
              <a:rect l="0" t="0" r="0" b="0"/>
              <a:pathLst>
                <a:path w="67138" h="88917">
                  <a:moveTo>
                    <a:pt x="53166" y="8562"/>
                  </a:moveTo>
                  <a:lnTo>
                    <a:pt x="44604" y="0"/>
                  </a:lnTo>
                  <a:lnTo>
                    <a:pt x="14349" y="29521"/>
                  </a:lnTo>
                  <a:lnTo>
                    <a:pt x="11109" y="38052"/>
                  </a:lnTo>
                  <a:lnTo>
                    <a:pt x="8677" y="47466"/>
                  </a:lnTo>
                  <a:lnTo>
                    <a:pt x="1677" y="61593"/>
                  </a:lnTo>
                  <a:lnTo>
                    <a:pt x="0" y="73938"/>
                  </a:lnTo>
                  <a:lnTo>
                    <a:pt x="2417" y="79952"/>
                  </a:lnTo>
                  <a:lnTo>
                    <a:pt x="4451" y="82944"/>
                  </a:lnTo>
                  <a:lnTo>
                    <a:pt x="6798" y="84939"/>
                  </a:lnTo>
                  <a:lnTo>
                    <a:pt x="15849" y="88404"/>
                  </a:lnTo>
                  <a:lnTo>
                    <a:pt x="38396" y="88916"/>
                  </a:lnTo>
                  <a:lnTo>
                    <a:pt x="44286" y="86278"/>
                  </a:lnTo>
                  <a:lnTo>
                    <a:pt x="60335" y="72678"/>
                  </a:lnTo>
                  <a:lnTo>
                    <a:pt x="61313" y="69139"/>
                  </a:lnTo>
                  <a:lnTo>
                    <a:pt x="61574" y="66806"/>
                  </a:lnTo>
                  <a:lnTo>
                    <a:pt x="64510" y="61568"/>
                  </a:lnTo>
                  <a:lnTo>
                    <a:pt x="66681" y="58782"/>
                  </a:lnTo>
                  <a:lnTo>
                    <a:pt x="67137" y="55933"/>
                  </a:lnTo>
                  <a:lnTo>
                    <a:pt x="66449" y="53041"/>
                  </a:lnTo>
                  <a:lnTo>
                    <a:pt x="64030" y="47182"/>
                  </a:lnTo>
                  <a:lnTo>
                    <a:pt x="61154" y="28568"/>
                  </a:lnTo>
                  <a:lnTo>
                    <a:pt x="54414" y="19146"/>
                  </a:lnTo>
                  <a:close/>
                </a:path>
              </a:pathLst>
            </a:custGeom>
            <a:ln w="19050">
              <a:solidFill>
                <a:srgbClr val="009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8" name="SMARTInkShape-1351"/>
            <p:cNvSpPr/>
            <p:nvPr/>
          </p:nvSpPr>
          <p:spPr>
            <a:xfrm>
              <a:off x="589359" y="3080864"/>
              <a:ext cx="151806" cy="214192"/>
            </a:xfrm>
            <a:custGeom>
              <a:avLst/>
              <a:gdLst/>
              <a:ahLst/>
              <a:cxnLst/>
              <a:rect l="0" t="0" r="0" b="0"/>
              <a:pathLst>
                <a:path w="151806" h="214192">
                  <a:moveTo>
                    <a:pt x="0" y="44527"/>
                  </a:moveTo>
                  <a:lnTo>
                    <a:pt x="0" y="39786"/>
                  </a:lnTo>
                  <a:lnTo>
                    <a:pt x="2646" y="34813"/>
                  </a:lnTo>
                  <a:lnTo>
                    <a:pt x="4741" y="32098"/>
                  </a:lnTo>
                  <a:lnTo>
                    <a:pt x="9714" y="29081"/>
                  </a:lnTo>
                  <a:lnTo>
                    <a:pt x="12429" y="28276"/>
                  </a:lnTo>
                  <a:lnTo>
                    <a:pt x="14239" y="26748"/>
                  </a:lnTo>
                  <a:lnTo>
                    <a:pt x="22123" y="14380"/>
                  </a:lnTo>
                  <a:lnTo>
                    <a:pt x="27361" y="11284"/>
                  </a:lnTo>
                  <a:lnTo>
                    <a:pt x="32997" y="8916"/>
                  </a:lnTo>
                  <a:lnTo>
                    <a:pt x="41748" y="2997"/>
                  </a:lnTo>
                  <a:lnTo>
                    <a:pt x="50624" y="802"/>
                  </a:lnTo>
                  <a:lnTo>
                    <a:pt x="65488" y="0"/>
                  </a:lnTo>
                  <a:lnTo>
                    <a:pt x="71439" y="2578"/>
                  </a:lnTo>
                  <a:lnTo>
                    <a:pt x="86321" y="14124"/>
                  </a:lnTo>
                  <a:lnTo>
                    <a:pt x="98227" y="19670"/>
                  </a:lnTo>
                  <a:lnTo>
                    <a:pt x="101204" y="22002"/>
                  </a:lnTo>
                  <a:lnTo>
                    <a:pt x="104511" y="27240"/>
                  </a:lnTo>
                  <a:lnTo>
                    <a:pt x="106973" y="32875"/>
                  </a:lnTo>
                  <a:lnTo>
                    <a:pt x="112945" y="41625"/>
                  </a:lnTo>
                  <a:lnTo>
                    <a:pt x="116148" y="50502"/>
                  </a:lnTo>
                  <a:lnTo>
                    <a:pt x="120413" y="56443"/>
                  </a:lnTo>
                  <a:lnTo>
                    <a:pt x="120955" y="60408"/>
                  </a:lnTo>
                  <a:lnTo>
                    <a:pt x="116923" y="77241"/>
                  </a:lnTo>
                  <a:lnTo>
                    <a:pt x="95117" y="101158"/>
                  </a:lnTo>
                  <a:lnTo>
                    <a:pt x="89238" y="104423"/>
                  </a:lnTo>
                  <a:lnTo>
                    <a:pt x="83318" y="106866"/>
                  </a:lnTo>
                  <a:lnTo>
                    <a:pt x="74407" y="112827"/>
                  </a:lnTo>
                  <a:lnTo>
                    <a:pt x="65482" y="115035"/>
                  </a:lnTo>
                  <a:lnTo>
                    <a:pt x="59531" y="115551"/>
                  </a:lnTo>
                  <a:lnTo>
                    <a:pt x="57547" y="116681"/>
                  </a:lnTo>
                  <a:lnTo>
                    <a:pt x="56224" y="118426"/>
                  </a:lnTo>
                  <a:lnTo>
                    <a:pt x="53733" y="124515"/>
                  </a:lnTo>
                  <a:lnTo>
                    <a:pt x="53624" y="129522"/>
                  </a:lnTo>
                  <a:lnTo>
                    <a:pt x="54601" y="130956"/>
                  </a:lnTo>
                  <a:lnTo>
                    <a:pt x="56245" y="131912"/>
                  </a:lnTo>
                  <a:lnTo>
                    <a:pt x="58332" y="132549"/>
                  </a:lnTo>
                  <a:lnTo>
                    <a:pt x="59724" y="133966"/>
                  </a:lnTo>
                  <a:lnTo>
                    <a:pt x="64604" y="143369"/>
                  </a:lnTo>
                  <a:lnTo>
                    <a:pt x="105311" y="185544"/>
                  </a:lnTo>
                  <a:lnTo>
                    <a:pt x="118698" y="198941"/>
                  </a:lnTo>
                  <a:lnTo>
                    <a:pt x="127500" y="202452"/>
                  </a:lnTo>
                  <a:lnTo>
                    <a:pt x="137034" y="205005"/>
                  </a:lnTo>
                  <a:lnTo>
                    <a:pt x="151805" y="2141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9" name="SMARTInkShape-1352"/>
            <p:cNvSpPr/>
            <p:nvPr/>
          </p:nvSpPr>
          <p:spPr>
            <a:xfrm>
              <a:off x="607219" y="3116461"/>
              <a:ext cx="17860" cy="160735"/>
            </a:xfrm>
            <a:custGeom>
              <a:avLst/>
              <a:gdLst/>
              <a:ahLst/>
              <a:cxnLst/>
              <a:rect l="0" t="0" r="0" b="0"/>
              <a:pathLst>
                <a:path w="17860" h="160735">
                  <a:moveTo>
                    <a:pt x="17859" y="0"/>
                  </a:moveTo>
                  <a:lnTo>
                    <a:pt x="17859" y="21249"/>
                  </a:lnTo>
                  <a:lnTo>
                    <a:pt x="9297" y="60938"/>
                  </a:lnTo>
                  <a:lnTo>
                    <a:pt x="377" y="105457"/>
                  </a:lnTo>
                  <a:lnTo>
                    <a:pt x="2" y="148804"/>
                  </a:lnTo>
                  <a:lnTo>
                    <a:pt x="0"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0" name="SMARTInkShape-1353"/>
            <p:cNvSpPr/>
            <p:nvPr/>
          </p:nvSpPr>
          <p:spPr>
            <a:xfrm>
              <a:off x="455414" y="3053953"/>
              <a:ext cx="107157" cy="267892"/>
            </a:xfrm>
            <a:custGeom>
              <a:avLst/>
              <a:gdLst/>
              <a:ahLst/>
              <a:cxnLst/>
              <a:rect l="0" t="0" r="0" b="0"/>
              <a:pathLst>
                <a:path w="107157" h="267892">
                  <a:moveTo>
                    <a:pt x="107156" y="0"/>
                  </a:moveTo>
                  <a:lnTo>
                    <a:pt x="102416" y="4741"/>
                  </a:lnTo>
                  <a:lnTo>
                    <a:pt x="100089" y="9714"/>
                  </a:lnTo>
                  <a:lnTo>
                    <a:pt x="99468" y="12429"/>
                  </a:lnTo>
                  <a:lnTo>
                    <a:pt x="92335" y="24908"/>
                  </a:lnTo>
                  <a:lnTo>
                    <a:pt x="81727" y="68620"/>
                  </a:lnTo>
                  <a:lnTo>
                    <a:pt x="78326" y="77792"/>
                  </a:lnTo>
                  <a:lnTo>
                    <a:pt x="59412" y="118222"/>
                  </a:lnTo>
                  <a:lnTo>
                    <a:pt x="49350" y="157423"/>
                  </a:lnTo>
                  <a:lnTo>
                    <a:pt x="30685" y="198418"/>
                  </a:lnTo>
                  <a:lnTo>
                    <a:pt x="20002" y="226052"/>
                  </a:lnTo>
                  <a:lnTo>
                    <a:pt x="12651" y="237194"/>
                  </a:lnTo>
                  <a:lnTo>
                    <a:pt x="10032" y="246779"/>
                  </a:lnTo>
                  <a:lnTo>
                    <a:pt x="9420" y="252885"/>
                  </a:lnTo>
                  <a:lnTo>
                    <a:pt x="6502" y="258906"/>
                  </a:lnTo>
                  <a:lnTo>
                    <a:pt x="0" y="267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38" name="SMARTInkShape-Group269"/>
          <p:cNvGrpSpPr/>
          <p:nvPr/>
        </p:nvGrpSpPr>
        <p:grpSpPr>
          <a:xfrm>
            <a:off x="1348415" y="3187898"/>
            <a:ext cx="714344" cy="223244"/>
            <a:chOff x="1348415" y="3187898"/>
            <a:chExt cx="714344" cy="223244"/>
          </a:xfrm>
        </p:grpSpPr>
        <p:sp>
          <p:nvSpPr>
            <p:cNvPr id="2132" name="SMARTInkShape-1354"/>
            <p:cNvSpPr/>
            <p:nvPr/>
          </p:nvSpPr>
          <p:spPr>
            <a:xfrm>
              <a:off x="2053828" y="3187898"/>
              <a:ext cx="8931" cy="160736"/>
            </a:xfrm>
            <a:custGeom>
              <a:avLst/>
              <a:gdLst/>
              <a:ahLst/>
              <a:cxnLst/>
              <a:rect l="0" t="0" r="0" b="0"/>
              <a:pathLst>
                <a:path w="8931" h="160736">
                  <a:moveTo>
                    <a:pt x="8930" y="0"/>
                  </a:moveTo>
                  <a:lnTo>
                    <a:pt x="1241" y="0"/>
                  </a:lnTo>
                  <a:lnTo>
                    <a:pt x="828" y="993"/>
                  </a:lnTo>
                  <a:lnTo>
                    <a:pt x="14" y="44950"/>
                  </a:lnTo>
                  <a:lnTo>
                    <a:pt x="1" y="86339"/>
                  </a:lnTo>
                  <a:lnTo>
                    <a:pt x="0" y="127001"/>
                  </a:lnTo>
                  <a:lnTo>
                    <a:pt x="0" y="145330"/>
                  </a:lnTo>
                  <a:lnTo>
                    <a:pt x="2646" y="151573"/>
                  </a:lnTo>
                  <a:lnTo>
                    <a:pt x="8930" y="160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3" name="SMARTInkShape-1355"/>
            <p:cNvSpPr/>
            <p:nvPr/>
          </p:nvSpPr>
          <p:spPr>
            <a:xfrm>
              <a:off x="1884587" y="3277314"/>
              <a:ext cx="71016" cy="62390"/>
            </a:xfrm>
            <a:custGeom>
              <a:avLst/>
              <a:gdLst/>
              <a:ahLst/>
              <a:cxnLst/>
              <a:rect l="0" t="0" r="0" b="0"/>
              <a:pathLst>
                <a:path w="71016" h="62390">
                  <a:moveTo>
                    <a:pt x="62085" y="17741"/>
                  </a:moveTo>
                  <a:lnTo>
                    <a:pt x="62085" y="1232"/>
                  </a:lnTo>
                  <a:lnTo>
                    <a:pt x="61093" y="782"/>
                  </a:lnTo>
                  <a:lnTo>
                    <a:pt x="49656" y="0"/>
                  </a:lnTo>
                  <a:lnTo>
                    <a:pt x="47846" y="953"/>
                  </a:lnTo>
                  <a:lnTo>
                    <a:pt x="46639" y="2580"/>
                  </a:lnTo>
                  <a:lnTo>
                    <a:pt x="45835" y="4657"/>
                  </a:lnTo>
                  <a:lnTo>
                    <a:pt x="44306" y="6042"/>
                  </a:lnTo>
                  <a:lnTo>
                    <a:pt x="19129" y="18362"/>
                  </a:lnTo>
                  <a:lnTo>
                    <a:pt x="4388" y="30925"/>
                  </a:lnTo>
                  <a:lnTo>
                    <a:pt x="1715" y="36168"/>
                  </a:lnTo>
                  <a:lnTo>
                    <a:pt x="0" y="42878"/>
                  </a:lnTo>
                  <a:lnTo>
                    <a:pt x="851" y="43429"/>
                  </a:lnTo>
                  <a:lnTo>
                    <a:pt x="20579" y="44487"/>
                  </a:lnTo>
                  <a:lnTo>
                    <a:pt x="29392" y="44517"/>
                  </a:lnTo>
                  <a:lnTo>
                    <a:pt x="35318" y="41878"/>
                  </a:lnTo>
                  <a:lnTo>
                    <a:pt x="70860" y="8964"/>
                  </a:lnTo>
                  <a:lnTo>
                    <a:pt x="71015" y="53283"/>
                  </a:lnTo>
                  <a:lnTo>
                    <a:pt x="71015" y="623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4" name="SMARTInkShape-1356"/>
            <p:cNvSpPr/>
            <p:nvPr/>
          </p:nvSpPr>
          <p:spPr>
            <a:xfrm>
              <a:off x="1785971" y="3277195"/>
              <a:ext cx="71369" cy="133947"/>
            </a:xfrm>
            <a:custGeom>
              <a:avLst/>
              <a:gdLst/>
              <a:ahLst/>
              <a:cxnLst/>
              <a:rect l="0" t="0" r="0" b="0"/>
              <a:pathLst>
                <a:path w="71369" h="133947">
                  <a:moveTo>
                    <a:pt x="17826" y="0"/>
                  </a:moveTo>
                  <a:lnTo>
                    <a:pt x="13085" y="0"/>
                  </a:lnTo>
                  <a:lnTo>
                    <a:pt x="11689" y="993"/>
                  </a:lnTo>
                  <a:lnTo>
                    <a:pt x="10758" y="2646"/>
                  </a:lnTo>
                  <a:lnTo>
                    <a:pt x="9264" y="7689"/>
                  </a:lnTo>
                  <a:lnTo>
                    <a:pt x="2832" y="15814"/>
                  </a:lnTo>
                  <a:lnTo>
                    <a:pt x="815" y="24089"/>
                  </a:lnTo>
                  <a:lnTo>
                    <a:pt x="0" y="42896"/>
                  </a:lnTo>
                  <a:lnTo>
                    <a:pt x="7658" y="52184"/>
                  </a:lnTo>
                  <a:lnTo>
                    <a:pt x="10992" y="52958"/>
                  </a:lnTo>
                  <a:lnTo>
                    <a:pt x="29855" y="53542"/>
                  </a:lnTo>
                  <a:lnTo>
                    <a:pt x="31798" y="52562"/>
                  </a:lnTo>
                  <a:lnTo>
                    <a:pt x="33094" y="50917"/>
                  </a:lnTo>
                  <a:lnTo>
                    <a:pt x="35526" y="46442"/>
                  </a:lnTo>
                  <a:lnTo>
                    <a:pt x="70011" y="10325"/>
                  </a:lnTo>
                  <a:lnTo>
                    <a:pt x="70475" y="10852"/>
                  </a:lnTo>
                  <a:lnTo>
                    <a:pt x="71368" y="22269"/>
                  </a:lnTo>
                  <a:lnTo>
                    <a:pt x="68742" y="27426"/>
                  </a:lnTo>
                  <a:lnTo>
                    <a:pt x="57163" y="42748"/>
                  </a:lnTo>
                  <a:lnTo>
                    <a:pt x="51614" y="60663"/>
                  </a:lnTo>
                  <a:lnTo>
                    <a:pt x="39400" y="78140"/>
                  </a:lnTo>
                  <a:lnTo>
                    <a:pt x="33773" y="96317"/>
                  </a:lnTo>
                  <a:lnTo>
                    <a:pt x="29875" y="103331"/>
                  </a:lnTo>
                  <a:lnTo>
                    <a:pt x="27372" y="115918"/>
                  </a:lnTo>
                  <a:lnTo>
                    <a:pt x="26756" y="133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5" name="SMARTInkShape-1357"/>
            <p:cNvSpPr/>
            <p:nvPr/>
          </p:nvSpPr>
          <p:spPr>
            <a:xfrm>
              <a:off x="1500188" y="3286128"/>
              <a:ext cx="267891" cy="71436"/>
            </a:xfrm>
            <a:custGeom>
              <a:avLst/>
              <a:gdLst/>
              <a:ahLst/>
              <a:cxnLst/>
              <a:rect l="0" t="0" r="0" b="0"/>
              <a:pathLst>
                <a:path w="267891" h="71436">
                  <a:moveTo>
                    <a:pt x="0" y="17856"/>
                  </a:moveTo>
                  <a:lnTo>
                    <a:pt x="4740" y="13116"/>
                  </a:lnTo>
                  <a:lnTo>
                    <a:pt x="9713" y="10789"/>
                  </a:lnTo>
                  <a:lnTo>
                    <a:pt x="50775" y="8948"/>
                  </a:lnTo>
                  <a:lnTo>
                    <a:pt x="65425" y="7941"/>
                  </a:lnTo>
                  <a:lnTo>
                    <a:pt x="82943" y="1239"/>
                  </a:lnTo>
                  <a:lnTo>
                    <a:pt x="96895" y="365"/>
                  </a:lnTo>
                  <a:lnTo>
                    <a:pt x="100315" y="1235"/>
                  </a:lnTo>
                  <a:lnTo>
                    <a:pt x="102595" y="2807"/>
                  </a:lnTo>
                  <a:lnTo>
                    <a:pt x="104116" y="4846"/>
                  </a:lnTo>
                  <a:lnTo>
                    <a:pt x="106121" y="6207"/>
                  </a:lnTo>
                  <a:lnTo>
                    <a:pt x="114577" y="8569"/>
                  </a:lnTo>
                  <a:lnTo>
                    <a:pt x="120379" y="8820"/>
                  </a:lnTo>
                  <a:lnTo>
                    <a:pt x="121924" y="9848"/>
                  </a:lnTo>
                  <a:lnTo>
                    <a:pt x="122955" y="11525"/>
                  </a:lnTo>
                  <a:lnTo>
                    <a:pt x="124405" y="18626"/>
                  </a:lnTo>
                  <a:lnTo>
                    <a:pt x="125015" y="62494"/>
                  </a:lnTo>
                  <a:lnTo>
                    <a:pt x="125015" y="41514"/>
                  </a:lnTo>
                  <a:lnTo>
                    <a:pt x="122369" y="35647"/>
                  </a:lnTo>
                  <a:lnTo>
                    <a:pt x="118878" y="29732"/>
                  </a:lnTo>
                  <a:lnTo>
                    <a:pt x="116637" y="17850"/>
                  </a:lnTo>
                  <a:lnTo>
                    <a:pt x="116453" y="14876"/>
                  </a:lnTo>
                  <a:lnTo>
                    <a:pt x="117323" y="12893"/>
                  </a:lnTo>
                  <a:lnTo>
                    <a:pt x="118895" y="11571"/>
                  </a:lnTo>
                  <a:lnTo>
                    <a:pt x="120935" y="10689"/>
                  </a:lnTo>
                  <a:lnTo>
                    <a:pt x="122295" y="9110"/>
                  </a:lnTo>
                  <a:lnTo>
                    <a:pt x="123806" y="4708"/>
                  </a:lnTo>
                  <a:lnTo>
                    <a:pt x="125201" y="3138"/>
                  </a:lnTo>
                  <a:lnTo>
                    <a:pt x="129397" y="1393"/>
                  </a:lnTo>
                  <a:lnTo>
                    <a:pt x="172831" y="4"/>
                  </a:lnTo>
                  <a:lnTo>
                    <a:pt x="180332" y="0"/>
                  </a:lnTo>
                  <a:lnTo>
                    <a:pt x="186973" y="2645"/>
                  </a:lnTo>
                  <a:lnTo>
                    <a:pt x="193232" y="6135"/>
                  </a:lnTo>
                  <a:lnTo>
                    <a:pt x="205334" y="8375"/>
                  </a:lnTo>
                  <a:lnTo>
                    <a:pt x="221845" y="8917"/>
                  </a:lnTo>
                  <a:lnTo>
                    <a:pt x="218087" y="8924"/>
                  </a:lnTo>
                  <a:lnTo>
                    <a:pt x="216829" y="9917"/>
                  </a:lnTo>
                  <a:lnTo>
                    <a:pt x="215431" y="13667"/>
                  </a:lnTo>
                  <a:lnTo>
                    <a:pt x="214066" y="15063"/>
                  </a:lnTo>
                  <a:lnTo>
                    <a:pt x="209903" y="16615"/>
                  </a:lnTo>
                  <a:lnTo>
                    <a:pt x="208396" y="18021"/>
                  </a:lnTo>
                  <a:lnTo>
                    <a:pt x="201039" y="30176"/>
                  </a:lnTo>
                  <a:lnTo>
                    <a:pt x="182482" y="50623"/>
                  </a:lnTo>
                  <a:lnTo>
                    <a:pt x="179105" y="60744"/>
                  </a:lnTo>
                  <a:lnTo>
                    <a:pt x="178745" y="66724"/>
                  </a:lnTo>
                  <a:lnTo>
                    <a:pt x="179687" y="68294"/>
                  </a:lnTo>
                  <a:lnTo>
                    <a:pt x="181306" y="69341"/>
                  </a:lnTo>
                  <a:lnTo>
                    <a:pt x="188327" y="70814"/>
                  </a:lnTo>
                  <a:lnTo>
                    <a:pt x="194847" y="71312"/>
                  </a:lnTo>
                  <a:lnTo>
                    <a:pt x="203265" y="65273"/>
                  </a:lnTo>
                  <a:lnTo>
                    <a:pt x="211590" y="62333"/>
                  </a:lnTo>
                  <a:lnTo>
                    <a:pt x="217402" y="58129"/>
                  </a:lnTo>
                  <a:lnTo>
                    <a:pt x="220646" y="52953"/>
                  </a:lnTo>
                  <a:lnTo>
                    <a:pt x="223080" y="47346"/>
                  </a:lnTo>
                  <a:lnTo>
                    <a:pt x="229037" y="38610"/>
                  </a:lnTo>
                  <a:lnTo>
                    <a:pt x="232235" y="29739"/>
                  </a:lnTo>
                  <a:lnTo>
                    <a:pt x="240697" y="18378"/>
                  </a:lnTo>
                  <a:lnTo>
                    <a:pt x="249919" y="17860"/>
                  </a:lnTo>
                  <a:lnTo>
                    <a:pt x="250030" y="47668"/>
                  </a:lnTo>
                  <a:lnTo>
                    <a:pt x="252676" y="53595"/>
                  </a:lnTo>
                  <a:lnTo>
                    <a:pt x="256167" y="59537"/>
                  </a:lnTo>
                  <a:lnTo>
                    <a:pt x="257719" y="65485"/>
                  </a:lnTo>
                  <a:lnTo>
                    <a:pt x="259125" y="67468"/>
                  </a:lnTo>
                  <a:lnTo>
                    <a:pt x="261054" y="68790"/>
                  </a:lnTo>
                  <a:lnTo>
                    <a:pt x="267890" y="714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6" name="SMARTInkShape-1358"/>
            <p:cNvSpPr/>
            <p:nvPr/>
          </p:nvSpPr>
          <p:spPr>
            <a:xfrm>
              <a:off x="1553766" y="3241477"/>
              <a:ext cx="8930" cy="116087"/>
            </a:xfrm>
            <a:custGeom>
              <a:avLst/>
              <a:gdLst/>
              <a:ahLst/>
              <a:cxnLst/>
              <a:rect l="0" t="0" r="0" b="0"/>
              <a:pathLst>
                <a:path w="8930" h="116087">
                  <a:moveTo>
                    <a:pt x="0" y="0"/>
                  </a:moveTo>
                  <a:lnTo>
                    <a:pt x="0" y="43472"/>
                  </a:lnTo>
                  <a:lnTo>
                    <a:pt x="0" y="65120"/>
                  </a:lnTo>
                  <a:lnTo>
                    <a:pt x="2645" y="71275"/>
                  </a:lnTo>
                  <a:lnTo>
                    <a:pt x="4740" y="74305"/>
                  </a:lnTo>
                  <a:lnTo>
                    <a:pt x="8562" y="95212"/>
                  </a:lnTo>
                  <a:lnTo>
                    <a:pt x="8929"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7" name="SMARTInkShape-1359"/>
            <p:cNvSpPr/>
            <p:nvPr/>
          </p:nvSpPr>
          <p:spPr>
            <a:xfrm>
              <a:off x="1348415" y="3223617"/>
              <a:ext cx="138949" cy="142876"/>
            </a:xfrm>
            <a:custGeom>
              <a:avLst/>
              <a:gdLst/>
              <a:ahLst/>
              <a:cxnLst/>
              <a:rect l="0" t="0" r="0" b="0"/>
              <a:pathLst>
                <a:path w="138949" h="142876">
                  <a:moveTo>
                    <a:pt x="8898" y="0"/>
                  </a:moveTo>
                  <a:lnTo>
                    <a:pt x="8898" y="7689"/>
                  </a:lnTo>
                  <a:lnTo>
                    <a:pt x="2761" y="15814"/>
                  </a:lnTo>
                  <a:lnTo>
                    <a:pt x="1209" y="21250"/>
                  </a:lnTo>
                  <a:lnTo>
                    <a:pt x="0" y="63886"/>
                  </a:lnTo>
                  <a:lnTo>
                    <a:pt x="966" y="83212"/>
                  </a:lnTo>
                  <a:lnTo>
                    <a:pt x="7037" y="100258"/>
                  </a:lnTo>
                  <a:lnTo>
                    <a:pt x="9063" y="110044"/>
                  </a:lnTo>
                  <a:lnTo>
                    <a:pt x="15802" y="124410"/>
                  </a:lnTo>
                  <a:lnTo>
                    <a:pt x="17427" y="132062"/>
                  </a:lnTo>
                  <a:lnTo>
                    <a:pt x="26379" y="142458"/>
                  </a:lnTo>
                  <a:lnTo>
                    <a:pt x="34412" y="142839"/>
                  </a:lnTo>
                  <a:lnTo>
                    <a:pt x="40049" y="138124"/>
                  </a:lnTo>
                  <a:lnTo>
                    <a:pt x="42587" y="133157"/>
                  </a:lnTo>
                  <a:lnTo>
                    <a:pt x="43263" y="130443"/>
                  </a:lnTo>
                  <a:lnTo>
                    <a:pt x="44706" y="128634"/>
                  </a:lnTo>
                  <a:lnTo>
                    <a:pt x="48956" y="126624"/>
                  </a:lnTo>
                  <a:lnTo>
                    <a:pt x="50486" y="125096"/>
                  </a:lnTo>
                  <a:lnTo>
                    <a:pt x="52186" y="120752"/>
                  </a:lnTo>
                  <a:lnTo>
                    <a:pt x="53535" y="93999"/>
                  </a:lnTo>
                  <a:lnTo>
                    <a:pt x="52547" y="92432"/>
                  </a:lnTo>
                  <a:lnTo>
                    <a:pt x="50895" y="91387"/>
                  </a:lnTo>
                  <a:lnTo>
                    <a:pt x="48802" y="90690"/>
                  </a:lnTo>
                  <a:lnTo>
                    <a:pt x="47407" y="89234"/>
                  </a:lnTo>
                  <a:lnTo>
                    <a:pt x="45857" y="84969"/>
                  </a:lnTo>
                  <a:lnTo>
                    <a:pt x="44451" y="83435"/>
                  </a:lnTo>
                  <a:lnTo>
                    <a:pt x="37037" y="80771"/>
                  </a:lnTo>
                  <a:lnTo>
                    <a:pt x="26792" y="80368"/>
                  </a:lnTo>
                  <a:lnTo>
                    <a:pt x="34448" y="88056"/>
                  </a:lnTo>
                  <a:lnTo>
                    <a:pt x="40060" y="88929"/>
                  </a:lnTo>
                  <a:lnTo>
                    <a:pt x="82081" y="89294"/>
                  </a:lnTo>
                  <a:lnTo>
                    <a:pt x="124418" y="89297"/>
                  </a:lnTo>
                  <a:lnTo>
                    <a:pt x="127583" y="89297"/>
                  </a:lnTo>
                  <a:lnTo>
                    <a:pt x="129693" y="88305"/>
                  </a:lnTo>
                  <a:lnTo>
                    <a:pt x="131100" y="86651"/>
                  </a:lnTo>
                  <a:lnTo>
                    <a:pt x="133357" y="81608"/>
                  </a:lnTo>
                  <a:lnTo>
                    <a:pt x="136312" y="80919"/>
                  </a:lnTo>
                  <a:lnTo>
                    <a:pt x="138948" y="80612"/>
                  </a:lnTo>
                  <a:lnTo>
                    <a:pt x="136812" y="80476"/>
                  </a:lnTo>
                  <a:lnTo>
                    <a:pt x="135846" y="79448"/>
                  </a:lnTo>
                  <a:lnTo>
                    <a:pt x="134168" y="72688"/>
                  </a:lnTo>
                  <a:lnTo>
                    <a:pt x="131380" y="71993"/>
                  </a:lnTo>
                  <a:lnTo>
                    <a:pt x="121507" y="71548"/>
                  </a:lnTo>
                  <a:lnTo>
                    <a:pt x="115831" y="74132"/>
                  </a:lnTo>
                  <a:lnTo>
                    <a:pt x="110002" y="77596"/>
                  </a:lnTo>
                  <a:lnTo>
                    <a:pt x="101142" y="80539"/>
                  </a:lnTo>
                  <a:lnTo>
                    <a:pt x="92233" y="86261"/>
                  </a:lnTo>
                  <a:lnTo>
                    <a:pt x="86284" y="87948"/>
                  </a:lnTo>
                  <a:lnTo>
                    <a:pt x="84301" y="89390"/>
                  </a:lnTo>
                  <a:lnTo>
                    <a:pt x="82979" y="91343"/>
                  </a:lnTo>
                  <a:lnTo>
                    <a:pt x="82098" y="93638"/>
                  </a:lnTo>
                  <a:lnTo>
                    <a:pt x="80518" y="95167"/>
                  </a:lnTo>
                  <a:lnTo>
                    <a:pt x="76117" y="96867"/>
                  </a:lnTo>
                  <a:lnTo>
                    <a:pt x="74546" y="98312"/>
                  </a:lnTo>
                  <a:lnTo>
                    <a:pt x="72801" y="102564"/>
                  </a:lnTo>
                  <a:lnTo>
                    <a:pt x="71528" y="119182"/>
                  </a:lnTo>
                  <a:lnTo>
                    <a:pt x="74106" y="125069"/>
                  </a:lnTo>
                  <a:lnTo>
                    <a:pt x="76182" y="128028"/>
                  </a:lnTo>
                  <a:lnTo>
                    <a:pt x="81135" y="131315"/>
                  </a:lnTo>
                  <a:lnTo>
                    <a:pt x="86644" y="133769"/>
                  </a:lnTo>
                  <a:lnTo>
                    <a:pt x="92399" y="138167"/>
                  </a:lnTo>
                  <a:lnTo>
                    <a:pt x="100910" y="140782"/>
                  </a:lnTo>
                  <a:lnTo>
                    <a:pt x="116054"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41" name="SMARTInkShape-Group270"/>
          <p:cNvGrpSpPr/>
          <p:nvPr/>
        </p:nvGrpSpPr>
        <p:grpSpPr>
          <a:xfrm>
            <a:off x="98227" y="3509476"/>
            <a:ext cx="178594" cy="115975"/>
            <a:chOff x="98227" y="3509476"/>
            <a:chExt cx="178594" cy="115975"/>
          </a:xfrm>
        </p:grpSpPr>
        <p:sp>
          <p:nvSpPr>
            <p:cNvPr id="2139" name="SMARTInkShape-1360"/>
            <p:cNvSpPr/>
            <p:nvPr/>
          </p:nvSpPr>
          <p:spPr>
            <a:xfrm>
              <a:off x="98227" y="3509476"/>
              <a:ext cx="178594" cy="17752"/>
            </a:xfrm>
            <a:custGeom>
              <a:avLst/>
              <a:gdLst/>
              <a:ahLst/>
              <a:cxnLst/>
              <a:rect l="0" t="0" r="0" b="0"/>
              <a:pathLst>
                <a:path w="178594" h="17752">
                  <a:moveTo>
                    <a:pt x="0" y="17751"/>
                  </a:moveTo>
                  <a:lnTo>
                    <a:pt x="0" y="8930"/>
                  </a:lnTo>
                  <a:lnTo>
                    <a:pt x="4740" y="8853"/>
                  </a:lnTo>
                  <a:lnTo>
                    <a:pt x="9713" y="6190"/>
                  </a:lnTo>
                  <a:lnTo>
                    <a:pt x="15231" y="2690"/>
                  </a:lnTo>
                  <a:lnTo>
                    <a:pt x="26857" y="444"/>
                  </a:lnTo>
                  <a:lnTo>
                    <a:pt x="38708" y="0"/>
                  </a:lnTo>
                  <a:lnTo>
                    <a:pt x="81735" y="8456"/>
                  </a:lnTo>
                  <a:lnTo>
                    <a:pt x="123393" y="8811"/>
                  </a:lnTo>
                  <a:lnTo>
                    <a:pt x="165780" y="8821"/>
                  </a:lnTo>
                  <a:lnTo>
                    <a:pt x="178593" y="88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0" name="SMARTInkShape-1361"/>
            <p:cNvSpPr/>
            <p:nvPr/>
          </p:nvSpPr>
          <p:spPr>
            <a:xfrm>
              <a:off x="125016" y="3527227"/>
              <a:ext cx="97718" cy="98224"/>
            </a:xfrm>
            <a:custGeom>
              <a:avLst/>
              <a:gdLst/>
              <a:ahLst/>
              <a:cxnLst/>
              <a:rect l="0" t="0" r="0" b="0"/>
              <a:pathLst>
                <a:path w="97718" h="98224">
                  <a:moveTo>
                    <a:pt x="71437" y="0"/>
                  </a:moveTo>
                  <a:lnTo>
                    <a:pt x="72429" y="9113"/>
                  </a:lnTo>
                  <a:lnTo>
                    <a:pt x="78566" y="27504"/>
                  </a:lnTo>
                  <a:lnTo>
                    <a:pt x="94361" y="62415"/>
                  </a:lnTo>
                  <a:lnTo>
                    <a:pt x="97717" y="77807"/>
                  </a:lnTo>
                  <a:lnTo>
                    <a:pt x="95354" y="81875"/>
                  </a:lnTo>
                  <a:lnTo>
                    <a:pt x="84911" y="93602"/>
                  </a:lnTo>
                  <a:lnTo>
                    <a:pt x="77095" y="96171"/>
                  </a:lnTo>
                  <a:lnTo>
                    <a:pt x="32771" y="98216"/>
                  </a:lnTo>
                  <a:lnTo>
                    <a:pt x="23821" y="98223"/>
                  </a:lnTo>
                  <a:lnTo>
                    <a:pt x="17863" y="95579"/>
                  </a:lnTo>
                  <a:lnTo>
                    <a:pt x="11908" y="92089"/>
                  </a:lnTo>
                  <a:lnTo>
                    <a:pt x="5954" y="90537"/>
                  </a:lnTo>
                  <a:lnTo>
                    <a:pt x="3969" y="89132"/>
                  </a:lnTo>
                  <a:lnTo>
                    <a:pt x="2646" y="87202"/>
                  </a:lnTo>
                  <a:lnTo>
                    <a:pt x="0"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51" name="SMARTInkShape-Group271"/>
          <p:cNvGrpSpPr/>
          <p:nvPr/>
        </p:nvGrpSpPr>
        <p:grpSpPr>
          <a:xfrm>
            <a:off x="285750" y="3509367"/>
            <a:ext cx="750095" cy="187525"/>
            <a:chOff x="285750" y="3509367"/>
            <a:chExt cx="750095" cy="187525"/>
          </a:xfrm>
        </p:grpSpPr>
        <p:sp>
          <p:nvSpPr>
            <p:cNvPr id="2142" name="SMARTInkShape-1362"/>
            <p:cNvSpPr/>
            <p:nvPr/>
          </p:nvSpPr>
          <p:spPr>
            <a:xfrm>
              <a:off x="285750" y="3589734"/>
              <a:ext cx="80368" cy="35719"/>
            </a:xfrm>
            <a:custGeom>
              <a:avLst/>
              <a:gdLst/>
              <a:ahLst/>
              <a:cxnLst/>
              <a:rect l="0" t="0" r="0" b="0"/>
              <a:pathLst>
                <a:path w="80368" h="35719">
                  <a:moveTo>
                    <a:pt x="0" y="0"/>
                  </a:moveTo>
                  <a:lnTo>
                    <a:pt x="0" y="31043"/>
                  </a:lnTo>
                  <a:lnTo>
                    <a:pt x="992" y="32602"/>
                  </a:lnTo>
                  <a:lnTo>
                    <a:pt x="2646" y="33641"/>
                  </a:lnTo>
                  <a:lnTo>
                    <a:pt x="8927" y="35718"/>
                  </a:lnTo>
                  <a:lnTo>
                    <a:pt x="8930" y="13519"/>
                  </a:lnTo>
                  <a:lnTo>
                    <a:pt x="9922" y="11990"/>
                  </a:lnTo>
                  <a:lnTo>
                    <a:pt x="11576" y="10970"/>
                  </a:lnTo>
                  <a:lnTo>
                    <a:pt x="16618" y="9333"/>
                  </a:lnTo>
                  <a:lnTo>
                    <a:pt x="25439" y="1277"/>
                  </a:lnTo>
                  <a:lnTo>
                    <a:pt x="31129" y="379"/>
                  </a:lnTo>
                  <a:lnTo>
                    <a:pt x="39099" y="113"/>
                  </a:lnTo>
                  <a:lnTo>
                    <a:pt x="44828" y="2696"/>
                  </a:lnTo>
                  <a:lnTo>
                    <a:pt x="50681" y="6159"/>
                  </a:lnTo>
                  <a:lnTo>
                    <a:pt x="62524" y="8383"/>
                  </a:lnTo>
                  <a:lnTo>
                    <a:pt x="80367"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3" name="SMARTInkShape-1363"/>
            <p:cNvSpPr/>
            <p:nvPr/>
          </p:nvSpPr>
          <p:spPr>
            <a:xfrm>
              <a:off x="982266" y="3670102"/>
              <a:ext cx="44649" cy="8930"/>
            </a:xfrm>
            <a:custGeom>
              <a:avLst/>
              <a:gdLst/>
              <a:ahLst/>
              <a:cxnLst/>
              <a:rect l="0" t="0" r="0" b="0"/>
              <a:pathLst>
                <a:path w="44649" h="8930">
                  <a:moveTo>
                    <a:pt x="0" y="0"/>
                  </a:moveTo>
                  <a:lnTo>
                    <a:pt x="29888" y="0"/>
                  </a:lnTo>
                  <a:lnTo>
                    <a:pt x="35773" y="2645"/>
                  </a:lnTo>
                  <a:lnTo>
                    <a:pt x="44648" y="8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4" name="SMARTInkShape-1364"/>
            <p:cNvSpPr/>
            <p:nvPr/>
          </p:nvSpPr>
          <p:spPr>
            <a:xfrm>
              <a:off x="991195" y="3625453"/>
              <a:ext cx="44650" cy="8931"/>
            </a:xfrm>
            <a:custGeom>
              <a:avLst/>
              <a:gdLst/>
              <a:ahLst/>
              <a:cxnLst/>
              <a:rect l="0" t="0" r="0" b="0"/>
              <a:pathLst>
                <a:path w="44650" h="8931">
                  <a:moveTo>
                    <a:pt x="0" y="0"/>
                  </a:moveTo>
                  <a:lnTo>
                    <a:pt x="7689" y="0"/>
                  </a:lnTo>
                  <a:lnTo>
                    <a:pt x="13303" y="4741"/>
                  </a:lnTo>
                  <a:lnTo>
                    <a:pt x="21126" y="7068"/>
                  </a:lnTo>
                  <a:lnTo>
                    <a:pt x="44649"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5" name="SMARTInkShape-1365"/>
            <p:cNvSpPr/>
            <p:nvPr/>
          </p:nvSpPr>
          <p:spPr>
            <a:xfrm>
              <a:off x="803672" y="3571875"/>
              <a:ext cx="62509" cy="17860"/>
            </a:xfrm>
            <a:custGeom>
              <a:avLst/>
              <a:gdLst/>
              <a:ahLst/>
              <a:cxnLst/>
              <a:rect l="0" t="0" r="0" b="0"/>
              <a:pathLst>
                <a:path w="62509" h="17860">
                  <a:moveTo>
                    <a:pt x="0" y="0"/>
                  </a:moveTo>
                  <a:lnTo>
                    <a:pt x="0" y="4740"/>
                  </a:lnTo>
                  <a:lnTo>
                    <a:pt x="992" y="6137"/>
                  </a:lnTo>
                  <a:lnTo>
                    <a:pt x="2646" y="7068"/>
                  </a:lnTo>
                  <a:lnTo>
                    <a:pt x="15231" y="9677"/>
                  </a:lnTo>
                  <a:lnTo>
                    <a:pt x="24908" y="14994"/>
                  </a:lnTo>
                  <a:lnTo>
                    <a:pt x="62508"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6" name="SMARTInkShape-1366"/>
            <p:cNvSpPr/>
            <p:nvPr/>
          </p:nvSpPr>
          <p:spPr>
            <a:xfrm>
              <a:off x="830461" y="3509749"/>
              <a:ext cx="107157" cy="151424"/>
            </a:xfrm>
            <a:custGeom>
              <a:avLst/>
              <a:gdLst/>
              <a:ahLst/>
              <a:cxnLst/>
              <a:rect l="0" t="0" r="0" b="0"/>
              <a:pathLst>
                <a:path w="107157" h="151424">
                  <a:moveTo>
                    <a:pt x="0" y="151423"/>
                  </a:moveTo>
                  <a:lnTo>
                    <a:pt x="0" y="146682"/>
                  </a:lnTo>
                  <a:lnTo>
                    <a:pt x="2646" y="141709"/>
                  </a:lnTo>
                  <a:lnTo>
                    <a:pt x="4740" y="138994"/>
                  </a:lnTo>
                  <a:lnTo>
                    <a:pt x="7068" y="130685"/>
                  </a:lnTo>
                  <a:lnTo>
                    <a:pt x="8857" y="87791"/>
                  </a:lnTo>
                  <a:lnTo>
                    <a:pt x="9900" y="69620"/>
                  </a:lnTo>
                  <a:lnTo>
                    <a:pt x="15993" y="51443"/>
                  </a:lnTo>
                  <a:lnTo>
                    <a:pt x="18022" y="41503"/>
                  </a:lnTo>
                  <a:lnTo>
                    <a:pt x="24763" y="27037"/>
                  </a:lnTo>
                  <a:lnTo>
                    <a:pt x="26389" y="14625"/>
                  </a:lnTo>
                  <a:lnTo>
                    <a:pt x="27514" y="12600"/>
                  </a:lnTo>
                  <a:lnTo>
                    <a:pt x="29257" y="11249"/>
                  </a:lnTo>
                  <a:lnTo>
                    <a:pt x="34442" y="9082"/>
                  </a:lnTo>
                  <a:lnTo>
                    <a:pt x="35151" y="6139"/>
                  </a:lnTo>
                  <a:lnTo>
                    <a:pt x="35341" y="3966"/>
                  </a:lnTo>
                  <a:lnTo>
                    <a:pt x="36459" y="2516"/>
                  </a:lnTo>
                  <a:lnTo>
                    <a:pt x="40347" y="906"/>
                  </a:lnTo>
                  <a:lnTo>
                    <a:pt x="48114" y="0"/>
                  </a:lnTo>
                  <a:lnTo>
                    <a:pt x="53796" y="2434"/>
                  </a:lnTo>
                  <a:lnTo>
                    <a:pt x="59628" y="5830"/>
                  </a:lnTo>
                  <a:lnTo>
                    <a:pt x="71456" y="8011"/>
                  </a:lnTo>
                  <a:lnTo>
                    <a:pt x="78391" y="9302"/>
                  </a:lnTo>
                  <a:lnTo>
                    <a:pt x="95222" y="16205"/>
                  </a:lnTo>
                  <a:lnTo>
                    <a:pt x="107156" y="264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7" name="SMARTInkShape-1367"/>
            <p:cNvSpPr/>
            <p:nvPr/>
          </p:nvSpPr>
          <p:spPr>
            <a:xfrm>
              <a:off x="759135" y="3545086"/>
              <a:ext cx="17749" cy="107157"/>
            </a:xfrm>
            <a:custGeom>
              <a:avLst/>
              <a:gdLst/>
              <a:ahLst/>
              <a:cxnLst/>
              <a:rect l="0" t="0" r="0" b="0"/>
              <a:pathLst>
                <a:path w="17749" h="107157">
                  <a:moveTo>
                    <a:pt x="17748" y="0"/>
                  </a:moveTo>
                  <a:lnTo>
                    <a:pt x="17748" y="21249"/>
                  </a:lnTo>
                  <a:lnTo>
                    <a:pt x="15102" y="26973"/>
                  </a:lnTo>
                  <a:lnTo>
                    <a:pt x="13007" y="29888"/>
                  </a:lnTo>
                  <a:lnTo>
                    <a:pt x="10059" y="43472"/>
                  </a:lnTo>
                  <a:lnTo>
                    <a:pt x="8071" y="59703"/>
                  </a:lnTo>
                  <a:lnTo>
                    <a:pt x="737" y="85421"/>
                  </a:lnTo>
                  <a:lnTo>
                    <a:pt x="0" y="96344"/>
                  </a:lnTo>
                  <a:lnTo>
                    <a:pt x="8818"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8" name="SMARTInkShape-1368"/>
            <p:cNvSpPr/>
            <p:nvPr/>
          </p:nvSpPr>
          <p:spPr>
            <a:xfrm>
              <a:off x="634454" y="3571878"/>
              <a:ext cx="79541" cy="89295"/>
            </a:xfrm>
            <a:custGeom>
              <a:avLst/>
              <a:gdLst/>
              <a:ahLst/>
              <a:cxnLst/>
              <a:rect l="0" t="0" r="0" b="0"/>
              <a:pathLst>
                <a:path w="79541" h="89295">
                  <a:moveTo>
                    <a:pt x="8484" y="26786"/>
                  </a:moveTo>
                  <a:lnTo>
                    <a:pt x="52951" y="26786"/>
                  </a:lnTo>
                  <a:lnTo>
                    <a:pt x="57351" y="26786"/>
                  </a:lnTo>
                  <a:lnTo>
                    <a:pt x="62614" y="24140"/>
                  </a:lnTo>
                  <a:lnTo>
                    <a:pt x="79540" y="9304"/>
                  </a:lnTo>
                  <a:lnTo>
                    <a:pt x="72199" y="1271"/>
                  </a:lnTo>
                  <a:lnTo>
                    <a:pt x="63409" y="109"/>
                  </a:lnTo>
                  <a:lnTo>
                    <a:pt x="41106" y="0"/>
                  </a:lnTo>
                  <a:lnTo>
                    <a:pt x="35219" y="2644"/>
                  </a:lnTo>
                  <a:lnTo>
                    <a:pt x="4633" y="22120"/>
                  </a:lnTo>
                  <a:lnTo>
                    <a:pt x="1811" y="27358"/>
                  </a:lnTo>
                  <a:lnTo>
                    <a:pt x="0" y="38805"/>
                  </a:lnTo>
                  <a:lnTo>
                    <a:pt x="2398" y="44695"/>
                  </a:lnTo>
                  <a:lnTo>
                    <a:pt x="5779" y="50621"/>
                  </a:lnTo>
                  <a:lnTo>
                    <a:pt x="8674" y="59535"/>
                  </a:lnTo>
                  <a:lnTo>
                    <a:pt x="12868" y="65484"/>
                  </a:lnTo>
                  <a:lnTo>
                    <a:pt x="18039" y="68790"/>
                  </a:lnTo>
                  <a:lnTo>
                    <a:pt x="23644" y="71252"/>
                  </a:lnTo>
                  <a:lnTo>
                    <a:pt x="53132" y="89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9" name="SMARTInkShape-1369"/>
            <p:cNvSpPr/>
            <p:nvPr/>
          </p:nvSpPr>
          <p:spPr>
            <a:xfrm>
              <a:off x="410766" y="3509367"/>
              <a:ext cx="125016" cy="187525"/>
            </a:xfrm>
            <a:custGeom>
              <a:avLst/>
              <a:gdLst/>
              <a:ahLst/>
              <a:cxnLst/>
              <a:rect l="0" t="0" r="0" b="0"/>
              <a:pathLst>
                <a:path w="125016" h="187525">
                  <a:moveTo>
                    <a:pt x="125015" y="0"/>
                  </a:moveTo>
                  <a:lnTo>
                    <a:pt x="98157" y="29504"/>
                  </a:lnTo>
                  <a:lnTo>
                    <a:pt x="68789" y="72060"/>
                  </a:lnTo>
                  <a:lnTo>
                    <a:pt x="38940" y="112950"/>
                  </a:lnTo>
                  <a:lnTo>
                    <a:pt x="12904" y="156655"/>
                  </a:lnTo>
                  <a:lnTo>
                    <a:pt x="7069" y="169446"/>
                  </a:lnTo>
                  <a:lnTo>
                    <a:pt x="3141" y="175520"/>
                  </a:lnTo>
                  <a:lnTo>
                    <a:pt x="0" y="1875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0" name="SMARTInkShape-1370"/>
            <p:cNvSpPr/>
            <p:nvPr/>
          </p:nvSpPr>
          <p:spPr>
            <a:xfrm>
              <a:off x="562570" y="3562955"/>
              <a:ext cx="62509" cy="80355"/>
            </a:xfrm>
            <a:custGeom>
              <a:avLst/>
              <a:gdLst/>
              <a:ahLst/>
              <a:cxnLst/>
              <a:rect l="0" t="0" r="0" b="0"/>
              <a:pathLst>
                <a:path w="62509" h="80355">
                  <a:moveTo>
                    <a:pt x="62508" y="8920"/>
                  </a:moveTo>
                  <a:lnTo>
                    <a:pt x="54820" y="1231"/>
                  </a:lnTo>
                  <a:lnTo>
                    <a:pt x="49206" y="358"/>
                  </a:lnTo>
                  <a:lnTo>
                    <a:pt x="31465" y="0"/>
                  </a:lnTo>
                  <a:lnTo>
                    <a:pt x="29906" y="989"/>
                  </a:lnTo>
                  <a:lnTo>
                    <a:pt x="28867" y="2641"/>
                  </a:lnTo>
                  <a:lnTo>
                    <a:pt x="27063" y="9085"/>
                  </a:lnTo>
                  <a:lnTo>
                    <a:pt x="26793" y="38722"/>
                  </a:lnTo>
                  <a:lnTo>
                    <a:pt x="29437" y="44655"/>
                  </a:lnTo>
                  <a:lnTo>
                    <a:pt x="41029" y="59524"/>
                  </a:lnTo>
                  <a:lnTo>
                    <a:pt x="44172" y="69664"/>
                  </a:lnTo>
                  <a:lnTo>
                    <a:pt x="44645" y="80235"/>
                  </a:lnTo>
                  <a:lnTo>
                    <a:pt x="23658" y="80354"/>
                  </a:lnTo>
                  <a:lnTo>
                    <a:pt x="17791" y="77710"/>
                  </a:lnTo>
                  <a:lnTo>
                    <a:pt x="11876" y="74220"/>
                  </a:lnTo>
                  <a:lnTo>
                    <a:pt x="0" y="714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61" name="SMARTInkShape-Group272"/>
          <p:cNvGrpSpPr/>
          <p:nvPr/>
        </p:nvGrpSpPr>
        <p:grpSpPr>
          <a:xfrm>
            <a:off x="1160859" y="3500438"/>
            <a:ext cx="659521" cy="267891"/>
            <a:chOff x="1160859" y="3500438"/>
            <a:chExt cx="659521" cy="267891"/>
          </a:xfrm>
        </p:grpSpPr>
        <p:sp>
          <p:nvSpPr>
            <p:cNvPr id="2152" name="SMARTInkShape-1371"/>
            <p:cNvSpPr/>
            <p:nvPr/>
          </p:nvSpPr>
          <p:spPr>
            <a:xfrm>
              <a:off x="1643063" y="3589737"/>
              <a:ext cx="177317" cy="178592"/>
            </a:xfrm>
            <a:custGeom>
              <a:avLst/>
              <a:gdLst/>
              <a:ahLst/>
              <a:cxnLst/>
              <a:rect l="0" t="0" r="0" b="0"/>
              <a:pathLst>
                <a:path w="177317" h="178592">
                  <a:moveTo>
                    <a:pt x="0" y="17857"/>
                  </a:moveTo>
                  <a:lnTo>
                    <a:pt x="0" y="13116"/>
                  </a:lnTo>
                  <a:lnTo>
                    <a:pt x="992" y="11720"/>
                  </a:lnTo>
                  <a:lnTo>
                    <a:pt x="2645" y="10789"/>
                  </a:lnTo>
                  <a:lnTo>
                    <a:pt x="7688" y="9295"/>
                  </a:lnTo>
                  <a:lnTo>
                    <a:pt x="15813" y="2863"/>
                  </a:lnTo>
                  <a:lnTo>
                    <a:pt x="24088" y="847"/>
                  </a:lnTo>
                  <a:lnTo>
                    <a:pt x="67635" y="4"/>
                  </a:lnTo>
                  <a:lnTo>
                    <a:pt x="74047" y="0"/>
                  </a:lnTo>
                  <a:lnTo>
                    <a:pt x="80204" y="2645"/>
                  </a:lnTo>
                  <a:lnTo>
                    <a:pt x="86247" y="6135"/>
                  </a:lnTo>
                  <a:lnTo>
                    <a:pt x="95228" y="9092"/>
                  </a:lnTo>
                  <a:lnTo>
                    <a:pt x="105389" y="16506"/>
                  </a:lnTo>
                  <a:lnTo>
                    <a:pt x="106371" y="19902"/>
                  </a:lnTo>
                  <a:lnTo>
                    <a:pt x="107154" y="62898"/>
                  </a:lnTo>
                  <a:lnTo>
                    <a:pt x="107155" y="65744"/>
                  </a:lnTo>
                  <a:lnTo>
                    <a:pt x="109801" y="71552"/>
                  </a:lnTo>
                  <a:lnTo>
                    <a:pt x="115718" y="79849"/>
                  </a:lnTo>
                  <a:lnTo>
                    <a:pt x="120717" y="80212"/>
                  </a:lnTo>
                  <a:lnTo>
                    <a:pt x="122150" y="79270"/>
                  </a:lnTo>
                  <a:lnTo>
                    <a:pt x="123105" y="77651"/>
                  </a:lnTo>
                  <a:lnTo>
                    <a:pt x="123742" y="75579"/>
                  </a:lnTo>
                  <a:lnTo>
                    <a:pt x="125158" y="74197"/>
                  </a:lnTo>
                  <a:lnTo>
                    <a:pt x="134561" y="69335"/>
                  </a:lnTo>
                  <a:lnTo>
                    <a:pt x="154817" y="50476"/>
                  </a:lnTo>
                  <a:lnTo>
                    <a:pt x="158104" y="44591"/>
                  </a:lnTo>
                  <a:lnTo>
                    <a:pt x="160557" y="38669"/>
                  </a:lnTo>
                  <a:lnTo>
                    <a:pt x="169250" y="27308"/>
                  </a:lnTo>
                  <a:lnTo>
                    <a:pt x="174281" y="26941"/>
                  </a:lnTo>
                  <a:lnTo>
                    <a:pt x="175719" y="27882"/>
                  </a:lnTo>
                  <a:lnTo>
                    <a:pt x="176677" y="29501"/>
                  </a:lnTo>
                  <a:lnTo>
                    <a:pt x="177316" y="31573"/>
                  </a:lnTo>
                  <a:lnTo>
                    <a:pt x="176749" y="33946"/>
                  </a:lnTo>
                  <a:lnTo>
                    <a:pt x="172204" y="43019"/>
                  </a:lnTo>
                  <a:lnTo>
                    <a:pt x="168737" y="84281"/>
                  </a:lnTo>
                  <a:lnTo>
                    <a:pt x="161567" y="113006"/>
                  </a:lnTo>
                  <a:lnTo>
                    <a:pt x="159989" y="127849"/>
                  </a:lnTo>
                  <a:lnTo>
                    <a:pt x="153715" y="144902"/>
                  </a:lnTo>
                  <a:lnTo>
                    <a:pt x="151804" y="1785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3" name="SMARTInkShape-1372"/>
            <p:cNvSpPr/>
            <p:nvPr/>
          </p:nvSpPr>
          <p:spPr>
            <a:xfrm>
              <a:off x="1680023" y="3500438"/>
              <a:ext cx="7689" cy="151805"/>
            </a:xfrm>
            <a:custGeom>
              <a:avLst/>
              <a:gdLst/>
              <a:ahLst/>
              <a:cxnLst/>
              <a:rect l="0" t="0" r="0" b="0"/>
              <a:pathLst>
                <a:path w="7689" h="151805">
                  <a:moveTo>
                    <a:pt x="7688" y="0"/>
                  </a:moveTo>
                  <a:lnTo>
                    <a:pt x="7688" y="4740"/>
                  </a:lnTo>
                  <a:lnTo>
                    <a:pt x="5042" y="9713"/>
                  </a:lnTo>
                  <a:lnTo>
                    <a:pt x="1551" y="15231"/>
                  </a:lnTo>
                  <a:lnTo>
                    <a:pt x="0" y="20990"/>
                  </a:lnTo>
                  <a:lnTo>
                    <a:pt x="7464" y="65425"/>
                  </a:lnTo>
                  <a:lnTo>
                    <a:pt x="7685" y="109729"/>
                  </a:lnTo>
                  <a:lnTo>
                    <a:pt x="7688" y="1518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4" name="SMARTInkShape-1373"/>
            <p:cNvSpPr/>
            <p:nvPr/>
          </p:nvSpPr>
          <p:spPr>
            <a:xfrm>
              <a:off x="1482328" y="3598674"/>
              <a:ext cx="142876" cy="53569"/>
            </a:xfrm>
            <a:custGeom>
              <a:avLst/>
              <a:gdLst/>
              <a:ahLst/>
              <a:cxnLst/>
              <a:rect l="0" t="0" r="0" b="0"/>
              <a:pathLst>
                <a:path w="142876" h="53569">
                  <a:moveTo>
                    <a:pt x="0" y="17849"/>
                  </a:moveTo>
                  <a:lnTo>
                    <a:pt x="8562" y="17849"/>
                  </a:lnTo>
                  <a:lnTo>
                    <a:pt x="16586" y="10161"/>
                  </a:lnTo>
                  <a:lnTo>
                    <a:pt x="24737" y="8173"/>
                  </a:lnTo>
                  <a:lnTo>
                    <a:pt x="33016" y="2856"/>
                  </a:lnTo>
                  <a:lnTo>
                    <a:pt x="42745" y="839"/>
                  </a:lnTo>
                  <a:lnTo>
                    <a:pt x="87273" y="5"/>
                  </a:lnTo>
                  <a:lnTo>
                    <a:pt x="90924" y="0"/>
                  </a:lnTo>
                  <a:lnTo>
                    <a:pt x="97627" y="2640"/>
                  </a:lnTo>
                  <a:lnTo>
                    <a:pt x="103913" y="6129"/>
                  </a:lnTo>
                  <a:lnTo>
                    <a:pt x="116033" y="8368"/>
                  </a:lnTo>
                  <a:lnTo>
                    <a:pt x="119027" y="8552"/>
                  </a:lnTo>
                  <a:lnTo>
                    <a:pt x="125000" y="11402"/>
                  </a:lnTo>
                  <a:lnTo>
                    <a:pt x="132178" y="16576"/>
                  </a:lnTo>
                  <a:lnTo>
                    <a:pt x="133160" y="19929"/>
                  </a:lnTo>
                  <a:lnTo>
                    <a:pt x="133932" y="39963"/>
                  </a:lnTo>
                  <a:lnTo>
                    <a:pt x="134929" y="41521"/>
                  </a:lnTo>
                  <a:lnTo>
                    <a:pt x="136585" y="42560"/>
                  </a:lnTo>
                  <a:lnTo>
                    <a:pt x="138682" y="43253"/>
                  </a:lnTo>
                  <a:lnTo>
                    <a:pt x="140080" y="44707"/>
                  </a:lnTo>
                  <a:lnTo>
                    <a:pt x="142875" y="535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5" name="SMARTInkShape-1374"/>
            <p:cNvSpPr/>
            <p:nvPr/>
          </p:nvSpPr>
          <p:spPr>
            <a:xfrm>
              <a:off x="1544836" y="3518297"/>
              <a:ext cx="17860" cy="151806"/>
            </a:xfrm>
            <a:custGeom>
              <a:avLst/>
              <a:gdLst/>
              <a:ahLst/>
              <a:cxnLst/>
              <a:rect l="0" t="0" r="0" b="0"/>
              <a:pathLst>
                <a:path w="17860" h="151806">
                  <a:moveTo>
                    <a:pt x="0" y="0"/>
                  </a:moveTo>
                  <a:lnTo>
                    <a:pt x="4740" y="4740"/>
                  </a:lnTo>
                  <a:lnTo>
                    <a:pt x="7068" y="9714"/>
                  </a:lnTo>
                  <a:lnTo>
                    <a:pt x="8897" y="52011"/>
                  </a:lnTo>
                  <a:lnTo>
                    <a:pt x="8928" y="95636"/>
                  </a:lnTo>
                  <a:lnTo>
                    <a:pt x="8930" y="139856"/>
                  </a:lnTo>
                  <a:lnTo>
                    <a:pt x="11575" y="144179"/>
                  </a:lnTo>
                  <a:lnTo>
                    <a:pt x="17859"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6" name="SMARTInkShape-1375"/>
            <p:cNvSpPr/>
            <p:nvPr/>
          </p:nvSpPr>
          <p:spPr>
            <a:xfrm>
              <a:off x="1285907" y="3518297"/>
              <a:ext cx="17828" cy="151806"/>
            </a:xfrm>
            <a:custGeom>
              <a:avLst/>
              <a:gdLst/>
              <a:ahLst/>
              <a:cxnLst/>
              <a:rect l="0" t="0" r="0" b="0"/>
              <a:pathLst>
                <a:path w="17828" h="151806">
                  <a:moveTo>
                    <a:pt x="17827" y="0"/>
                  </a:moveTo>
                  <a:lnTo>
                    <a:pt x="9007" y="0"/>
                  </a:lnTo>
                  <a:lnTo>
                    <a:pt x="8907" y="12429"/>
                  </a:lnTo>
                  <a:lnTo>
                    <a:pt x="6256" y="18091"/>
                  </a:lnTo>
                  <a:lnTo>
                    <a:pt x="4160" y="20991"/>
                  </a:lnTo>
                  <a:lnTo>
                    <a:pt x="1210" y="34552"/>
                  </a:lnTo>
                  <a:lnTo>
                    <a:pt x="0" y="77805"/>
                  </a:lnTo>
                  <a:lnTo>
                    <a:pt x="962" y="118094"/>
                  </a:lnTo>
                  <a:lnTo>
                    <a:pt x="7657" y="136402"/>
                  </a:lnTo>
                  <a:lnTo>
                    <a:pt x="8898"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7" name="SMARTInkShape-1376"/>
            <p:cNvSpPr/>
            <p:nvPr/>
          </p:nvSpPr>
          <p:spPr>
            <a:xfrm>
              <a:off x="1339453" y="3589770"/>
              <a:ext cx="133946" cy="85395"/>
            </a:xfrm>
            <a:custGeom>
              <a:avLst/>
              <a:gdLst/>
              <a:ahLst/>
              <a:cxnLst/>
              <a:rect l="0" t="0" r="0" b="0"/>
              <a:pathLst>
                <a:path w="133946" h="85395">
                  <a:moveTo>
                    <a:pt x="0" y="44613"/>
                  </a:moveTo>
                  <a:lnTo>
                    <a:pt x="21250" y="44613"/>
                  </a:lnTo>
                  <a:lnTo>
                    <a:pt x="26973" y="41967"/>
                  </a:lnTo>
                  <a:lnTo>
                    <a:pt x="32824" y="38476"/>
                  </a:lnTo>
                  <a:lnTo>
                    <a:pt x="41696" y="35518"/>
                  </a:lnTo>
                  <a:lnTo>
                    <a:pt x="56558" y="23363"/>
                  </a:lnTo>
                  <a:lnTo>
                    <a:pt x="59864" y="17640"/>
                  </a:lnTo>
                  <a:lnTo>
                    <a:pt x="62160" y="9054"/>
                  </a:lnTo>
                  <a:lnTo>
                    <a:pt x="62462" y="1357"/>
                  </a:lnTo>
                  <a:lnTo>
                    <a:pt x="61485" y="893"/>
                  </a:lnTo>
                  <a:lnTo>
                    <a:pt x="49204" y="0"/>
                  </a:lnTo>
                  <a:lnTo>
                    <a:pt x="44028" y="2626"/>
                  </a:lnTo>
                  <a:lnTo>
                    <a:pt x="32620" y="12397"/>
                  </a:lnTo>
                  <a:lnTo>
                    <a:pt x="29381" y="18057"/>
                  </a:lnTo>
                  <a:lnTo>
                    <a:pt x="26949" y="23881"/>
                  </a:lnTo>
                  <a:lnTo>
                    <a:pt x="12651" y="47782"/>
                  </a:lnTo>
                  <a:lnTo>
                    <a:pt x="9665" y="61922"/>
                  </a:lnTo>
                  <a:lnTo>
                    <a:pt x="8973" y="75587"/>
                  </a:lnTo>
                  <a:lnTo>
                    <a:pt x="9951" y="77169"/>
                  </a:lnTo>
                  <a:lnTo>
                    <a:pt x="11595" y="78223"/>
                  </a:lnTo>
                  <a:lnTo>
                    <a:pt x="18649" y="79707"/>
                  </a:lnTo>
                  <a:lnTo>
                    <a:pt x="21362" y="79915"/>
                  </a:lnTo>
                  <a:lnTo>
                    <a:pt x="23171" y="81046"/>
                  </a:lnTo>
                  <a:lnTo>
                    <a:pt x="24377" y="82793"/>
                  </a:lnTo>
                  <a:lnTo>
                    <a:pt x="25181" y="84949"/>
                  </a:lnTo>
                  <a:lnTo>
                    <a:pt x="26709" y="85394"/>
                  </a:lnTo>
                  <a:lnTo>
                    <a:pt x="28720" y="84699"/>
                  </a:lnTo>
                  <a:lnTo>
                    <a:pt x="33601" y="82273"/>
                  </a:lnTo>
                  <a:lnTo>
                    <a:pt x="41926" y="79915"/>
                  </a:lnTo>
                  <a:lnTo>
                    <a:pt x="56588" y="67978"/>
                  </a:lnTo>
                  <a:lnTo>
                    <a:pt x="59877" y="62274"/>
                  </a:lnTo>
                  <a:lnTo>
                    <a:pt x="60754" y="59363"/>
                  </a:lnTo>
                  <a:lnTo>
                    <a:pt x="62331" y="57423"/>
                  </a:lnTo>
                  <a:lnTo>
                    <a:pt x="74783" y="49313"/>
                  </a:lnTo>
                  <a:lnTo>
                    <a:pt x="77885" y="44056"/>
                  </a:lnTo>
                  <a:lnTo>
                    <a:pt x="80256" y="38412"/>
                  </a:lnTo>
                  <a:lnTo>
                    <a:pt x="84617" y="32596"/>
                  </a:lnTo>
                  <a:lnTo>
                    <a:pt x="89863" y="29350"/>
                  </a:lnTo>
                  <a:lnTo>
                    <a:pt x="98118" y="27096"/>
                  </a:lnTo>
                  <a:lnTo>
                    <a:pt x="102478" y="26905"/>
                  </a:lnTo>
                  <a:lnTo>
                    <a:pt x="107723" y="29466"/>
                  </a:lnTo>
                  <a:lnTo>
                    <a:pt x="110511" y="31539"/>
                  </a:lnTo>
                  <a:lnTo>
                    <a:pt x="113608" y="36487"/>
                  </a:lnTo>
                  <a:lnTo>
                    <a:pt x="114434" y="39196"/>
                  </a:lnTo>
                  <a:lnTo>
                    <a:pt x="115977" y="41001"/>
                  </a:lnTo>
                  <a:lnTo>
                    <a:pt x="120337" y="43007"/>
                  </a:lnTo>
                  <a:lnTo>
                    <a:pt x="121897" y="44535"/>
                  </a:lnTo>
                  <a:lnTo>
                    <a:pt x="123629" y="48878"/>
                  </a:lnTo>
                  <a:lnTo>
                    <a:pt x="124605" y="56901"/>
                  </a:lnTo>
                  <a:lnTo>
                    <a:pt x="125734" y="58758"/>
                  </a:lnTo>
                  <a:lnTo>
                    <a:pt x="127479" y="59996"/>
                  </a:lnTo>
                  <a:lnTo>
                    <a:pt x="129634" y="60822"/>
                  </a:lnTo>
                  <a:lnTo>
                    <a:pt x="131071" y="62364"/>
                  </a:lnTo>
                  <a:lnTo>
                    <a:pt x="133945" y="714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8" name="SMARTInkShape-1377"/>
            <p:cNvSpPr/>
            <p:nvPr/>
          </p:nvSpPr>
          <p:spPr>
            <a:xfrm>
              <a:off x="1223491" y="3598674"/>
              <a:ext cx="89174" cy="80358"/>
            </a:xfrm>
            <a:custGeom>
              <a:avLst/>
              <a:gdLst/>
              <a:ahLst/>
              <a:cxnLst/>
              <a:rect l="0" t="0" r="0" b="0"/>
              <a:pathLst>
                <a:path w="89174" h="80358">
                  <a:moveTo>
                    <a:pt x="89173" y="8920"/>
                  </a:moveTo>
                  <a:lnTo>
                    <a:pt x="89173" y="1231"/>
                  </a:lnTo>
                  <a:lnTo>
                    <a:pt x="88181" y="818"/>
                  </a:lnTo>
                  <a:lnTo>
                    <a:pt x="67923" y="0"/>
                  </a:lnTo>
                  <a:lnTo>
                    <a:pt x="62200" y="2640"/>
                  </a:lnTo>
                  <a:lnTo>
                    <a:pt x="46485" y="14230"/>
                  </a:lnTo>
                  <a:lnTo>
                    <a:pt x="36797" y="16241"/>
                  </a:lnTo>
                  <a:lnTo>
                    <a:pt x="32427" y="18761"/>
                  </a:lnTo>
                  <a:lnTo>
                    <a:pt x="15126" y="37826"/>
                  </a:lnTo>
                  <a:lnTo>
                    <a:pt x="11615" y="44256"/>
                  </a:lnTo>
                  <a:lnTo>
                    <a:pt x="9062" y="50422"/>
                  </a:lnTo>
                  <a:lnTo>
                    <a:pt x="3039" y="59471"/>
                  </a:lnTo>
                  <a:lnTo>
                    <a:pt x="293" y="69657"/>
                  </a:lnTo>
                  <a:lnTo>
                    <a:pt x="0" y="75643"/>
                  </a:lnTo>
                  <a:lnTo>
                    <a:pt x="951" y="77215"/>
                  </a:lnTo>
                  <a:lnTo>
                    <a:pt x="2577" y="78262"/>
                  </a:lnTo>
                  <a:lnTo>
                    <a:pt x="9606" y="79736"/>
                  </a:lnTo>
                  <a:lnTo>
                    <a:pt x="26665" y="803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9" name="SMARTInkShape-1378"/>
            <p:cNvSpPr/>
            <p:nvPr/>
          </p:nvSpPr>
          <p:spPr>
            <a:xfrm>
              <a:off x="1160859" y="3545086"/>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0" name="SMARTInkShape-1379"/>
            <p:cNvSpPr/>
            <p:nvPr/>
          </p:nvSpPr>
          <p:spPr>
            <a:xfrm>
              <a:off x="1169789" y="3616523"/>
              <a:ext cx="8931" cy="80369"/>
            </a:xfrm>
            <a:custGeom>
              <a:avLst/>
              <a:gdLst/>
              <a:ahLst/>
              <a:cxnLst/>
              <a:rect l="0" t="0" r="0" b="0"/>
              <a:pathLst>
                <a:path w="8931" h="80369">
                  <a:moveTo>
                    <a:pt x="0" y="0"/>
                  </a:moveTo>
                  <a:lnTo>
                    <a:pt x="4740" y="4741"/>
                  </a:lnTo>
                  <a:lnTo>
                    <a:pt x="7068" y="9714"/>
                  </a:lnTo>
                  <a:lnTo>
                    <a:pt x="8915" y="53033"/>
                  </a:lnTo>
                  <a:lnTo>
                    <a:pt x="8930"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73" name="SMARTInkShape-Group273"/>
          <p:cNvGrpSpPr/>
          <p:nvPr/>
        </p:nvGrpSpPr>
        <p:grpSpPr>
          <a:xfrm>
            <a:off x="1143011" y="3714786"/>
            <a:ext cx="776869" cy="151770"/>
            <a:chOff x="1143011" y="3714786"/>
            <a:chExt cx="776869" cy="151770"/>
          </a:xfrm>
        </p:grpSpPr>
        <p:sp>
          <p:nvSpPr>
            <p:cNvPr id="2162" name="SMARTInkShape-1380"/>
            <p:cNvSpPr/>
            <p:nvPr/>
          </p:nvSpPr>
          <p:spPr>
            <a:xfrm>
              <a:off x="1143011" y="3741917"/>
              <a:ext cx="71428" cy="97850"/>
            </a:xfrm>
            <a:custGeom>
              <a:avLst/>
              <a:gdLst/>
              <a:ahLst/>
              <a:cxnLst/>
              <a:rect l="0" t="0" r="0" b="0"/>
              <a:pathLst>
                <a:path w="71428" h="97850">
                  <a:moveTo>
                    <a:pt x="71427" y="17481"/>
                  </a:moveTo>
                  <a:lnTo>
                    <a:pt x="71427" y="26408"/>
                  </a:lnTo>
                  <a:lnTo>
                    <a:pt x="71427" y="17849"/>
                  </a:lnTo>
                  <a:lnTo>
                    <a:pt x="63738" y="9825"/>
                  </a:lnTo>
                  <a:lnTo>
                    <a:pt x="58124" y="8929"/>
                  </a:lnTo>
                  <a:lnTo>
                    <a:pt x="56605" y="7811"/>
                  </a:lnTo>
                  <a:lnTo>
                    <a:pt x="54917" y="3923"/>
                  </a:lnTo>
                  <a:lnTo>
                    <a:pt x="53475" y="2489"/>
                  </a:lnTo>
                  <a:lnTo>
                    <a:pt x="45997" y="0"/>
                  </a:lnTo>
                  <a:lnTo>
                    <a:pt x="35103" y="6739"/>
                  </a:lnTo>
                  <a:lnTo>
                    <a:pt x="28423" y="8194"/>
                  </a:lnTo>
                  <a:lnTo>
                    <a:pt x="19974" y="14618"/>
                  </a:lnTo>
                  <a:lnTo>
                    <a:pt x="14494" y="16209"/>
                  </a:lnTo>
                  <a:lnTo>
                    <a:pt x="12635" y="17625"/>
                  </a:lnTo>
                  <a:lnTo>
                    <a:pt x="2068" y="35523"/>
                  </a:lnTo>
                  <a:lnTo>
                    <a:pt x="43" y="53757"/>
                  </a:lnTo>
                  <a:lnTo>
                    <a:pt x="0" y="65217"/>
                  </a:lnTo>
                  <a:lnTo>
                    <a:pt x="2640" y="71108"/>
                  </a:lnTo>
                  <a:lnTo>
                    <a:pt x="6128" y="77034"/>
                  </a:lnTo>
                  <a:lnTo>
                    <a:pt x="7678" y="82976"/>
                  </a:lnTo>
                  <a:lnTo>
                    <a:pt x="9084" y="84957"/>
                  </a:lnTo>
                  <a:lnTo>
                    <a:pt x="11013" y="86277"/>
                  </a:lnTo>
                  <a:lnTo>
                    <a:pt x="18469" y="88136"/>
                  </a:lnTo>
                  <a:lnTo>
                    <a:pt x="21239" y="88397"/>
                  </a:lnTo>
                  <a:lnTo>
                    <a:pt x="26962" y="91333"/>
                  </a:lnTo>
                  <a:lnTo>
                    <a:pt x="35708" y="978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3" name="SMARTInkShape-1381"/>
            <p:cNvSpPr/>
            <p:nvPr/>
          </p:nvSpPr>
          <p:spPr>
            <a:xfrm>
              <a:off x="1241263" y="3777258"/>
              <a:ext cx="62468" cy="80246"/>
            </a:xfrm>
            <a:custGeom>
              <a:avLst/>
              <a:gdLst/>
              <a:ahLst/>
              <a:cxnLst/>
              <a:rect l="0" t="0" r="0" b="0"/>
              <a:pathLst>
                <a:path w="62468" h="80246">
                  <a:moveTo>
                    <a:pt x="44612" y="0"/>
                  </a:moveTo>
                  <a:lnTo>
                    <a:pt x="36924" y="0"/>
                  </a:lnTo>
                  <a:lnTo>
                    <a:pt x="14724" y="20991"/>
                  </a:lnTo>
                  <a:lnTo>
                    <a:pt x="11485" y="26858"/>
                  </a:lnTo>
                  <a:lnTo>
                    <a:pt x="9053" y="32773"/>
                  </a:lnTo>
                  <a:lnTo>
                    <a:pt x="3098" y="41681"/>
                  </a:lnTo>
                  <a:lnTo>
                    <a:pt x="892" y="50604"/>
                  </a:lnTo>
                  <a:lnTo>
                    <a:pt x="0" y="69673"/>
                  </a:lnTo>
                  <a:lnTo>
                    <a:pt x="7655" y="78971"/>
                  </a:lnTo>
                  <a:lnTo>
                    <a:pt x="10989" y="79747"/>
                  </a:lnTo>
                  <a:lnTo>
                    <a:pt x="21213" y="80245"/>
                  </a:lnTo>
                  <a:lnTo>
                    <a:pt x="26937" y="77666"/>
                  </a:lnTo>
                  <a:lnTo>
                    <a:pt x="32788" y="74206"/>
                  </a:lnTo>
                  <a:lnTo>
                    <a:pt x="41660" y="71266"/>
                  </a:lnTo>
                  <a:lnTo>
                    <a:pt x="56521" y="59116"/>
                  </a:lnTo>
                  <a:lnTo>
                    <a:pt x="59827" y="53393"/>
                  </a:lnTo>
                  <a:lnTo>
                    <a:pt x="62317" y="37472"/>
                  </a:lnTo>
                  <a:lnTo>
                    <a:pt x="62467" y="22462"/>
                  </a:lnTo>
                  <a:lnTo>
                    <a:pt x="61476" y="20928"/>
                  </a:lnTo>
                  <a:lnTo>
                    <a:pt x="59824" y="19905"/>
                  </a:lnTo>
                  <a:lnTo>
                    <a:pt x="53542"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4" name="SMARTInkShape-1382"/>
            <p:cNvSpPr/>
            <p:nvPr/>
          </p:nvSpPr>
          <p:spPr>
            <a:xfrm>
              <a:off x="1375540" y="3768328"/>
              <a:ext cx="133578" cy="71439"/>
            </a:xfrm>
            <a:custGeom>
              <a:avLst/>
              <a:gdLst/>
              <a:ahLst/>
              <a:cxnLst/>
              <a:rect l="0" t="0" r="0" b="0"/>
              <a:pathLst>
                <a:path w="133578" h="71439">
                  <a:moveTo>
                    <a:pt x="8562" y="0"/>
                  </a:moveTo>
                  <a:lnTo>
                    <a:pt x="0" y="0"/>
                  </a:lnTo>
                  <a:lnTo>
                    <a:pt x="42473" y="0"/>
                  </a:lnTo>
                  <a:lnTo>
                    <a:pt x="82577" y="0"/>
                  </a:lnTo>
                  <a:lnTo>
                    <a:pt x="88751" y="2646"/>
                  </a:lnTo>
                  <a:lnTo>
                    <a:pt x="94803" y="6137"/>
                  </a:lnTo>
                  <a:lnTo>
                    <a:pt x="106772" y="8378"/>
                  </a:lnTo>
                  <a:lnTo>
                    <a:pt x="118691" y="8821"/>
                  </a:lnTo>
                  <a:lnTo>
                    <a:pt x="120677" y="9849"/>
                  </a:lnTo>
                  <a:lnTo>
                    <a:pt x="122000" y="11527"/>
                  </a:lnTo>
                  <a:lnTo>
                    <a:pt x="124125" y="16609"/>
                  </a:lnTo>
                  <a:lnTo>
                    <a:pt x="125609" y="33017"/>
                  </a:lnTo>
                  <a:lnTo>
                    <a:pt x="132332" y="42921"/>
                  </a:lnTo>
                  <a:lnTo>
                    <a:pt x="133331" y="51436"/>
                  </a:lnTo>
                  <a:lnTo>
                    <a:pt x="133577"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5" name="SMARTInkShape-1383"/>
            <p:cNvSpPr/>
            <p:nvPr/>
          </p:nvSpPr>
          <p:spPr>
            <a:xfrm>
              <a:off x="1446977" y="3714862"/>
              <a:ext cx="53212" cy="151694"/>
            </a:xfrm>
            <a:custGeom>
              <a:avLst/>
              <a:gdLst/>
              <a:ahLst/>
              <a:cxnLst/>
              <a:rect l="0" t="0" r="0" b="0"/>
              <a:pathLst>
                <a:path w="53212" h="151694">
                  <a:moveTo>
                    <a:pt x="17492" y="151693"/>
                  </a:moveTo>
                  <a:lnTo>
                    <a:pt x="9803" y="151693"/>
                  </a:lnTo>
                  <a:lnTo>
                    <a:pt x="9390" y="150701"/>
                  </a:lnTo>
                  <a:lnTo>
                    <a:pt x="8563" y="108221"/>
                  </a:lnTo>
                  <a:lnTo>
                    <a:pt x="8562" y="64697"/>
                  </a:lnTo>
                  <a:lnTo>
                    <a:pt x="8562" y="42843"/>
                  </a:lnTo>
                  <a:lnTo>
                    <a:pt x="5916" y="36177"/>
                  </a:lnTo>
                  <a:lnTo>
                    <a:pt x="2425" y="29907"/>
                  </a:lnTo>
                  <a:lnTo>
                    <a:pt x="0" y="19545"/>
                  </a:lnTo>
                  <a:lnTo>
                    <a:pt x="8204" y="9232"/>
                  </a:lnTo>
                  <a:lnTo>
                    <a:pt x="8456" y="4200"/>
                  </a:lnTo>
                  <a:lnTo>
                    <a:pt x="9484" y="2763"/>
                  </a:lnTo>
                  <a:lnTo>
                    <a:pt x="11161" y="1805"/>
                  </a:lnTo>
                  <a:lnTo>
                    <a:pt x="18262" y="456"/>
                  </a:lnTo>
                  <a:lnTo>
                    <a:pt x="24810" y="0"/>
                  </a:lnTo>
                  <a:lnTo>
                    <a:pt x="33232" y="6047"/>
                  </a:lnTo>
                  <a:lnTo>
                    <a:pt x="42630" y="8453"/>
                  </a:lnTo>
                  <a:lnTo>
                    <a:pt x="53211" y="88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6" name="SMARTInkShape-1384"/>
            <p:cNvSpPr/>
            <p:nvPr/>
          </p:nvSpPr>
          <p:spPr>
            <a:xfrm>
              <a:off x="1321594" y="3786569"/>
              <a:ext cx="62509" cy="71057"/>
            </a:xfrm>
            <a:custGeom>
              <a:avLst/>
              <a:gdLst/>
              <a:ahLst/>
              <a:cxnLst/>
              <a:rect l="0" t="0" r="0" b="0"/>
              <a:pathLst>
                <a:path w="62509" h="71057">
                  <a:moveTo>
                    <a:pt x="0" y="44267"/>
                  </a:moveTo>
                  <a:lnTo>
                    <a:pt x="0" y="71020"/>
                  </a:lnTo>
                  <a:lnTo>
                    <a:pt x="0" y="33479"/>
                  </a:lnTo>
                  <a:lnTo>
                    <a:pt x="2646" y="26904"/>
                  </a:lnTo>
                  <a:lnTo>
                    <a:pt x="6137" y="20675"/>
                  </a:lnTo>
                  <a:lnTo>
                    <a:pt x="8562" y="10341"/>
                  </a:lnTo>
                  <a:lnTo>
                    <a:pt x="9676" y="9743"/>
                  </a:lnTo>
                  <a:lnTo>
                    <a:pt x="13561" y="9080"/>
                  </a:lnTo>
                  <a:lnTo>
                    <a:pt x="14994" y="7910"/>
                  </a:lnTo>
                  <a:lnTo>
                    <a:pt x="16586" y="3965"/>
                  </a:lnTo>
                  <a:lnTo>
                    <a:pt x="18002" y="2516"/>
                  </a:lnTo>
                  <a:lnTo>
                    <a:pt x="25436" y="0"/>
                  </a:lnTo>
                  <a:lnTo>
                    <a:pt x="34358" y="7341"/>
                  </a:lnTo>
                  <a:lnTo>
                    <a:pt x="40056" y="12931"/>
                  </a:lnTo>
                  <a:lnTo>
                    <a:pt x="42607" y="18103"/>
                  </a:lnTo>
                  <a:lnTo>
                    <a:pt x="43288" y="20871"/>
                  </a:lnTo>
                  <a:lnTo>
                    <a:pt x="44733" y="22716"/>
                  </a:lnTo>
                  <a:lnTo>
                    <a:pt x="48985" y="24767"/>
                  </a:lnTo>
                  <a:lnTo>
                    <a:pt x="50516" y="26306"/>
                  </a:lnTo>
                  <a:lnTo>
                    <a:pt x="61600" y="44158"/>
                  </a:lnTo>
                  <a:lnTo>
                    <a:pt x="62508" y="710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7" name="SMARTInkShape-1385"/>
            <p:cNvSpPr/>
            <p:nvPr/>
          </p:nvSpPr>
          <p:spPr>
            <a:xfrm>
              <a:off x="1554169" y="3795117"/>
              <a:ext cx="53176" cy="53543"/>
            </a:xfrm>
            <a:custGeom>
              <a:avLst/>
              <a:gdLst/>
              <a:ahLst/>
              <a:cxnLst/>
              <a:rect l="0" t="0" r="0" b="0"/>
              <a:pathLst>
                <a:path w="53176" h="53543">
                  <a:moveTo>
                    <a:pt x="44245" y="0"/>
                  </a:moveTo>
                  <a:lnTo>
                    <a:pt x="30607" y="0"/>
                  </a:lnTo>
                  <a:lnTo>
                    <a:pt x="29200" y="992"/>
                  </a:lnTo>
                  <a:lnTo>
                    <a:pt x="28262" y="2646"/>
                  </a:lnTo>
                  <a:lnTo>
                    <a:pt x="27636" y="4741"/>
                  </a:lnTo>
                  <a:lnTo>
                    <a:pt x="26227" y="6137"/>
                  </a:lnTo>
                  <a:lnTo>
                    <a:pt x="22016" y="7689"/>
                  </a:lnTo>
                  <a:lnTo>
                    <a:pt x="20496" y="9095"/>
                  </a:lnTo>
                  <a:lnTo>
                    <a:pt x="10566" y="26973"/>
                  </a:lnTo>
                  <a:lnTo>
                    <a:pt x="9886" y="29888"/>
                  </a:lnTo>
                  <a:lnTo>
                    <a:pt x="504" y="44472"/>
                  </a:lnTo>
                  <a:lnTo>
                    <a:pt x="0" y="48870"/>
                  </a:lnTo>
                  <a:lnTo>
                    <a:pt x="858" y="50439"/>
                  </a:lnTo>
                  <a:lnTo>
                    <a:pt x="2422" y="51486"/>
                  </a:lnTo>
                  <a:lnTo>
                    <a:pt x="7320" y="53165"/>
                  </a:lnTo>
                  <a:lnTo>
                    <a:pt x="28538" y="53542"/>
                  </a:lnTo>
                  <a:lnTo>
                    <a:pt x="34949" y="50916"/>
                  </a:lnTo>
                  <a:lnTo>
                    <a:pt x="38048" y="48827"/>
                  </a:lnTo>
                  <a:lnTo>
                    <a:pt x="41491" y="43860"/>
                  </a:lnTo>
                  <a:lnTo>
                    <a:pt x="42409" y="41146"/>
                  </a:lnTo>
                  <a:lnTo>
                    <a:pt x="44013" y="39337"/>
                  </a:lnTo>
                  <a:lnTo>
                    <a:pt x="53175"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8" name="SMARTInkShape-1386"/>
            <p:cNvSpPr/>
            <p:nvPr/>
          </p:nvSpPr>
          <p:spPr>
            <a:xfrm>
              <a:off x="1526977" y="3741539"/>
              <a:ext cx="8930" cy="1"/>
            </a:xfrm>
            <a:custGeom>
              <a:avLst/>
              <a:gdLst/>
              <a:ahLst/>
              <a:cxnLst/>
              <a:rect l="0" t="0" r="0" b="0"/>
              <a:pathLst>
                <a:path w="8930" h="1">
                  <a:moveTo>
                    <a:pt x="8929"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9" name="SMARTInkShape-1387"/>
            <p:cNvSpPr/>
            <p:nvPr/>
          </p:nvSpPr>
          <p:spPr>
            <a:xfrm>
              <a:off x="1786069" y="3768328"/>
              <a:ext cx="53448" cy="71439"/>
            </a:xfrm>
            <a:custGeom>
              <a:avLst/>
              <a:gdLst/>
              <a:ahLst/>
              <a:cxnLst/>
              <a:rect l="0" t="0" r="0" b="0"/>
              <a:pathLst>
                <a:path w="53448" h="71439">
                  <a:moveTo>
                    <a:pt x="53447" y="0"/>
                  </a:moveTo>
                  <a:lnTo>
                    <a:pt x="39809" y="0"/>
                  </a:lnTo>
                  <a:lnTo>
                    <a:pt x="38402" y="992"/>
                  </a:lnTo>
                  <a:lnTo>
                    <a:pt x="37463" y="2646"/>
                  </a:lnTo>
                  <a:lnTo>
                    <a:pt x="36838" y="4741"/>
                  </a:lnTo>
                  <a:lnTo>
                    <a:pt x="35429" y="6137"/>
                  </a:lnTo>
                  <a:lnTo>
                    <a:pt x="27713" y="10087"/>
                  </a:lnTo>
                  <a:lnTo>
                    <a:pt x="15285" y="21951"/>
                  </a:lnTo>
                  <a:lnTo>
                    <a:pt x="9728" y="31199"/>
                  </a:lnTo>
                  <a:lnTo>
                    <a:pt x="3231" y="35372"/>
                  </a:lnTo>
                  <a:lnTo>
                    <a:pt x="1363" y="39864"/>
                  </a:lnTo>
                  <a:lnTo>
                    <a:pt x="0" y="56658"/>
                  </a:lnTo>
                  <a:lnTo>
                    <a:pt x="948" y="58607"/>
                  </a:lnTo>
                  <a:lnTo>
                    <a:pt x="2573" y="59907"/>
                  </a:lnTo>
                  <a:lnTo>
                    <a:pt x="4648" y="60774"/>
                  </a:lnTo>
                  <a:lnTo>
                    <a:pt x="6031" y="62344"/>
                  </a:lnTo>
                  <a:lnTo>
                    <a:pt x="8798"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0" name="SMARTInkShape-1388"/>
            <p:cNvSpPr/>
            <p:nvPr/>
          </p:nvSpPr>
          <p:spPr>
            <a:xfrm>
              <a:off x="1660957" y="3768448"/>
              <a:ext cx="98192" cy="71319"/>
            </a:xfrm>
            <a:custGeom>
              <a:avLst/>
              <a:gdLst/>
              <a:ahLst/>
              <a:cxnLst/>
              <a:rect l="0" t="0" r="0" b="0"/>
              <a:pathLst>
                <a:path w="98192" h="71319">
                  <a:moveTo>
                    <a:pt x="8895" y="53458"/>
                  </a:moveTo>
                  <a:lnTo>
                    <a:pt x="8895" y="44896"/>
                  </a:lnTo>
                  <a:lnTo>
                    <a:pt x="13635" y="39897"/>
                  </a:lnTo>
                  <a:lnTo>
                    <a:pt x="18608" y="37509"/>
                  </a:lnTo>
                  <a:lnTo>
                    <a:pt x="25145" y="35976"/>
                  </a:lnTo>
                  <a:lnTo>
                    <a:pt x="31018" y="30970"/>
                  </a:lnTo>
                  <a:lnTo>
                    <a:pt x="33610" y="25935"/>
                  </a:lnTo>
                  <a:lnTo>
                    <a:pt x="35274" y="19358"/>
                  </a:lnTo>
                  <a:lnTo>
                    <a:pt x="40303" y="13479"/>
                  </a:lnTo>
                  <a:lnTo>
                    <a:pt x="40747" y="11922"/>
                  </a:lnTo>
                  <a:lnTo>
                    <a:pt x="40052" y="10885"/>
                  </a:lnTo>
                  <a:lnTo>
                    <a:pt x="38596" y="10193"/>
                  </a:lnTo>
                  <a:lnTo>
                    <a:pt x="37625" y="8740"/>
                  </a:lnTo>
                  <a:lnTo>
                    <a:pt x="35759" y="284"/>
                  </a:lnTo>
                  <a:lnTo>
                    <a:pt x="30966" y="0"/>
                  </a:lnTo>
                  <a:lnTo>
                    <a:pt x="25980" y="2579"/>
                  </a:lnTo>
                  <a:lnTo>
                    <a:pt x="13561" y="13186"/>
                  </a:lnTo>
                  <a:lnTo>
                    <a:pt x="10968" y="18361"/>
                  </a:lnTo>
                  <a:lnTo>
                    <a:pt x="10277" y="21131"/>
                  </a:lnTo>
                  <a:lnTo>
                    <a:pt x="2009" y="35654"/>
                  </a:lnTo>
                  <a:lnTo>
                    <a:pt x="0" y="57677"/>
                  </a:lnTo>
                  <a:lnTo>
                    <a:pt x="981" y="59247"/>
                  </a:lnTo>
                  <a:lnTo>
                    <a:pt x="2626" y="60294"/>
                  </a:lnTo>
                  <a:lnTo>
                    <a:pt x="7656" y="61974"/>
                  </a:lnTo>
                  <a:lnTo>
                    <a:pt x="16474" y="62352"/>
                  </a:lnTo>
                  <a:lnTo>
                    <a:pt x="60742" y="19470"/>
                  </a:lnTo>
                  <a:lnTo>
                    <a:pt x="64349" y="18508"/>
                  </a:lnTo>
                  <a:lnTo>
                    <a:pt x="79842" y="17753"/>
                  </a:lnTo>
                  <a:lnTo>
                    <a:pt x="84927" y="22484"/>
                  </a:lnTo>
                  <a:lnTo>
                    <a:pt x="87336" y="27455"/>
                  </a:lnTo>
                  <a:lnTo>
                    <a:pt x="88881" y="33990"/>
                  </a:lnTo>
                  <a:lnTo>
                    <a:pt x="95323" y="42410"/>
                  </a:lnTo>
                  <a:lnTo>
                    <a:pt x="97342" y="50736"/>
                  </a:lnTo>
                  <a:lnTo>
                    <a:pt x="98191" y="713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1" name="SMARTInkShape-1389"/>
            <p:cNvSpPr/>
            <p:nvPr/>
          </p:nvSpPr>
          <p:spPr>
            <a:xfrm>
              <a:off x="1607344" y="3714786"/>
              <a:ext cx="17860" cy="107121"/>
            </a:xfrm>
            <a:custGeom>
              <a:avLst/>
              <a:gdLst/>
              <a:ahLst/>
              <a:cxnLst/>
              <a:rect l="0" t="0" r="0" b="0"/>
              <a:pathLst>
                <a:path w="17860" h="107121">
                  <a:moveTo>
                    <a:pt x="17859" y="44612"/>
                  </a:moveTo>
                  <a:lnTo>
                    <a:pt x="17859" y="10644"/>
                  </a:lnTo>
                  <a:lnTo>
                    <a:pt x="8962" y="0"/>
                  </a:lnTo>
                  <a:lnTo>
                    <a:pt x="4199" y="4715"/>
                  </a:lnTo>
                  <a:lnTo>
                    <a:pt x="1866" y="9682"/>
                  </a:lnTo>
                  <a:lnTo>
                    <a:pt x="14" y="47264"/>
                  </a:lnTo>
                  <a:lnTo>
                    <a:pt x="0" y="87939"/>
                  </a:lnTo>
                  <a:lnTo>
                    <a:pt x="2646" y="96280"/>
                  </a:lnTo>
                  <a:lnTo>
                    <a:pt x="8929" y="1071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2" name="SMARTInkShape-1390"/>
            <p:cNvSpPr/>
            <p:nvPr/>
          </p:nvSpPr>
          <p:spPr>
            <a:xfrm>
              <a:off x="1866459" y="3777370"/>
              <a:ext cx="53421" cy="89186"/>
            </a:xfrm>
            <a:custGeom>
              <a:avLst/>
              <a:gdLst/>
              <a:ahLst/>
              <a:cxnLst/>
              <a:rect l="0" t="0" r="0" b="0"/>
              <a:pathLst>
                <a:path w="53421" h="89186">
                  <a:moveTo>
                    <a:pt x="8775" y="35607"/>
                  </a:moveTo>
                  <a:lnTo>
                    <a:pt x="1087" y="35607"/>
                  </a:lnTo>
                  <a:lnTo>
                    <a:pt x="21105" y="35607"/>
                  </a:lnTo>
                  <a:lnTo>
                    <a:pt x="26823" y="32961"/>
                  </a:lnTo>
                  <a:lnTo>
                    <a:pt x="32671" y="29470"/>
                  </a:lnTo>
                  <a:lnTo>
                    <a:pt x="41542" y="26512"/>
                  </a:lnTo>
                  <a:lnTo>
                    <a:pt x="51663" y="19097"/>
                  </a:lnTo>
                  <a:lnTo>
                    <a:pt x="52641" y="15702"/>
                  </a:lnTo>
                  <a:lnTo>
                    <a:pt x="53420" y="1164"/>
                  </a:lnTo>
                  <a:lnTo>
                    <a:pt x="52429" y="739"/>
                  </a:lnTo>
                  <a:lnTo>
                    <a:pt x="45735" y="0"/>
                  </a:lnTo>
                  <a:lnTo>
                    <a:pt x="37610" y="6047"/>
                  </a:lnTo>
                  <a:lnTo>
                    <a:pt x="29335" y="8989"/>
                  </a:lnTo>
                  <a:lnTo>
                    <a:pt x="5788" y="29776"/>
                  </a:lnTo>
                  <a:lnTo>
                    <a:pt x="2487" y="35661"/>
                  </a:lnTo>
                  <a:lnTo>
                    <a:pt x="0" y="51705"/>
                  </a:lnTo>
                  <a:lnTo>
                    <a:pt x="6934" y="62948"/>
                  </a:lnTo>
                  <a:lnTo>
                    <a:pt x="7548" y="65740"/>
                  </a:lnTo>
                  <a:lnTo>
                    <a:pt x="15682" y="80303"/>
                  </a:lnTo>
                  <a:lnTo>
                    <a:pt x="17705" y="891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77" name="SMARTInkShape-Group274"/>
          <p:cNvGrpSpPr/>
          <p:nvPr/>
        </p:nvGrpSpPr>
        <p:grpSpPr>
          <a:xfrm>
            <a:off x="98227" y="4152305"/>
            <a:ext cx="258962" cy="160735"/>
            <a:chOff x="98227" y="4152305"/>
            <a:chExt cx="258962" cy="160735"/>
          </a:xfrm>
        </p:grpSpPr>
        <p:sp>
          <p:nvSpPr>
            <p:cNvPr id="2174" name="SMARTInkShape-1391"/>
            <p:cNvSpPr/>
            <p:nvPr/>
          </p:nvSpPr>
          <p:spPr>
            <a:xfrm>
              <a:off x="258962" y="4250903"/>
              <a:ext cx="98227" cy="62137"/>
            </a:xfrm>
            <a:custGeom>
              <a:avLst/>
              <a:gdLst/>
              <a:ahLst/>
              <a:cxnLst/>
              <a:rect l="0" t="0" r="0" b="0"/>
              <a:pathLst>
                <a:path w="98227" h="62137">
                  <a:moveTo>
                    <a:pt x="8929" y="53206"/>
                  </a:moveTo>
                  <a:lnTo>
                    <a:pt x="8929" y="57947"/>
                  </a:lnTo>
                  <a:lnTo>
                    <a:pt x="7936" y="59343"/>
                  </a:lnTo>
                  <a:lnTo>
                    <a:pt x="6283" y="60274"/>
                  </a:lnTo>
                  <a:lnTo>
                    <a:pt x="1240" y="61768"/>
                  </a:lnTo>
                  <a:lnTo>
                    <a:pt x="7796" y="62104"/>
                  </a:lnTo>
                  <a:lnTo>
                    <a:pt x="29" y="62136"/>
                  </a:lnTo>
                  <a:lnTo>
                    <a:pt x="0" y="41145"/>
                  </a:lnTo>
                  <a:lnTo>
                    <a:pt x="992" y="39213"/>
                  </a:lnTo>
                  <a:lnTo>
                    <a:pt x="2645" y="37924"/>
                  </a:lnTo>
                  <a:lnTo>
                    <a:pt x="4740" y="37065"/>
                  </a:lnTo>
                  <a:lnTo>
                    <a:pt x="6136" y="35500"/>
                  </a:lnTo>
                  <a:lnTo>
                    <a:pt x="8561" y="27809"/>
                  </a:lnTo>
                  <a:lnTo>
                    <a:pt x="8820" y="22089"/>
                  </a:lnTo>
                  <a:lnTo>
                    <a:pt x="11526" y="16887"/>
                  </a:lnTo>
                  <a:lnTo>
                    <a:pt x="16607" y="10203"/>
                  </a:lnTo>
                  <a:lnTo>
                    <a:pt x="19948" y="9289"/>
                  </a:lnTo>
                  <a:lnTo>
                    <a:pt x="25437" y="8703"/>
                  </a:lnTo>
                  <a:lnTo>
                    <a:pt x="33650" y="2450"/>
                  </a:lnTo>
                  <a:lnTo>
                    <a:pt x="41940" y="464"/>
                  </a:lnTo>
                  <a:lnTo>
                    <a:pt x="47744" y="0"/>
                  </a:lnTo>
                  <a:lnTo>
                    <a:pt x="49688" y="868"/>
                  </a:lnTo>
                  <a:lnTo>
                    <a:pt x="50984" y="2439"/>
                  </a:lnTo>
                  <a:lnTo>
                    <a:pt x="51849" y="4479"/>
                  </a:lnTo>
                  <a:lnTo>
                    <a:pt x="54409" y="5838"/>
                  </a:lnTo>
                  <a:lnTo>
                    <a:pt x="85155" y="9480"/>
                  </a:lnTo>
                  <a:lnTo>
                    <a:pt x="86535" y="11157"/>
                  </a:lnTo>
                  <a:lnTo>
                    <a:pt x="87456" y="13267"/>
                  </a:lnTo>
                  <a:lnTo>
                    <a:pt x="89061" y="14674"/>
                  </a:lnTo>
                  <a:lnTo>
                    <a:pt x="98226" y="174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5" name="SMARTInkShape-1392"/>
            <p:cNvSpPr/>
            <p:nvPr/>
          </p:nvSpPr>
          <p:spPr>
            <a:xfrm>
              <a:off x="107156" y="4152305"/>
              <a:ext cx="169665" cy="8930"/>
            </a:xfrm>
            <a:custGeom>
              <a:avLst/>
              <a:gdLst/>
              <a:ahLst/>
              <a:cxnLst/>
              <a:rect l="0" t="0" r="0" b="0"/>
              <a:pathLst>
                <a:path w="169665" h="8930">
                  <a:moveTo>
                    <a:pt x="0" y="0"/>
                  </a:moveTo>
                  <a:lnTo>
                    <a:pt x="42841" y="0"/>
                  </a:lnTo>
                  <a:lnTo>
                    <a:pt x="82415" y="0"/>
                  </a:lnTo>
                  <a:lnTo>
                    <a:pt x="109410" y="992"/>
                  </a:lnTo>
                  <a:lnTo>
                    <a:pt x="126931" y="7067"/>
                  </a:lnTo>
                  <a:lnTo>
                    <a:pt x="169664" y="8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6" name="SMARTInkShape-1393"/>
            <p:cNvSpPr/>
            <p:nvPr/>
          </p:nvSpPr>
          <p:spPr>
            <a:xfrm>
              <a:off x="98227" y="4196953"/>
              <a:ext cx="116083" cy="116051"/>
            </a:xfrm>
            <a:custGeom>
              <a:avLst/>
              <a:gdLst/>
              <a:ahLst/>
              <a:cxnLst/>
              <a:rect l="0" t="0" r="0" b="0"/>
              <a:pathLst>
                <a:path w="116083" h="116051">
                  <a:moveTo>
                    <a:pt x="98226" y="0"/>
                  </a:moveTo>
                  <a:lnTo>
                    <a:pt x="90538" y="7689"/>
                  </a:lnTo>
                  <a:lnTo>
                    <a:pt x="91116" y="9095"/>
                  </a:lnTo>
                  <a:lnTo>
                    <a:pt x="95678" y="15814"/>
                  </a:lnTo>
                  <a:lnTo>
                    <a:pt x="97891" y="25148"/>
                  </a:lnTo>
                  <a:lnTo>
                    <a:pt x="98127" y="31044"/>
                  </a:lnTo>
                  <a:lnTo>
                    <a:pt x="100828" y="36287"/>
                  </a:lnTo>
                  <a:lnTo>
                    <a:pt x="102937" y="39074"/>
                  </a:lnTo>
                  <a:lnTo>
                    <a:pt x="105281" y="47463"/>
                  </a:lnTo>
                  <a:lnTo>
                    <a:pt x="107315" y="56814"/>
                  </a:lnTo>
                  <a:lnTo>
                    <a:pt x="114059" y="70901"/>
                  </a:lnTo>
                  <a:lnTo>
                    <a:pt x="116082" y="105500"/>
                  </a:lnTo>
                  <a:lnTo>
                    <a:pt x="108397" y="114699"/>
                  </a:lnTo>
                  <a:lnTo>
                    <a:pt x="105062" y="115470"/>
                  </a:lnTo>
                  <a:lnTo>
                    <a:pt x="86197" y="116050"/>
                  </a:lnTo>
                  <a:lnTo>
                    <a:pt x="80312" y="113424"/>
                  </a:lnTo>
                  <a:lnTo>
                    <a:pt x="74389" y="109942"/>
                  </a:lnTo>
                  <a:lnTo>
                    <a:pt x="65477" y="106990"/>
                  </a:lnTo>
                  <a:lnTo>
                    <a:pt x="41487" y="92990"/>
                  </a:lnTo>
                  <a:lnTo>
                    <a:pt x="30592" y="89399"/>
                  </a:lnTo>
                  <a:lnTo>
                    <a:pt x="8978" y="73915"/>
                  </a:lnTo>
                  <a:lnTo>
                    <a:pt x="0"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78" name="SMARTInkShape-1394"/>
          <p:cNvSpPr/>
          <p:nvPr/>
        </p:nvSpPr>
        <p:spPr>
          <a:xfrm>
            <a:off x="428625" y="4161234"/>
            <a:ext cx="80368" cy="214314"/>
          </a:xfrm>
          <a:custGeom>
            <a:avLst/>
            <a:gdLst/>
            <a:ahLst/>
            <a:cxnLst/>
            <a:rect l="0" t="0" r="0" b="0"/>
            <a:pathLst>
              <a:path w="80368" h="214314">
                <a:moveTo>
                  <a:pt x="80367" y="0"/>
                </a:moveTo>
                <a:lnTo>
                  <a:pt x="80367" y="12429"/>
                </a:lnTo>
                <a:lnTo>
                  <a:pt x="79375" y="14239"/>
                </a:lnTo>
                <a:lnTo>
                  <a:pt x="77721" y="15446"/>
                </a:lnTo>
                <a:lnTo>
                  <a:pt x="75627" y="16251"/>
                </a:lnTo>
                <a:lnTo>
                  <a:pt x="74230" y="18771"/>
                </a:lnTo>
                <a:lnTo>
                  <a:pt x="71273" y="30808"/>
                </a:lnTo>
                <a:lnTo>
                  <a:pt x="64533" y="44267"/>
                </a:lnTo>
                <a:lnTo>
                  <a:pt x="55493" y="86874"/>
                </a:lnTo>
                <a:lnTo>
                  <a:pt x="51500" y="100155"/>
                </a:lnTo>
                <a:lnTo>
                  <a:pt x="32621" y="140012"/>
                </a:lnTo>
                <a:lnTo>
                  <a:pt x="25957" y="157597"/>
                </a:lnTo>
                <a:lnTo>
                  <a:pt x="14857" y="173475"/>
                </a:lnTo>
                <a:lnTo>
                  <a:pt x="7455" y="193973"/>
                </a:lnTo>
                <a:lnTo>
                  <a:pt x="3313" y="201304"/>
                </a:lnTo>
                <a:lnTo>
                  <a:pt x="0"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181" name="SMARTInkShape-Group276"/>
          <p:cNvGrpSpPr/>
          <p:nvPr/>
        </p:nvGrpSpPr>
        <p:grpSpPr>
          <a:xfrm>
            <a:off x="500063" y="4232713"/>
            <a:ext cx="71427" cy="160694"/>
            <a:chOff x="500063" y="4232713"/>
            <a:chExt cx="71427" cy="160694"/>
          </a:xfrm>
        </p:grpSpPr>
        <p:sp>
          <p:nvSpPr>
            <p:cNvPr id="2179" name="SMARTInkShape-1395"/>
            <p:cNvSpPr/>
            <p:nvPr/>
          </p:nvSpPr>
          <p:spPr>
            <a:xfrm>
              <a:off x="526852" y="4250531"/>
              <a:ext cx="17750" cy="142876"/>
            </a:xfrm>
            <a:custGeom>
              <a:avLst/>
              <a:gdLst/>
              <a:ahLst/>
              <a:cxnLst/>
              <a:rect l="0" t="0" r="0" b="0"/>
              <a:pathLst>
                <a:path w="17750" h="142876">
                  <a:moveTo>
                    <a:pt x="0" y="0"/>
                  </a:moveTo>
                  <a:lnTo>
                    <a:pt x="0" y="7689"/>
                  </a:lnTo>
                  <a:lnTo>
                    <a:pt x="992" y="8102"/>
                  </a:lnTo>
                  <a:lnTo>
                    <a:pt x="4740" y="8562"/>
                  </a:lnTo>
                  <a:lnTo>
                    <a:pt x="6136" y="9677"/>
                  </a:lnTo>
                  <a:lnTo>
                    <a:pt x="7688" y="13561"/>
                  </a:lnTo>
                  <a:lnTo>
                    <a:pt x="11527" y="38430"/>
                  </a:lnTo>
                  <a:lnTo>
                    <a:pt x="16608" y="55326"/>
                  </a:lnTo>
                  <a:lnTo>
                    <a:pt x="17749" y="79047"/>
                  </a:lnTo>
                  <a:lnTo>
                    <a:pt x="15164" y="87387"/>
                  </a:lnTo>
                  <a:lnTo>
                    <a:pt x="11700" y="94401"/>
                  </a:lnTo>
                  <a:lnTo>
                    <a:pt x="9294" y="110021"/>
                  </a:lnTo>
                  <a:lnTo>
                    <a:pt x="8929"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0" name="SMARTInkShape-1396"/>
            <p:cNvSpPr/>
            <p:nvPr/>
          </p:nvSpPr>
          <p:spPr>
            <a:xfrm>
              <a:off x="500063" y="4232713"/>
              <a:ext cx="71427" cy="107116"/>
            </a:xfrm>
            <a:custGeom>
              <a:avLst/>
              <a:gdLst/>
              <a:ahLst/>
              <a:cxnLst/>
              <a:rect l="0" t="0" r="0" b="0"/>
              <a:pathLst>
                <a:path w="71427" h="107116">
                  <a:moveTo>
                    <a:pt x="0" y="17818"/>
                  </a:moveTo>
                  <a:lnTo>
                    <a:pt x="0" y="1568"/>
                  </a:lnTo>
                  <a:lnTo>
                    <a:pt x="992" y="1032"/>
                  </a:lnTo>
                  <a:lnTo>
                    <a:pt x="20990" y="0"/>
                  </a:lnTo>
                  <a:lnTo>
                    <a:pt x="26857" y="2623"/>
                  </a:lnTo>
                  <a:lnTo>
                    <a:pt x="57796" y="30979"/>
                  </a:lnTo>
                  <a:lnTo>
                    <a:pt x="60413" y="36235"/>
                  </a:lnTo>
                  <a:lnTo>
                    <a:pt x="61111" y="39026"/>
                  </a:lnTo>
                  <a:lnTo>
                    <a:pt x="69391" y="53586"/>
                  </a:lnTo>
                  <a:lnTo>
                    <a:pt x="71421" y="82188"/>
                  </a:lnTo>
                  <a:lnTo>
                    <a:pt x="71426" y="84544"/>
                  </a:lnTo>
                  <a:lnTo>
                    <a:pt x="68786" y="89808"/>
                  </a:lnTo>
                  <a:lnTo>
                    <a:pt x="63748" y="96530"/>
                  </a:lnTo>
                  <a:lnTo>
                    <a:pt x="60413" y="97450"/>
                  </a:lnTo>
                  <a:lnTo>
                    <a:pt x="58134" y="97695"/>
                  </a:lnTo>
                  <a:lnTo>
                    <a:pt x="56615" y="98851"/>
                  </a:lnTo>
                  <a:lnTo>
                    <a:pt x="54928" y="102781"/>
                  </a:lnTo>
                  <a:lnTo>
                    <a:pt x="53486" y="104225"/>
                  </a:lnTo>
                  <a:lnTo>
                    <a:pt x="49237" y="105831"/>
                  </a:lnTo>
                  <a:lnTo>
                    <a:pt x="26789" y="1071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84" name="SMARTInkShape-Group277"/>
          <p:cNvGrpSpPr/>
          <p:nvPr/>
        </p:nvGrpSpPr>
        <p:grpSpPr>
          <a:xfrm>
            <a:off x="607590" y="4259461"/>
            <a:ext cx="151434" cy="88020"/>
            <a:chOff x="607590" y="4259461"/>
            <a:chExt cx="151434" cy="88020"/>
          </a:xfrm>
        </p:grpSpPr>
        <p:sp>
          <p:nvSpPr>
            <p:cNvPr id="2182" name="SMARTInkShape-1397"/>
            <p:cNvSpPr/>
            <p:nvPr/>
          </p:nvSpPr>
          <p:spPr>
            <a:xfrm>
              <a:off x="607590" y="4268391"/>
              <a:ext cx="71063" cy="79090"/>
            </a:xfrm>
            <a:custGeom>
              <a:avLst/>
              <a:gdLst/>
              <a:ahLst/>
              <a:cxnLst/>
              <a:rect l="0" t="0" r="0" b="0"/>
              <a:pathLst>
                <a:path w="71063" h="79090">
                  <a:moveTo>
                    <a:pt x="35348" y="8929"/>
                  </a:moveTo>
                  <a:lnTo>
                    <a:pt x="21786" y="8929"/>
                  </a:lnTo>
                  <a:lnTo>
                    <a:pt x="20354" y="9922"/>
                  </a:lnTo>
                  <a:lnTo>
                    <a:pt x="19398" y="11575"/>
                  </a:lnTo>
                  <a:lnTo>
                    <a:pt x="18762" y="13670"/>
                  </a:lnTo>
                  <a:lnTo>
                    <a:pt x="17345" y="15066"/>
                  </a:lnTo>
                  <a:lnTo>
                    <a:pt x="13125" y="16618"/>
                  </a:lnTo>
                  <a:lnTo>
                    <a:pt x="11603" y="18024"/>
                  </a:lnTo>
                  <a:lnTo>
                    <a:pt x="8959" y="25439"/>
                  </a:lnTo>
                  <a:lnTo>
                    <a:pt x="8677" y="31129"/>
                  </a:lnTo>
                  <a:lnTo>
                    <a:pt x="5965" y="36325"/>
                  </a:lnTo>
                  <a:lnTo>
                    <a:pt x="880" y="43004"/>
                  </a:lnTo>
                  <a:lnTo>
                    <a:pt x="0" y="48901"/>
                  </a:lnTo>
                  <a:lnTo>
                    <a:pt x="2439" y="54145"/>
                  </a:lnTo>
                  <a:lnTo>
                    <a:pt x="16141" y="70051"/>
                  </a:lnTo>
                  <a:lnTo>
                    <a:pt x="24351" y="72155"/>
                  </a:lnTo>
                  <a:lnTo>
                    <a:pt x="33703" y="79089"/>
                  </a:lnTo>
                  <a:lnTo>
                    <a:pt x="35244" y="78523"/>
                  </a:lnTo>
                  <a:lnTo>
                    <a:pt x="42152" y="73978"/>
                  </a:lnTo>
                  <a:lnTo>
                    <a:pt x="53375" y="71939"/>
                  </a:lnTo>
                  <a:lnTo>
                    <a:pt x="56295" y="71772"/>
                  </a:lnTo>
                  <a:lnTo>
                    <a:pt x="62186" y="68940"/>
                  </a:lnTo>
                  <a:lnTo>
                    <a:pt x="65146" y="66796"/>
                  </a:lnTo>
                  <a:lnTo>
                    <a:pt x="68435" y="61768"/>
                  </a:lnTo>
                  <a:lnTo>
                    <a:pt x="70912" y="46369"/>
                  </a:lnTo>
                  <a:lnTo>
                    <a:pt x="71062" y="23702"/>
                  </a:lnTo>
                  <a:lnTo>
                    <a:pt x="70071" y="21754"/>
                  </a:lnTo>
                  <a:lnTo>
                    <a:pt x="68419" y="20456"/>
                  </a:lnTo>
                  <a:lnTo>
                    <a:pt x="66325" y="19590"/>
                  </a:lnTo>
                  <a:lnTo>
                    <a:pt x="64929" y="18021"/>
                  </a:lnTo>
                  <a:lnTo>
                    <a:pt x="63377" y="13632"/>
                  </a:lnTo>
                  <a:lnTo>
                    <a:pt x="61972" y="12064"/>
                  </a:lnTo>
                  <a:lnTo>
                    <a:pt x="57764" y="10323"/>
                  </a:lnTo>
                  <a:lnTo>
                    <a:pt x="49817" y="9342"/>
                  </a:lnTo>
                  <a:lnTo>
                    <a:pt x="47970" y="8212"/>
                  </a:lnTo>
                  <a:lnTo>
                    <a:pt x="4427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3" name="SMARTInkShape-1398"/>
            <p:cNvSpPr/>
            <p:nvPr/>
          </p:nvSpPr>
          <p:spPr>
            <a:xfrm>
              <a:off x="696625" y="4259461"/>
              <a:ext cx="62399" cy="53576"/>
            </a:xfrm>
            <a:custGeom>
              <a:avLst/>
              <a:gdLst/>
              <a:ahLst/>
              <a:cxnLst/>
              <a:rect l="0" t="0" r="0" b="0"/>
              <a:pathLst>
                <a:path w="62399" h="53576">
                  <a:moveTo>
                    <a:pt x="8820" y="8930"/>
                  </a:moveTo>
                  <a:lnTo>
                    <a:pt x="8820" y="13670"/>
                  </a:lnTo>
                  <a:lnTo>
                    <a:pt x="7828" y="15066"/>
                  </a:lnTo>
                  <a:lnTo>
                    <a:pt x="6174" y="15997"/>
                  </a:lnTo>
                  <a:lnTo>
                    <a:pt x="1132" y="17491"/>
                  </a:lnTo>
                  <a:lnTo>
                    <a:pt x="442" y="20342"/>
                  </a:lnTo>
                  <a:lnTo>
                    <a:pt x="0" y="25515"/>
                  </a:lnTo>
                  <a:lnTo>
                    <a:pt x="6049" y="33666"/>
                  </a:lnTo>
                  <a:lnTo>
                    <a:pt x="8455" y="43006"/>
                  </a:lnTo>
                  <a:lnTo>
                    <a:pt x="8820" y="53575"/>
                  </a:lnTo>
                  <a:lnTo>
                    <a:pt x="16509" y="45889"/>
                  </a:lnTo>
                  <a:lnTo>
                    <a:pt x="17382" y="40276"/>
                  </a:lnTo>
                  <a:lnTo>
                    <a:pt x="18497" y="38756"/>
                  </a:lnTo>
                  <a:lnTo>
                    <a:pt x="22382" y="37069"/>
                  </a:lnTo>
                  <a:lnTo>
                    <a:pt x="23814" y="35626"/>
                  </a:lnTo>
                  <a:lnTo>
                    <a:pt x="25406" y="31378"/>
                  </a:lnTo>
                  <a:lnTo>
                    <a:pt x="26823" y="29849"/>
                  </a:lnTo>
                  <a:lnTo>
                    <a:pt x="31043" y="28149"/>
                  </a:lnTo>
                  <a:lnTo>
                    <a:pt x="32565" y="26703"/>
                  </a:lnTo>
                  <a:lnTo>
                    <a:pt x="34256" y="22451"/>
                  </a:lnTo>
                  <a:lnTo>
                    <a:pt x="35699" y="20921"/>
                  </a:lnTo>
                  <a:lnTo>
                    <a:pt x="39949" y="19220"/>
                  </a:lnTo>
                  <a:lnTo>
                    <a:pt x="41479" y="17774"/>
                  </a:lnTo>
                  <a:lnTo>
                    <a:pt x="43179" y="13522"/>
                  </a:lnTo>
                  <a:lnTo>
                    <a:pt x="44625" y="11991"/>
                  </a:lnTo>
                  <a:lnTo>
                    <a:pt x="53554" y="8206"/>
                  </a:lnTo>
                  <a:lnTo>
                    <a:pt x="6239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89" name="SMARTInkShape-Group278"/>
          <p:cNvGrpSpPr/>
          <p:nvPr/>
        </p:nvGrpSpPr>
        <p:grpSpPr>
          <a:xfrm>
            <a:off x="776883" y="4205883"/>
            <a:ext cx="383868" cy="241102"/>
            <a:chOff x="776883" y="4205883"/>
            <a:chExt cx="383868" cy="241102"/>
          </a:xfrm>
        </p:grpSpPr>
        <p:sp>
          <p:nvSpPr>
            <p:cNvPr id="2185" name="SMARTInkShape-1399"/>
            <p:cNvSpPr/>
            <p:nvPr/>
          </p:nvSpPr>
          <p:spPr>
            <a:xfrm>
              <a:off x="776883" y="4277433"/>
              <a:ext cx="53579" cy="62396"/>
            </a:xfrm>
            <a:custGeom>
              <a:avLst/>
              <a:gdLst/>
              <a:ahLst/>
              <a:cxnLst/>
              <a:rect l="0" t="0" r="0" b="0"/>
              <a:pathLst>
                <a:path w="53579" h="62396">
                  <a:moveTo>
                    <a:pt x="0" y="35606"/>
                  </a:moveTo>
                  <a:lnTo>
                    <a:pt x="42997" y="35606"/>
                  </a:lnTo>
                  <a:lnTo>
                    <a:pt x="43547" y="34614"/>
                  </a:lnTo>
                  <a:lnTo>
                    <a:pt x="44159" y="30866"/>
                  </a:lnTo>
                  <a:lnTo>
                    <a:pt x="45314" y="29469"/>
                  </a:lnTo>
                  <a:lnTo>
                    <a:pt x="52294" y="27045"/>
                  </a:lnTo>
                  <a:lnTo>
                    <a:pt x="53007" y="24194"/>
                  </a:lnTo>
                  <a:lnTo>
                    <a:pt x="53568" y="10170"/>
                  </a:lnTo>
                  <a:lnTo>
                    <a:pt x="52579" y="9719"/>
                  </a:lnTo>
                  <a:lnTo>
                    <a:pt x="48835" y="9218"/>
                  </a:lnTo>
                  <a:lnTo>
                    <a:pt x="47439" y="8092"/>
                  </a:lnTo>
                  <a:lnTo>
                    <a:pt x="45889" y="4195"/>
                  </a:lnTo>
                  <a:lnTo>
                    <a:pt x="44483" y="2759"/>
                  </a:lnTo>
                  <a:lnTo>
                    <a:pt x="37069" y="266"/>
                  </a:lnTo>
                  <a:lnTo>
                    <a:pt x="31378" y="0"/>
                  </a:lnTo>
                  <a:lnTo>
                    <a:pt x="26183" y="2583"/>
                  </a:lnTo>
                  <a:lnTo>
                    <a:pt x="19503" y="7585"/>
                  </a:lnTo>
                  <a:lnTo>
                    <a:pt x="13606" y="8452"/>
                  </a:lnTo>
                  <a:lnTo>
                    <a:pt x="12047" y="9566"/>
                  </a:lnTo>
                  <a:lnTo>
                    <a:pt x="11008" y="11301"/>
                  </a:lnTo>
                  <a:lnTo>
                    <a:pt x="9203" y="17890"/>
                  </a:lnTo>
                  <a:lnTo>
                    <a:pt x="8930" y="43151"/>
                  </a:lnTo>
                  <a:lnTo>
                    <a:pt x="22232" y="57802"/>
                  </a:lnTo>
                  <a:lnTo>
                    <a:pt x="27409" y="60354"/>
                  </a:lnTo>
                  <a:lnTo>
                    <a:pt x="53578" y="623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6" name="SMARTInkShape-1400"/>
            <p:cNvSpPr/>
            <p:nvPr/>
          </p:nvSpPr>
          <p:spPr>
            <a:xfrm>
              <a:off x="894210" y="4295180"/>
              <a:ext cx="79127" cy="62496"/>
            </a:xfrm>
            <a:custGeom>
              <a:avLst/>
              <a:gdLst/>
              <a:ahLst/>
              <a:cxnLst/>
              <a:rect l="0" t="0" r="0" b="0"/>
              <a:pathLst>
                <a:path w="79127" h="62496">
                  <a:moveTo>
                    <a:pt x="16618" y="17859"/>
                  </a:moveTo>
                  <a:lnTo>
                    <a:pt x="8930" y="17859"/>
                  </a:lnTo>
                  <a:lnTo>
                    <a:pt x="8516" y="18851"/>
                  </a:lnTo>
                  <a:lnTo>
                    <a:pt x="7688" y="62495"/>
                  </a:lnTo>
                  <a:lnTo>
                    <a:pt x="7688" y="23699"/>
                  </a:lnTo>
                  <a:lnTo>
                    <a:pt x="6696" y="21753"/>
                  </a:lnTo>
                  <a:lnTo>
                    <a:pt x="5043" y="20455"/>
                  </a:lnTo>
                  <a:lnTo>
                    <a:pt x="2948" y="19590"/>
                  </a:lnTo>
                  <a:lnTo>
                    <a:pt x="1552" y="18021"/>
                  </a:lnTo>
                  <a:lnTo>
                    <a:pt x="0" y="13631"/>
                  </a:lnTo>
                  <a:lnTo>
                    <a:pt x="578" y="12064"/>
                  </a:lnTo>
                  <a:lnTo>
                    <a:pt x="1956" y="11019"/>
                  </a:lnTo>
                  <a:lnTo>
                    <a:pt x="6556" y="9342"/>
                  </a:lnTo>
                  <a:lnTo>
                    <a:pt x="15278" y="1277"/>
                  </a:lnTo>
                  <a:lnTo>
                    <a:pt x="20961" y="378"/>
                  </a:lnTo>
                  <a:lnTo>
                    <a:pt x="64246" y="0"/>
                  </a:lnTo>
                  <a:lnTo>
                    <a:pt x="791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7" name="SMARTInkShape-1401"/>
            <p:cNvSpPr/>
            <p:nvPr/>
          </p:nvSpPr>
          <p:spPr>
            <a:xfrm>
              <a:off x="1026914" y="4205883"/>
              <a:ext cx="17860" cy="151806"/>
            </a:xfrm>
            <a:custGeom>
              <a:avLst/>
              <a:gdLst/>
              <a:ahLst/>
              <a:cxnLst/>
              <a:rect l="0" t="0" r="0" b="0"/>
              <a:pathLst>
                <a:path w="17860" h="151806">
                  <a:moveTo>
                    <a:pt x="0" y="0"/>
                  </a:moveTo>
                  <a:lnTo>
                    <a:pt x="0" y="41681"/>
                  </a:lnTo>
                  <a:lnTo>
                    <a:pt x="0" y="83528"/>
                  </a:lnTo>
                  <a:lnTo>
                    <a:pt x="0" y="119030"/>
                  </a:lnTo>
                  <a:lnTo>
                    <a:pt x="2646" y="125001"/>
                  </a:lnTo>
                  <a:lnTo>
                    <a:pt x="6137" y="130962"/>
                  </a:lnTo>
                  <a:lnTo>
                    <a:pt x="8562" y="141110"/>
                  </a:lnTo>
                  <a:lnTo>
                    <a:pt x="8821" y="147092"/>
                  </a:lnTo>
                  <a:lnTo>
                    <a:pt x="9849" y="148663"/>
                  </a:lnTo>
                  <a:lnTo>
                    <a:pt x="11527" y="149710"/>
                  </a:lnTo>
                  <a:lnTo>
                    <a:pt x="17859"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8" name="SMARTInkShape-1402"/>
            <p:cNvSpPr/>
            <p:nvPr/>
          </p:nvSpPr>
          <p:spPr>
            <a:xfrm>
              <a:off x="964406" y="4250532"/>
              <a:ext cx="196345" cy="196453"/>
            </a:xfrm>
            <a:custGeom>
              <a:avLst/>
              <a:gdLst/>
              <a:ahLst/>
              <a:cxnLst/>
              <a:rect l="0" t="0" r="0" b="0"/>
              <a:pathLst>
                <a:path w="196345" h="196453">
                  <a:moveTo>
                    <a:pt x="0" y="8929"/>
                  </a:moveTo>
                  <a:lnTo>
                    <a:pt x="0" y="4189"/>
                  </a:lnTo>
                  <a:lnTo>
                    <a:pt x="992" y="2792"/>
                  </a:lnTo>
                  <a:lnTo>
                    <a:pt x="2646" y="1861"/>
                  </a:lnTo>
                  <a:lnTo>
                    <a:pt x="9095" y="245"/>
                  </a:lnTo>
                  <a:lnTo>
                    <a:pt x="47636" y="0"/>
                  </a:lnTo>
                  <a:lnTo>
                    <a:pt x="89134" y="8765"/>
                  </a:lnTo>
                  <a:lnTo>
                    <a:pt x="101171" y="8897"/>
                  </a:lnTo>
                  <a:lnTo>
                    <a:pt x="103166" y="9899"/>
                  </a:lnTo>
                  <a:lnTo>
                    <a:pt x="104496" y="11561"/>
                  </a:lnTo>
                  <a:lnTo>
                    <a:pt x="105383" y="13660"/>
                  </a:lnTo>
                  <a:lnTo>
                    <a:pt x="106966" y="15060"/>
                  </a:lnTo>
                  <a:lnTo>
                    <a:pt x="111371" y="16615"/>
                  </a:lnTo>
                  <a:lnTo>
                    <a:pt x="112943" y="18021"/>
                  </a:lnTo>
                  <a:lnTo>
                    <a:pt x="114689" y="22230"/>
                  </a:lnTo>
                  <a:lnTo>
                    <a:pt x="116147" y="23750"/>
                  </a:lnTo>
                  <a:lnTo>
                    <a:pt x="120413" y="25438"/>
                  </a:lnTo>
                  <a:lnTo>
                    <a:pt x="121947" y="26880"/>
                  </a:lnTo>
                  <a:lnTo>
                    <a:pt x="123652" y="31129"/>
                  </a:lnTo>
                  <a:lnTo>
                    <a:pt x="125005" y="60754"/>
                  </a:lnTo>
                  <a:lnTo>
                    <a:pt x="131151" y="69290"/>
                  </a:lnTo>
                  <a:lnTo>
                    <a:pt x="133578" y="78712"/>
                  </a:lnTo>
                  <a:lnTo>
                    <a:pt x="141602" y="87909"/>
                  </a:lnTo>
                  <a:lnTo>
                    <a:pt x="144955" y="88680"/>
                  </a:lnTo>
                  <a:lnTo>
                    <a:pt x="147238" y="88885"/>
                  </a:lnTo>
                  <a:lnTo>
                    <a:pt x="148761" y="90014"/>
                  </a:lnTo>
                  <a:lnTo>
                    <a:pt x="150452" y="93915"/>
                  </a:lnTo>
                  <a:lnTo>
                    <a:pt x="151895" y="94359"/>
                  </a:lnTo>
                  <a:lnTo>
                    <a:pt x="160820" y="89871"/>
                  </a:lnTo>
                  <a:lnTo>
                    <a:pt x="173044" y="89372"/>
                  </a:lnTo>
                  <a:lnTo>
                    <a:pt x="174894" y="88354"/>
                  </a:lnTo>
                  <a:lnTo>
                    <a:pt x="176127" y="86684"/>
                  </a:lnTo>
                  <a:lnTo>
                    <a:pt x="178490" y="82182"/>
                  </a:lnTo>
                  <a:lnTo>
                    <a:pt x="186138" y="73048"/>
                  </a:lnTo>
                  <a:lnTo>
                    <a:pt x="187488" y="62917"/>
                  </a:lnTo>
                  <a:lnTo>
                    <a:pt x="196344" y="62510"/>
                  </a:lnTo>
                  <a:lnTo>
                    <a:pt x="191681" y="62508"/>
                  </a:lnTo>
                  <a:lnTo>
                    <a:pt x="190295" y="63500"/>
                  </a:lnTo>
                  <a:lnTo>
                    <a:pt x="188755" y="67248"/>
                  </a:lnTo>
                  <a:lnTo>
                    <a:pt x="186553" y="90135"/>
                  </a:lnTo>
                  <a:lnTo>
                    <a:pt x="180460" y="105851"/>
                  </a:lnTo>
                  <a:lnTo>
                    <a:pt x="175997" y="140978"/>
                  </a:lnTo>
                  <a:lnTo>
                    <a:pt x="172479" y="148977"/>
                  </a:lnTo>
                  <a:lnTo>
                    <a:pt x="169697" y="193329"/>
                  </a:lnTo>
                  <a:lnTo>
                    <a:pt x="169664" y="1964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08" name="SMARTInkShape-Group279"/>
          <p:cNvGrpSpPr/>
          <p:nvPr/>
        </p:nvGrpSpPr>
        <p:grpSpPr>
          <a:xfrm>
            <a:off x="71438" y="4474142"/>
            <a:ext cx="1348383" cy="240734"/>
            <a:chOff x="71438" y="4474142"/>
            <a:chExt cx="1348383" cy="240734"/>
          </a:xfrm>
        </p:grpSpPr>
        <p:sp>
          <p:nvSpPr>
            <p:cNvPr id="2190" name="SMARTInkShape-1403"/>
            <p:cNvSpPr/>
            <p:nvPr/>
          </p:nvSpPr>
          <p:spPr>
            <a:xfrm>
              <a:off x="1214547" y="4625701"/>
              <a:ext cx="62399" cy="62386"/>
            </a:xfrm>
            <a:custGeom>
              <a:avLst/>
              <a:gdLst/>
              <a:ahLst/>
              <a:cxnLst/>
              <a:rect l="0" t="0" r="0" b="0"/>
              <a:pathLst>
                <a:path w="62399" h="62386">
                  <a:moveTo>
                    <a:pt x="8820" y="62385"/>
                  </a:moveTo>
                  <a:lnTo>
                    <a:pt x="8820" y="57645"/>
                  </a:lnTo>
                  <a:lnTo>
                    <a:pt x="7828" y="56248"/>
                  </a:lnTo>
                  <a:lnTo>
                    <a:pt x="6174" y="55317"/>
                  </a:lnTo>
                  <a:lnTo>
                    <a:pt x="4080" y="54696"/>
                  </a:lnTo>
                  <a:lnTo>
                    <a:pt x="2683" y="53291"/>
                  </a:lnTo>
                  <a:lnTo>
                    <a:pt x="1132" y="49083"/>
                  </a:lnTo>
                  <a:lnTo>
                    <a:pt x="0" y="32497"/>
                  </a:lnTo>
                  <a:lnTo>
                    <a:pt x="2585" y="26612"/>
                  </a:lnTo>
                  <a:lnTo>
                    <a:pt x="6049" y="20689"/>
                  </a:lnTo>
                  <a:lnTo>
                    <a:pt x="8455" y="10568"/>
                  </a:lnTo>
                  <a:lnTo>
                    <a:pt x="8712" y="4588"/>
                  </a:lnTo>
                  <a:lnTo>
                    <a:pt x="9740" y="3018"/>
                  </a:lnTo>
                  <a:lnTo>
                    <a:pt x="11418" y="1971"/>
                  </a:lnTo>
                  <a:lnTo>
                    <a:pt x="17908" y="153"/>
                  </a:lnTo>
                  <a:lnTo>
                    <a:pt x="22120" y="0"/>
                  </a:lnTo>
                  <a:lnTo>
                    <a:pt x="23640" y="951"/>
                  </a:lnTo>
                  <a:lnTo>
                    <a:pt x="24653" y="2578"/>
                  </a:lnTo>
                  <a:lnTo>
                    <a:pt x="25328" y="4654"/>
                  </a:lnTo>
                  <a:lnTo>
                    <a:pt x="42895" y="24949"/>
                  </a:lnTo>
                  <a:lnTo>
                    <a:pt x="58682" y="41797"/>
                  </a:lnTo>
                  <a:lnTo>
                    <a:pt x="61909" y="51724"/>
                  </a:lnTo>
                  <a:lnTo>
                    <a:pt x="62398" y="623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1" name="SMARTInkShape-1404"/>
            <p:cNvSpPr/>
            <p:nvPr/>
          </p:nvSpPr>
          <p:spPr>
            <a:xfrm>
              <a:off x="1178719" y="4643438"/>
              <a:ext cx="17860" cy="71438"/>
            </a:xfrm>
            <a:custGeom>
              <a:avLst/>
              <a:gdLst/>
              <a:ahLst/>
              <a:cxnLst/>
              <a:rect l="0" t="0" r="0" b="0"/>
              <a:pathLst>
                <a:path w="17860" h="71438">
                  <a:moveTo>
                    <a:pt x="0" y="0"/>
                  </a:moveTo>
                  <a:lnTo>
                    <a:pt x="0" y="21249"/>
                  </a:lnTo>
                  <a:lnTo>
                    <a:pt x="9676" y="59293"/>
                  </a:lnTo>
                  <a:lnTo>
                    <a:pt x="17859"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2" name="SMARTInkShape-1405"/>
            <p:cNvSpPr/>
            <p:nvPr/>
          </p:nvSpPr>
          <p:spPr>
            <a:xfrm>
              <a:off x="1384102" y="4536281"/>
              <a:ext cx="17860" cy="151806"/>
            </a:xfrm>
            <a:custGeom>
              <a:avLst/>
              <a:gdLst/>
              <a:ahLst/>
              <a:cxnLst/>
              <a:rect l="0" t="0" r="0" b="0"/>
              <a:pathLst>
                <a:path w="17860" h="151806">
                  <a:moveTo>
                    <a:pt x="0" y="0"/>
                  </a:moveTo>
                  <a:lnTo>
                    <a:pt x="0" y="43114"/>
                  </a:lnTo>
                  <a:lnTo>
                    <a:pt x="0" y="86990"/>
                  </a:lnTo>
                  <a:lnTo>
                    <a:pt x="992" y="101291"/>
                  </a:lnTo>
                  <a:lnTo>
                    <a:pt x="7688" y="118682"/>
                  </a:lnTo>
                  <a:lnTo>
                    <a:pt x="9676" y="137031"/>
                  </a:lnTo>
                  <a:lnTo>
                    <a:pt x="17859"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3" name="SMARTInkShape-1406"/>
            <p:cNvSpPr/>
            <p:nvPr/>
          </p:nvSpPr>
          <p:spPr>
            <a:xfrm>
              <a:off x="1053812" y="4634544"/>
              <a:ext cx="89189" cy="62473"/>
            </a:xfrm>
            <a:custGeom>
              <a:avLst/>
              <a:gdLst/>
              <a:ahLst/>
              <a:cxnLst/>
              <a:rect l="0" t="0" r="0" b="0"/>
              <a:pathLst>
                <a:path w="89189" h="62473">
                  <a:moveTo>
                    <a:pt x="8821" y="62472"/>
                  </a:moveTo>
                  <a:lnTo>
                    <a:pt x="8821" y="46221"/>
                  </a:lnTo>
                  <a:lnTo>
                    <a:pt x="2684" y="37801"/>
                  </a:lnTo>
                  <a:lnTo>
                    <a:pt x="719" y="29475"/>
                  </a:lnTo>
                  <a:lnTo>
                    <a:pt x="0" y="14813"/>
                  </a:lnTo>
                  <a:lnTo>
                    <a:pt x="956" y="12840"/>
                  </a:lnTo>
                  <a:lnTo>
                    <a:pt x="2585" y="11525"/>
                  </a:lnTo>
                  <a:lnTo>
                    <a:pt x="4664" y="10648"/>
                  </a:lnTo>
                  <a:lnTo>
                    <a:pt x="6049" y="9071"/>
                  </a:lnTo>
                  <a:lnTo>
                    <a:pt x="7589" y="4673"/>
                  </a:lnTo>
                  <a:lnTo>
                    <a:pt x="8992" y="3103"/>
                  </a:lnTo>
                  <a:lnTo>
                    <a:pt x="17351" y="86"/>
                  </a:lnTo>
                  <a:lnTo>
                    <a:pt x="22373" y="0"/>
                  </a:lnTo>
                  <a:lnTo>
                    <a:pt x="23808" y="980"/>
                  </a:lnTo>
                  <a:lnTo>
                    <a:pt x="24766" y="2626"/>
                  </a:lnTo>
                  <a:lnTo>
                    <a:pt x="26113" y="9682"/>
                  </a:lnTo>
                  <a:lnTo>
                    <a:pt x="26302" y="12396"/>
                  </a:lnTo>
                  <a:lnTo>
                    <a:pt x="29158" y="18057"/>
                  </a:lnTo>
                  <a:lnTo>
                    <a:pt x="34335" y="25035"/>
                  </a:lnTo>
                  <a:lnTo>
                    <a:pt x="35358" y="33542"/>
                  </a:lnTo>
                  <a:lnTo>
                    <a:pt x="35498" y="39031"/>
                  </a:lnTo>
                  <a:lnTo>
                    <a:pt x="38206" y="44777"/>
                  </a:lnTo>
                  <a:lnTo>
                    <a:pt x="44169" y="53029"/>
                  </a:lnTo>
                  <a:lnTo>
                    <a:pt x="44507" y="61185"/>
                  </a:lnTo>
                  <a:lnTo>
                    <a:pt x="44539" y="40269"/>
                  </a:lnTo>
                  <a:lnTo>
                    <a:pt x="45532" y="38740"/>
                  </a:lnTo>
                  <a:lnTo>
                    <a:pt x="47185" y="37721"/>
                  </a:lnTo>
                  <a:lnTo>
                    <a:pt x="49280" y="37041"/>
                  </a:lnTo>
                  <a:lnTo>
                    <a:pt x="50676" y="35596"/>
                  </a:lnTo>
                  <a:lnTo>
                    <a:pt x="52228" y="31345"/>
                  </a:lnTo>
                  <a:lnTo>
                    <a:pt x="53634" y="29814"/>
                  </a:lnTo>
                  <a:lnTo>
                    <a:pt x="57842" y="28113"/>
                  </a:lnTo>
                  <a:lnTo>
                    <a:pt x="59361" y="26668"/>
                  </a:lnTo>
                  <a:lnTo>
                    <a:pt x="61999" y="19184"/>
                  </a:lnTo>
                  <a:lnTo>
                    <a:pt x="64867" y="18428"/>
                  </a:lnTo>
                  <a:lnTo>
                    <a:pt x="70052" y="17943"/>
                  </a:lnTo>
                  <a:lnTo>
                    <a:pt x="79857" y="26389"/>
                  </a:lnTo>
                  <a:lnTo>
                    <a:pt x="80140" y="31386"/>
                  </a:lnTo>
                  <a:lnTo>
                    <a:pt x="82851" y="36419"/>
                  </a:lnTo>
                  <a:lnTo>
                    <a:pt x="86372" y="41963"/>
                  </a:lnTo>
                  <a:lnTo>
                    <a:pt x="88632" y="53606"/>
                  </a:lnTo>
                  <a:lnTo>
                    <a:pt x="89188" y="624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4" name="SMARTInkShape-1407"/>
            <p:cNvSpPr/>
            <p:nvPr/>
          </p:nvSpPr>
          <p:spPr>
            <a:xfrm>
              <a:off x="1009055" y="4589859"/>
              <a:ext cx="1" cy="17861"/>
            </a:xfrm>
            <a:custGeom>
              <a:avLst/>
              <a:gdLst/>
              <a:ahLst/>
              <a:cxnLst/>
              <a:rect l="0" t="0" r="0" b="0"/>
              <a:pathLst>
                <a:path w="1" h="17861">
                  <a:moveTo>
                    <a:pt x="0" y="1786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5" name="SMARTInkShape-1408"/>
            <p:cNvSpPr/>
            <p:nvPr/>
          </p:nvSpPr>
          <p:spPr>
            <a:xfrm>
              <a:off x="1287238" y="4643594"/>
              <a:ext cx="70076" cy="53423"/>
            </a:xfrm>
            <a:custGeom>
              <a:avLst/>
              <a:gdLst/>
              <a:ahLst/>
              <a:cxnLst/>
              <a:rect l="0" t="0" r="0" b="0"/>
              <a:pathLst>
                <a:path w="70076" h="53423">
                  <a:moveTo>
                    <a:pt x="43285" y="17703"/>
                  </a:moveTo>
                  <a:lnTo>
                    <a:pt x="43285" y="9141"/>
                  </a:lnTo>
                  <a:lnTo>
                    <a:pt x="35597" y="8805"/>
                  </a:lnTo>
                  <a:lnTo>
                    <a:pt x="27472" y="14916"/>
                  </a:lnTo>
                  <a:lnTo>
                    <a:pt x="22036" y="16465"/>
                  </a:lnTo>
                  <a:lnTo>
                    <a:pt x="20189" y="17870"/>
                  </a:lnTo>
                  <a:lnTo>
                    <a:pt x="0" y="43107"/>
                  </a:lnTo>
                  <a:lnTo>
                    <a:pt x="538" y="44561"/>
                  </a:lnTo>
                  <a:lnTo>
                    <a:pt x="6445" y="52059"/>
                  </a:lnTo>
                  <a:lnTo>
                    <a:pt x="9714" y="52816"/>
                  </a:lnTo>
                  <a:lnTo>
                    <a:pt x="11975" y="53018"/>
                  </a:lnTo>
                  <a:lnTo>
                    <a:pt x="13482" y="52160"/>
                  </a:lnTo>
                  <a:lnTo>
                    <a:pt x="14487" y="50596"/>
                  </a:lnTo>
                  <a:lnTo>
                    <a:pt x="15157" y="48561"/>
                  </a:lnTo>
                  <a:lnTo>
                    <a:pt x="16595" y="47205"/>
                  </a:lnTo>
                  <a:lnTo>
                    <a:pt x="20840" y="45698"/>
                  </a:lnTo>
                  <a:lnTo>
                    <a:pt x="26034" y="39736"/>
                  </a:lnTo>
                  <a:lnTo>
                    <a:pt x="40693" y="18069"/>
                  </a:lnTo>
                  <a:lnTo>
                    <a:pt x="42773" y="5869"/>
                  </a:lnTo>
                  <a:lnTo>
                    <a:pt x="43936" y="3860"/>
                  </a:lnTo>
                  <a:lnTo>
                    <a:pt x="45704" y="2522"/>
                  </a:lnTo>
                  <a:lnTo>
                    <a:pt x="51834" y="0"/>
                  </a:lnTo>
                  <a:lnTo>
                    <a:pt x="53207" y="32667"/>
                  </a:lnTo>
                  <a:lnTo>
                    <a:pt x="59283" y="44508"/>
                  </a:lnTo>
                  <a:lnTo>
                    <a:pt x="59903" y="47479"/>
                  </a:lnTo>
                  <a:lnTo>
                    <a:pt x="61310" y="49460"/>
                  </a:lnTo>
                  <a:lnTo>
                    <a:pt x="63239" y="50780"/>
                  </a:lnTo>
                  <a:lnTo>
                    <a:pt x="70075" y="534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6" name="SMARTInkShape-1409"/>
            <p:cNvSpPr/>
            <p:nvPr/>
          </p:nvSpPr>
          <p:spPr>
            <a:xfrm>
              <a:off x="1312664" y="4598821"/>
              <a:ext cx="107157" cy="44618"/>
            </a:xfrm>
            <a:custGeom>
              <a:avLst/>
              <a:gdLst/>
              <a:ahLst/>
              <a:cxnLst/>
              <a:rect l="0" t="0" r="0" b="0"/>
              <a:pathLst>
                <a:path w="107157" h="44618">
                  <a:moveTo>
                    <a:pt x="0" y="8898"/>
                  </a:moveTo>
                  <a:lnTo>
                    <a:pt x="0" y="77"/>
                  </a:lnTo>
                  <a:lnTo>
                    <a:pt x="4740" y="0"/>
                  </a:lnTo>
                  <a:lnTo>
                    <a:pt x="9714" y="2628"/>
                  </a:lnTo>
                  <a:lnTo>
                    <a:pt x="15231" y="6111"/>
                  </a:lnTo>
                  <a:lnTo>
                    <a:pt x="56912" y="24057"/>
                  </a:lnTo>
                  <a:lnTo>
                    <a:pt x="74520" y="31800"/>
                  </a:lnTo>
                  <a:lnTo>
                    <a:pt x="91313" y="35527"/>
                  </a:lnTo>
                  <a:lnTo>
                    <a:pt x="107156" y="446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7" name="SMARTInkShape-1410"/>
            <p:cNvSpPr/>
            <p:nvPr/>
          </p:nvSpPr>
          <p:spPr>
            <a:xfrm>
              <a:off x="1009055" y="4661297"/>
              <a:ext cx="8930" cy="44649"/>
            </a:xfrm>
            <a:custGeom>
              <a:avLst/>
              <a:gdLst/>
              <a:ahLst/>
              <a:cxnLst/>
              <a:rect l="0" t="0" r="0" b="0"/>
              <a:pathLst>
                <a:path w="8930" h="44649">
                  <a:moveTo>
                    <a:pt x="8929" y="0"/>
                  </a:moveTo>
                  <a:lnTo>
                    <a:pt x="4189" y="0"/>
                  </a:lnTo>
                  <a:lnTo>
                    <a:pt x="2792" y="992"/>
                  </a:lnTo>
                  <a:lnTo>
                    <a:pt x="1862" y="2645"/>
                  </a:lnTo>
                  <a:lnTo>
                    <a:pt x="109" y="16250"/>
                  </a:lnTo>
                  <a:lnTo>
                    <a:pt x="0"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8" name="SMARTInkShape-1411"/>
            <p:cNvSpPr/>
            <p:nvPr/>
          </p:nvSpPr>
          <p:spPr>
            <a:xfrm>
              <a:off x="125016" y="4509492"/>
              <a:ext cx="85239" cy="124907"/>
            </a:xfrm>
            <a:custGeom>
              <a:avLst/>
              <a:gdLst/>
              <a:ahLst/>
              <a:cxnLst/>
              <a:rect l="0" t="0" r="0" b="0"/>
              <a:pathLst>
                <a:path w="85239" h="124907">
                  <a:moveTo>
                    <a:pt x="35718" y="0"/>
                  </a:moveTo>
                  <a:lnTo>
                    <a:pt x="35718" y="4741"/>
                  </a:lnTo>
                  <a:lnTo>
                    <a:pt x="36711" y="6137"/>
                  </a:lnTo>
                  <a:lnTo>
                    <a:pt x="38364" y="7068"/>
                  </a:lnTo>
                  <a:lnTo>
                    <a:pt x="40459" y="7689"/>
                  </a:lnTo>
                  <a:lnTo>
                    <a:pt x="41855" y="9095"/>
                  </a:lnTo>
                  <a:lnTo>
                    <a:pt x="46742" y="18480"/>
                  </a:lnTo>
                  <a:lnTo>
                    <a:pt x="49021" y="21250"/>
                  </a:lnTo>
                  <a:lnTo>
                    <a:pt x="51552" y="29619"/>
                  </a:lnTo>
                  <a:lnTo>
                    <a:pt x="53670" y="38961"/>
                  </a:lnTo>
                  <a:lnTo>
                    <a:pt x="68971" y="69417"/>
                  </a:lnTo>
                  <a:lnTo>
                    <a:pt x="71333" y="76492"/>
                  </a:lnTo>
                  <a:lnTo>
                    <a:pt x="77249" y="86054"/>
                  </a:lnTo>
                  <a:lnTo>
                    <a:pt x="78981" y="92155"/>
                  </a:lnTo>
                  <a:lnTo>
                    <a:pt x="80435" y="94179"/>
                  </a:lnTo>
                  <a:lnTo>
                    <a:pt x="82397" y="95528"/>
                  </a:lnTo>
                  <a:lnTo>
                    <a:pt x="84697" y="96428"/>
                  </a:lnTo>
                  <a:lnTo>
                    <a:pt x="85238" y="98019"/>
                  </a:lnTo>
                  <a:lnTo>
                    <a:pt x="84606" y="100073"/>
                  </a:lnTo>
                  <a:lnTo>
                    <a:pt x="81204" y="105757"/>
                  </a:lnTo>
                  <a:lnTo>
                    <a:pt x="80615" y="111483"/>
                  </a:lnTo>
                  <a:lnTo>
                    <a:pt x="79540" y="113017"/>
                  </a:lnTo>
                  <a:lnTo>
                    <a:pt x="77831" y="114041"/>
                  </a:lnTo>
                  <a:lnTo>
                    <a:pt x="70686" y="115480"/>
                  </a:lnTo>
                  <a:lnTo>
                    <a:pt x="59382" y="115966"/>
                  </a:lnTo>
                  <a:lnTo>
                    <a:pt x="57448" y="116998"/>
                  </a:lnTo>
                  <a:lnTo>
                    <a:pt x="56158" y="118678"/>
                  </a:lnTo>
                  <a:lnTo>
                    <a:pt x="55298" y="120791"/>
                  </a:lnTo>
                  <a:lnTo>
                    <a:pt x="53732" y="122199"/>
                  </a:lnTo>
                  <a:lnTo>
                    <a:pt x="49347" y="123764"/>
                  </a:lnTo>
                  <a:lnTo>
                    <a:pt x="32632" y="124906"/>
                  </a:lnTo>
                  <a:lnTo>
                    <a:pt x="26740" y="122321"/>
                  </a:lnTo>
                  <a:lnTo>
                    <a:pt x="20814" y="118857"/>
                  </a:lnTo>
                  <a:lnTo>
                    <a:pt x="10690" y="116451"/>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9" name="SMARTInkShape-1412"/>
            <p:cNvSpPr/>
            <p:nvPr/>
          </p:nvSpPr>
          <p:spPr>
            <a:xfrm>
              <a:off x="330398" y="4518422"/>
              <a:ext cx="142876" cy="196454"/>
            </a:xfrm>
            <a:custGeom>
              <a:avLst/>
              <a:gdLst/>
              <a:ahLst/>
              <a:cxnLst/>
              <a:rect l="0" t="0" r="0" b="0"/>
              <a:pathLst>
                <a:path w="142876" h="196454">
                  <a:moveTo>
                    <a:pt x="142875" y="0"/>
                  </a:moveTo>
                  <a:lnTo>
                    <a:pt x="108835" y="36687"/>
                  </a:lnTo>
                  <a:lnTo>
                    <a:pt x="81678" y="77447"/>
                  </a:lnTo>
                  <a:lnTo>
                    <a:pt x="55814" y="119065"/>
                  </a:lnTo>
                  <a:lnTo>
                    <a:pt x="24191" y="161947"/>
                  </a:lnTo>
                  <a:lnTo>
                    <a:pt x="0"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0" name="SMARTInkShape-1413"/>
            <p:cNvSpPr/>
            <p:nvPr/>
          </p:nvSpPr>
          <p:spPr>
            <a:xfrm>
              <a:off x="464867" y="4536281"/>
              <a:ext cx="113898" cy="132583"/>
            </a:xfrm>
            <a:custGeom>
              <a:avLst/>
              <a:gdLst/>
              <a:ahLst/>
              <a:cxnLst/>
              <a:rect l="0" t="0" r="0" b="0"/>
              <a:pathLst>
                <a:path w="113898" h="132583">
                  <a:moveTo>
                    <a:pt x="97703" y="98227"/>
                  </a:moveTo>
                  <a:lnTo>
                    <a:pt x="92963" y="98227"/>
                  </a:lnTo>
                  <a:lnTo>
                    <a:pt x="91566" y="97235"/>
                  </a:lnTo>
                  <a:lnTo>
                    <a:pt x="90636" y="95581"/>
                  </a:lnTo>
                  <a:lnTo>
                    <a:pt x="90015" y="93486"/>
                  </a:lnTo>
                  <a:lnTo>
                    <a:pt x="88609" y="92090"/>
                  </a:lnTo>
                  <a:lnTo>
                    <a:pt x="79223" y="87203"/>
                  </a:lnTo>
                  <a:lnTo>
                    <a:pt x="76454" y="84925"/>
                  </a:lnTo>
                  <a:lnTo>
                    <a:pt x="68085" y="82393"/>
                  </a:lnTo>
                  <a:lnTo>
                    <a:pt x="63075" y="81717"/>
                  </a:lnTo>
                  <a:lnTo>
                    <a:pt x="54862" y="83613"/>
                  </a:lnTo>
                  <a:lnTo>
                    <a:pt x="47905" y="86771"/>
                  </a:lnTo>
                  <a:lnTo>
                    <a:pt x="38410" y="89541"/>
                  </a:lnTo>
                  <a:lnTo>
                    <a:pt x="8411" y="113496"/>
                  </a:lnTo>
                  <a:lnTo>
                    <a:pt x="5433" y="114360"/>
                  </a:lnTo>
                  <a:lnTo>
                    <a:pt x="3447" y="115927"/>
                  </a:lnTo>
                  <a:lnTo>
                    <a:pt x="0" y="123623"/>
                  </a:lnTo>
                  <a:lnTo>
                    <a:pt x="4372" y="129344"/>
                  </a:lnTo>
                  <a:lnTo>
                    <a:pt x="9259" y="131900"/>
                  </a:lnTo>
                  <a:lnTo>
                    <a:pt x="11952" y="132582"/>
                  </a:lnTo>
                  <a:lnTo>
                    <a:pt x="41347" y="124771"/>
                  </a:lnTo>
                  <a:lnTo>
                    <a:pt x="59966" y="115450"/>
                  </a:lnTo>
                  <a:lnTo>
                    <a:pt x="90391" y="95213"/>
                  </a:lnTo>
                  <a:lnTo>
                    <a:pt x="94453" y="86635"/>
                  </a:lnTo>
                  <a:lnTo>
                    <a:pt x="97251" y="77200"/>
                  </a:lnTo>
                  <a:lnTo>
                    <a:pt x="113065" y="46674"/>
                  </a:lnTo>
                  <a:lnTo>
                    <a:pt x="113897" y="43022"/>
                  </a:lnTo>
                  <a:lnTo>
                    <a:pt x="113460" y="39596"/>
                  </a:lnTo>
                  <a:lnTo>
                    <a:pt x="104474" y="17912"/>
                  </a:lnTo>
                  <a:lnTo>
                    <a:pt x="100712" y="11930"/>
                  </a:lnTo>
                  <a:lnTo>
                    <a:pt x="9770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1" name="SMARTInkShape-1414"/>
            <p:cNvSpPr/>
            <p:nvPr/>
          </p:nvSpPr>
          <p:spPr>
            <a:xfrm>
              <a:off x="642938" y="4643438"/>
              <a:ext cx="8930" cy="44649"/>
            </a:xfrm>
            <a:custGeom>
              <a:avLst/>
              <a:gdLst/>
              <a:ahLst/>
              <a:cxnLst/>
              <a:rect l="0" t="0" r="0" b="0"/>
              <a:pathLst>
                <a:path w="8930" h="44649">
                  <a:moveTo>
                    <a:pt x="8929" y="0"/>
                  </a:moveTo>
                  <a:lnTo>
                    <a:pt x="8929" y="4740"/>
                  </a:lnTo>
                  <a:lnTo>
                    <a:pt x="6283" y="9713"/>
                  </a:lnTo>
                  <a:lnTo>
                    <a:pt x="2792" y="15231"/>
                  </a:lnTo>
                  <a:lnTo>
                    <a:pt x="551" y="26858"/>
                  </a:lnTo>
                  <a:lnTo>
                    <a:pt x="0"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2" name="SMARTInkShape-1415"/>
            <p:cNvSpPr/>
            <p:nvPr/>
          </p:nvSpPr>
          <p:spPr>
            <a:xfrm>
              <a:off x="642938" y="4554141"/>
              <a:ext cx="8930" cy="17860"/>
            </a:xfrm>
            <a:custGeom>
              <a:avLst/>
              <a:gdLst/>
              <a:ahLst/>
              <a:cxnLst/>
              <a:rect l="0" t="0" r="0" b="0"/>
              <a:pathLst>
                <a:path w="8930" h="17860">
                  <a:moveTo>
                    <a:pt x="8929" y="17859"/>
                  </a:moveTo>
                  <a:lnTo>
                    <a:pt x="1241" y="1017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3" name="SMARTInkShape-1416"/>
            <p:cNvSpPr/>
            <p:nvPr/>
          </p:nvSpPr>
          <p:spPr>
            <a:xfrm>
              <a:off x="241102" y="4580941"/>
              <a:ext cx="71438" cy="53557"/>
            </a:xfrm>
            <a:custGeom>
              <a:avLst/>
              <a:gdLst/>
              <a:ahLst/>
              <a:cxnLst/>
              <a:rect l="0" t="0" r="0" b="0"/>
              <a:pathLst>
                <a:path w="71438" h="53557">
                  <a:moveTo>
                    <a:pt x="8929" y="35707"/>
                  </a:moveTo>
                  <a:lnTo>
                    <a:pt x="4189" y="35707"/>
                  </a:lnTo>
                  <a:lnTo>
                    <a:pt x="2792" y="36700"/>
                  </a:lnTo>
                  <a:lnTo>
                    <a:pt x="1861" y="38353"/>
                  </a:lnTo>
                  <a:lnTo>
                    <a:pt x="245" y="44802"/>
                  </a:lnTo>
                  <a:lnTo>
                    <a:pt x="0" y="53556"/>
                  </a:lnTo>
                  <a:lnTo>
                    <a:pt x="0" y="23679"/>
                  </a:lnTo>
                  <a:lnTo>
                    <a:pt x="992" y="21735"/>
                  </a:lnTo>
                  <a:lnTo>
                    <a:pt x="2645" y="20439"/>
                  </a:lnTo>
                  <a:lnTo>
                    <a:pt x="4740" y="19575"/>
                  </a:lnTo>
                  <a:lnTo>
                    <a:pt x="6136" y="18008"/>
                  </a:lnTo>
                  <a:lnTo>
                    <a:pt x="7688" y="13620"/>
                  </a:lnTo>
                  <a:lnTo>
                    <a:pt x="9094" y="12052"/>
                  </a:lnTo>
                  <a:lnTo>
                    <a:pt x="13302" y="10311"/>
                  </a:lnTo>
                  <a:lnTo>
                    <a:pt x="14821" y="8855"/>
                  </a:lnTo>
                  <a:lnTo>
                    <a:pt x="16509" y="4591"/>
                  </a:lnTo>
                  <a:lnTo>
                    <a:pt x="17951" y="3057"/>
                  </a:lnTo>
                  <a:lnTo>
                    <a:pt x="25429" y="393"/>
                  </a:lnTo>
                  <a:lnTo>
                    <a:pt x="52484" y="0"/>
                  </a:lnTo>
                  <a:lnTo>
                    <a:pt x="60699" y="2639"/>
                  </a:lnTo>
                  <a:lnTo>
                    <a:pt x="71437" y="89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4" name="SMARTInkShape-1417"/>
            <p:cNvSpPr/>
            <p:nvPr/>
          </p:nvSpPr>
          <p:spPr>
            <a:xfrm>
              <a:off x="71438" y="4474142"/>
              <a:ext cx="160735" cy="44281"/>
            </a:xfrm>
            <a:custGeom>
              <a:avLst/>
              <a:gdLst/>
              <a:ahLst/>
              <a:cxnLst/>
              <a:rect l="0" t="0" r="0" b="0"/>
              <a:pathLst>
                <a:path w="160735" h="44281">
                  <a:moveTo>
                    <a:pt x="0" y="8561"/>
                  </a:moveTo>
                  <a:lnTo>
                    <a:pt x="0" y="872"/>
                  </a:lnTo>
                  <a:lnTo>
                    <a:pt x="992" y="459"/>
                  </a:lnTo>
                  <a:lnTo>
                    <a:pt x="4740" y="0"/>
                  </a:lnTo>
                  <a:lnTo>
                    <a:pt x="44949" y="8024"/>
                  </a:lnTo>
                  <a:lnTo>
                    <a:pt x="56688" y="9315"/>
                  </a:lnTo>
                  <a:lnTo>
                    <a:pt x="100880" y="23993"/>
                  </a:lnTo>
                  <a:lnTo>
                    <a:pt x="123156" y="28347"/>
                  </a:lnTo>
                  <a:lnTo>
                    <a:pt x="139678" y="35921"/>
                  </a:lnTo>
                  <a:lnTo>
                    <a:pt x="147407" y="40565"/>
                  </a:lnTo>
                  <a:lnTo>
                    <a:pt x="160734" y="442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5" name="SMARTInkShape-1418"/>
            <p:cNvSpPr/>
            <p:nvPr/>
          </p:nvSpPr>
          <p:spPr>
            <a:xfrm>
              <a:off x="875477" y="4625614"/>
              <a:ext cx="71071" cy="71389"/>
            </a:xfrm>
            <a:custGeom>
              <a:avLst/>
              <a:gdLst/>
              <a:ahLst/>
              <a:cxnLst/>
              <a:rect l="0" t="0" r="0" b="0"/>
              <a:pathLst>
                <a:path w="71071" h="71389">
                  <a:moveTo>
                    <a:pt x="8562" y="26753"/>
                  </a:moveTo>
                  <a:lnTo>
                    <a:pt x="8562" y="31494"/>
                  </a:lnTo>
                  <a:lnTo>
                    <a:pt x="7570" y="32890"/>
                  </a:lnTo>
                  <a:lnTo>
                    <a:pt x="5916" y="33821"/>
                  </a:lnTo>
                  <a:lnTo>
                    <a:pt x="3822" y="34442"/>
                  </a:lnTo>
                  <a:lnTo>
                    <a:pt x="2425" y="35848"/>
                  </a:lnTo>
                  <a:lnTo>
                    <a:pt x="874" y="40055"/>
                  </a:lnTo>
                  <a:lnTo>
                    <a:pt x="0" y="48003"/>
                  </a:lnTo>
                  <a:lnTo>
                    <a:pt x="2442" y="53726"/>
                  </a:lnTo>
                  <a:lnTo>
                    <a:pt x="5842" y="59577"/>
                  </a:lnTo>
                  <a:lnTo>
                    <a:pt x="8559" y="71388"/>
                  </a:lnTo>
                  <a:lnTo>
                    <a:pt x="13302" y="66657"/>
                  </a:lnTo>
                  <a:lnTo>
                    <a:pt x="15629" y="61686"/>
                  </a:lnTo>
                  <a:lnTo>
                    <a:pt x="17487" y="24889"/>
                  </a:lnTo>
                  <a:lnTo>
                    <a:pt x="17491" y="14479"/>
                  </a:lnTo>
                  <a:lnTo>
                    <a:pt x="18483" y="12617"/>
                  </a:lnTo>
                  <a:lnTo>
                    <a:pt x="20137" y="11376"/>
                  </a:lnTo>
                  <a:lnTo>
                    <a:pt x="22232" y="10549"/>
                  </a:lnTo>
                  <a:lnTo>
                    <a:pt x="23628" y="9005"/>
                  </a:lnTo>
                  <a:lnTo>
                    <a:pt x="26054" y="1351"/>
                  </a:lnTo>
                  <a:lnTo>
                    <a:pt x="28904" y="580"/>
                  </a:lnTo>
                  <a:lnTo>
                    <a:pt x="47403" y="0"/>
                  </a:lnTo>
                  <a:lnTo>
                    <a:pt x="53275" y="2626"/>
                  </a:lnTo>
                  <a:lnTo>
                    <a:pt x="59192" y="6108"/>
                  </a:lnTo>
                  <a:lnTo>
                    <a:pt x="71070" y="8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6" name="SMARTInkShape-1419"/>
            <p:cNvSpPr/>
            <p:nvPr/>
          </p:nvSpPr>
          <p:spPr>
            <a:xfrm>
              <a:off x="785826" y="4616757"/>
              <a:ext cx="53566" cy="80260"/>
            </a:xfrm>
            <a:custGeom>
              <a:avLst/>
              <a:gdLst/>
              <a:ahLst/>
              <a:cxnLst/>
              <a:rect l="0" t="0" r="0" b="0"/>
              <a:pathLst>
                <a:path w="53566" h="80260">
                  <a:moveTo>
                    <a:pt x="53565" y="8821"/>
                  </a:moveTo>
                  <a:lnTo>
                    <a:pt x="45876" y="1132"/>
                  </a:lnTo>
                  <a:lnTo>
                    <a:pt x="40262" y="260"/>
                  </a:lnTo>
                  <a:lnTo>
                    <a:pt x="32315" y="0"/>
                  </a:lnTo>
                  <a:lnTo>
                    <a:pt x="30469" y="956"/>
                  </a:lnTo>
                  <a:lnTo>
                    <a:pt x="29238" y="2585"/>
                  </a:lnTo>
                  <a:lnTo>
                    <a:pt x="28417" y="4664"/>
                  </a:lnTo>
                  <a:lnTo>
                    <a:pt x="26878" y="6050"/>
                  </a:lnTo>
                  <a:lnTo>
                    <a:pt x="17278" y="10919"/>
                  </a:lnTo>
                  <a:lnTo>
                    <a:pt x="5828" y="21142"/>
                  </a:lnTo>
                  <a:lnTo>
                    <a:pt x="2582" y="26865"/>
                  </a:lnTo>
                  <a:lnTo>
                    <a:pt x="328" y="35451"/>
                  </a:lnTo>
                  <a:lnTo>
                    <a:pt x="0" y="56556"/>
                  </a:lnTo>
                  <a:lnTo>
                    <a:pt x="2638" y="62448"/>
                  </a:lnTo>
                  <a:lnTo>
                    <a:pt x="4731" y="65408"/>
                  </a:lnTo>
                  <a:lnTo>
                    <a:pt x="9702" y="68698"/>
                  </a:lnTo>
                  <a:lnTo>
                    <a:pt x="15219" y="71151"/>
                  </a:lnTo>
                  <a:lnTo>
                    <a:pt x="26776" y="802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7" name="SMARTInkShape-1420"/>
            <p:cNvSpPr/>
            <p:nvPr/>
          </p:nvSpPr>
          <p:spPr>
            <a:xfrm>
              <a:off x="705445" y="4598789"/>
              <a:ext cx="44528" cy="98224"/>
            </a:xfrm>
            <a:custGeom>
              <a:avLst/>
              <a:gdLst/>
              <a:ahLst/>
              <a:cxnLst/>
              <a:rect l="0" t="0" r="0" b="0"/>
              <a:pathLst>
                <a:path w="44528" h="98224">
                  <a:moveTo>
                    <a:pt x="35719" y="0"/>
                  </a:moveTo>
                  <a:lnTo>
                    <a:pt x="30979" y="0"/>
                  </a:lnTo>
                  <a:lnTo>
                    <a:pt x="29582" y="992"/>
                  </a:lnTo>
                  <a:lnTo>
                    <a:pt x="28651" y="2646"/>
                  </a:lnTo>
                  <a:lnTo>
                    <a:pt x="28031" y="4740"/>
                  </a:lnTo>
                  <a:lnTo>
                    <a:pt x="19885" y="18091"/>
                  </a:lnTo>
                  <a:lnTo>
                    <a:pt x="17978" y="38709"/>
                  </a:lnTo>
                  <a:lnTo>
                    <a:pt x="20558" y="44654"/>
                  </a:lnTo>
                  <a:lnTo>
                    <a:pt x="32106" y="59532"/>
                  </a:lnTo>
                  <a:lnTo>
                    <a:pt x="37651" y="71438"/>
                  </a:lnTo>
                  <a:lnTo>
                    <a:pt x="41539" y="77391"/>
                  </a:lnTo>
                  <a:lnTo>
                    <a:pt x="43727" y="86320"/>
                  </a:lnTo>
                  <a:lnTo>
                    <a:pt x="44527" y="96463"/>
                  </a:lnTo>
                  <a:lnTo>
                    <a:pt x="43576" y="97051"/>
                  </a:lnTo>
                  <a:lnTo>
                    <a:pt x="33620" y="98158"/>
                  </a:lnTo>
                  <a:lnTo>
                    <a:pt x="14760" y="98223"/>
                  </a:lnTo>
                  <a:lnTo>
                    <a:pt x="8875" y="95579"/>
                  </a:lnTo>
                  <a:lnTo>
                    <a:pt x="0"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13" name="SMARTInkShape-Group280"/>
          <p:cNvGrpSpPr/>
          <p:nvPr/>
        </p:nvGrpSpPr>
        <p:grpSpPr>
          <a:xfrm>
            <a:off x="1455539" y="4563070"/>
            <a:ext cx="205384" cy="142876"/>
            <a:chOff x="1455539" y="4563070"/>
            <a:chExt cx="205384" cy="142876"/>
          </a:xfrm>
        </p:grpSpPr>
        <p:sp>
          <p:nvSpPr>
            <p:cNvPr id="2209" name="SMARTInkShape-1421"/>
            <p:cNvSpPr/>
            <p:nvPr/>
          </p:nvSpPr>
          <p:spPr>
            <a:xfrm>
              <a:off x="1562695" y="4607755"/>
              <a:ext cx="98228" cy="71402"/>
            </a:xfrm>
            <a:custGeom>
              <a:avLst/>
              <a:gdLst/>
              <a:ahLst/>
              <a:cxnLst/>
              <a:rect l="0" t="0" r="0" b="0"/>
              <a:pathLst>
                <a:path w="98228" h="71402">
                  <a:moveTo>
                    <a:pt x="0" y="8893"/>
                  </a:moveTo>
                  <a:lnTo>
                    <a:pt x="0" y="13634"/>
                  </a:lnTo>
                  <a:lnTo>
                    <a:pt x="993" y="15030"/>
                  </a:lnTo>
                  <a:lnTo>
                    <a:pt x="2646" y="15961"/>
                  </a:lnTo>
                  <a:lnTo>
                    <a:pt x="4741" y="16582"/>
                  </a:lnTo>
                  <a:lnTo>
                    <a:pt x="6137" y="17988"/>
                  </a:lnTo>
                  <a:lnTo>
                    <a:pt x="7689" y="22196"/>
                  </a:lnTo>
                  <a:lnTo>
                    <a:pt x="8821" y="34041"/>
                  </a:lnTo>
                  <a:lnTo>
                    <a:pt x="16609" y="43227"/>
                  </a:lnTo>
                  <a:lnTo>
                    <a:pt x="17750" y="52179"/>
                  </a:lnTo>
                  <a:lnTo>
                    <a:pt x="16794" y="52633"/>
                  </a:lnTo>
                  <a:lnTo>
                    <a:pt x="10162" y="53423"/>
                  </a:lnTo>
                  <a:lnTo>
                    <a:pt x="9751" y="52470"/>
                  </a:lnTo>
                  <a:lnTo>
                    <a:pt x="9295" y="48766"/>
                  </a:lnTo>
                  <a:lnTo>
                    <a:pt x="10165" y="47381"/>
                  </a:lnTo>
                  <a:lnTo>
                    <a:pt x="11738" y="46459"/>
                  </a:lnTo>
                  <a:lnTo>
                    <a:pt x="13779" y="45843"/>
                  </a:lnTo>
                  <a:lnTo>
                    <a:pt x="15139" y="44441"/>
                  </a:lnTo>
                  <a:lnTo>
                    <a:pt x="17501" y="37032"/>
                  </a:lnTo>
                  <a:lnTo>
                    <a:pt x="17753" y="31342"/>
                  </a:lnTo>
                  <a:lnTo>
                    <a:pt x="20458" y="26147"/>
                  </a:lnTo>
                  <a:lnTo>
                    <a:pt x="23976" y="20530"/>
                  </a:lnTo>
                  <a:lnTo>
                    <a:pt x="25539" y="14727"/>
                  </a:lnTo>
                  <a:lnTo>
                    <a:pt x="26948" y="12782"/>
                  </a:lnTo>
                  <a:lnTo>
                    <a:pt x="28879" y="11486"/>
                  </a:lnTo>
                  <a:lnTo>
                    <a:pt x="33671" y="9053"/>
                  </a:lnTo>
                  <a:lnTo>
                    <a:pt x="43007" y="1357"/>
                  </a:lnTo>
                  <a:lnTo>
                    <a:pt x="48903" y="377"/>
                  </a:lnTo>
                  <a:lnTo>
                    <a:pt x="60856" y="0"/>
                  </a:lnTo>
                  <a:lnTo>
                    <a:pt x="70051" y="7656"/>
                  </a:lnTo>
                  <a:lnTo>
                    <a:pt x="70822" y="10989"/>
                  </a:lnTo>
                  <a:lnTo>
                    <a:pt x="71027" y="13267"/>
                  </a:lnTo>
                  <a:lnTo>
                    <a:pt x="73901" y="18444"/>
                  </a:lnTo>
                  <a:lnTo>
                    <a:pt x="77494" y="24052"/>
                  </a:lnTo>
                  <a:lnTo>
                    <a:pt x="80508" y="32788"/>
                  </a:lnTo>
                  <a:lnTo>
                    <a:pt x="94532" y="56710"/>
                  </a:lnTo>
                  <a:lnTo>
                    <a:pt x="98227" y="714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0" name="SMARTInkShape-1422"/>
            <p:cNvSpPr/>
            <p:nvPr/>
          </p:nvSpPr>
          <p:spPr>
            <a:xfrm>
              <a:off x="1518057" y="4625578"/>
              <a:ext cx="35710" cy="53544"/>
            </a:xfrm>
            <a:custGeom>
              <a:avLst/>
              <a:gdLst/>
              <a:ahLst/>
              <a:cxnLst/>
              <a:rect l="0" t="0" r="0" b="0"/>
              <a:pathLst>
                <a:path w="35710" h="53544">
                  <a:moveTo>
                    <a:pt x="26779" y="0"/>
                  </a:moveTo>
                  <a:lnTo>
                    <a:pt x="22039" y="0"/>
                  </a:lnTo>
                  <a:lnTo>
                    <a:pt x="20642" y="992"/>
                  </a:lnTo>
                  <a:lnTo>
                    <a:pt x="19711" y="2646"/>
                  </a:lnTo>
                  <a:lnTo>
                    <a:pt x="19091" y="4741"/>
                  </a:lnTo>
                  <a:lnTo>
                    <a:pt x="10270" y="16250"/>
                  </a:lnTo>
                  <a:lnTo>
                    <a:pt x="3049" y="24671"/>
                  </a:lnTo>
                  <a:lnTo>
                    <a:pt x="393" y="34068"/>
                  </a:lnTo>
                  <a:lnTo>
                    <a:pt x="0" y="48979"/>
                  </a:lnTo>
                  <a:lnTo>
                    <a:pt x="989" y="50512"/>
                  </a:lnTo>
                  <a:lnTo>
                    <a:pt x="2640" y="51534"/>
                  </a:lnTo>
                  <a:lnTo>
                    <a:pt x="9085" y="53309"/>
                  </a:lnTo>
                  <a:lnTo>
                    <a:pt x="16499" y="53543"/>
                  </a:lnTo>
                  <a:lnTo>
                    <a:pt x="24712" y="47434"/>
                  </a:lnTo>
                  <a:lnTo>
                    <a:pt x="30160" y="45886"/>
                  </a:lnTo>
                  <a:lnTo>
                    <a:pt x="32009" y="44482"/>
                  </a:lnTo>
                  <a:lnTo>
                    <a:pt x="34065" y="40275"/>
                  </a:lnTo>
                  <a:lnTo>
                    <a:pt x="35709"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1" name="SMARTInkShape-1423"/>
            <p:cNvSpPr/>
            <p:nvPr/>
          </p:nvSpPr>
          <p:spPr>
            <a:xfrm>
              <a:off x="1464469" y="4563070"/>
              <a:ext cx="8930" cy="8931"/>
            </a:xfrm>
            <a:custGeom>
              <a:avLst/>
              <a:gdLst/>
              <a:ahLst/>
              <a:cxnLst/>
              <a:rect l="0" t="0" r="0" b="0"/>
              <a:pathLst>
                <a:path w="8930" h="8931">
                  <a:moveTo>
                    <a:pt x="8929" y="8930"/>
                  </a:moveTo>
                  <a:lnTo>
                    <a:pt x="8929" y="4190"/>
                  </a:lnTo>
                  <a:lnTo>
                    <a:pt x="7937" y="2793"/>
                  </a:lnTo>
                  <a:lnTo>
                    <a:pt x="6284" y="1862"/>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2" name="SMARTInkShape-1424"/>
            <p:cNvSpPr/>
            <p:nvPr/>
          </p:nvSpPr>
          <p:spPr>
            <a:xfrm>
              <a:off x="1455539" y="4625578"/>
              <a:ext cx="8931" cy="80368"/>
            </a:xfrm>
            <a:custGeom>
              <a:avLst/>
              <a:gdLst/>
              <a:ahLst/>
              <a:cxnLst/>
              <a:rect l="0" t="0" r="0" b="0"/>
              <a:pathLst>
                <a:path w="8931" h="80368">
                  <a:moveTo>
                    <a:pt x="0" y="0"/>
                  </a:moveTo>
                  <a:lnTo>
                    <a:pt x="0" y="41696"/>
                  </a:lnTo>
                  <a:lnTo>
                    <a:pt x="0" y="47636"/>
                  </a:lnTo>
                  <a:lnTo>
                    <a:pt x="2646" y="53583"/>
                  </a:lnTo>
                  <a:lnTo>
                    <a:pt x="6137" y="59533"/>
                  </a:lnTo>
                  <a:lnTo>
                    <a:pt x="8378" y="71438"/>
                  </a:lnTo>
                  <a:lnTo>
                    <a:pt x="8930"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214" name="SMARTInkShape-1425"/>
          <p:cNvSpPr/>
          <p:nvPr/>
        </p:nvSpPr>
        <p:spPr>
          <a:xfrm>
            <a:off x="6331270" y="3152180"/>
            <a:ext cx="142219" cy="195921"/>
          </a:xfrm>
          <a:custGeom>
            <a:avLst/>
            <a:gdLst/>
            <a:ahLst/>
            <a:cxnLst/>
            <a:rect l="0" t="0" r="0" b="0"/>
            <a:pathLst>
              <a:path w="142219" h="195921">
                <a:moveTo>
                  <a:pt x="53457" y="0"/>
                </a:moveTo>
                <a:lnTo>
                  <a:pt x="40154" y="13302"/>
                </a:lnTo>
                <a:lnTo>
                  <a:pt x="37622" y="21126"/>
                </a:lnTo>
                <a:lnTo>
                  <a:pt x="35505" y="30225"/>
                </a:lnTo>
                <a:lnTo>
                  <a:pt x="29727" y="41918"/>
                </a:lnTo>
                <a:lnTo>
                  <a:pt x="19807" y="80834"/>
                </a:lnTo>
                <a:lnTo>
                  <a:pt x="11274" y="106660"/>
                </a:lnTo>
                <a:lnTo>
                  <a:pt x="6893" y="124868"/>
                </a:lnTo>
                <a:lnTo>
                  <a:pt x="1264" y="144058"/>
                </a:lnTo>
                <a:lnTo>
                  <a:pt x="0" y="171242"/>
                </a:lnTo>
                <a:lnTo>
                  <a:pt x="2578" y="177972"/>
                </a:lnTo>
                <a:lnTo>
                  <a:pt x="12318" y="190377"/>
                </a:lnTo>
                <a:lnTo>
                  <a:pt x="17975" y="193752"/>
                </a:lnTo>
                <a:lnTo>
                  <a:pt x="29691" y="195920"/>
                </a:lnTo>
                <a:lnTo>
                  <a:pt x="35618" y="193570"/>
                </a:lnTo>
                <a:lnTo>
                  <a:pt x="41560" y="190211"/>
                </a:lnTo>
                <a:lnTo>
                  <a:pt x="61175" y="183137"/>
                </a:lnTo>
                <a:lnTo>
                  <a:pt x="77434" y="171370"/>
                </a:lnTo>
                <a:lnTo>
                  <a:pt x="120823" y="137160"/>
                </a:lnTo>
                <a:lnTo>
                  <a:pt x="136656" y="122070"/>
                </a:lnTo>
                <a:lnTo>
                  <a:pt x="140044" y="116100"/>
                </a:lnTo>
                <a:lnTo>
                  <a:pt x="142218" y="108922"/>
                </a:lnTo>
                <a:lnTo>
                  <a:pt x="141405" y="108334"/>
                </a:lnTo>
                <a:lnTo>
                  <a:pt x="130277" y="107311"/>
                </a:lnTo>
                <a:lnTo>
                  <a:pt x="117008" y="107202"/>
                </a:lnTo>
                <a:lnTo>
                  <a:pt x="108821" y="109822"/>
                </a:lnTo>
                <a:lnTo>
                  <a:pt x="66186" y="132888"/>
                </a:lnTo>
                <a:lnTo>
                  <a:pt x="26668"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32" name="SMARTInkShape-Group282"/>
          <p:cNvGrpSpPr/>
          <p:nvPr/>
        </p:nvGrpSpPr>
        <p:grpSpPr>
          <a:xfrm>
            <a:off x="6545472" y="3152180"/>
            <a:ext cx="1910788" cy="257565"/>
            <a:chOff x="6545472" y="3152180"/>
            <a:chExt cx="1910788" cy="257565"/>
          </a:xfrm>
        </p:grpSpPr>
        <p:sp>
          <p:nvSpPr>
            <p:cNvPr id="2215" name="SMARTInkShape-1426"/>
            <p:cNvSpPr/>
            <p:nvPr/>
          </p:nvSpPr>
          <p:spPr>
            <a:xfrm>
              <a:off x="7661672" y="3205758"/>
              <a:ext cx="26790" cy="169665"/>
            </a:xfrm>
            <a:custGeom>
              <a:avLst/>
              <a:gdLst/>
              <a:ahLst/>
              <a:cxnLst/>
              <a:rect l="0" t="0" r="0" b="0"/>
              <a:pathLst>
                <a:path w="26790" h="169665">
                  <a:moveTo>
                    <a:pt x="26789" y="0"/>
                  </a:moveTo>
                  <a:lnTo>
                    <a:pt x="19100" y="7688"/>
                  </a:lnTo>
                  <a:lnTo>
                    <a:pt x="16940" y="32190"/>
                  </a:lnTo>
                  <a:lnTo>
                    <a:pt x="11744" y="42500"/>
                  </a:lnTo>
                  <a:lnTo>
                    <a:pt x="9040" y="86469"/>
                  </a:lnTo>
                  <a:lnTo>
                    <a:pt x="7944" y="121864"/>
                  </a:lnTo>
                  <a:lnTo>
                    <a:pt x="828" y="147898"/>
                  </a:lnTo>
                  <a:lnTo>
                    <a:pt x="0"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6" name="SMARTInkShape-1427"/>
            <p:cNvSpPr/>
            <p:nvPr/>
          </p:nvSpPr>
          <p:spPr>
            <a:xfrm>
              <a:off x="7492008" y="3348633"/>
              <a:ext cx="62509" cy="17860"/>
            </a:xfrm>
            <a:custGeom>
              <a:avLst/>
              <a:gdLst/>
              <a:ahLst/>
              <a:cxnLst/>
              <a:rect l="0" t="0" r="0" b="0"/>
              <a:pathLst>
                <a:path w="62509" h="17860">
                  <a:moveTo>
                    <a:pt x="0" y="17859"/>
                  </a:moveTo>
                  <a:lnTo>
                    <a:pt x="20991" y="17859"/>
                  </a:lnTo>
                  <a:lnTo>
                    <a:pt x="26857" y="15214"/>
                  </a:lnTo>
                  <a:lnTo>
                    <a:pt x="29811" y="13119"/>
                  </a:lnTo>
                  <a:lnTo>
                    <a:pt x="51722" y="6835"/>
                  </a:lnTo>
                  <a:lnTo>
                    <a:pt x="6250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7" name="SMARTInkShape-1428"/>
            <p:cNvSpPr/>
            <p:nvPr/>
          </p:nvSpPr>
          <p:spPr>
            <a:xfrm>
              <a:off x="7340203" y="3295055"/>
              <a:ext cx="70053" cy="98227"/>
            </a:xfrm>
            <a:custGeom>
              <a:avLst/>
              <a:gdLst/>
              <a:ahLst/>
              <a:cxnLst/>
              <a:rect l="0" t="0" r="0" b="0"/>
              <a:pathLst>
                <a:path w="70053" h="98227">
                  <a:moveTo>
                    <a:pt x="62508" y="0"/>
                  </a:moveTo>
                  <a:lnTo>
                    <a:pt x="57767" y="0"/>
                  </a:lnTo>
                  <a:lnTo>
                    <a:pt x="52795" y="2645"/>
                  </a:lnTo>
                  <a:lnTo>
                    <a:pt x="47277" y="6137"/>
                  </a:lnTo>
                  <a:lnTo>
                    <a:pt x="35651" y="8377"/>
                  </a:lnTo>
                  <a:lnTo>
                    <a:pt x="32697" y="8562"/>
                  </a:lnTo>
                  <a:lnTo>
                    <a:pt x="30727" y="9677"/>
                  </a:lnTo>
                  <a:lnTo>
                    <a:pt x="29415" y="11412"/>
                  </a:lnTo>
                  <a:lnTo>
                    <a:pt x="27308" y="16585"/>
                  </a:lnTo>
                  <a:lnTo>
                    <a:pt x="26943" y="22222"/>
                  </a:lnTo>
                  <a:lnTo>
                    <a:pt x="29503" y="27405"/>
                  </a:lnTo>
                  <a:lnTo>
                    <a:pt x="70052" y="70051"/>
                  </a:lnTo>
                  <a:lnTo>
                    <a:pt x="69521" y="71505"/>
                  </a:lnTo>
                  <a:lnTo>
                    <a:pt x="50177" y="92676"/>
                  </a:lnTo>
                  <a:lnTo>
                    <a:pt x="41814" y="95760"/>
                  </a:lnTo>
                  <a:lnTo>
                    <a:pt x="0"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8" name="SMARTInkShape-1429"/>
            <p:cNvSpPr/>
            <p:nvPr/>
          </p:nvSpPr>
          <p:spPr>
            <a:xfrm>
              <a:off x="7509867" y="3303984"/>
              <a:ext cx="26790" cy="17861"/>
            </a:xfrm>
            <a:custGeom>
              <a:avLst/>
              <a:gdLst/>
              <a:ahLst/>
              <a:cxnLst/>
              <a:rect l="0" t="0" r="0" b="0"/>
              <a:pathLst>
                <a:path w="26790" h="17861">
                  <a:moveTo>
                    <a:pt x="0" y="0"/>
                  </a:moveTo>
                  <a:lnTo>
                    <a:pt x="0" y="7689"/>
                  </a:lnTo>
                  <a:lnTo>
                    <a:pt x="992" y="8103"/>
                  </a:lnTo>
                  <a:lnTo>
                    <a:pt x="15231" y="9849"/>
                  </a:lnTo>
                  <a:lnTo>
                    <a:pt x="26789" y="178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9" name="SMARTInkShape-1430"/>
            <p:cNvSpPr/>
            <p:nvPr/>
          </p:nvSpPr>
          <p:spPr>
            <a:xfrm>
              <a:off x="7215556" y="3287557"/>
              <a:ext cx="88928" cy="105725"/>
            </a:xfrm>
            <a:custGeom>
              <a:avLst/>
              <a:gdLst/>
              <a:ahLst/>
              <a:cxnLst/>
              <a:rect l="0" t="0" r="0" b="0"/>
              <a:pathLst>
                <a:path w="88928" h="105725">
                  <a:moveTo>
                    <a:pt x="8561" y="61076"/>
                  </a:moveTo>
                  <a:lnTo>
                    <a:pt x="8561" y="68764"/>
                  </a:lnTo>
                  <a:lnTo>
                    <a:pt x="13302" y="74378"/>
                  </a:lnTo>
                  <a:lnTo>
                    <a:pt x="13706" y="76890"/>
                  </a:lnTo>
                  <a:lnTo>
                    <a:pt x="12983" y="79555"/>
                  </a:lnTo>
                  <a:lnTo>
                    <a:pt x="10526" y="85164"/>
                  </a:lnTo>
                  <a:lnTo>
                    <a:pt x="8568" y="96750"/>
                  </a:lnTo>
                  <a:lnTo>
                    <a:pt x="3823" y="96781"/>
                  </a:lnTo>
                  <a:lnTo>
                    <a:pt x="2425" y="95793"/>
                  </a:lnTo>
                  <a:lnTo>
                    <a:pt x="1494" y="94143"/>
                  </a:lnTo>
                  <a:lnTo>
                    <a:pt x="0" y="84364"/>
                  </a:lnTo>
                  <a:lnTo>
                    <a:pt x="696" y="65750"/>
                  </a:lnTo>
                  <a:lnTo>
                    <a:pt x="15447" y="22512"/>
                  </a:lnTo>
                  <a:lnTo>
                    <a:pt x="20882" y="14832"/>
                  </a:lnTo>
                  <a:lnTo>
                    <a:pt x="26605" y="10757"/>
                  </a:lnTo>
                  <a:lnTo>
                    <a:pt x="32456" y="7954"/>
                  </a:lnTo>
                  <a:lnTo>
                    <a:pt x="41328" y="1790"/>
                  </a:lnTo>
                  <a:lnTo>
                    <a:pt x="47267" y="0"/>
                  </a:lnTo>
                  <a:lnTo>
                    <a:pt x="50240" y="515"/>
                  </a:lnTo>
                  <a:lnTo>
                    <a:pt x="62141" y="5824"/>
                  </a:lnTo>
                  <a:lnTo>
                    <a:pt x="65117" y="6382"/>
                  </a:lnTo>
                  <a:lnTo>
                    <a:pt x="74046" y="11907"/>
                  </a:lnTo>
                  <a:lnTo>
                    <a:pt x="82975" y="19829"/>
                  </a:lnTo>
                  <a:lnTo>
                    <a:pt x="86283" y="25546"/>
                  </a:lnTo>
                  <a:lnTo>
                    <a:pt x="88406" y="37301"/>
                  </a:lnTo>
                  <a:lnTo>
                    <a:pt x="88924" y="81803"/>
                  </a:lnTo>
                  <a:lnTo>
                    <a:pt x="88927" y="90809"/>
                  </a:lnTo>
                  <a:lnTo>
                    <a:pt x="86282" y="96780"/>
                  </a:lnTo>
                  <a:lnTo>
                    <a:pt x="79999" y="1057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0" name="SMARTInkShape-1431"/>
            <p:cNvSpPr/>
            <p:nvPr/>
          </p:nvSpPr>
          <p:spPr>
            <a:xfrm>
              <a:off x="8259993" y="3277231"/>
              <a:ext cx="196267" cy="80333"/>
            </a:xfrm>
            <a:custGeom>
              <a:avLst/>
              <a:gdLst/>
              <a:ahLst/>
              <a:cxnLst/>
              <a:rect l="0" t="0" r="0" b="0"/>
              <a:pathLst>
                <a:path w="196267" h="80333">
                  <a:moveTo>
                    <a:pt x="8898" y="35683"/>
                  </a:moveTo>
                  <a:lnTo>
                    <a:pt x="1208" y="35683"/>
                  </a:lnTo>
                  <a:lnTo>
                    <a:pt x="795" y="34691"/>
                  </a:lnTo>
                  <a:lnTo>
                    <a:pt x="0" y="27121"/>
                  </a:lnTo>
                  <a:lnTo>
                    <a:pt x="4718" y="26862"/>
                  </a:lnTo>
                  <a:lnTo>
                    <a:pt x="9685" y="24156"/>
                  </a:lnTo>
                  <a:lnTo>
                    <a:pt x="12399" y="22045"/>
                  </a:lnTo>
                  <a:lnTo>
                    <a:pt x="20707" y="19700"/>
                  </a:lnTo>
                  <a:lnTo>
                    <a:pt x="53799" y="15342"/>
                  </a:lnTo>
                  <a:lnTo>
                    <a:pt x="66557" y="11760"/>
                  </a:lnTo>
                  <a:lnTo>
                    <a:pt x="107661" y="4531"/>
                  </a:lnTo>
                  <a:lnTo>
                    <a:pt x="148320" y="365"/>
                  </a:lnTo>
                  <a:lnTo>
                    <a:pt x="179732" y="0"/>
                  </a:lnTo>
                  <a:lnTo>
                    <a:pt x="182319" y="980"/>
                  </a:lnTo>
                  <a:lnTo>
                    <a:pt x="184043" y="2626"/>
                  </a:lnTo>
                  <a:lnTo>
                    <a:pt x="186810" y="7656"/>
                  </a:lnTo>
                  <a:lnTo>
                    <a:pt x="182549" y="13267"/>
                  </a:lnTo>
                  <a:lnTo>
                    <a:pt x="177688" y="15799"/>
                  </a:lnTo>
                  <a:lnTo>
                    <a:pt x="175002" y="16474"/>
                  </a:lnTo>
                  <a:lnTo>
                    <a:pt x="160626" y="24714"/>
                  </a:lnTo>
                  <a:lnTo>
                    <a:pt x="148781" y="26350"/>
                  </a:lnTo>
                  <a:lnTo>
                    <a:pt x="146802" y="27477"/>
                  </a:lnTo>
                  <a:lnTo>
                    <a:pt x="145482" y="29220"/>
                  </a:lnTo>
                  <a:lnTo>
                    <a:pt x="142998" y="35305"/>
                  </a:lnTo>
                  <a:lnTo>
                    <a:pt x="158083" y="36653"/>
                  </a:lnTo>
                  <a:lnTo>
                    <a:pt x="169703" y="42747"/>
                  </a:lnTo>
                  <a:lnTo>
                    <a:pt x="184524" y="45359"/>
                  </a:lnTo>
                  <a:lnTo>
                    <a:pt x="195899" y="53165"/>
                  </a:lnTo>
                  <a:lnTo>
                    <a:pt x="196266" y="58171"/>
                  </a:lnTo>
                  <a:lnTo>
                    <a:pt x="195326" y="59605"/>
                  </a:lnTo>
                  <a:lnTo>
                    <a:pt x="193706" y="60560"/>
                  </a:lnTo>
                  <a:lnTo>
                    <a:pt x="164401" y="71492"/>
                  </a:lnTo>
                  <a:lnTo>
                    <a:pt x="151773" y="803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1" name="SMARTInkShape-1432"/>
            <p:cNvSpPr/>
            <p:nvPr/>
          </p:nvSpPr>
          <p:spPr>
            <a:xfrm>
              <a:off x="8349258" y="3196828"/>
              <a:ext cx="17860" cy="178595"/>
            </a:xfrm>
            <a:custGeom>
              <a:avLst/>
              <a:gdLst/>
              <a:ahLst/>
              <a:cxnLst/>
              <a:rect l="0" t="0" r="0" b="0"/>
              <a:pathLst>
                <a:path w="17860" h="178595">
                  <a:moveTo>
                    <a:pt x="17859" y="0"/>
                  </a:moveTo>
                  <a:lnTo>
                    <a:pt x="13118" y="4741"/>
                  </a:lnTo>
                  <a:lnTo>
                    <a:pt x="10791" y="9714"/>
                  </a:lnTo>
                  <a:lnTo>
                    <a:pt x="8962" y="52011"/>
                  </a:lnTo>
                  <a:lnTo>
                    <a:pt x="7944" y="74692"/>
                  </a:lnTo>
                  <a:lnTo>
                    <a:pt x="552" y="113457"/>
                  </a:lnTo>
                  <a:lnTo>
                    <a:pt x="22" y="156000"/>
                  </a:lnTo>
                  <a:lnTo>
                    <a:pt x="0"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2" name="SMARTInkShape-1433"/>
            <p:cNvSpPr/>
            <p:nvPr/>
          </p:nvSpPr>
          <p:spPr>
            <a:xfrm>
              <a:off x="8165519" y="3250406"/>
              <a:ext cx="139091" cy="35720"/>
            </a:xfrm>
            <a:custGeom>
              <a:avLst/>
              <a:gdLst/>
              <a:ahLst/>
              <a:cxnLst/>
              <a:rect l="0" t="0" r="0" b="0"/>
              <a:pathLst>
                <a:path w="139091" h="35720">
                  <a:moveTo>
                    <a:pt x="5145" y="35719"/>
                  </a:moveTo>
                  <a:lnTo>
                    <a:pt x="0" y="35719"/>
                  </a:lnTo>
                  <a:lnTo>
                    <a:pt x="4886" y="35719"/>
                  </a:lnTo>
                  <a:lnTo>
                    <a:pt x="21892" y="28651"/>
                  </a:lnTo>
                  <a:lnTo>
                    <a:pt x="62004" y="20725"/>
                  </a:lnTo>
                  <a:lnTo>
                    <a:pt x="103389" y="10959"/>
                  </a:lnTo>
                  <a:lnTo>
                    <a:pt x="114293" y="8840"/>
                  </a:lnTo>
                  <a:lnTo>
                    <a:pt x="13909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3" name="SMARTInkShape-1434"/>
            <p:cNvSpPr/>
            <p:nvPr/>
          </p:nvSpPr>
          <p:spPr>
            <a:xfrm>
              <a:off x="8027789" y="3205758"/>
              <a:ext cx="294681" cy="178178"/>
            </a:xfrm>
            <a:custGeom>
              <a:avLst/>
              <a:gdLst/>
              <a:ahLst/>
              <a:cxnLst/>
              <a:rect l="0" t="0" r="0" b="0"/>
              <a:pathLst>
                <a:path w="294681" h="178178">
                  <a:moveTo>
                    <a:pt x="0" y="98226"/>
                  </a:moveTo>
                  <a:lnTo>
                    <a:pt x="0" y="128038"/>
                  </a:lnTo>
                  <a:lnTo>
                    <a:pt x="8857" y="169408"/>
                  </a:lnTo>
                  <a:lnTo>
                    <a:pt x="8927" y="178177"/>
                  </a:lnTo>
                  <a:lnTo>
                    <a:pt x="8930" y="135905"/>
                  </a:lnTo>
                  <a:lnTo>
                    <a:pt x="8930" y="114347"/>
                  </a:lnTo>
                  <a:lnTo>
                    <a:pt x="11575" y="107706"/>
                  </a:lnTo>
                  <a:lnTo>
                    <a:pt x="25439" y="90702"/>
                  </a:lnTo>
                  <a:lnTo>
                    <a:pt x="69404" y="89304"/>
                  </a:lnTo>
                  <a:lnTo>
                    <a:pt x="100833" y="89297"/>
                  </a:lnTo>
                  <a:lnTo>
                    <a:pt x="102941" y="90289"/>
                  </a:lnTo>
                  <a:lnTo>
                    <a:pt x="104346" y="91942"/>
                  </a:lnTo>
                  <a:lnTo>
                    <a:pt x="106601" y="96985"/>
                  </a:lnTo>
                  <a:lnTo>
                    <a:pt x="107107" y="110546"/>
                  </a:lnTo>
                  <a:lnTo>
                    <a:pt x="104489" y="116269"/>
                  </a:lnTo>
                  <a:lnTo>
                    <a:pt x="82944" y="142880"/>
                  </a:lnTo>
                  <a:lnTo>
                    <a:pt x="80520" y="148830"/>
                  </a:lnTo>
                  <a:lnTo>
                    <a:pt x="74569" y="157758"/>
                  </a:lnTo>
                  <a:lnTo>
                    <a:pt x="71850" y="167900"/>
                  </a:lnTo>
                  <a:lnTo>
                    <a:pt x="79162" y="177198"/>
                  </a:lnTo>
                  <a:lnTo>
                    <a:pt x="80556" y="176671"/>
                  </a:lnTo>
                  <a:lnTo>
                    <a:pt x="87258" y="172181"/>
                  </a:lnTo>
                  <a:lnTo>
                    <a:pt x="95528" y="169417"/>
                  </a:lnTo>
                  <a:lnTo>
                    <a:pt x="119073" y="148702"/>
                  </a:lnTo>
                  <a:lnTo>
                    <a:pt x="122375" y="142819"/>
                  </a:lnTo>
                  <a:lnTo>
                    <a:pt x="124834" y="136897"/>
                  </a:lnTo>
                  <a:lnTo>
                    <a:pt x="132549" y="126776"/>
                  </a:lnTo>
                  <a:lnTo>
                    <a:pt x="133910" y="116499"/>
                  </a:lnTo>
                  <a:lnTo>
                    <a:pt x="133945" y="154796"/>
                  </a:lnTo>
                  <a:lnTo>
                    <a:pt x="134938" y="156775"/>
                  </a:lnTo>
                  <a:lnTo>
                    <a:pt x="136592" y="158095"/>
                  </a:lnTo>
                  <a:lnTo>
                    <a:pt x="141074" y="160554"/>
                  </a:lnTo>
                  <a:lnTo>
                    <a:pt x="149176" y="166523"/>
                  </a:lnTo>
                  <a:lnTo>
                    <a:pt x="159016" y="169250"/>
                  </a:lnTo>
                  <a:lnTo>
                    <a:pt x="164966" y="169541"/>
                  </a:lnTo>
                  <a:lnTo>
                    <a:pt x="170222" y="166963"/>
                  </a:lnTo>
                  <a:lnTo>
                    <a:pt x="176940" y="161965"/>
                  </a:lnTo>
                  <a:lnTo>
                    <a:pt x="177858" y="158635"/>
                  </a:lnTo>
                  <a:lnTo>
                    <a:pt x="179259" y="152856"/>
                  </a:lnTo>
                  <a:lnTo>
                    <a:pt x="193407" y="112154"/>
                  </a:lnTo>
                  <a:lnTo>
                    <a:pt x="196275" y="71382"/>
                  </a:lnTo>
                  <a:lnTo>
                    <a:pt x="197422" y="42657"/>
                  </a:lnTo>
                  <a:lnTo>
                    <a:pt x="207476" y="18091"/>
                  </a:lnTo>
                  <a:lnTo>
                    <a:pt x="217702" y="5999"/>
                  </a:lnTo>
                  <a:lnTo>
                    <a:pt x="223427" y="2666"/>
                  </a:lnTo>
                  <a:lnTo>
                    <a:pt x="235184" y="527"/>
                  </a:lnTo>
                  <a:lnTo>
                    <a:pt x="278557" y="4"/>
                  </a:lnTo>
                  <a:lnTo>
                    <a:pt x="29468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4" name="SMARTInkShape-1435"/>
            <p:cNvSpPr/>
            <p:nvPr/>
          </p:nvSpPr>
          <p:spPr>
            <a:xfrm>
              <a:off x="7768828" y="3295164"/>
              <a:ext cx="169655" cy="89189"/>
            </a:xfrm>
            <a:custGeom>
              <a:avLst/>
              <a:gdLst/>
              <a:ahLst/>
              <a:cxnLst/>
              <a:rect l="0" t="0" r="0" b="0"/>
              <a:pathLst>
                <a:path w="169655" h="89189">
                  <a:moveTo>
                    <a:pt x="0" y="8820"/>
                  </a:moveTo>
                  <a:lnTo>
                    <a:pt x="42841" y="8820"/>
                  </a:lnTo>
                  <a:lnTo>
                    <a:pt x="86837" y="8820"/>
                  </a:lnTo>
                  <a:lnTo>
                    <a:pt x="130695" y="8820"/>
                  </a:lnTo>
                  <a:lnTo>
                    <a:pt x="169654" y="8820"/>
                  </a:lnTo>
                  <a:lnTo>
                    <a:pt x="164921" y="8820"/>
                  </a:lnTo>
                  <a:lnTo>
                    <a:pt x="163526" y="7828"/>
                  </a:lnTo>
                  <a:lnTo>
                    <a:pt x="162596" y="6175"/>
                  </a:lnTo>
                  <a:lnTo>
                    <a:pt x="161102" y="1132"/>
                  </a:lnTo>
                  <a:lnTo>
                    <a:pt x="158252" y="443"/>
                  </a:lnTo>
                  <a:lnTo>
                    <a:pt x="153078" y="0"/>
                  </a:lnTo>
                  <a:lnTo>
                    <a:pt x="144928" y="6049"/>
                  </a:lnTo>
                  <a:lnTo>
                    <a:pt x="136648" y="8992"/>
                  </a:lnTo>
                  <a:lnTo>
                    <a:pt x="116070" y="24218"/>
                  </a:lnTo>
                  <a:lnTo>
                    <a:pt x="110126" y="26578"/>
                  </a:lnTo>
                  <a:lnTo>
                    <a:pt x="95249" y="38964"/>
                  </a:lnTo>
                  <a:lnTo>
                    <a:pt x="91942" y="44707"/>
                  </a:lnTo>
                  <a:lnTo>
                    <a:pt x="89819" y="56479"/>
                  </a:lnTo>
                  <a:lnTo>
                    <a:pt x="89452" y="65385"/>
                  </a:lnTo>
                  <a:lnTo>
                    <a:pt x="92012" y="71332"/>
                  </a:lnTo>
                  <a:lnTo>
                    <a:pt x="94084" y="74308"/>
                  </a:lnTo>
                  <a:lnTo>
                    <a:pt x="99031" y="77613"/>
                  </a:lnTo>
                  <a:lnTo>
                    <a:pt x="104537" y="80075"/>
                  </a:lnTo>
                  <a:lnTo>
                    <a:pt x="113215" y="86047"/>
                  </a:lnTo>
                  <a:lnTo>
                    <a:pt x="122070" y="88257"/>
                  </a:lnTo>
                  <a:lnTo>
                    <a:pt x="151805" y="891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5" name="SMARTInkShape-1436"/>
            <p:cNvSpPr/>
            <p:nvPr/>
          </p:nvSpPr>
          <p:spPr>
            <a:xfrm>
              <a:off x="7831337" y="3232547"/>
              <a:ext cx="71437" cy="160735"/>
            </a:xfrm>
            <a:custGeom>
              <a:avLst/>
              <a:gdLst/>
              <a:ahLst/>
              <a:cxnLst/>
              <a:rect l="0" t="0" r="0" b="0"/>
              <a:pathLst>
                <a:path w="71437" h="160735">
                  <a:moveTo>
                    <a:pt x="17858" y="160734"/>
                  </a:moveTo>
                  <a:lnTo>
                    <a:pt x="17858" y="155994"/>
                  </a:lnTo>
                  <a:lnTo>
                    <a:pt x="16866" y="154597"/>
                  </a:lnTo>
                  <a:lnTo>
                    <a:pt x="15213" y="153666"/>
                  </a:lnTo>
                  <a:lnTo>
                    <a:pt x="10170" y="152172"/>
                  </a:lnTo>
                  <a:lnTo>
                    <a:pt x="9481" y="149322"/>
                  </a:lnTo>
                  <a:lnTo>
                    <a:pt x="8961" y="138512"/>
                  </a:lnTo>
                  <a:lnTo>
                    <a:pt x="6297" y="133329"/>
                  </a:lnTo>
                  <a:lnTo>
                    <a:pt x="2798" y="127718"/>
                  </a:lnTo>
                  <a:lnTo>
                    <a:pt x="828" y="117989"/>
                  </a:lnTo>
                  <a:lnTo>
                    <a:pt x="47" y="77484"/>
                  </a:lnTo>
                  <a:lnTo>
                    <a:pt x="2" y="34860"/>
                  </a:lnTo>
                  <a:lnTo>
                    <a:pt x="0" y="15068"/>
                  </a:lnTo>
                  <a:lnTo>
                    <a:pt x="991" y="13022"/>
                  </a:lnTo>
                  <a:lnTo>
                    <a:pt x="2645" y="11658"/>
                  </a:lnTo>
                  <a:lnTo>
                    <a:pt x="7128" y="9150"/>
                  </a:lnTo>
                  <a:lnTo>
                    <a:pt x="15230" y="3152"/>
                  </a:lnTo>
                  <a:lnTo>
                    <a:pt x="23915" y="934"/>
                  </a:lnTo>
                  <a:lnTo>
                    <a:pt x="67224" y="7"/>
                  </a:lnTo>
                  <a:lnTo>
                    <a:pt x="7143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6" name="SMARTInkShape-1437"/>
            <p:cNvSpPr/>
            <p:nvPr/>
          </p:nvSpPr>
          <p:spPr>
            <a:xfrm>
              <a:off x="7733109" y="3330773"/>
              <a:ext cx="8931" cy="53580"/>
            </a:xfrm>
            <a:custGeom>
              <a:avLst/>
              <a:gdLst/>
              <a:ahLst/>
              <a:cxnLst/>
              <a:rect l="0" t="0" r="0" b="0"/>
              <a:pathLst>
                <a:path w="8931" h="53580">
                  <a:moveTo>
                    <a:pt x="8930" y="0"/>
                  </a:moveTo>
                  <a:lnTo>
                    <a:pt x="8930" y="13303"/>
                  </a:lnTo>
                  <a:lnTo>
                    <a:pt x="7938" y="14822"/>
                  </a:lnTo>
                  <a:lnTo>
                    <a:pt x="6284" y="15834"/>
                  </a:lnTo>
                  <a:lnTo>
                    <a:pt x="4189" y="16510"/>
                  </a:lnTo>
                  <a:lnTo>
                    <a:pt x="2793" y="17952"/>
                  </a:lnTo>
                  <a:lnTo>
                    <a:pt x="1241" y="22200"/>
                  </a:lnTo>
                  <a:lnTo>
                    <a:pt x="0" y="535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7" name="SMARTInkShape-1438"/>
            <p:cNvSpPr/>
            <p:nvPr/>
          </p:nvSpPr>
          <p:spPr>
            <a:xfrm>
              <a:off x="6956227" y="3152180"/>
              <a:ext cx="44649" cy="205384"/>
            </a:xfrm>
            <a:custGeom>
              <a:avLst/>
              <a:gdLst/>
              <a:ahLst/>
              <a:cxnLst/>
              <a:rect l="0" t="0" r="0" b="0"/>
              <a:pathLst>
                <a:path w="44649" h="205384">
                  <a:moveTo>
                    <a:pt x="44648" y="0"/>
                  </a:moveTo>
                  <a:lnTo>
                    <a:pt x="39907" y="0"/>
                  </a:lnTo>
                  <a:lnTo>
                    <a:pt x="38511" y="992"/>
                  </a:lnTo>
                  <a:lnTo>
                    <a:pt x="37580" y="2645"/>
                  </a:lnTo>
                  <a:lnTo>
                    <a:pt x="31087" y="18042"/>
                  </a:lnTo>
                  <a:lnTo>
                    <a:pt x="21501" y="33182"/>
                  </a:lnTo>
                  <a:lnTo>
                    <a:pt x="15427" y="74283"/>
                  </a:lnTo>
                  <a:lnTo>
                    <a:pt x="9500" y="115552"/>
                  </a:lnTo>
                  <a:lnTo>
                    <a:pt x="8012" y="144789"/>
                  </a:lnTo>
                  <a:lnTo>
                    <a:pt x="1876" y="162582"/>
                  </a:lnTo>
                  <a:lnTo>
                    <a:pt x="0" y="2053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8" name="SMARTInkShape-1439"/>
            <p:cNvSpPr/>
            <p:nvPr/>
          </p:nvSpPr>
          <p:spPr>
            <a:xfrm>
              <a:off x="6661963" y="3268266"/>
              <a:ext cx="240686" cy="123249"/>
            </a:xfrm>
            <a:custGeom>
              <a:avLst/>
              <a:gdLst/>
              <a:ahLst/>
              <a:cxnLst/>
              <a:rect l="0" t="0" r="0" b="0"/>
              <a:pathLst>
                <a:path w="240686" h="123249">
                  <a:moveTo>
                    <a:pt x="79951" y="8929"/>
                  </a:moveTo>
                  <a:lnTo>
                    <a:pt x="72262" y="8929"/>
                  </a:lnTo>
                  <a:lnTo>
                    <a:pt x="28219" y="51736"/>
                  </a:lnTo>
                  <a:lnTo>
                    <a:pt x="17991" y="64608"/>
                  </a:lnTo>
                  <a:lnTo>
                    <a:pt x="11321" y="78343"/>
                  </a:lnTo>
                  <a:lnTo>
                    <a:pt x="8769" y="85421"/>
                  </a:lnTo>
                  <a:lnTo>
                    <a:pt x="2746" y="94983"/>
                  </a:lnTo>
                  <a:lnTo>
                    <a:pt x="521" y="104101"/>
                  </a:lnTo>
                  <a:lnTo>
                    <a:pt x="0" y="110097"/>
                  </a:lnTo>
                  <a:lnTo>
                    <a:pt x="2415" y="116070"/>
                  </a:lnTo>
                  <a:lnTo>
                    <a:pt x="7309" y="123248"/>
                  </a:lnTo>
                  <a:lnTo>
                    <a:pt x="8703" y="122845"/>
                  </a:lnTo>
                  <a:lnTo>
                    <a:pt x="53167" y="80359"/>
                  </a:lnTo>
                  <a:lnTo>
                    <a:pt x="58125" y="74410"/>
                  </a:lnTo>
                  <a:lnTo>
                    <a:pt x="63954" y="62507"/>
                  </a:lnTo>
                  <a:lnTo>
                    <a:pt x="67880" y="56554"/>
                  </a:lnTo>
                  <a:lnTo>
                    <a:pt x="70090" y="47625"/>
                  </a:lnTo>
                  <a:lnTo>
                    <a:pt x="70985" y="36241"/>
                  </a:lnTo>
                  <a:lnTo>
                    <a:pt x="71011" y="40614"/>
                  </a:lnTo>
                  <a:lnTo>
                    <a:pt x="72006" y="41958"/>
                  </a:lnTo>
                  <a:lnTo>
                    <a:pt x="75759" y="43453"/>
                  </a:lnTo>
                  <a:lnTo>
                    <a:pt x="77157" y="44843"/>
                  </a:lnTo>
                  <a:lnTo>
                    <a:pt x="78709" y="49034"/>
                  </a:lnTo>
                  <a:lnTo>
                    <a:pt x="80870" y="73688"/>
                  </a:lnTo>
                  <a:lnTo>
                    <a:pt x="82549" y="75914"/>
                  </a:lnTo>
                  <a:lnTo>
                    <a:pt x="104621" y="95136"/>
                  </a:lnTo>
                  <a:lnTo>
                    <a:pt x="114019" y="97820"/>
                  </a:lnTo>
                  <a:lnTo>
                    <a:pt x="133494" y="98226"/>
                  </a:lnTo>
                  <a:lnTo>
                    <a:pt x="133529" y="54777"/>
                  </a:lnTo>
                  <a:lnTo>
                    <a:pt x="136175" y="46504"/>
                  </a:lnTo>
                  <a:lnTo>
                    <a:pt x="148760" y="30010"/>
                  </a:lnTo>
                  <a:lnTo>
                    <a:pt x="157445" y="21900"/>
                  </a:lnTo>
                  <a:lnTo>
                    <a:pt x="169268" y="16011"/>
                  </a:lnTo>
                  <a:lnTo>
                    <a:pt x="175210" y="12077"/>
                  </a:lnTo>
                  <a:lnTo>
                    <a:pt x="184133" y="8870"/>
                  </a:lnTo>
                  <a:lnTo>
                    <a:pt x="193061" y="3069"/>
                  </a:lnTo>
                  <a:lnTo>
                    <a:pt x="202982" y="909"/>
                  </a:lnTo>
                  <a:lnTo>
                    <a:pt x="24068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9" name="SMARTInkShape-1440"/>
            <p:cNvSpPr/>
            <p:nvPr/>
          </p:nvSpPr>
          <p:spPr>
            <a:xfrm>
              <a:off x="6545472" y="3250406"/>
              <a:ext cx="116076" cy="159339"/>
            </a:xfrm>
            <a:custGeom>
              <a:avLst/>
              <a:gdLst/>
              <a:ahLst/>
              <a:cxnLst/>
              <a:rect l="0" t="0" r="0" b="0"/>
              <a:pathLst>
                <a:path w="116076" h="159339">
                  <a:moveTo>
                    <a:pt x="116075" y="0"/>
                  </a:moveTo>
                  <a:lnTo>
                    <a:pt x="116075" y="4741"/>
                  </a:lnTo>
                  <a:lnTo>
                    <a:pt x="113429" y="9714"/>
                  </a:lnTo>
                  <a:lnTo>
                    <a:pt x="109938" y="15231"/>
                  </a:lnTo>
                  <a:lnTo>
                    <a:pt x="107513" y="25071"/>
                  </a:lnTo>
                  <a:lnTo>
                    <a:pt x="107254" y="31021"/>
                  </a:lnTo>
                  <a:lnTo>
                    <a:pt x="108209" y="32587"/>
                  </a:lnTo>
                  <a:lnTo>
                    <a:pt x="109840" y="33631"/>
                  </a:lnTo>
                  <a:lnTo>
                    <a:pt x="115710" y="35597"/>
                  </a:lnTo>
                  <a:lnTo>
                    <a:pt x="116066" y="22414"/>
                  </a:lnTo>
                  <a:lnTo>
                    <a:pt x="115076" y="20895"/>
                  </a:lnTo>
                  <a:lnTo>
                    <a:pt x="113425" y="19884"/>
                  </a:lnTo>
                  <a:lnTo>
                    <a:pt x="111332" y="19209"/>
                  </a:lnTo>
                  <a:lnTo>
                    <a:pt x="109936" y="17767"/>
                  </a:lnTo>
                  <a:lnTo>
                    <a:pt x="108385" y="13519"/>
                  </a:lnTo>
                  <a:lnTo>
                    <a:pt x="107513" y="5549"/>
                  </a:lnTo>
                  <a:lnTo>
                    <a:pt x="106398" y="3699"/>
                  </a:lnTo>
                  <a:lnTo>
                    <a:pt x="104663" y="2466"/>
                  </a:lnTo>
                  <a:lnTo>
                    <a:pt x="100088" y="1096"/>
                  </a:lnTo>
                  <a:lnTo>
                    <a:pt x="77336" y="43"/>
                  </a:lnTo>
                  <a:lnTo>
                    <a:pt x="71408" y="2665"/>
                  </a:lnTo>
                  <a:lnTo>
                    <a:pt x="59516" y="12433"/>
                  </a:lnTo>
                  <a:lnTo>
                    <a:pt x="41991" y="33926"/>
                  </a:lnTo>
                  <a:lnTo>
                    <a:pt x="32547" y="41868"/>
                  </a:lnTo>
                  <a:lnTo>
                    <a:pt x="15240" y="64139"/>
                  </a:lnTo>
                  <a:lnTo>
                    <a:pt x="11728" y="73485"/>
                  </a:lnTo>
                  <a:lnTo>
                    <a:pt x="9175" y="83262"/>
                  </a:lnTo>
                  <a:lnTo>
                    <a:pt x="3152" y="95336"/>
                  </a:lnTo>
                  <a:lnTo>
                    <a:pt x="14" y="139819"/>
                  </a:lnTo>
                  <a:lnTo>
                    <a:pt x="0" y="145816"/>
                  </a:lnTo>
                  <a:lnTo>
                    <a:pt x="988" y="147813"/>
                  </a:lnTo>
                  <a:lnTo>
                    <a:pt x="2639" y="149143"/>
                  </a:lnTo>
                  <a:lnTo>
                    <a:pt x="7120" y="151614"/>
                  </a:lnTo>
                  <a:lnTo>
                    <a:pt x="15221" y="157591"/>
                  </a:lnTo>
                  <a:lnTo>
                    <a:pt x="20980" y="159338"/>
                  </a:lnTo>
                  <a:lnTo>
                    <a:pt x="23905" y="158811"/>
                  </a:lnTo>
                  <a:lnTo>
                    <a:pt x="33754" y="154322"/>
                  </a:lnTo>
                  <a:lnTo>
                    <a:pt x="47806" y="151558"/>
                  </a:lnTo>
                  <a:lnTo>
                    <a:pt x="58695" y="144897"/>
                  </a:lnTo>
                  <a:lnTo>
                    <a:pt x="71426" y="1339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0" name="SMARTInkShape-1441"/>
            <p:cNvSpPr/>
            <p:nvPr/>
          </p:nvSpPr>
          <p:spPr>
            <a:xfrm>
              <a:off x="6894087" y="3250518"/>
              <a:ext cx="248300" cy="115929"/>
            </a:xfrm>
            <a:custGeom>
              <a:avLst/>
              <a:gdLst/>
              <a:ahLst/>
              <a:cxnLst/>
              <a:rect l="0" t="0" r="0" b="0"/>
              <a:pathLst>
                <a:path w="248300" h="115929">
                  <a:moveTo>
                    <a:pt x="8561" y="26677"/>
                  </a:moveTo>
                  <a:lnTo>
                    <a:pt x="3821" y="26677"/>
                  </a:lnTo>
                  <a:lnTo>
                    <a:pt x="2425" y="25685"/>
                  </a:lnTo>
                  <a:lnTo>
                    <a:pt x="1494" y="24032"/>
                  </a:lnTo>
                  <a:lnTo>
                    <a:pt x="0" y="18989"/>
                  </a:lnTo>
                  <a:lnTo>
                    <a:pt x="870" y="18575"/>
                  </a:lnTo>
                  <a:lnTo>
                    <a:pt x="15620" y="16762"/>
                  </a:lnTo>
                  <a:lnTo>
                    <a:pt x="23771" y="11612"/>
                  </a:lnTo>
                  <a:lnTo>
                    <a:pt x="35416" y="9370"/>
                  </a:lnTo>
                  <a:lnTo>
                    <a:pt x="38370" y="9186"/>
                  </a:lnTo>
                  <a:lnTo>
                    <a:pt x="44300" y="6336"/>
                  </a:lnTo>
                  <a:lnTo>
                    <a:pt x="47269" y="4186"/>
                  </a:lnTo>
                  <a:lnTo>
                    <a:pt x="60931" y="1162"/>
                  </a:lnTo>
                  <a:lnTo>
                    <a:pt x="87349" y="0"/>
                  </a:lnTo>
                  <a:lnTo>
                    <a:pt x="95834" y="2584"/>
                  </a:lnTo>
                  <a:lnTo>
                    <a:pt x="102911" y="6047"/>
                  </a:lnTo>
                  <a:lnTo>
                    <a:pt x="130537" y="16398"/>
                  </a:lnTo>
                  <a:lnTo>
                    <a:pt x="137416" y="22088"/>
                  </a:lnTo>
                  <a:lnTo>
                    <a:pt x="145739" y="34799"/>
                  </a:lnTo>
                  <a:lnTo>
                    <a:pt x="149748" y="46392"/>
                  </a:lnTo>
                  <a:lnTo>
                    <a:pt x="152330" y="74420"/>
                  </a:lnTo>
                  <a:lnTo>
                    <a:pt x="159112" y="91785"/>
                  </a:lnTo>
                  <a:lnTo>
                    <a:pt x="161110" y="103994"/>
                  </a:lnTo>
                  <a:lnTo>
                    <a:pt x="164996" y="109988"/>
                  </a:lnTo>
                  <a:lnTo>
                    <a:pt x="170031" y="113314"/>
                  </a:lnTo>
                  <a:lnTo>
                    <a:pt x="181347" y="115449"/>
                  </a:lnTo>
                  <a:lnTo>
                    <a:pt x="194334" y="115928"/>
                  </a:lnTo>
                  <a:lnTo>
                    <a:pt x="222486" y="104949"/>
                  </a:lnTo>
                  <a:lnTo>
                    <a:pt x="225592" y="102671"/>
                  </a:lnTo>
                  <a:lnTo>
                    <a:pt x="229043" y="97494"/>
                  </a:lnTo>
                  <a:lnTo>
                    <a:pt x="231569" y="91886"/>
                  </a:lnTo>
                  <a:lnTo>
                    <a:pt x="237577" y="83150"/>
                  </a:lnTo>
                  <a:lnTo>
                    <a:pt x="240791" y="74278"/>
                  </a:lnTo>
                  <a:lnTo>
                    <a:pt x="248299" y="64157"/>
                  </a:lnTo>
                  <a:lnTo>
                    <a:pt x="247762" y="62578"/>
                  </a:lnTo>
                  <a:lnTo>
                    <a:pt x="237114" y="50122"/>
                  </a:lnTo>
                  <a:lnTo>
                    <a:pt x="231518" y="47019"/>
                  </a:lnTo>
                  <a:lnTo>
                    <a:pt x="225723" y="44648"/>
                  </a:lnTo>
                  <a:lnTo>
                    <a:pt x="216883" y="38727"/>
                  </a:lnTo>
                  <a:lnTo>
                    <a:pt x="210951" y="36994"/>
                  </a:lnTo>
                  <a:lnTo>
                    <a:pt x="207980" y="37524"/>
                  </a:lnTo>
                  <a:lnTo>
                    <a:pt x="196083" y="42857"/>
                  </a:lnTo>
                  <a:lnTo>
                    <a:pt x="169296" y="445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1" name="SMARTInkShape-1442"/>
            <p:cNvSpPr/>
            <p:nvPr/>
          </p:nvSpPr>
          <p:spPr>
            <a:xfrm>
              <a:off x="7143760" y="3277195"/>
              <a:ext cx="76225" cy="87892"/>
            </a:xfrm>
            <a:custGeom>
              <a:avLst/>
              <a:gdLst/>
              <a:ahLst/>
              <a:cxnLst/>
              <a:rect l="0" t="0" r="0" b="0"/>
              <a:pathLst>
                <a:path w="76225" h="87892">
                  <a:moveTo>
                    <a:pt x="8920" y="8930"/>
                  </a:moveTo>
                  <a:lnTo>
                    <a:pt x="8920" y="21359"/>
                  </a:lnTo>
                  <a:lnTo>
                    <a:pt x="6274" y="27022"/>
                  </a:lnTo>
                  <a:lnTo>
                    <a:pt x="2783" y="32846"/>
                  </a:lnTo>
                  <a:lnTo>
                    <a:pt x="817" y="42695"/>
                  </a:lnTo>
                  <a:lnTo>
                    <a:pt x="0" y="78495"/>
                  </a:lnTo>
                  <a:lnTo>
                    <a:pt x="4733" y="84553"/>
                  </a:lnTo>
                  <a:lnTo>
                    <a:pt x="9705" y="87189"/>
                  </a:lnTo>
                  <a:lnTo>
                    <a:pt x="12420" y="87891"/>
                  </a:lnTo>
                  <a:lnTo>
                    <a:pt x="15222" y="87368"/>
                  </a:lnTo>
                  <a:lnTo>
                    <a:pt x="23906" y="81890"/>
                  </a:lnTo>
                  <a:lnTo>
                    <a:pt x="32763" y="74976"/>
                  </a:lnTo>
                  <a:lnTo>
                    <a:pt x="44645" y="69491"/>
                  </a:lnTo>
                  <a:lnTo>
                    <a:pt x="65475" y="50488"/>
                  </a:lnTo>
                  <a:lnTo>
                    <a:pt x="68782" y="44598"/>
                  </a:lnTo>
                  <a:lnTo>
                    <a:pt x="71244" y="38673"/>
                  </a:lnTo>
                  <a:lnTo>
                    <a:pt x="75645" y="32732"/>
                  </a:lnTo>
                  <a:lnTo>
                    <a:pt x="76224" y="29759"/>
                  </a:lnTo>
                  <a:lnTo>
                    <a:pt x="75617" y="26785"/>
                  </a:lnTo>
                  <a:lnTo>
                    <a:pt x="73289" y="20834"/>
                  </a:lnTo>
                  <a:lnTo>
                    <a:pt x="72255" y="14882"/>
                  </a:lnTo>
                  <a:lnTo>
                    <a:pt x="70987" y="12898"/>
                  </a:lnTo>
                  <a:lnTo>
                    <a:pt x="69150" y="11576"/>
                  </a:lnTo>
                  <a:lnTo>
                    <a:pt x="64462" y="9113"/>
                  </a:lnTo>
                  <a:lnTo>
                    <a:pt x="56245" y="3141"/>
                  </a:lnTo>
                  <a:lnTo>
                    <a:pt x="47526" y="931"/>
                  </a:lnTo>
                  <a:lnTo>
                    <a:pt x="1784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53" name="SMARTInkShape-Group283"/>
          <p:cNvGrpSpPr/>
          <p:nvPr/>
        </p:nvGrpSpPr>
        <p:grpSpPr>
          <a:xfrm>
            <a:off x="6277750" y="455414"/>
            <a:ext cx="2116157" cy="473275"/>
            <a:chOff x="6277750" y="455414"/>
            <a:chExt cx="2116157" cy="473275"/>
          </a:xfrm>
        </p:grpSpPr>
        <p:sp>
          <p:nvSpPr>
            <p:cNvPr id="2233" name="SMARTInkShape-1443"/>
            <p:cNvSpPr/>
            <p:nvPr/>
          </p:nvSpPr>
          <p:spPr>
            <a:xfrm>
              <a:off x="7769080" y="571500"/>
              <a:ext cx="17609" cy="160735"/>
            </a:xfrm>
            <a:custGeom>
              <a:avLst/>
              <a:gdLst/>
              <a:ahLst/>
              <a:cxnLst/>
              <a:rect l="0" t="0" r="0" b="0"/>
              <a:pathLst>
                <a:path w="17609" h="160735">
                  <a:moveTo>
                    <a:pt x="17608" y="0"/>
                  </a:moveTo>
                  <a:lnTo>
                    <a:pt x="9919" y="7688"/>
                  </a:lnTo>
                  <a:lnTo>
                    <a:pt x="7931" y="21950"/>
                  </a:lnTo>
                  <a:lnTo>
                    <a:pt x="2614" y="34175"/>
                  </a:lnTo>
                  <a:lnTo>
                    <a:pt x="0" y="73887"/>
                  </a:lnTo>
                  <a:lnTo>
                    <a:pt x="763" y="116223"/>
                  </a:lnTo>
                  <a:lnTo>
                    <a:pt x="8678" y="1607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4" name="SMARTInkShape-1444"/>
            <p:cNvSpPr/>
            <p:nvPr/>
          </p:nvSpPr>
          <p:spPr>
            <a:xfrm>
              <a:off x="8197486" y="687586"/>
              <a:ext cx="26356" cy="79847"/>
            </a:xfrm>
            <a:custGeom>
              <a:avLst/>
              <a:gdLst/>
              <a:ahLst/>
              <a:cxnLst/>
              <a:rect l="0" t="0" r="0" b="0"/>
              <a:pathLst>
                <a:path w="26356" h="79847">
                  <a:moveTo>
                    <a:pt x="8897" y="35719"/>
                  </a:moveTo>
                  <a:lnTo>
                    <a:pt x="4156" y="40459"/>
                  </a:lnTo>
                  <a:lnTo>
                    <a:pt x="1829" y="45432"/>
                  </a:lnTo>
                  <a:lnTo>
                    <a:pt x="0" y="74428"/>
                  </a:lnTo>
                  <a:lnTo>
                    <a:pt x="981" y="76407"/>
                  </a:lnTo>
                  <a:lnTo>
                    <a:pt x="2627" y="77727"/>
                  </a:lnTo>
                  <a:lnTo>
                    <a:pt x="7658" y="79846"/>
                  </a:lnTo>
                  <a:lnTo>
                    <a:pt x="8071" y="79027"/>
                  </a:lnTo>
                  <a:lnTo>
                    <a:pt x="8530" y="75472"/>
                  </a:lnTo>
                  <a:lnTo>
                    <a:pt x="11379" y="70585"/>
                  </a:lnTo>
                  <a:lnTo>
                    <a:pt x="14961" y="65105"/>
                  </a:lnTo>
                  <a:lnTo>
                    <a:pt x="17969" y="56442"/>
                  </a:lnTo>
                  <a:lnTo>
                    <a:pt x="23711" y="46600"/>
                  </a:lnTo>
                  <a:lnTo>
                    <a:pt x="26355" y="25049"/>
                  </a:lnTo>
                  <a:lnTo>
                    <a:pt x="23932" y="18409"/>
                  </a:lnTo>
                  <a:lnTo>
                    <a:pt x="20540" y="12151"/>
                  </a:lnTo>
                  <a:lnTo>
                    <a:pt x="1782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5" name="SMARTInkShape-1445"/>
            <p:cNvSpPr/>
            <p:nvPr/>
          </p:nvSpPr>
          <p:spPr>
            <a:xfrm>
              <a:off x="8009930" y="562570"/>
              <a:ext cx="116087" cy="204837"/>
            </a:xfrm>
            <a:custGeom>
              <a:avLst/>
              <a:gdLst/>
              <a:ahLst/>
              <a:cxnLst/>
              <a:rect l="0" t="0" r="0" b="0"/>
              <a:pathLst>
                <a:path w="116087" h="204837">
                  <a:moveTo>
                    <a:pt x="0" y="0"/>
                  </a:moveTo>
                  <a:lnTo>
                    <a:pt x="992" y="34003"/>
                  </a:lnTo>
                  <a:lnTo>
                    <a:pt x="8102" y="74864"/>
                  </a:lnTo>
                  <a:lnTo>
                    <a:pt x="13561" y="116537"/>
                  </a:lnTo>
                  <a:lnTo>
                    <a:pt x="24360" y="153726"/>
                  </a:lnTo>
                  <a:lnTo>
                    <a:pt x="26702" y="168534"/>
                  </a:lnTo>
                  <a:lnTo>
                    <a:pt x="37749" y="196039"/>
                  </a:lnTo>
                  <a:lnTo>
                    <a:pt x="44245" y="204836"/>
                  </a:lnTo>
                  <a:lnTo>
                    <a:pt x="51711" y="160427"/>
                  </a:lnTo>
                  <a:lnTo>
                    <a:pt x="55671" y="142784"/>
                  </a:lnTo>
                  <a:lnTo>
                    <a:pt x="63128" y="127635"/>
                  </a:lnTo>
                  <a:lnTo>
                    <a:pt x="78639" y="109074"/>
                  </a:lnTo>
                  <a:lnTo>
                    <a:pt x="80207" y="109427"/>
                  </a:lnTo>
                  <a:lnTo>
                    <a:pt x="84595" y="112465"/>
                  </a:lnTo>
                  <a:lnTo>
                    <a:pt x="87207" y="117123"/>
                  </a:lnTo>
                  <a:lnTo>
                    <a:pt x="87904" y="119754"/>
                  </a:lnTo>
                  <a:lnTo>
                    <a:pt x="95158" y="132098"/>
                  </a:lnTo>
                  <a:lnTo>
                    <a:pt x="105241" y="176571"/>
                  </a:lnTo>
                  <a:lnTo>
                    <a:pt x="105879" y="180222"/>
                  </a:lnTo>
                  <a:lnTo>
                    <a:pt x="107297" y="182656"/>
                  </a:lnTo>
                  <a:lnTo>
                    <a:pt x="109234" y="184279"/>
                  </a:lnTo>
                  <a:lnTo>
                    <a:pt x="111518" y="185360"/>
                  </a:lnTo>
                  <a:lnTo>
                    <a:pt x="113041" y="187074"/>
                  </a:lnTo>
                  <a:lnTo>
                    <a:pt x="116086"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6" name="SMARTInkShape-1446"/>
            <p:cNvSpPr/>
            <p:nvPr/>
          </p:nvSpPr>
          <p:spPr>
            <a:xfrm>
              <a:off x="7750969" y="669727"/>
              <a:ext cx="151281" cy="107157"/>
            </a:xfrm>
            <a:custGeom>
              <a:avLst/>
              <a:gdLst/>
              <a:ahLst/>
              <a:cxnLst/>
              <a:rect l="0" t="0" r="0" b="0"/>
              <a:pathLst>
                <a:path w="151281" h="107157">
                  <a:moveTo>
                    <a:pt x="0" y="0"/>
                  </a:moveTo>
                  <a:lnTo>
                    <a:pt x="37577" y="0"/>
                  </a:lnTo>
                  <a:lnTo>
                    <a:pt x="44151" y="2645"/>
                  </a:lnTo>
                  <a:lnTo>
                    <a:pt x="74405" y="29811"/>
                  </a:lnTo>
                  <a:lnTo>
                    <a:pt x="77717" y="35739"/>
                  </a:lnTo>
                  <a:lnTo>
                    <a:pt x="78601" y="38708"/>
                  </a:lnTo>
                  <a:lnTo>
                    <a:pt x="80182" y="40688"/>
                  </a:lnTo>
                  <a:lnTo>
                    <a:pt x="84584" y="42888"/>
                  </a:lnTo>
                  <a:lnTo>
                    <a:pt x="96571" y="44494"/>
                  </a:lnTo>
                  <a:lnTo>
                    <a:pt x="111165" y="37488"/>
                  </a:lnTo>
                  <a:lnTo>
                    <a:pt x="142841" y="11554"/>
                  </a:lnTo>
                  <a:lnTo>
                    <a:pt x="150034" y="9448"/>
                  </a:lnTo>
                  <a:lnTo>
                    <a:pt x="150625" y="10267"/>
                  </a:lnTo>
                  <a:lnTo>
                    <a:pt x="151280" y="13823"/>
                  </a:lnTo>
                  <a:lnTo>
                    <a:pt x="140760" y="51239"/>
                  </a:lnTo>
                  <a:lnTo>
                    <a:pt x="136974" y="59484"/>
                  </a:lnTo>
                  <a:lnTo>
                    <a:pt x="133980" y="104030"/>
                  </a:lnTo>
                  <a:lnTo>
                    <a:pt x="133945"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7" name="SMARTInkShape-1447"/>
            <p:cNvSpPr/>
            <p:nvPr/>
          </p:nvSpPr>
          <p:spPr>
            <a:xfrm>
              <a:off x="6607969" y="553641"/>
              <a:ext cx="201323" cy="105383"/>
            </a:xfrm>
            <a:custGeom>
              <a:avLst/>
              <a:gdLst/>
              <a:ahLst/>
              <a:cxnLst/>
              <a:rect l="0" t="0" r="0" b="0"/>
              <a:pathLst>
                <a:path w="201323" h="105383">
                  <a:moveTo>
                    <a:pt x="0" y="62507"/>
                  </a:moveTo>
                  <a:lnTo>
                    <a:pt x="0" y="49205"/>
                  </a:lnTo>
                  <a:lnTo>
                    <a:pt x="2645" y="44028"/>
                  </a:lnTo>
                  <a:lnTo>
                    <a:pt x="7688" y="37360"/>
                  </a:lnTo>
                  <a:lnTo>
                    <a:pt x="28938" y="23434"/>
                  </a:lnTo>
                  <a:lnTo>
                    <a:pt x="40642" y="20337"/>
                  </a:lnTo>
                  <a:lnTo>
                    <a:pt x="61320" y="15947"/>
                  </a:lnTo>
                  <a:lnTo>
                    <a:pt x="81345" y="10316"/>
                  </a:lnTo>
                  <a:lnTo>
                    <a:pt x="96422" y="9340"/>
                  </a:lnTo>
                  <a:lnTo>
                    <a:pt x="105031" y="11758"/>
                  </a:lnTo>
                  <a:lnTo>
                    <a:pt x="112165" y="15147"/>
                  </a:lnTo>
                  <a:lnTo>
                    <a:pt x="118642" y="16654"/>
                  </a:lnTo>
                  <a:lnTo>
                    <a:pt x="120767" y="19040"/>
                  </a:lnTo>
                  <a:lnTo>
                    <a:pt x="126822" y="34482"/>
                  </a:lnTo>
                  <a:lnTo>
                    <a:pt x="139144" y="51430"/>
                  </a:lnTo>
                  <a:lnTo>
                    <a:pt x="143539" y="76548"/>
                  </a:lnTo>
                  <a:lnTo>
                    <a:pt x="152524" y="89130"/>
                  </a:lnTo>
                  <a:lnTo>
                    <a:pt x="163853" y="101170"/>
                  </a:lnTo>
                  <a:lnTo>
                    <a:pt x="169727" y="104495"/>
                  </a:lnTo>
                  <a:lnTo>
                    <a:pt x="172682" y="105382"/>
                  </a:lnTo>
                  <a:lnTo>
                    <a:pt x="175645" y="104981"/>
                  </a:lnTo>
                  <a:lnTo>
                    <a:pt x="181582" y="101890"/>
                  </a:lnTo>
                  <a:lnTo>
                    <a:pt x="183563" y="99676"/>
                  </a:lnTo>
                  <a:lnTo>
                    <a:pt x="194359" y="80277"/>
                  </a:lnTo>
                  <a:lnTo>
                    <a:pt x="201322" y="59335"/>
                  </a:lnTo>
                  <a:lnTo>
                    <a:pt x="195627" y="21735"/>
                  </a:lnTo>
                  <a:lnTo>
                    <a:pt x="191786" y="15282"/>
                  </a:lnTo>
                  <a:lnTo>
                    <a:pt x="186772" y="11753"/>
                  </a:lnTo>
                  <a:lnTo>
                    <a:pt x="184046" y="10812"/>
                  </a:lnTo>
                  <a:lnTo>
                    <a:pt x="182228" y="9192"/>
                  </a:lnTo>
                  <a:lnTo>
                    <a:pt x="180209" y="4747"/>
                  </a:lnTo>
                  <a:lnTo>
                    <a:pt x="178679" y="3164"/>
                  </a:lnTo>
                  <a:lnTo>
                    <a:pt x="16966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8" name="SMARTInkShape-1448"/>
            <p:cNvSpPr/>
            <p:nvPr/>
          </p:nvSpPr>
          <p:spPr>
            <a:xfrm>
              <a:off x="6653188" y="455414"/>
              <a:ext cx="26219" cy="169665"/>
            </a:xfrm>
            <a:custGeom>
              <a:avLst/>
              <a:gdLst/>
              <a:ahLst/>
              <a:cxnLst/>
              <a:rect l="0" t="0" r="0" b="0"/>
              <a:pathLst>
                <a:path w="26219" h="169665">
                  <a:moveTo>
                    <a:pt x="26218" y="0"/>
                  </a:moveTo>
                  <a:lnTo>
                    <a:pt x="26218" y="4741"/>
                  </a:lnTo>
                  <a:lnTo>
                    <a:pt x="23573" y="9714"/>
                  </a:lnTo>
                  <a:lnTo>
                    <a:pt x="13790" y="25731"/>
                  </a:lnTo>
                  <a:lnTo>
                    <a:pt x="9968" y="42240"/>
                  </a:lnTo>
                  <a:lnTo>
                    <a:pt x="5925" y="81226"/>
                  </a:lnTo>
                  <a:lnTo>
                    <a:pt x="0" y="124307"/>
                  </a:lnTo>
                  <a:lnTo>
                    <a:pt x="675" y="136607"/>
                  </a:lnTo>
                  <a:lnTo>
                    <a:pt x="7151" y="161906"/>
                  </a:lnTo>
                  <a:lnTo>
                    <a:pt x="8546" y="164492"/>
                  </a:lnTo>
                  <a:lnTo>
                    <a:pt x="10468" y="166216"/>
                  </a:lnTo>
                  <a:lnTo>
                    <a:pt x="17289"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9" name="SMARTInkShape-1449"/>
            <p:cNvSpPr/>
            <p:nvPr/>
          </p:nvSpPr>
          <p:spPr>
            <a:xfrm>
              <a:off x="6420448" y="544711"/>
              <a:ext cx="196451" cy="111934"/>
            </a:xfrm>
            <a:custGeom>
              <a:avLst/>
              <a:gdLst/>
              <a:ahLst/>
              <a:cxnLst/>
              <a:rect l="0" t="0" r="0" b="0"/>
              <a:pathLst>
                <a:path w="196451" h="111934">
                  <a:moveTo>
                    <a:pt x="8927" y="0"/>
                  </a:moveTo>
                  <a:lnTo>
                    <a:pt x="8927" y="4740"/>
                  </a:lnTo>
                  <a:lnTo>
                    <a:pt x="6281" y="9714"/>
                  </a:lnTo>
                  <a:lnTo>
                    <a:pt x="4187" y="12429"/>
                  </a:lnTo>
                  <a:lnTo>
                    <a:pt x="1859" y="20737"/>
                  </a:lnTo>
                  <a:lnTo>
                    <a:pt x="30" y="64138"/>
                  </a:lnTo>
                  <a:lnTo>
                    <a:pt x="0" y="78485"/>
                  </a:lnTo>
                  <a:lnTo>
                    <a:pt x="991" y="79112"/>
                  </a:lnTo>
                  <a:lnTo>
                    <a:pt x="7686" y="80202"/>
                  </a:lnTo>
                  <a:lnTo>
                    <a:pt x="13300" y="75578"/>
                  </a:lnTo>
                  <a:lnTo>
                    <a:pt x="15832" y="70632"/>
                  </a:lnTo>
                  <a:lnTo>
                    <a:pt x="17457" y="64112"/>
                  </a:lnTo>
                  <a:lnTo>
                    <a:pt x="25510" y="54960"/>
                  </a:lnTo>
                  <a:lnTo>
                    <a:pt x="25935" y="55492"/>
                  </a:lnTo>
                  <a:lnTo>
                    <a:pt x="26674" y="61388"/>
                  </a:lnTo>
                  <a:lnTo>
                    <a:pt x="60755" y="105294"/>
                  </a:lnTo>
                  <a:lnTo>
                    <a:pt x="66727" y="111345"/>
                  </a:lnTo>
                  <a:lnTo>
                    <a:pt x="69288" y="111933"/>
                  </a:lnTo>
                  <a:lnTo>
                    <a:pt x="71988" y="111333"/>
                  </a:lnTo>
                  <a:lnTo>
                    <a:pt x="77634" y="109013"/>
                  </a:lnTo>
                  <a:lnTo>
                    <a:pt x="83450" y="107981"/>
                  </a:lnTo>
                  <a:lnTo>
                    <a:pt x="85398" y="106714"/>
                  </a:lnTo>
                  <a:lnTo>
                    <a:pt x="86697" y="104877"/>
                  </a:lnTo>
                  <a:lnTo>
                    <a:pt x="88139" y="100190"/>
                  </a:lnTo>
                  <a:lnTo>
                    <a:pt x="89945" y="90981"/>
                  </a:lnTo>
                  <a:lnTo>
                    <a:pt x="96937" y="69663"/>
                  </a:lnTo>
                  <a:lnTo>
                    <a:pt x="98962" y="56792"/>
                  </a:lnTo>
                  <a:lnTo>
                    <a:pt x="110620" y="41703"/>
                  </a:lnTo>
                  <a:lnTo>
                    <a:pt x="116300" y="38378"/>
                  </a:lnTo>
                  <a:lnTo>
                    <a:pt x="122132" y="35909"/>
                  </a:lnTo>
                  <a:lnTo>
                    <a:pt x="130995" y="29932"/>
                  </a:lnTo>
                  <a:lnTo>
                    <a:pt x="139904" y="27720"/>
                  </a:lnTo>
                  <a:lnTo>
                    <a:pt x="158748" y="25879"/>
                  </a:lnTo>
                  <a:lnTo>
                    <a:pt x="186969" y="15770"/>
                  </a:lnTo>
                  <a:lnTo>
                    <a:pt x="19645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0" name="SMARTInkShape-1450"/>
            <p:cNvSpPr/>
            <p:nvPr/>
          </p:nvSpPr>
          <p:spPr>
            <a:xfrm>
              <a:off x="6277750" y="510378"/>
              <a:ext cx="106978" cy="166361"/>
            </a:xfrm>
            <a:custGeom>
              <a:avLst/>
              <a:gdLst/>
              <a:ahLst/>
              <a:cxnLst/>
              <a:rect l="0" t="0" r="0" b="0"/>
              <a:pathLst>
                <a:path w="106978" h="166361">
                  <a:moveTo>
                    <a:pt x="106977" y="7544"/>
                  </a:moveTo>
                  <a:lnTo>
                    <a:pt x="102236" y="7544"/>
                  </a:lnTo>
                  <a:lnTo>
                    <a:pt x="100840" y="8536"/>
                  </a:lnTo>
                  <a:lnTo>
                    <a:pt x="99908" y="10190"/>
                  </a:lnTo>
                  <a:lnTo>
                    <a:pt x="99288" y="12284"/>
                  </a:lnTo>
                  <a:lnTo>
                    <a:pt x="88496" y="25636"/>
                  </a:lnTo>
                  <a:lnTo>
                    <a:pt x="80332" y="34182"/>
                  </a:lnTo>
                  <a:lnTo>
                    <a:pt x="75489" y="34288"/>
                  </a:lnTo>
                  <a:lnTo>
                    <a:pt x="74079" y="33311"/>
                  </a:lnTo>
                  <a:lnTo>
                    <a:pt x="73138" y="31667"/>
                  </a:lnTo>
                  <a:lnTo>
                    <a:pt x="71629" y="26641"/>
                  </a:lnTo>
                  <a:lnTo>
                    <a:pt x="65194" y="18519"/>
                  </a:lnTo>
                  <a:lnTo>
                    <a:pt x="62706" y="9185"/>
                  </a:lnTo>
                  <a:lnTo>
                    <a:pt x="54673" y="0"/>
                  </a:lnTo>
                  <a:lnTo>
                    <a:pt x="53256" y="530"/>
                  </a:lnTo>
                  <a:lnTo>
                    <a:pt x="32159" y="19874"/>
                  </a:lnTo>
                  <a:lnTo>
                    <a:pt x="21569" y="37577"/>
                  </a:lnTo>
                  <a:lnTo>
                    <a:pt x="6723" y="81029"/>
                  </a:lnTo>
                  <a:lnTo>
                    <a:pt x="2888" y="91798"/>
                  </a:lnTo>
                  <a:lnTo>
                    <a:pt x="0" y="132613"/>
                  </a:lnTo>
                  <a:lnTo>
                    <a:pt x="892" y="143497"/>
                  </a:lnTo>
                  <a:lnTo>
                    <a:pt x="4596" y="151642"/>
                  </a:lnTo>
                  <a:lnTo>
                    <a:pt x="12260" y="161806"/>
                  </a:lnTo>
                  <a:lnTo>
                    <a:pt x="17917" y="165402"/>
                  </a:lnTo>
                  <a:lnTo>
                    <a:pt x="20814" y="166360"/>
                  </a:lnTo>
                  <a:lnTo>
                    <a:pt x="29325" y="164780"/>
                  </a:lnTo>
                  <a:lnTo>
                    <a:pt x="42628" y="158312"/>
                  </a:lnTo>
                  <a:lnTo>
                    <a:pt x="49604" y="153927"/>
                  </a:lnTo>
                  <a:lnTo>
                    <a:pt x="62328" y="1504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1" name="SMARTInkShape-1451"/>
            <p:cNvSpPr/>
            <p:nvPr/>
          </p:nvSpPr>
          <p:spPr>
            <a:xfrm>
              <a:off x="7974211" y="508992"/>
              <a:ext cx="44649" cy="419697"/>
            </a:xfrm>
            <a:custGeom>
              <a:avLst/>
              <a:gdLst/>
              <a:ahLst/>
              <a:cxnLst/>
              <a:rect l="0" t="0" r="0" b="0"/>
              <a:pathLst>
                <a:path w="44649" h="419697">
                  <a:moveTo>
                    <a:pt x="44648" y="0"/>
                  </a:moveTo>
                  <a:lnTo>
                    <a:pt x="44648" y="12429"/>
                  </a:lnTo>
                  <a:lnTo>
                    <a:pt x="42003" y="18092"/>
                  </a:lnTo>
                  <a:lnTo>
                    <a:pt x="39908" y="20991"/>
                  </a:lnTo>
                  <a:lnTo>
                    <a:pt x="29828" y="65034"/>
                  </a:lnTo>
                  <a:lnTo>
                    <a:pt x="24743" y="108243"/>
                  </a:lnTo>
                  <a:lnTo>
                    <a:pt x="19899" y="145843"/>
                  </a:lnTo>
                  <a:lnTo>
                    <a:pt x="17774" y="174952"/>
                  </a:lnTo>
                  <a:lnTo>
                    <a:pt x="13522" y="207733"/>
                  </a:lnTo>
                  <a:lnTo>
                    <a:pt x="10971" y="239500"/>
                  </a:lnTo>
                  <a:lnTo>
                    <a:pt x="9534" y="282630"/>
                  </a:lnTo>
                  <a:lnTo>
                    <a:pt x="6463" y="320544"/>
                  </a:lnTo>
                  <a:lnTo>
                    <a:pt x="1915" y="356914"/>
                  </a:lnTo>
                  <a:lnTo>
                    <a:pt x="253" y="401433"/>
                  </a:lnTo>
                  <a:lnTo>
                    <a:pt x="0" y="4196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2" name="SMARTInkShape-1452"/>
            <p:cNvSpPr/>
            <p:nvPr/>
          </p:nvSpPr>
          <p:spPr>
            <a:xfrm>
              <a:off x="8331553" y="670252"/>
              <a:ext cx="62354" cy="93545"/>
            </a:xfrm>
            <a:custGeom>
              <a:avLst/>
              <a:gdLst/>
              <a:ahLst/>
              <a:cxnLst/>
              <a:rect l="0" t="0" r="0" b="0"/>
              <a:pathLst>
                <a:path w="62354" h="93545">
                  <a:moveTo>
                    <a:pt x="8775" y="61982"/>
                  </a:moveTo>
                  <a:lnTo>
                    <a:pt x="13516" y="61982"/>
                  </a:lnTo>
                  <a:lnTo>
                    <a:pt x="18488" y="59337"/>
                  </a:lnTo>
                  <a:lnTo>
                    <a:pt x="24006" y="53861"/>
                  </a:lnTo>
                  <a:lnTo>
                    <a:pt x="58388" y="11444"/>
                  </a:lnTo>
                  <a:lnTo>
                    <a:pt x="60591" y="5456"/>
                  </a:lnTo>
                  <a:lnTo>
                    <a:pt x="60186" y="3462"/>
                  </a:lnTo>
                  <a:lnTo>
                    <a:pt x="58924" y="2133"/>
                  </a:lnTo>
                  <a:lnTo>
                    <a:pt x="54876" y="656"/>
                  </a:lnTo>
                  <a:lnTo>
                    <a:pt x="49770" y="0"/>
                  </a:lnTo>
                  <a:lnTo>
                    <a:pt x="44193" y="2354"/>
                  </a:lnTo>
                  <a:lnTo>
                    <a:pt x="23641" y="20479"/>
                  </a:lnTo>
                  <a:lnTo>
                    <a:pt x="3813" y="50251"/>
                  </a:lnTo>
                  <a:lnTo>
                    <a:pt x="193" y="75966"/>
                  </a:lnTo>
                  <a:lnTo>
                    <a:pt x="0" y="82419"/>
                  </a:lnTo>
                  <a:lnTo>
                    <a:pt x="941" y="84536"/>
                  </a:lnTo>
                  <a:lnTo>
                    <a:pt x="2560" y="85948"/>
                  </a:lnTo>
                  <a:lnTo>
                    <a:pt x="17029" y="92954"/>
                  </a:lnTo>
                  <a:lnTo>
                    <a:pt x="21222" y="93544"/>
                  </a:lnTo>
                  <a:lnTo>
                    <a:pt x="62353" y="887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3" name="SMARTInkShape-1453"/>
            <p:cNvSpPr/>
            <p:nvPr/>
          </p:nvSpPr>
          <p:spPr>
            <a:xfrm>
              <a:off x="8234416" y="660851"/>
              <a:ext cx="105791" cy="169211"/>
            </a:xfrm>
            <a:custGeom>
              <a:avLst/>
              <a:gdLst/>
              <a:ahLst/>
              <a:cxnLst/>
              <a:rect l="0" t="0" r="0" b="0"/>
              <a:pathLst>
                <a:path w="105791" h="169211">
                  <a:moveTo>
                    <a:pt x="16615" y="151751"/>
                  </a:moveTo>
                  <a:lnTo>
                    <a:pt x="16615" y="156491"/>
                  </a:lnTo>
                  <a:lnTo>
                    <a:pt x="15623" y="157887"/>
                  </a:lnTo>
                  <a:lnTo>
                    <a:pt x="13969" y="158818"/>
                  </a:lnTo>
                  <a:lnTo>
                    <a:pt x="11874" y="159439"/>
                  </a:lnTo>
                  <a:lnTo>
                    <a:pt x="10478" y="160845"/>
                  </a:lnTo>
                  <a:lnTo>
                    <a:pt x="7795" y="169210"/>
                  </a:lnTo>
                  <a:lnTo>
                    <a:pt x="7718" y="164751"/>
                  </a:lnTo>
                  <a:lnTo>
                    <a:pt x="0" y="136180"/>
                  </a:lnTo>
                  <a:lnTo>
                    <a:pt x="5986" y="97298"/>
                  </a:lnTo>
                  <a:lnTo>
                    <a:pt x="8915" y="79924"/>
                  </a:lnTo>
                  <a:lnTo>
                    <a:pt x="27704" y="35613"/>
                  </a:lnTo>
                  <a:lnTo>
                    <a:pt x="40267" y="14194"/>
                  </a:lnTo>
                  <a:lnTo>
                    <a:pt x="46310" y="6940"/>
                  </a:lnTo>
                  <a:lnTo>
                    <a:pt x="52302" y="3054"/>
                  </a:lnTo>
                  <a:lnTo>
                    <a:pt x="61254" y="867"/>
                  </a:lnTo>
                  <a:lnTo>
                    <a:pt x="82099" y="0"/>
                  </a:lnTo>
                  <a:lnTo>
                    <a:pt x="88053" y="2616"/>
                  </a:lnTo>
                  <a:lnTo>
                    <a:pt x="91029" y="4702"/>
                  </a:lnTo>
                  <a:lnTo>
                    <a:pt x="94336" y="9667"/>
                  </a:lnTo>
                  <a:lnTo>
                    <a:pt x="96799" y="15180"/>
                  </a:lnTo>
                  <a:lnTo>
                    <a:pt x="102770" y="23863"/>
                  </a:lnTo>
                  <a:lnTo>
                    <a:pt x="104981" y="32719"/>
                  </a:lnTo>
                  <a:lnTo>
                    <a:pt x="105790" y="52315"/>
                  </a:lnTo>
                  <a:lnTo>
                    <a:pt x="103212" y="60594"/>
                  </a:lnTo>
                  <a:lnTo>
                    <a:pt x="93473" y="73993"/>
                  </a:lnTo>
                  <a:lnTo>
                    <a:pt x="87816" y="77504"/>
                  </a:lnTo>
                  <a:lnTo>
                    <a:pt x="84918" y="78440"/>
                  </a:lnTo>
                  <a:lnTo>
                    <a:pt x="82986" y="80057"/>
                  </a:lnTo>
                  <a:lnTo>
                    <a:pt x="79123" y="892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4" name="SMARTInkShape-1454"/>
            <p:cNvSpPr/>
            <p:nvPr/>
          </p:nvSpPr>
          <p:spPr>
            <a:xfrm>
              <a:off x="6956227" y="589959"/>
              <a:ext cx="125016" cy="97509"/>
            </a:xfrm>
            <a:custGeom>
              <a:avLst/>
              <a:gdLst/>
              <a:ahLst/>
              <a:cxnLst/>
              <a:rect l="0" t="0" r="0" b="0"/>
              <a:pathLst>
                <a:path w="125016" h="97509">
                  <a:moveTo>
                    <a:pt x="0" y="79768"/>
                  </a:moveTo>
                  <a:lnTo>
                    <a:pt x="0" y="97508"/>
                  </a:lnTo>
                  <a:lnTo>
                    <a:pt x="0" y="85188"/>
                  </a:lnTo>
                  <a:lnTo>
                    <a:pt x="18091" y="41150"/>
                  </a:lnTo>
                  <a:lnTo>
                    <a:pt x="26857" y="21692"/>
                  </a:lnTo>
                  <a:lnTo>
                    <a:pt x="38708" y="6229"/>
                  </a:lnTo>
                  <a:lnTo>
                    <a:pt x="44654" y="2435"/>
                  </a:lnTo>
                  <a:lnTo>
                    <a:pt x="51596" y="749"/>
                  </a:lnTo>
                  <a:lnTo>
                    <a:pt x="61296" y="0"/>
                  </a:lnTo>
                  <a:lnTo>
                    <a:pt x="69575" y="2313"/>
                  </a:lnTo>
                  <a:lnTo>
                    <a:pt x="86075" y="14667"/>
                  </a:lnTo>
                  <a:lnTo>
                    <a:pt x="95177" y="24319"/>
                  </a:lnTo>
                  <a:lnTo>
                    <a:pt x="103165" y="39305"/>
                  </a:lnTo>
                  <a:lnTo>
                    <a:pt x="109013" y="59501"/>
                  </a:lnTo>
                  <a:lnTo>
                    <a:pt x="112942" y="66792"/>
                  </a:lnTo>
                  <a:lnTo>
                    <a:pt x="116147" y="76474"/>
                  </a:lnTo>
                  <a:lnTo>
                    <a:pt x="125015" y="886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5" name="SMARTInkShape-1455"/>
            <p:cNvSpPr/>
            <p:nvPr/>
          </p:nvSpPr>
          <p:spPr>
            <a:xfrm>
              <a:off x="6823555" y="580430"/>
              <a:ext cx="61235" cy="89133"/>
            </a:xfrm>
            <a:custGeom>
              <a:avLst/>
              <a:gdLst/>
              <a:ahLst/>
              <a:cxnLst/>
              <a:rect l="0" t="0" r="0" b="0"/>
              <a:pathLst>
                <a:path w="61235" h="89133">
                  <a:moveTo>
                    <a:pt x="16586" y="26789"/>
                  </a:moveTo>
                  <a:lnTo>
                    <a:pt x="11845" y="31529"/>
                  </a:lnTo>
                  <a:lnTo>
                    <a:pt x="9518" y="36502"/>
                  </a:lnTo>
                  <a:lnTo>
                    <a:pt x="0" y="73186"/>
                  </a:lnTo>
                  <a:lnTo>
                    <a:pt x="567" y="76572"/>
                  </a:lnTo>
                  <a:lnTo>
                    <a:pt x="6527" y="87425"/>
                  </a:lnTo>
                  <a:lnTo>
                    <a:pt x="22933" y="89132"/>
                  </a:lnTo>
                  <a:lnTo>
                    <a:pt x="27014" y="86578"/>
                  </a:lnTo>
                  <a:lnTo>
                    <a:pt x="37718" y="76853"/>
                  </a:lnTo>
                  <a:lnTo>
                    <a:pt x="46439" y="63561"/>
                  </a:lnTo>
                  <a:lnTo>
                    <a:pt x="59143" y="28808"/>
                  </a:lnTo>
                  <a:lnTo>
                    <a:pt x="612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6" name="SMARTInkShape-1456"/>
            <p:cNvSpPr/>
            <p:nvPr/>
          </p:nvSpPr>
          <p:spPr>
            <a:xfrm>
              <a:off x="7241977" y="705445"/>
              <a:ext cx="35719" cy="17861"/>
            </a:xfrm>
            <a:custGeom>
              <a:avLst/>
              <a:gdLst/>
              <a:ahLst/>
              <a:cxnLst/>
              <a:rect l="0" t="0" r="0" b="0"/>
              <a:pathLst>
                <a:path w="35719" h="17861">
                  <a:moveTo>
                    <a:pt x="0" y="17860"/>
                  </a:moveTo>
                  <a:lnTo>
                    <a:pt x="4740" y="17860"/>
                  </a:lnTo>
                  <a:lnTo>
                    <a:pt x="9713" y="15214"/>
                  </a:lnTo>
                  <a:lnTo>
                    <a:pt x="15230" y="11723"/>
                  </a:lnTo>
                  <a:lnTo>
                    <a:pt x="23915" y="8765"/>
                  </a:lnTo>
                  <a:lnTo>
                    <a:pt x="3571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7" name="SMARTInkShape-1457"/>
            <p:cNvSpPr/>
            <p:nvPr/>
          </p:nvSpPr>
          <p:spPr>
            <a:xfrm>
              <a:off x="7358063" y="634008"/>
              <a:ext cx="89297" cy="142876"/>
            </a:xfrm>
            <a:custGeom>
              <a:avLst/>
              <a:gdLst/>
              <a:ahLst/>
              <a:cxnLst/>
              <a:rect l="0" t="0" r="0" b="0"/>
              <a:pathLst>
                <a:path w="89297" h="142876">
                  <a:moveTo>
                    <a:pt x="89296" y="0"/>
                  </a:moveTo>
                  <a:lnTo>
                    <a:pt x="84556" y="0"/>
                  </a:lnTo>
                  <a:lnTo>
                    <a:pt x="79583" y="2646"/>
                  </a:lnTo>
                  <a:lnTo>
                    <a:pt x="51796" y="20991"/>
                  </a:lnTo>
                  <a:lnTo>
                    <a:pt x="42533" y="24212"/>
                  </a:lnTo>
                  <a:lnTo>
                    <a:pt x="37285" y="25071"/>
                  </a:lnTo>
                  <a:lnTo>
                    <a:pt x="33787" y="26636"/>
                  </a:lnTo>
                  <a:lnTo>
                    <a:pt x="31453" y="28671"/>
                  </a:lnTo>
                  <a:lnTo>
                    <a:pt x="29898" y="31020"/>
                  </a:lnTo>
                  <a:lnTo>
                    <a:pt x="27870" y="32586"/>
                  </a:lnTo>
                  <a:lnTo>
                    <a:pt x="22258" y="34791"/>
                  </a:lnTo>
                  <a:lnTo>
                    <a:pt x="22776" y="35100"/>
                  </a:lnTo>
                  <a:lnTo>
                    <a:pt x="24114" y="35306"/>
                  </a:lnTo>
                  <a:lnTo>
                    <a:pt x="25006" y="36436"/>
                  </a:lnTo>
                  <a:lnTo>
                    <a:pt x="26554" y="43371"/>
                  </a:lnTo>
                  <a:lnTo>
                    <a:pt x="50465" y="69312"/>
                  </a:lnTo>
                  <a:lnTo>
                    <a:pt x="52655" y="77643"/>
                  </a:lnTo>
                  <a:lnTo>
                    <a:pt x="53168" y="83456"/>
                  </a:lnTo>
                  <a:lnTo>
                    <a:pt x="50750" y="89347"/>
                  </a:lnTo>
                  <a:lnTo>
                    <a:pt x="47360" y="95272"/>
                  </a:lnTo>
                  <a:lnTo>
                    <a:pt x="44460" y="104186"/>
                  </a:lnTo>
                  <a:lnTo>
                    <a:pt x="14846" y="136922"/>
                  </a:lnTo>
                  <a:lnTo>
                    <a:pt x="8913" y="140229"/>
                  </a:lnTo>
                  <a:lnTo>
                    <a:pt x="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8" name="SMARTInkShape-1458"/>
            <p:cNvSpPr/>
            <p:nvPr/>
          </p:nvSpPr>
          <p:spPr>
            <a:xfrm>
              <a:off x="7634929" y="652022"/>
              <a:ext cx="71392" cy="93916"/>
            </a:xfrm>
            <a:custGeom>
              <a:avLst/>
              <a:gdLst/>
              <a:ahLst/>
              <a:cxnLst/>
              <a:rect l="0" t="0" r="0" b="0"/>
              <a:pathLst>
                <a:path w="71392" h="93916">
                  <a:moveTo>
                    <a:pt x="8884" y="53423"/>
                  </a:moveTo>
                  <a:lnTo>
                    <a:pt x="8884" y="58164"/>
                  </a:lnTo>
                  <a:lnTo>
                    <a:pt x="9876" y="59560"/>
                  </a:lnTo>
                  <a:lnTo>
                    <a:pt x="11529" y="60491"/>
                  </a:lnTo>
                  <a:lnTo>
                    <a:pt x="16572" y="61985"/>
                  </a:lnTo>
                  <a:lnTo>
                    <a:pt x="16986" y="61116"/>
                  </a:lnTo>
                  <a:lnTo>
                    <a:pt x="17445" y="57504"/>
                  </a:lnTo>
                  <a:lnTo>
                    <a:pt x="20295" y="52591"/>
                  </a:lnTo>
                  <a:lnTo>
                    <a:pt x="32031" y="38431"/>
                  </a:lnTo>
                  <a:lnTo>
                    <a:pt x="37599" y="26613"/>
                  </a:lnTo>
                  <a:lnTo>
                    <a:pt x="41489" y="20671"/>
                  </a:lnTo>
                  <a:lnTo>
                    <a:pt x="44672" y="11749"/>
                  </a:lnTo>
                  <a:lnTo>
                    <a:pt x="48933" y="5797"/>
                  </a:lnTo>
                  <a:lnTo>
                    <a:pt x="49473" y="3813"/>
                  </a:lnTo>
                  <a:lnTo>
                    <a:pt x="48842" y="2490"/>
                  </a:lnTo>
                  <a:lnTo>
                    <a:pt x="45440" y="368"/>
                  </a:lnTo>
                  <a:lnTo>
                    <a:pt x="40110" y="0"/>
                  </a:lnTo>
                  <a:lnTo>
                    <a:pt x="34999" y="2560"/>
                  </a:lnTo>
                  <a:lnTo>
                    <a:pt x="14797" y="20840"/>
                  </a:lnTo>
                  <a:lnTo>
                    <a:pt x="3915" y="38756"/>
                  </a:lnTo>
                  <a:lnTo>
                    <a:pt x="1127" y="50621"/>
                  </a:lnTo>
                  <a:lnTo>
                    <a:pt x="0" y="82789"/>
                  </a:lnTo>
                  <a:lnTo>
                    <a:pt x="976" y="84907"/>
                  </a:lnTo>
                  <a:lnTo>
                    <a:pt x="2620" y="86319"/>
                  </a:lnTo>
                  <a:lnTo>
                    <a:pt x="7091" y="88879"/>
                  </a:lnTo>
                  <a:lnTo>
                    <a:pt x="12387" y="93325"/>
                  </a:lnTo>
                  <a:lnTo>
                    <a:pt x="16180" y="93915"/>
                  </a:lnTo>
                  <a:lnTo>
                    <a:pt x="41821" y="88700"/>
                  </a:lnTo>
                  <a:lnTo>
                    <a:pt x="71391" y="802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9" name="SMARTInkShape-1459"/>
            <p:cNvSpPr/>
            <p:nvPr/>
          </p:nvSpPr>
          <p:spPr>
            <a:xfrm>
              <a:off x="7456441" y="563260"/>
              <a:ext cx="178443" cy="177858"/>
            </a:xfrm>
            <a:custGeom>
              <a:avLst/>
              <a:gdLst/>
              <a:ahLst/>
              <a:cxnLst/>
              <a:rect l="0" t="0" r="0" b="0"/>
              <a:pathLst>
                <a:path w="178443" h="177858">
                  <a:moveTo>
                    <a:pt x="44497" y="70748"/>
                  </a:moveTo>
                  <a:lnTo>
                    <a:pt x="39756" y="75488"/>
                  </a:lnTo>
                  <a:lnTo>
                    <a:pt x="34783" y="77816"/>
                  </a:lnTo>
                  <a:lnTo>
                    <a:pt x="32068" y="78436"/>
                  </a:lnTo>
                  <a:lnTo>
                    <a:pt x="30257" y="80834"/>
                  </a:lnTo>
                  <a:lnTo>
                    <a:pt x="19826" y="109075"/>
                  </a:lnTo>
                  <a:lnTo>
                    <a:pt x="3742" y="136122"/>
                  </a:lnTo>
                  <a:lnTo>
                    <a:pt x="617" y="150505"/>
                  </a:lnTo>
                  <a:lnTo>
                    <a:pt x="0" y="158160"/>
                  </a:lnTo>
                  <a:lnTo>
                    <a:pt x="942" y="158788"/>
                  </a:lnTo>
                  <a:lnTo>
                    <a:pt x="7550" y="159879"/>
                  </a:lnTo>
                  <a:lnTo>
                    <a:pt x="33839" y="126152"/>
                  </a:lnTo>
                  <a:lnTo>
                    <a:pt x="34799" y="122492"/>
                  </a:lnTo>
                  <a:lnTo>
                    <a:pt x="35415" y="116798"/>
                  </a:lnTo>
                  <a:lnTo>
                    <a:pt x="36556" y="145473"/>
                  </a:lnTo>
                  <a:lnTo>
                    <a:pt x="42695" y="156278"/>
                  </a:lnTo>
                  <a:lnTo>
                    <a:pt x="49805" y="165764"/>
                  </a:lnTo>
                  <a:lnTo>
                    <a:pt x="51817" y="171847"/>
                  </a:lnTo>
                  <a:lnTo>
                    <a:pt x="53346" y="173866"/>
                  </a:lnTo>
                  <a:lnTo>
                    <a:pt x="57689" y="176109"/>
                  </a:lnTo>
                  <a:lnTo>
                    <a:pt x="83226" y="177857"/>
                  </a:lnTo>
                  <a:lnTo>
                    <a:pt x="85199" y="176881"/>
                  </a:lnTo>
                  <a:lnTo>
                    <a:pt x="86514" y="175238"/>
                  </a:lnTo>
                  <a:lnTo>
                    <a:pt x="87391" y="173150"/>
                  </a:lnTo>
                  <a:lnTo>
                    <a:pt x="96145" y="132954"/>
                  </a:lnTo>
                  <a:lnTo>
                    <a:pt x="97905" y="94865"/>
                  </a:lnTo>
                  <a:lnTo>
                    <a:pt x="100671" y="69956"/>
                  </a:lnTo>
                  <a:lnTo>
                    <a:pt x="113516" y="26814"/>
                  </a:lnTo>
                  <a:lnTo>
                    <a:pt x="115852" y="15503"/>
                  </a:lnTo>
                  <a:lnTo>
                    <a:pt x="123481" y="1639"/>
                  </a:lnTo>
                  <a:lnTo>
                    <a:pt x="124934" y="863"/>
                  </a:lnTo>
                  <a:lnTo>
                    <a:pt x="129194" y="0"/>
                  </a:lnTo>
                  <a:lnTo>
                    <a:pt x="130727" y="762"/>
                  </a:lnTo>
                  <a:lnTo>
                    <a:pt x="131749" y="2263"/>
                  </a:lnTo>
                  <a:lnTo>
                    <a:pt x="132431" y="4255"/>
                  </a:lnTo>
                  <a:lnTo>
                    <a:pt x="133877" y="5583"/>
                  </a:lnTo>
                  <a:lnTo>
                    <a:pt x="143328" y="10361"/>
                  </a:lnTo>
                  <a:lnTo>
                    <a:pt x="148944" y="14144"/>
                  </a:lnTo>
                  <a:lnTo>
                    <a:pt x="157686" y="16273"/>
                  </a:lnTo>
                  <a:lnTo>
                    <a:pt x="163595" y="16771"/>
                  </a:lnTo>
                  <a:lnTo>
                    <a:pt x="169528" y="19638"/>
                  </a:lnTo>
                  <a:lnTo>
                    <a:pt x="178442" y="260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0" name="SMARTInkShape-1460"/>
            <p:cNvSpPr/>
            <p:nvPr/>
          </p:nvSpPr>
          <p:spPr>
            <a:xfrm>
              <a:off x="7518829" y="642938"/>
              <a:ext cx="53547" cy="26790"/>
            </a:xfrm>
            <a:custGeom>
              <a:avLst/>
              <a:gdLst/>
              <a:ahLst/>
              <a:cxnLst/>
              <a:rect l="0" t="0" r="0" b="0"/>
              <a:pathLst>
                <a:path w="53547" h="26790">
                  <a:moveTo>
                    <a:pt x="8898" y="0"/>
                  </a:moveTo>
                  <a:lnTo>
                    <a:pt x="336" y="0"/>
                  </a:lnTo>
                  <a:lnTo>
                    <a:pt x="0" y="7688"/>
                  </a:lnTo>
                  <a:lnTo>
                    <a:pt x="4718" y="13302"/>
                  </a:lnTo>
                  <a:lnTo>
                    <a:pt x="9686" y="15834"/>
                  </a:lnTo>
                  <a:lnTo>
                    <a:pt x="53546" y="267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1" name="SMARTInkShape-1461"/>
            <p:cNvSpPr/>
            <p:nvPr/>
          </p:nvSpPr>
          <p:spPr>
            <a:xfrm>
              <a:off x="7250906" y="607219"/>
              <a:ext cx="8931" cy="26790"/>
            </a:xfrm>
            <a:custGeom>
              <a:avLst/>
              <a:gdLst/>
              <a:ahLst/>
              <a:cxnLst/>
              <a:rect l="0" t="0" r="0" b="0"/>
              <a:pathLst>
                <a:path w="8931" h="26790">
                  <a:moveTo>
                    <a:pt x="0" y="0"/>
                  </a:moveTo>
                  <a:lnTo>
                    <a:pt x="0" y="13561"/>
                  </a:lnTo>
                  <a:lnTo>
                    <a:pt x="2646" y="18595"/>
                  </a:lnTo>
                  <a:lnTo>
                    <a:pt x="8930" y="267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2" name="SMARTInkShape-1462"/>
            <p:cNvSpPr/>
            <p:nvPr/>
          </p:nvSpPr>
          <p:spPr>
            <a:xfrm>
              <a:off x="7117370" y="589359"/>
              <a:ext cx="61545" cy="107158"/>
            </a:xfrm>
            <a:custGeom>
              <a:avLst/>
              <a:gdLst/>
              <a:ahLst/>
              <a:cxnLst/>
              <a:rect l="0" t="0" r="0" b="0"/>
              <a:pathLst>
                <a:path w="61545" h="107158">
                  <a:moveTo>
                    <a:pt x="26380" y="0"/>
                  </a:moveTo>
                  <a:lnTo>
                    <a:pt x="21639" y="0"/>
                  </a:lnTo>
                  <a:lnTo>
                    <a:pt x="16667" y="2646"/>
                  </a:lnTo>
                  <a:lnTo>
                    <a:pt x="974" y="16510"/>
                  </a:lnTo>
                  <a:lnTo>
                    <a:pt x="0" y="22200"/>
                  </a:lnTo>
                  <a:lnTo>
                    <a:pt x="856" y="23730"/>
                  </a:lnTo>
                  <a:lnTo>
                    <a:pt x="2419" y="24750"/>
                  </a:lnTo>
                  <a:lnTo>
                    <a:pt x="4453" y="25430"/>
                  </a:lnTo>
                  <a:lnTo>
                    <a:pt x="24506" y="40949"/>
                  </a:lnTo>
                  <a:lnTo>
                    <a:pt x="42399" y="46564"/>
                  </a:lnTo>
                  <a:lnTo>
                    <a:pt x="49375" y="50461"/>
                  </a:lnTo>
                  <a:lnTo>
                    <a:pt x="55782" y="52193"/>
                  </a:lnTo>
                  <a:lnTo>
                    <a:pt x="57888" y="53647"/>
                  </a:lnTo>
                  <a:lnTo>
                    <a:pt x="59291" y="55608"/>
                  </a:lnTo>
                  <a:lnTo>
                    <a:pt x="60851" y="60434"/>
                  </a:lnTo>
                  <a:lnTo>
                    <a:pt x="61544" y="65886"/>
                  </a:lnTo>
                  <a:lnTo>
                    <a:pt x="59207" y="71616"/>
                  </a:lnTo>
                  <a:lnTo>
                    <a:pt x="49621" y="83379"/>
                  </a:lnTo>
                  <a:lnTo>
                    <a:pt x="17450" y="1071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75" name="SMARTInkShape-Group284"/>
          <p:cNvGrpSpPr/>
          <p:nvPr/>
        </p:nvGrpSpPr>
        <p:grpSpPr>
          <a:xfrm>
            <a:off x="6259711" y="3616523"/>
            <a:ext cx="2204003" cy="370949"/>
            <a:chOff x="6259711" y="3616523"/>
            <a:chExt cx="2204003" cy="370949"/>
          </a:xfrm>
        </p:grpSpPr>
        <p:sp>
          <p:nvSpPr>
            <p:cNvPr id="2254" name="SMARTInkShape-1463"/>
            <p:cNvSpPr/>
            <p:nvPr/>
          </p:nvSpPr>
          <p:spPr>
            <a:xfrm>
              <a:off x="7117329" y="3830836"/>
              <a:ext cx="62141" cy="80331"/>
            </a:xfrm>
            <a:custGeom>
              <a:avLst/>
              <a:gdLst/>
              <a:ahLst/>
              <a:cxnLst/>
              <a:rect l="0" t="0" r="0" b="0"/>
              <a:pathLst>
                <a:path w="62141" h="80331">
                  <a:moveTo>
                    <a:pt x="8562" y="17859"/>
                  </a:moveTo>
                  <a:lnTo>
                    <a:pt x="8562" y="22600"/>
                  </a:lnTo>
                  <a:lnTo>
                    <a:pt x="7569" y="23996"/>
                  </a:lnTo>
                  <a:lnTo>
                    <a:pt x="5916" y="24927"/>
                  </a:lnTo>
                  <a:lnTo>
                    <a:pt x="3821" y="25548"/>
                  </a:lnTo>
                  <a:lnTo>
                    <a:pt x="2425" y="26954"/>
                  </a:lnTo>
                  <a:lnTo>
                    <a:pt x="873" y="31162"/>
                  </a:lnTo>
                  <a:lnTo>
                    <a:pt x="0" y="39109"/>
                  </a:lnTo>
                  <a:lnTo>
                    <a:pt x="7353" y="64279"/>
                  </a:lnTo>
                  <a:lnTo>
                    <a:pt x="8748" y="66665"/>
                  </a:lnTo>
                  <a:lnTo>
                    <a:pt x="10670" y="68256"/>
                  </a:lnTo>
                  <a:lnTo>
                    <a:pt x="15452" y="71016"/>
                  </a:lnTo>
                  <a:lnTo>
                    <a:pt x="23722" y="77155"/>
                  </a:lnTo>
                  <a:lnTo>
                    <a:pt x="33624" y="79944"/>
                  </a:lnTo>
                  <a:lnTo>
                    <a:pt x="42887" y="80330"/>
                  </a:lnTo>
                  <a:lnTo>
                    <a:pt x="43352" y="79350"/>
                  </a:lnTo>
                  <a:lnTo>
                    <a:pt x="43868" y="75615"/>
                  </a:lnTo>
                  <a:lnTo>
                    <a:pt x="44997" y="74223"/>
                  </a:lnTo>
                  <a:lnTo>
                    <a:pt x="48899" y="72675"/>
                  </a:lnTo>
                  <a:lnTo>
                    <a:pt x="50336" y="70279"/>
                  </a:lnTo>
                  <a:lnTo>
                    <a:pt x="52832" y="51429"/>
                  </a:lnTo>
                  <a:lnTo>
                    <a:pt x="54128" y="32722"/>
                  </a:lnTo>
                  <a:lnTo>
                    <a:pt x="60889" y="15272"/>
                  </a:lnTo>
                  <a:lnTo>
                    <a:pt x="6214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5" name="SMARTInkShape-1464"/>
            <p:cNvSpPr/>
            <p:nvPr/>
          </p:nvSpPr>
          <p:spPr>
            <a:xfrm>
              <a:off x="6491893" y="3786188"/>
              <a:ext cx="97724" cy="151805"/>
            </a:xfrm>
            <a:custGeom>
              <a:avLst/>
              <a:gdLst/>
              <a:ahLst/>
              <a:cxnLst/>
              <a:rect l="0" t="0" r="0" b="0"/>
              <a:pathLst>
                <a:path w="97724" h="151805">
                  <a:moveTo>
                    <a:pt x="26779" y="0"/>
                  </a:moveTo>
                  <a:lnTo>
                    <a:pt x="18217" y="0"/>
                  </a:lnTo>
                  <a:lnTo>
                    <a:pt x="13218" y="4740"/>
                  </a:lnTo>
                  <a:lnTo>
                    <a:pt x="10829" y="9713"/>
                  </a:lnTo>
                  <a:lnTo>
                    <a:pt x="8179" y="23915"/>
                  </a:lnTo>
                  <a:lnTo>
                    <a:pt x="1901" y="35738"/>
                  </a:lnTo>
                  <a:lnTo>
                    <a:pt x="0" y="53423"/>
                  </a:lnTo>
                  <a:lnTo>
                    <a:pt x="13293" y="53574"/>
                  </a:lnTo>
                  <a:lnTo>
                    <a:pt x="47283" y="45016"/>
                  </a:lnTo>
                  <a:lnTo>
                    <a:pt x="73133" y="52369"/>
                  </a:lnTo>
                  <a:lnTo>
                    <a:pt x="75542" y="53764"/>
                  </a:lnTo>
                  <a:lnTo>
                    <a:pt x="77146" y="55686"/>
                  </a:lnTo>
                  <a:lnTo>
                    <a:pt x="79922" y="60468"/>
                  </a:lnTo>
                  <a:lnTo>
                    <a:pt x="84463" y="65901"/>
                  </a:lnTo>
                  <a:lnTo>
                    <a:pt x="89788" y="68976"/>
                  </a:lnTo>
                  <a:lnTo>
                    <a:pt x="92598" y="69796"/>
                  </a:lnTo>
                  <a:lnTo>
                    <a:pt x="94471" y="72328"/>
                  </a:lnTo>
                  <a:lnTo>
                    <a:pt x="97106" y="84379"/>
                  </a:lnTo>
                  <a:lnTo>
                    <a:pt x="97723" y="91410"/>
                  </a:lnTo>
                  <a:lnTo>
                    <a:pt x="95351" y="97843"/>
                  </a:lnTo>
                  <a:lnTo>
                    <a:pt x="93330" y="100947"/>
                  </a:lnTo>
                  <a:lnTo>
                    <a:pt x="87174" y="123120"/>
                  </a:lnTo>
                  <a:lnTo>
                    <a:pt x="76963" y="136547"/>
                  </a:lnTo>
                  <a:lnTo>
                    <a:pt x="63587" y="145740"/>
                  </a:lnTo>
                  <a:lnTo>
                    <a:pt x="51796" y="150007"/>
                  </a:lnTo>
                  <a:lnTo>
                    <a:pt x="35709"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6" name="SMARTInkShape-1465"/>
            <p:cNvSpPr/>
            <p:nvPr/>
          </p:nvSpPr>
          <p:spPr>
            <a:xfrm>
              <a:off x="6259711" y="3759398"/>
              <a:ext cx="8931" cy="169666"/>
            </a:xfrm>
            <a:custGeom>
              <a:avLst/>
              <a:gdLst/>
              <a:ahLst/>
              <a:cxnLst/>
              <a:rect l="0" t="0" r="0" b="0"/>
              <a:pathLst>
                <a:path w="8931" h="169666">
                  <a:moveTo>
                    <a:pt x="8930" y="0"/>
                  </a:moveTo>
                  <a:lnTo>
                    <a:pt x="108" y="0"/>
                  </a:lnTo>
                  <a:lnTo>
                    <a:pt x="0" y="42673"/>
                  </a:lnTo>
                  <a:lnTo>
                    <a:pt x="0" y="86476"/>
                  </a:lnTo>
                  <a:lnTo>
                    <a:pt x="0" y="128002"/>
                  </a:lnTo>
                  <a:lnTo>
                    <a:pt x="0" y="1696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7" name="SMARTInkShape-1466"/>
            <p:cNvSpPr/>
            <p:nvPr/>
          </p:nvSpPr>
          <p:spPr>
            <a:xfrm>
              <a:off x="6956759" y="3821906"/>
              <a:ext cx="106625" cy="138467"/>
            </a:xfrm>
            <a:custGeom>
              <a:avLst/>
              <a:gdLst/>
              <a:ahLst/>
              <a:cxnLst/>
              <a:rect l="0" t="0" r="0" b="0"/>
              <a:pathLst>
                <a:path w="106625" h="138467">
                  <a:moveTo>
                    <a:pt x="106624" y="0"/>
                  </a:moveTo>
                  <a:lnTo>
                    <a:pt x="69047" y="0"/>
                  </a:lnTo>
                  <a:lnTo>
                    <a:pt x="62472" y="2646"/>
                  </a:lnTo>
                  <a:lnTo>
                    <a:pt x="36428" y="25732"/>
                  </a:lnTo>
                  <a:lnTo>
                    <a:pt x="11621" y="65597"/>
                  </a:lnTo>
                  <a:lnTo>
                    <a:pt x="3510" y="83377"/>
                  </a:lnTo>
                  <a:lnTo>
                    <a:pt x="0" y="108373"/>
                  </a:lnTo>
                  <a:lnTo>
                    <a:pt x="7204" y="130786"/>
                  </a:lnTo>
                  <a:lnTo>
                    <a:pt x="12785" y="137750"/>
                  </a:lnTo>
                  <a:lnTo>
                    <a:pt x="15291" y="138466"/>
                  </a:lnTo>
                  <a:lnTo>
                    <a:pt x="17953" y="137952"/>
                  </a:lnTo>
                  <a:lnTo>
                    <a:pt x="23558" y="135726"/>
                  </a:lnTo>
                  <a:lnTo>
                    <a:pt x="29357" y="134737"/>
                  </a:lnTo>
                  <a:lnTo>
                    <a:pt x="51201" y="117268"/>
                  </a:lnTo>
                  <a:lnTo>
                    <a:pt x="61428" y="104861"/>
                  </a:lnTo>
                  <a:lnTo>
                    <a:pt x="75794" y="83225"/>
                  </a:lnTo>
                  <a:lnTo>
                    <a:pt x="81683" y="64542"/>
                  </a:lnTo>
                  <a:lnTo>
                    <a:pt x="84043" y="60888"/>
                  </a:lnTo>
                  <a:lnTo>
                    <a:pt x="87366" y="46263"/>
                  </a:lnTo>
                  <a:lnTo>
                    <a:pt x="88754" y="26979"/>
                  </a:lnTo>
                  <a:lnTo>
                    <a:pt x="88764" y="65940"/>
                  </a:lnTo>
                  <a:lnTo>
                    <a:pt x="89757" y="95106"/>
                  </a:lnTo>
                  <a:lnTo>
                    <a:pt x="97694"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8" name="SMARTInkShape-1467"/>
            <p:cNvSpPr/>
            <p:nvPr/>
          </p:nvSpPr>
          <p:spPr>
            <a:xfrm>
              <a:off x="6786563" y="3705972"/>
              <a:ext cx="169508" cy="232021"/>
            </a:xfrm>
            <a:custGeom>
              <a:avLst/>
              <a:gdLst/>
              <a:ahLst/>
              <a:cxnLst/>
              <a:rect l="0" t="0" r="0" b="0"/>
              <a:pathLst>
                <a:path w="169508" h="232021">
                  <a:moveTo>
                    <a:pt x="0" y="35567"/>
                  </a:moveTo>
                  <a:lnTo>
                    <a:pt x="0" y="22265"/>
                  </a:lnTo>
                  <a:lnTo>
                    <a:pt x="2645" y="17088"/>
                  </a:lnTo>
                  <a:lnTo>
                    <a:pt x="12428" y="5679"/>
                  </a:lnTo>
                  <a:lnTo>
                    <a:pt x="20737" y="2440"/>
                  </a:lnTo>
                  <a:lnTo>
                    <a:pt x="59699" y="0"/>
                  </a:lnTo>
                  <a:lnTo>
                    <a:pt x="83377" y="7008"/>
                  </a:lnTo>
                  <a:lnTo>
                    <a:pt x="102205" y="14096"/>
                  </a:lnTo>
                  <a:lnTo>
                    <a:pt x="129440" y="19640"/>
                  </a:lnTo>
                  <a:lnTo>
                    <a:pt x="144961" y="29996"/>
                  </a:lnTo>
                  <a:lnTo>
                    <a:pt x="157581" y="42588"/>
                  </a:lnTo>
                  <a:lnTo>
                    <a:pt x="165643" y="56609"/>
                  </a:lnTo>
                  <a:lnTo>
                    <a:pt x="168472" y="68481"/>
                  </a:lnTo>
                  <a:lnTo>
                    <a:pt x="169507" y="95513"/>
                  </a:lnTo>
                  <a:lnTo>
                    <a:pt x="162504" y="118993"/>
                  </a:lnTo>
                  <a:lnTo>
                    <a:pt x="142803" y="160588"/>
                  </a:lnTo>
                  <a:lnTo>
                    <a:pt x="135897" y="171499"/>
                  </a:lnTo>
                  <a:lnTo>
                    <a:pt x="104820" y="198121"/>
                  </a:lnTo>
                  <a:lnTo>
                    <a:pt x="60476" y="224510"/>
                  </a:lnTo>
                  <a:lnTo>
                    <a:pt x="46692" y="229795"/>
                  </a:lnTo>
                  <a:lnTo>
                    <a:pt x="17859" y="2320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9" name="SMARTInkShape-1468"/>
            <p:cNvSpPr/>
            <p:nvPr/>
          </p:nvSpPr>
          <p:spPr>
            <a:xfrm>
              <a:off x="6491883" y="3768328"/>
              <a:ext cx="89298" cy="8931"/>
            </a:xfrm>
            <a:custGeom>
              <a:avLst/>
              <a:gdLst/>
              <a:ahLst/>
              <a:cxnLst/>
              <a:rect l="0" t="0" r="0" b="0"/>
              <a:pathLst>
                <a:path w="89298" h="8931">
                  <a:moveTo>
                    <a:pt x="0" y="8930"/>
                  </a:moveTo>
                  <a:lnTo>
                    <a:pt x="0" y="368"/>
                  </a:lnTo>
                  <a:lnTo>
                    <a:pt x="42673" y="1"/>
                  </a:lnTo>
                  <a:lnTo>
                    <a:pt x="8929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0" name="SMARTInkShape-1469"/>
            <p:cNvSpPr/>
            <p:nvPr/>
          </p:nvSpPr>
          <p:spPr>
            <a:xfrm>
              <a:off x="6813352" y="3759398"/>
              <a:ext cx="17860" cy="169666"/>
            </a:xfrm>
            <a:custGeom>
              <a:avLst/>
              <a:gdLst/>
              <a:ahLst/>
              <a:cxnLst/>
              <a:rect l="0" t="0" r="0" b="0"/>
              <a:pathLst>
                <a:path w="17860" h="169666">
                  <a:moveTo>
                    <a:pt x="17859" y="0"/>
                  </a:moveTo>
                  <a:lnTo>
                    <a:pt x="10170" y="0"/>
                  </a:lnTo>
                  <a:lnTo>
                    <a:pt x="9756" y="993"/>
                  </a:lnTo>
                  <a:lnTo>
                    <a:pt x="6332" y="20738"/>
                  </a:lnTo>
                  <a:lnTo>
                    <a:pt x="2814" y="32037"/>
                  </a:lnTo>
                  <a:lnTo>
                    <a:pt x="370" y="72129"/>
                  </a:lnTo>
                  <a:lnTo>
                    <a:pt x="48" y="113531"/>
                  </a:lnTo>
                  <a:lnTo>
                    <a:pt x="3" y="157609"/>
                  </a:lnTo>
                  <a:lnTo>
                    <a:pt x="0" y="1696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1" name="SMARTInkShape-1470"/>
            <p:cNvSpPr/>
            <p:nvPr/>
          </p:nvSpPr>
          <p:spPr>
            <a:xfrm>
              <a:off x="8412083" y="3770121"/>
              <a:ext cx="51631" cy="45474"/>
            </a:xfrm>
            <a:custGeom>
              <a:avLst/>
              <a:gdLst/>
              <a:ahLst/>
              <a:cxnLst/>
              <a:rect l="0" t="0" r="0" b="0"/>
              <a:pathLst>
                <a:path w="51631" h="45474">
                  <a:moveTo>
                    <a:pt x="0" y="42856"/>
                  </a:moveTo>
                  <a:lnTo>
                    <a:pt x="670" y="30464"/>
                  </a:lnTo>
                  <a:lnTo>
                    <a:pt x="6811" y="19781"/>
                  </a:lnTo>
                  <a:lnTo>
                    <a:pt x="13921" y="10332"/>
                  </a:lnTo>
                  <a:lnTo>
                    <a:pt x="15933" y="4257"/>
                  </a:lnTo>
                  <a:lnTo>
                    <a:pt x="17461" y="2241"/>
                  </a:lnTo>
                  <a:lnTo>
                    <a:pt x="21805" y="0"/>
                  </a:lnTo>
                  <a:lnTo>
                    <a:pt x="23362" y="395"/>
                  </a:lnTo>
                  <a:lnTo>
                    <a:pt x="24398" y="1650"/>
                  </a:lnTo>
                  <a:lnTo>
                    <a:pt x="25089" y="3479"/>
                  </a:lnTo>
                  <a:lnTo>
                    <a:pt x="26542" y="4698"/>
                  </a:lnTo>
                  <a:lnTo>
                    <a:pt x="30803" y="6053"/>
                  </a:lnTo>
                  <a:lnTo>
                    <a:pt x="36003" y="11947"/>
                  </a:lnTo>
                  <a:lnTo>
                    <a:pt x="40630" y="20189"/>
                  </a:lnTo>
                  <a:lnTo>
                    <a:pt x="44226" y="30407"/>
                  </a:lnTo>
                  <a:lnTo>
                    <a:pt x="50143" y="39718"/>
                  </a:lnTo>
                  <a:lnTo>
                    <a:pt x="51630" y="454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2" name="SMARTInkShape-1471"/>
            <p:cNvSpPr/>
            <p:nvPr/>
          </p:nvSpPr>
          <p:spPr>
            <a:xfrm>
              <a:off x="8268891" y="3622964"/>
              <a:ext cx="151391" cy="190014"/>
            </a:xfrm>
            <a:custGeom>
              <a:avLst/>
              <a:gdLst/>
              <a:ahLst/>
              <a:cxnLst/>
              <a:rect l="0" t="0" r="0" b="0"/>
              <a:pathLst>
                <a:path w="151391" h="190014">
                  <a:moveTo>
                    <a:pt x="0" y="100716"/>
                  </a:moveTo>
                  <a:lnTo>
                    <a:pt x="0" y="109278"/>
                  </a:lnTo>
                  <a:lnTo>
                    <a:pt x="4740" y="114277"/>
                  </a:lnTo>
                  <a:lnTo>
                    <a:pt x="12359" y="116665"/>
                  </a:lnTo>
                  <a:lnTo>
                    <a:pt x="50803" y="118463"/>
                  </a:lnTo>
                  <a:lnTo>
                    <a:pt x="68519" y="113802"/>
                  </a:lnTo>
                  <a:lnTo>
                    <a:pt x="81598" y="106136"/>
                  </a:lnTo>
                  <a:lnTo>
                    <a:pt x="112180" y="76707"/>
                  </a:lnTo>
                  <a:lnTo>
                    <a:pt x="136886" y="39819"/>
                  </a:lnTo>
                  <a:lnTo>
                    <a:pt x="150407" y="0"/>
                  </a:lnTo>
                  <a:lnTo>
                    <a:pt x="150873" y="830"/>
                  </a:lnTo>
                  <a:lnTo>
                    <a:pt x="151390" y="9689"/>
                  </a:lnTo>
                  <a:lnTo>
                    <a:pt x="144681" y="46310"/>
                  </a:lnTo>
                  <a:lnTo>
                    <a:pt x="143411" y="87903"/>
                  </a:lnTo>
                  <a:lnTo>
                    <a:pt x="143113" y="118834"/>
                  </a:lnTo>
                  <a:lnTo>
                    <a:pt x="142945" y="156575"/>
                  </a:lnTo>
                  <a:lnTo>
                    <a:pt x="141904" y="180215"/>
                  </a:lnTo>
                  <a:lnTo>
                    <a:pt x="138698" y="19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3" name="SMARTInkShape-1472"/>
            <p:cNvSpPr/>
            <p:nvPr/>
          </p:nvSpPr>
          <p:spPr>
            <a:xfrm>
              <a:off x="8322470" y="3643313"/>
              <a:ext cx="8929" cy="180853"/>
            </a:xfrm>
            <a:custGeom>
              <a:avLst/>
              <a:gdLst/>
              <a:ahLst/>
              <a:cxnLst/>
              <a:rect l="0" t="0" r="0" b="0"/>
              <a:pathLst>
                <a:path w="8929" h="180853">
                  <a:moveTo>
                    <a:pt x="8928" y="0"/>
                  </a:moveTo>
                  <a:lnTo>
                    <a:pt x="8928" y="4740"/>
                  </a:lnTo>
                  <a:lnTo>
                    <a:pt x="826" y="39147"/>
                  </a:lnTo>
                  <a:lnTo>
                    <a:pt x="72" y="81582"/>
                  </a:lnTo>
                  <a:lnTo>
                    <a:pt x="9" y="120435"/>
                  </a:lnTo>
                  <a:lnTo>
                    <a:pt x="0" y="160565"/>
                  </a:lnTo>
                  <a:lnTo>
                    <a:pt x="4042" y="1808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4" name="SMARTInkShape-1473"/>
            <p:cNvSpPr/>
            <p:nvPr/>
          </p:nvSpPr>
          <p:spPr>
            <a:xfrm>
              <a:off x="6340082" y="3786191"/>
              <a:ext cx="98224" cy="133943"/>
            </a:xfrm>
            <a:custGeom>
              <a:avLst/>
              <a:gdLst/>
              <a:ahLst/>
              <a:cxnLst/>
              <a:rect l="0" t="0" r="0" b="0"/>
              <a:pathLst>
                <a:path w="98224" h="133943">
                  <a:moveTo>
                    <a:pt x="62504" y="17856"/>
                  </a:moveTo>
                  <a:lnTo>
                    <a:pt x="62504" y="4554"/>
                  </a:lnTo>
                  <a:lnTo>
                    <a:pt x="61512" y="3034"/>
                  </a:lnTo>
                  <a:lnTo>
                    <a:pt x="59858" y="2022"/>
                  </a:lnTo>
                  <a:lnTo>
                    <a:pt x="53410" y="263"/>
                  </a:lnTo>
                  <a:lnTo>
                    <a:pt x="23772" y="0"/>
                  </a:lnTo>
                  <a:lnTo>
                    <a:pt x="17839" y="2644"/>
                  </a:lnTo>
                  <a:lnTo>
                    <a:pt x="4707" y="13299"/>
                  </a:lnTo>
                  <a:lnTo>
                    <a:pt x="2090" y="18476"/>
                  </a:lnTo>
                  <a:lnTo>
                    <a:pt x="181" y="35770"/>
                  </a:lnTo>
                  <a:lnTo>
                    <a:pt x="0" y="65482"/>
                  </a:lnTo>
                  <a:lnTo>
                    <a:pt x="990" y="67466"/>
                  </a:lnTo>
                  <a:lnTo>
                    <a:pt x="2643" y="68788"/>
                  </a:lnTo>
                  <a:lnTo>
                    <a:pt x="7126" y="70258"/>
                  </a:lnTo>
                  <a:lnTo>
                    <a:pt x="12425" y="70912"/>
                  </a:lnTo>
                  <a:lnTo>
                    <a:pt x="14236" y="72078"/>
                  </a:lnTo>
                  <a:lnTo>
                    <a:pt x="15442" y="73847"/>
                  </a:lnTo>
                  <a:lnTo>
                    <a:pt x="16246" y="76020"/>
                  </a:lnTo>
                  <a:lnTo>
                    <a:pt x="17775" y="76476"/>
                  </a:lnTo>
                  <a:lnTo>
                    <a:pt x="19786" y="75787"/>
                  </a:lnTo>
                  <a:lnTo>
                    <a:pt x="24667" y="73369"/>
                  </a:lnTo>
                  <a:lnTo>
                    <a:pt x="32993" y="71015"/>
                  </a:lnTo>
                  <a:lnTo>
                    <a:pt x="65484" y="41629"/>
                  </a:lnTo>
                  <a:lnTo>
                    <a:pt x="68789" y="33052"/>
                  </a:lnTo>
                  <a:lnTo>
                    <a:pt x="71251" y="23618"/>
                  </a:lnTo>
                  <a:lnTo>
                    <a:pt x="78967" y="11057"/>
                  </a:lnTo>
                  <a:lnTo>
                    <a:pt x="89173" y="122"/>
                  </a:lnTo>
                  <a:lnTo>
                    <a:pt x="89292" y="42804"/>
                  </a:lnTo>
                  <a:lnTo>
                    <a:pt x="89293" y="82410"/>
                  </a:lnTo>
                  <a:lnTo>
                    <a:pt x="89293" y="118940"/>
                  </a:lnTo>
                  <a:lnTo>
                    <a:pt x="90285" y="120964"/>
                  </a:lnTo>
                  <a:lnTo>
                    <a:pt x="91939" y="122313"/>
                  </a:lnTo>
                  <a:lnTo>
                    <a:pt x="94033" y="123213"/>
                  </a:lnTo>
                  <a:lnTo>
                    <a:pt x="95430" y="124805"/>
                  </a:lnTo>
                  <a:lnTo>
                    <a:pt x="98223" y="1339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5" name="SMARTInkShape-1474"/>
            <p:cNvSpPr/>
            <p:nvPr/>
          </p:nvSpPr>
          <p:spPr>
            <a:xfrm>
              <a:off x="8147985" y="3759398"/>
              <a:ext cx="76258" cy="88765"/>
            </a:xfrm>
            <a:custGeom>
              <a:avLst/>
              <a:gdLst/>
              <a:ahLst/>
              <a:cxnLst/>
              <a:rect l="0" t="0" r="0" b="0"/>
              <a:pathLst>
                <a:path w="76258" h="88765">
                  <a:moveTo>
                    <a:pt x="40538" y="0"/>
                  </a:moveTo>
                  <a:lnTo>
                    <a:pt x="24029" y="16510"/>
                  </a:lnTo>
                  <a:lnTo>
                    <a:pt x="8519" y="42106"/>
                  </a:lnTo>
                  <a:lnTo>
                    <a:pt x="2904" y="60536"/>
                  </a:lnTo>
                  <a:lnTo>
                    <a:pt x="566" y="64170"/>
                  </a:lnTo>
                  <a:lnTo>
                    <a:pt x="0" y="67585"/>
                  </a:lnTo>
                  <a:lnTo>
                    <a:pt x="615" y="70853"/>
                  </a:lnTo>
                  <a:lnTo>
                    <a:pt x="3574" y="80194"/>
                  </a:lnTo>
                  <a:lnTo>
                    <a:pt x="4574" y="87499"/>
                  </a:lnTo>
                  <a:lnTo>
                    <a:pt x="5648" y="88099"/>
                  </a:lnTo>
                  <a:lnTo>
                    <a:pt x="9488" y="88764"/>
                  </a:lnTo>
                  <a:lnTo>
                    <a:pt x="10908" y="87950"/>
                  </a:lnTo>
                  <a:lnTo>
                    <a:pt x="11855" y="86415"/>
                  </a:lnTo>
                  <a:lnTo>
                    <a:pt x="12487" y="84399"/>
                  </a:lnTo>
                  <a:lnTo>
                    <a:pt x="20651" y="71185"/>
                  </a:lnTo>
                  <a:lnTo>
                    <a:pt x="21327" y="68292"/>
                  </a:lnTo>
                  <a:lnTo>
                    <a:pt x="29569" y="53556"/>
                  </a:lnTo>
                  <a:lnTo>
                    <a:pt x="30249" y="50587"/>
                  </a:lnTo>
                  <a:lnTo>
                    <a:pt x="38498" y="35717"/>
                  </a:lnTo>
                  <a:lnTo>
                    <a:pt x="39178" y="32741"/>
                  </a:lnTo>
                  <a:lnTo>
                    <a:pt x="49065" y="18382"/>
                  </a:lnTo>
                  <a:lnTo>
                    <a:pt x="54090" y="18015"/>
                  </a:lnTo>
                  <a:lnTo>
                    <a:pt x="55525" y="18955"/>
                  </a:lnTo>
                  <a:lnTo>
                    <a:pt x="56483" y="20574"/>
                  </a:lnTo>
                  <a:lnTo>
                    <a:pt x="57831" y="27594"/>
                  </a:lnTo>
                  <a:lnTo>
                    <a:pt x="58020" y="30302"/>
                  </a:lnTo>
                  <a:lnTo>
                    <a:pt x="60875" y="35958"/>
                  </a:lnTo>
                  <a:lnTo>
                    <a:pt x="64459" y="41778"/>
                  </a:lnTo>
                  <a:lnTo>
                    <a:pt x="66053" y="47673"/>
                  </a:lnTo>
                  <a:lnTo>
                    <a:pt x="67470" y="49641"/>
                  </a:lnTo>
                  <a:lnTo>
                    <a:pt x="69407" y="50954"/>
                  </a:lnTo>
                  <a:lnTo>
                    <a:pt x="76257" y="535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6" name="SMARTInkShape-1475"/>
            <p:cNvSpPr/>
            <p:nvPr/>
          </p:nvSpPr>
          <p:spPr>
            <a:xfrm>
              <a:off x="8072438" y="3723680"/>
              <a:ext cx="1" cy="17860"/>
            </a:xfrm>
            <a:custGeom>
              <a:avLst/>
              <a:gdLst/>
              <a:ahLst/>
              <a:cxnLst/>
              <a:rect l="0" t="0" r="0" b="0"/>
              <a:pathLst>
                <a:path w="1" h="17860">
                  <a:moveTo>
                    <a:pt x="0" y="0"/>
                  </a:moveTo>
                  <a:lnTo>
                    <a:pt x="0"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7" name="SMARTInkShape-1476"/>
            <p:cNvSpPr/>
            <p:nvPr/>
          </p:nvSpPr>
          <p:spPr>
            <a:xfrm>
              <a:off x="8090297" y="3786188"/>
              <a:ext cx="8931" cy="62508"/>
            </a:xfrm>
            <a:custGeom>
              <a:avLst/>
              <a:gdLst/>
              <a:ahLst/>
              <a:cxnLst/>
              <a:rect l="0" t="0" r="0" b="0"/>
              <a:pathLst>
                <a:path w="8931" h="62508">
                  <a:moveTo>
                    <a:pt x="8930" y="0"/>
                  </a:moveTo>
                  <a:lnTo>
                    <a:pt x="8930" y="4740"/>
                  </a:lnTo>
                  <a:lnTo>
                    <a:pt x="7937" y="6136"/>
                  </a:lnTo>
                  <a:lnTo>
                    <a:pt x="6284" y="7067"/>
                  </a:lnTo>
                  <a:lnTo>
                    <a:pt x="4189" y="7688"/>
                  </a:lnTo>
                  <a:lnTo>
                    <a:pt x="2793" y="9094"/>
                  </a:lnTo>
                  <a:lnTo>
                    <a:pt x="1241" y="13302"/>
                  </a:lnTo>
                  <a:lnTo>
                    <a:pt x="0" y="625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8" name="SMARTInkShape-1477"/>
            <p:cNvSpPr/>
            <p:nvPr/>
          </p:nvSpPr>
          <p:spPr>
            <a:xfrm>
              <a:off x="8027789" y="3643313"/>
              <a:ext cx="17860" cy="214313"/>
            </a:xfrm>
            <a:custGeom>
              <a:avLst/>
              <a:gdLst/>
              <a:ahLst/>
              <a:cxnLst/>
              <a:rect l="0" t="0" r="0" b="0"/>
              <a:pathLst>
                <a:path w="17860" h="214313">
                  <a:moveTo>
                    <a:pt x="17859" y="0"/>
                  </a:moveTo>
                  <a:lnTo>
                    <a:pt x="13119" y="4740"/>
                  </a:lnTo>
                  <a:lnTo>
                    <a:pt x="12715" y="7129"/>
                  </a:lnTo>
                  <a:lnTo>
                    <a:pt x="13438" y="9713"/>
                  </a:lnTo>
                  <a:lnTo>
                    <a:pt x="14912" y="12428"/>
                  </a:lnTo>
                  <a:lnTo>
                    <a:pt x="13903" y="20737"/>
                  </a:lnTo>
                  <a:lnTo>
                    <a:pt x="10403" y="36571"/>
                  </a:lnTo>
                  <a:lnTo>
                    <a:pt x="9124" y="72725"/>
                  </a:lnTo>
                  <a:lnTo>
                    <a:pt x="6322" y="107410"/>
                  </a:lnTo>
                  <a:lnTo>
                    <a:pt x="833" y="145701"/>
                  </a:lnTo>
                  <a:lnTo>
                    <a:pt x="49" y="188766"/>
                  </a:lnTo>
                  <a:lnTo>
                    <a:pt x="0"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9" name="SMARTInkShape-1478"/>
            <p:cNvSpPr/>
            <p:nvPr/>
          </p:nvSpPr>
          <p:spPr>
            <a:xfrm>
              <a:off x="7956352" y="3759398"/>
              <a:ext cx="26754" cy="71023"/>
            </a:xfrm>
            <a:custGeom>
              <a:avLst/>
              <a:gdLst/>
              <a:ahLst/>
              <a:cxnLst/>
              <a:rect l="0" t="0" r="0" b="0"/>
              <a:pathLst>
                <a:path w="26754" h="71023">
                  <a:moveTo>
                    <a:pt x="8929" y="17860"/>
                  </a:moveTo>
                  <a:lnTo>
                    <a:pt x="8929" y="22600"/>
                  </a:lnTo>
                  <a:lnTo>
                    <a:pt x="551" y="53096"/>
                  </a:lnTo>
                  <a:lnTo>
                    <a:pt x="368" y="56233"/>
                  </a:lnTo>
                  <a:lnTo>
                    <a:pt x="1237" y="58325"/>
                  </a:lnTo>
                  <a:lnTo>
                    <a:pt x="2809" y="59719"/>
                  </a:lnTo>
                  <a:lnTo>
                    <a:pt x="4849" y="60649"/>
                  </a:lnTo>
                  <a:lnTo>
                    <a:pt x="6209" y="62261"/>
                  </a:lnTo>
                  <a:lnTo>
                    <a:pt x="8571" y="70033"/>
                  </a:lnTo>
                  <a:lnTo>
                    <a:pt x="11416" y="70814"/>
                  </a:lnTo>
                  <a:lnTo>
                    <a:pt x="13564" y="71022"/>
                  </a:lnTo>
                  <a:lnTo>
                    <a:pt x="14996" y="70168"/>
                  </a:lnTo>
                  <a:lnTo>
                    <a:pt x="15951" y="68607"/>
                  </a:lnTo>
                  <a:lnTo>
                    <a:pt x="16586" y="66574"/>
                  </a:lnTo>
                  <a:lnTo>
                    <a:pt x="18002" y="65219"/>
                  </a:lnTo>
                  <a:lnTo>
                    <a:pt x="22223" y="63713"/>
                  </a:lnTo>
                  <a:lnTo>
                    <a:pt x="23745" y="62319"/>
                  </a:lnTo>
                  <a:lnTo>
                    <a:pt x="25436" y="58125"/>
                  </a:lnTo>
                  <a:lnTo>
                    <a:pt x="26753" y="32706"/>
                  </a:lnTo>
                  <a:lnTo>
                    <a:pt x="24127" y="26773"/>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0" name="SMARTInkShape-1479"/>
            <p:cNvSpPr/>
            <p:nvPr/>
          </p:nvSpPr>
          <p:spPr>
            <a:xfrm>
              <a:off x="7786843" y="3616523"/>
              <a:ext cx="142721" cy="263756"/>
            </a:xfrm>
            <a:custGeom>
              <a:avLst/>
              <a:gdLst/>
              <a:ahLst/>
              <a:cxnLst/>
              <a:rect l="0" t="0" r="0" b="0"/>
              <a:pathLst>
                <a:path w="142721" h="263756">
                  <a:moveTo>
                    <a:pt x="142720" y="0"/>
                  </a:moveTo>
                  <a:lnTo>
                    <a:pt x="137979" y="0"/>
                  </a:lnTo>
                  <a:lnTo>
                    <a:pt x="133006" y="2646"/>
                  </a:lnTo>
                  <a:lnTo>
                    <a:pt x="127489" y="6137"/>
                  </a:lnTo>
                  <a:lnTo>
                    <a:pt x="118804" y="9095"/>
                  </a:lnTo>
                  <a:lnTo>
                    <a:pt x="78475" y="38732"/>
                  </a:lnTo>
                  <a:lnTo>
                    <a:pt x="42790" y="81736"/>
                  </a:lnTo>
                  <a:lnTo>
                    <a:pt x="17753" y="125185"/>
                  </a:lnTo>
                  <a:lnTo>
                    <a:pt x="3819" y="154804"/>
                  </a:lnTo>
                  <a:lnTo>
                    <a:pt x="0" y="194719"/>
                  </a:lnTo>
                  <a:lnTo>
                    <a:pt x="867" y="216543"/>
                  </a:lnTo>
                  <a:lnTo>
                    <a:pt x="6982" y="228093"/>
                  </a:lnTo>
                  <a:lnTo>
                    <a:pt x="29656" y="252965"/>
                  </a:lnTo>
                  <a:lnTo>
                    <a:pt x="35583" y="256296"/>
                  </a:lnTo>
                  <a:lnTo>
                    <a:pt x="41526" y="258769"/>
                  </a:lnTo>
                  <a:lnTo>
                    <a:pt x="47473" y="263175"/>
                  </a:lnTo>
                  <a:lnTo>
                    <a:pt x="51441" y="263755"/>
                  </a:lnTo>
                  <a:lnTo>
                    <a:pt x="73018" y="259788"/>
                  </a:lnTo>
                  <a:lnTo>
                    <a:pt x="79661" y="256683"/>
                  </a:lnTo>
                  <a:lnTo>
                    <a:pt x="118530" y="229156"/>
                  </a:lnTo>
                  <a:lnTo>
                    <a:pt x="122047" y="223225"/>
                  </a:lnTo>
                  <a:lnTo>
                    <a:pt x="124602" y="217282"/>
                  </a:lnTo>
                  <a:lnTo>
                    <a:pt x="130626" y="208357"/>
                  </a:lnTo>
                  <a:lnTo>
                    <a:pt x="132853" y="199429"/>
                  </a:lnTo>
                  <a:lnTo>
                    <a:pt x="133667" y="189288"/>
                  </a:lnTo>
                  <a:lnTo>
                    <a:pt x="129013" y="183306"/>
                  </a:lnTo>
                  <a:lnTo>
                    <a:pt x="124059" y="180688"/>
                  </a:lnTo>
                  <a:lnTo>
                    <a:pt x="121350" y="179990"/>
                  </a:lnTo>
                  <a:lnTo>
                    <a:pt x="112796" y="174267"/>
                  </a:lnTo>
                  <a:lnTo>
                    <a:pt x="109872" y="173725"/>
                  </a:lnTo>
                  <a:lnTo>
                    <a:pt x="106930" y="174356"/>
                  </a:lnTo>
                  <a:lnTo>
                    <a:pt x="100024" y="176711"/>
                  </a:lnTo>
                  <a:lnTo>
                    <a:pt x="62352"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1" name="SMARTInkShape-1480"/>
            <p:cNvSpPr/>
            <p:nvPr/>
          </p:nvSpPr>
          <p:spPr>
            <a:xfrm>
              <a:off x="7536702" y="3652242"/>
              <a:ext cx="151637" cy="335230"/>
            </a:xfrm>
            <a:custGeom>
              <a:avLst/>
              <a:gdLst/>
              <a:ahLst/>
              <a:cxnLst/>
              <a:rect l="0" t="0" r="0" b="0"/>
              <a:pathLst>
                <a:path w="151637" h="335230">
                  <a:moveTo>
                    <a:pt x="98181" y="0"/>
                  </a:moveTo>
                  <a:lnTo>
                    <a:pt x="98181" y="7689"/>
                  </a:lnTo>
                  <a:lnTo>
                    <a:pt x="102922" y="13302"/>
                  </a:lnTo>
                  <a:lnTo>
                    <a:pt x="107894" y="15834"/>
                  </a:lnTo>
                  <a:lnTo>
                    <a:pt x="130954" y="18773"/>
                  </a:lnTo>
                  <a:lnTo>
                    <a:pt x="141070" y="25537"/>
                  </a:lnTo>
                  <a:lnTo>
                    <a:pt x="151636" y="26780"/>
                  </a:lnTo>
                  <a:lnTo>
                    <a:pt x="146982" y="31527"/>
                  </a:lnTo>
                  <a:lnTo>
                    <a:pt x="144675" y="36501"/>
                  </a:lnTo>
                  <a:lnTo>
                    <a:pt x="144060" y="39217"/>
                  </a:lnTo>
                  <a:lnTo>
                    <a:pt x="138084" y="44880"/>
                  </a:lnTo>
                  <a:lnTo>
                    <a:pt x="122820" y="56601"/>
                  </a:lnTo>
                  <a:lnTo>
                    <a:pt x="104573" y="78512"/>
                  </a:lnTo>
                  <a:lnTo>
                    <a:pt x="78003" y="95998"/>
                  </a:lnTo>
                  <a:lnTo>
                    <a:pt x="60533" y="114176"/>
                  </a:lnTo>
                  <a:lnTo>
                    <a:pt x="46677" y="121804"/>
                  </a:lnTo>
                  <a:lnTo>
                    <a:pt x="26908" y="124999"/>
                  </a:lnTo>
                  <a:lnTo>
                    <a:pt x="40050" y="111713"/>
                  </a:lnTo>
                  <a:lnTo>
                    <a:pt x="45225" y="109182"/>
                  </a:lnTo>
                  <a:lnTo>
                    <a:pt x="65475" y="107275"/>
                  </a:lnTo>
                  <a:lnTo>
                    <a:pt x="67447" y="108228"/>
                  </a:lnTo>
                  <a:lnTo>
                    <a:pt x="68762" y="109855"/>
                  </a:lnTo>
                  <a:lnTo>
                    <a:pt x="71215" y="114309"/>
                  </a:lnTo>
                  <a:lnTo>
                    <a:pt x="77182" y="122395"/>
                  </a:lnTo>
                  <a:lnTo>
                    <a:pt x="78926" y="128150"/>
                  </a:lnTo>
                  <a:lnTo>
                    <a:pt x="79908" y="141709"/>
                  </a:lnTo>
                  <a:lnTo>
                    <a:pt x="75458" y="158294"/>
                  </a:lnTo>
                  <a:lnTo>
                    <a:pt x="50507" y="202788"/>
                  </a:lnTo>
                  <a:lnTo>
                    <a:pt x="41611" y="215639"/>
                  </a:lnTo>
                  <a:lnTo>
                    <a:pt x="35667" y="219863"/>
                  </a:lnTo>
                  <a:lnTo>
                    <a:pt x="29717" y="222732"/>
                  </a:lnTo>
                  <a:lnTo>
                    <a:pt x="20789" y="228934"/>
                  </a:lnTo>
                  <a:lnTo>
                    <a:pt x="11861" y="231213"/>
                  </a:lnTo>
                  <a:lnTo>
                    <a:pt x="109" y="232161"/>
                  </a:lnTo>
                  <a:lnTo>
                    <a:pt x="0" y="227429"/>
                  </a:lnTo>
                  <a:lnTo>
                    <a:pt x="977" y="226033"/>
                  </a:lnTo>
                  <a:lnTo>
                    <a:pt x="2621" y="225103"/>
                  </a:lnTo>
                  <a:lnTo>
                    <a:pt x="9051" y="223487"/>
                  </a:lnTo>
                  <a:lnTo>
                    <a:pt x="13257" y="223351"/>
                  </a:lnTo>
                  <a:lnTo>
                    <a:pt x="18435" y="225936"/>
                  </a:lnTo>
                  <a:lnTo>
                    <a:pt x="24043" y="229401"/>
                  </a:lnTo>
                  <a:lnTo>
                    <a:pt x="32779" y="232343"/>
                  </a:lnTo>
                  <a:lnTo>
                    <a:pt x="38686" y="236548"/>
                  </a:lnTo>
                  <a:lnTo>
                    <a:pt x="56512" y="260819"/>
                  </a:lnTo>
                  <a:lnTo>
                    <a:pt x="59818" y="270040"/>
                  </a:lnTo>
                  <a:lnTo>
                    <a:pt x="62307" y="309689"/>
                  </a:lnTo>
                  <a:lnTo>
                    <a:pt x="61440" y="333400"/>
                  </a:lnTo>
                  <a:lnTo>
                    <a:pt x="60923" y="3352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2" name="SMARTInkShape-1481"/>
            <p:cNvSpPr/>
            <p:nvPr/>
          </p:nvSpPr>
          <p:spPr>
            <a:xfrm>
              <a:off x="7188398" y="3759398"/>
              <a:ext cx="8931" cy="1"/>
            </a:xfrm>
            <a:custGeom>
              <a:avLst/>
              <a:gdLst/>
              <a:ahLst/>
              <a:cxnLst/>
              <a:rect l="0" t="0" r="0" b="0"/>
              <a:pathLst>
                <a:path w="8931" h="1">
                  <a:moveTo>
                    <a:pt x="8930"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3" name="SMARTInkShape-1482"/>
            <p:cNvSpPr/>
            <p:nvPr/>
          </p:nvSpPr>
          <p:spPr>
            <a:xfrm>
              <a:off x="7340606" y="3706425"/>
              <a:ext cx="106754" cy="222103"/>
            </a:xfrm>
            <a:custGeom>
              <a:avLst/>
              <a:gdLst/>
              <a:ahLst/>
              <a:cxnLst/>
              <a:rect l="0" t="0" r="0" b="0"/>
              <a:pathLst>
                <a:path w="106754" h="222103">
                  <a:moveTo>
                    <a:pt x="35316" y="115481"/>
                  </a:moveTo>
                  <a:lnTo>
                    <a:pt x="30575" y="115481"/>
                  </a:lnTo>
                  <a:lnTo>
                    <a:pt x="29179" y="116473"/>
                  </a:lnTo>
                  <a:lnTo>
                    <a:pt x="28248" y="118127"/>
                  </a:lnTo>
                  <a:lnTo>
                    <a:pt x="27627" y="120222"/>
                  </a:lnTo>
                  <a:lnTo>
                    <a:pt x="19481" y="133573"/>
                  </a:lnTo>
                  <a:lnTo>
                    <a:pt x="8442" y="172393"/>
                  </a:lnTo>
                  <a:lnTo>
                    <a:pt x="504" y="200657"/>
                  </a:lnTo>
                  <a:lnTo>
                    <a:pt x="0" y="207246"/>
                  </a:lnTo>
                  <a:lnTo>
                    <a:pt x="2422" y="213481"/>
                  </a:lnTo>
                  <a:lnTo>
                    <a:pt x="7321" y="220829"/>
                  </a:lnTo>
                  <a:lnTo>
                    <a:pt x="10637" y="221834"/>
                  </a:lnTo>
                  <a:lnTo>
                    <a:pt x="12909" y="222102"/>
                  </a:lnTo>
                  <a:lnTo>
                    <a:pt x="18081" y="219753"/>
                  </a:lnTo>
                  <a:lnTo>
                    <a:pt x="29486" y="210162"/>
                  </a:lnTo>
                  <a:lnTo>
                    <a:pt x="32725" y="204525"/>
                  </a:lnTo>
                  <a:lnTo>
                    <a:pt x="47593" y="166758"/>
                  </a:lnTo>
                  <a:lnTo>
                    <a:pt x="57425" y="127708"/>
                  </a:lnTo>
                  <a:lnTo>
                    <a:pt x="61489" y="87950"/>
                  </a:lnTo>
                  <a:lnTo>
                    <a:pt x="60838" y="71495"/>
                  </a:lnTo>
                  <a:lnTo>
                    <a:pt x="53978" y="27312"/>
                  </a:lnTo>
                  <a:lnTo>
                    <a:pt x="52421" y="13400"/>
                  </a:lnTo>
                  <a:lnTo>
                    <a:pt x="44622" y="0"/>
                  </a:lnTo>
                  <a:lnTo>
                    <a:pt x="39616" y="4315"/>
                  </a:lnTo>
                  <a:lnTo>
                    <a:pt x="37227" y="9189"/>
                  </a:lnTo>
                  <a:lnTo>
                    <a:pt x="35693" y="25142"/>
                  </a:lnTo>
                  <a:lnTo>
                    <a:pt x="43038" y="63837"/>
                  </a:lnTo>
                  <a:lnTo>
                    <a:pt x="51154" y="106806"/>
                  </a:lnTo>
                  <a:lnTo>
                    <a:pt x="55222" y="130770"/>
                  </a:lnTo>
                  <a:lnTo>
                    <a:pt x="68328" y="161775"/>
                  </a:lnTo>
                  <a:lnTo>
                    <a:pt x="82977" y="180399"/>
                  </a:lnTo>
                  <a:lnTo>
                    <a:pt x="88910" y="184021"/>
                  </a:lnTo>
                  <a:lnTo>
                    <a:pt x="94854" y="186623"/>
                  </a:lnTo>
                  <a:lnTo>
                    <a:pt x="106753" y="1958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4" name="SMARTInkShape-1483"/>
            <p:cNvSpPr/>
            <p:nvPr/>
          </p:nvSpPr>
          <p:spPr>
            <a:xfrm>
              <a:off x="7250906" y="3866555"/>
              <a:ext cx="1" cy="53579"/>
            </a:xfrm>
            <a:custGeom>
              <a:avLst/>
              <a:gdLst/>
              <a:ahLst/>
              <a:cxnLst/>
              <a:rect l="0" t="0" r="0" b="0"/>
              <a:pathLst>
                <a:path w="1" h="53579">
                  <a:moveTo>
                    <a:pt x="0" y="0"/>
                  </a:moveTo>
                  <a:lnTo>
                    <a:pt x="0" y="44117"/>
                  </a:lnTo>
                  <a:lnTo>
                    <a:pt x="0" y="53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276" name="SMARTInkShape-1484"/>
          <p:cNvSpPr/>
          <p:nvPr/>
        </p:nvSpPr>
        <p:spPr>
          <a:xfrm>
            <a:off x="8039450" y="4336111"/>
            <a:ext cx="5840" cy="12648"/>
          </a:xfrm>
          <a:custGeom>
            <a:avLst/>
            <a:gdLst/>
            <a:ahLst/>
            <a:cxnLst/>
            <a:rect l="0" t="0" r="0" b="0"/>
            <a:pathLst>
              <a:path w="5840" h="12648">
                <a:moveTo>
                  <a:pt x="0" y="0"/>
                </a:moveTo>
                <a:lnTo>
                  <a:pt x="5677" y="3382"/>
                </a:lnTo>
                <a:lnTo>
                  <a:pt x="5839" y="126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85" name="SMARTInkShape-Group289"/>
          <p:cNvGrpSpPr/>
          <p:nvPr/>
        </p:nvGrpSpPr>
        <p:grpSpPr>
          <a:xfrm>
            <a:off x="6073429" y="937617"/>
            <a:ext cx="1025674" cy="294681"/>
            <a:chOff x="6073429" y="937617"/>
            <a:chExt cx="1025674" cy="294681"/>
          </a:xfrm>
        </p:grpSpPr>
        <p:sp>
          <p:nvSpPr>
            <p:cNvPr id="2277" name="SMARTInkShape-1485"/>
            <p:cNvSpPr/>
            <p:nvPr/>
          </p:nvSpPr>
          <p:spPr>
            <a:xfrm>
              <a:off x="7090172" y="1026914"/>
              <a:ext cx="8931" cy="35720"/>
            </a:xfrm>
            <a:custGeom>
              <a:avLst/>
              <a:gdLst/>
              <a:ahLst/>
              <a:cxnLst/>
              <a:rect l="0" t="0" r="0" b="0"/>
              <a:pathLst>
                <a:path w="8931" h="35720">
                  <a:moveTo>
                    <a:pt x="8930" y="0"/>
                  </a:moveTo>
                  <a:lnTo>
                    <a:pt x="8930" y="4740"/>
                  </a:lnTo>
                  <a:lnTo>
                    <a:pt x="6284" y="9714"/>
                  </a:lnTo>
                  <a:lnTo>
                    <a:pt x="2793" y="15231"/>
                  </a:lnTo>
                  <a:lnTo>
                    <a:pt x="552" y="26858"/>
                  </a:lnTo>
                  <a:lnTo>
                    <a:pt x="0"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8" name="SMARTInkShape-1486"/>
            <p:cNvSpPr/>
            <p:nvPr/>
          </p:nvSpPr>
          <p:spPr>
            <a:xfrm>
              <a:off x="6858109" y="1018144"/>
              <a:ext cx="106926" cy="214154"/>
            </a:xfrm>
            <a:custGeom>
              <a:avLst/>
              <a:gdLst/>
              <a:ahLst/>
              <a:cxnLst/>
              <a:rect l="0" t="0" r="0" b="0"/>
              <a:pathLst>
                <a:path w="106926" h="214154">
                  <a:moveTo>
                    <a:pt x="8821" y="62348"/>
                  </a:moveTo>
                  <a:lnTo>
                    <a:pt x="8821" y="67089"/>
                  </a:lnTo>
                  <a:lnTo>
                    <a:pt x="443" y="104652"/>
                  </a:lnTo>
                  <a:lnTo>
                    <a:pt x="0" y="118440"/>
                  </a:lnTo>
                  <a:lnTo>
                    <a:pt x="8712" y="155750"/>
                  </a:lnTo>
                  <a:lnTo>
                    <a:pt x="9741" y="157358"/>
                  </a:lnTo>
                  <a:lnTo>
                    <a:pt x="11418" y="158431"/>
                  </a:lnTo>
                  <a:lnTo>
                    <a:pt x="17380" y="160449"/>
                  </a:lnTo>
                  <a:lnTo>
                    <a:pt x="11540" y="153421"/>
                  </a:lnTo>
                  <a:lnTo>
                    <a:pt x="9627" y="145336"/>
                  </a:lnTo>
                  <a:lnTo>
                    <a:pt x="6222" y="115122"/>
                  </a:lnTo>
                  <a:lnTo>
                    <a:pt x="2705" y="102670"/>
                  </a:lnTo>
                  <a:lnTo>
                    <a:pt x="262" y="61778"/>
                  </a:lnTo>
                  <a:lnTo>
                    <a:pt x="7612" y="25889"/>
                  </a:lnTo>
                  <a:lnTo>
                    <a:pt x="10929" y="18694"/>
                  </a:lnTo>
                  <a:lnTo>
                    <a:pt x="14719" y="12188"/>
                  </a:lnTo>
                  <a:lnTo>
                    <a:pt x="16403" y="5990"/>
                  </a:lnTo>
                  <a:lnTo>
                    <a:pt x="17844" y="3940"/>
                  </a:lnTo>
                  <a:lnTo>
                    <a:pt x="19798" y="2574"/>
                  </a:lnTo>
                  <a:lnTo>
                    <a:pt x="24614" y="1055"/>
                  </a:lnTo>
                  <a:lnTo>
                    <a:pt x="38706" y="0"/>
                  </a:lnTo>
                  <a:lnTo>
                    <a:pt x="44593" y="2557"/>
                  </a:lnTo>
                  <a:lnTo>
                    <a:pt x="65378" y="20835"/>
                  </a:lnTo>
                  <a:lnTo>
                    <a:pt x="68684" y="29346"/>
                  </a:lnTo>
                  <a:lnTo>
                    <a:pt x="71283" y="65217"/>
                  </a:lnTo>
                  <a:lnTo>
                    <a:pt x="68662" y="71230"/>
                  </a:lnTo>
                  <a:lnTo>
                    <a:pt x="65183" y="77210"/>
                  </a:lnTo>
                  <a:lnTo>
                    <a:pt x="62402" y="89124"/>
                  </a:lnTo>
                  <a:lnTo>
                    <a:pt x="75702" y="102439"/>
                  </a:lnTo>
                  <a:lnTo>
                    <a:pt x="80879" y="104971"/>
                  </a:lnTo>
                  <a:lnTo>
                    <a:pt x="83649" y="105646"/>
                  </a:lnTo>
                  <a:lnTo>
                    <a:pt x="92287" y="111337"/>
                  </a:lnTo>
                  <a:lnTo>
                    <a:pt x="95525" y="116532"/>
                  </a:lnTo>
                  <a:lnTo>
                    <a:pt x="97958" y="122149"/>
                  </a:lnTo>
                  <a:lnTo>
                    <a:pt x="103913" y="130889"/>
                  </a:lnTo>
                  <a:lnTo>
                    <a:pt x="106119" y="139762"/>
                  </a:lnTo>
                  <a:lnTo>
                    <a:pt x="106925" y="159365"/>
                  </a:lnTo>
                  <a:lnTo>
                    <a:pt x="104347" y="167644"/>
                  </a:lnTo>
                  <a:lnTo>
                    <a:pt x="83129" y="198389"/>
                  </a:lnTo>
                  <a:lnTo>
                    <a:pt x="62399" y="2141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9" name="SMARTInkShape-1487"/>
            <p:cNvSpPr/>
            <p:nvPr/>
          </p:nvSpPr>
          <p:spPr>
            <a:xfrm>
              <a:off x="6197203" y="937617"/>
              <a:ext cx="26790" cy="35720"/>
            </a:xfrm>
            <a:custGeom>
              <a:avLst/>
              <a:gdLst/>
              <a:ahLst/>
              <a:cxnLst/>
              <a:rect l="0" t="0" r="0" b="0"/>
              <a:pathLst>
                <a:path w="26790" h="35720">
                  <a:moveTo>
                    <a:pt x="0" y="0"/>
                  </a:moveTo>
                  <a:lnTo>
                    <a:pt x="0" y="20991"/>
                  </a:lnTo>
                  <a:lnTo>
                    <a:pt x="1985" y="22924"/>
                  </a:lnTo>
                  <a:lnTo>
                    <a:pt x="12274" y="26636"/>
                  </a:lnTo>
                  <a:lnTo>
                    <a:pt x="14136" y="28671"/>
                  </a:lnTo>
                  <a:lnTo>
                    <a:pt x="15377" y="31021"/>
                  </a:lnTo>
                  <a:lnTo>
                    <a:pt x="17197" y="32587"/>
                  </a:lnTo>
                  <a:lnTo>
                    <a:pt x="26789"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0" name="SMARTInkShape-1488"/>
            <p:cNvSpPr/>
            <p:nvPr/>
          </p:nvSpPr>
          <p:spPr>
            <a:xfrm>
              <a:off x="7036594" y="1017984"/>
              <a:ext cx="44649" cy="53580"/>
            </a:xfrm>
            <a:custGeom>
              <a:avLst/>
              <a:gdLst/>
              <a:ahLst/>
              <a:cxnLst/>
              <a:rect l="0" t="0" r="0" b="0"/>
              <a:pathLst>
                <a:path w="44649" h="53580">
                  <a:moveTo>
                    <a:pt x="44648" y="0"/>
                  </a:moveTo>
                  <a:lnTo>
                    <a:pt x="39907" y="0"/>
                  </a:lnTo>
                  <a:lnTo>
                    <a:pt x="38511" y="993"/>
                  </a:lnTo>
                  <a:lnTo>
                    <a:pt x="37580" y="2646"/>
                  </a:lnTo>
                  <a:lnTo>
                    <a:pt x="36960" y="4741"/>
                  </a:lnTo>
                  <a:lnTo>
                    <a:pt x="3944" y="49374"/>
                  </a:lnTo>
                  <a:lnTo>
                    <a:pt x="0" y="535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1" name="SMARTInkShape-1489"/>
            <p:cNvSpPr/>
            <p:nvPr/>
          </p:nvSpPr>
          <p:spPr>
            <a:xfrm>
              <a:off x="6661547" y="1098366"/>
              <a:ext cx="98227" cy="80354"/>
            </a:xfrm>
            <a:custGeom>
              <a:avLst/>
              <a:gdLst/>
              <a:ahLst/>
              <a:cxnLst/>
              <a:rect l="0" t="0" r="0" b="0"/>
              <a:pathLst>
                <a:path w="98227" h="80354">
                  <a:moveTo>
                    <a:pt x="0" y="26775"/>
                  </a:moveTo>
                  <a:lnTo>
                    <a:pt x="0" y="43393"/>
                  </a:lnTo>
                  <a:lnTo>
                    <a:pt x="14821" y="60426"/>
                  </a:lnTo>
                  <a:lnTo>
                    <a:pt x="16509" y="65874"/>
                  </a:lnTo>
                  <a:lnTo>
                    <a:pt x="17951" y="67724"/>
                  </a:lnTo>
                  <a:lnTo>
                    <a:pt x="22200" y="69779"/>
                  </a:lnTo>
                  <a:lnTo>
                    <a:pt x="23729" y="71319"/>
                  </a:lnTo>
                  <a:lnTo>
                    <a:pt x="26753" y="80231"/>
                  </a:lnTo>
                  <a:lnTo>
                    <a:pt x="34474" y="80342"/>
                  </a:lnTo>
                  <a:lnTo>
                    <a:pt x="34889" y="79353"/>
                  </a:lnTo>
                  <a:lnTo>
                    <a:pt x="35350" y="75609"/>
                  </a:lnTo>
                  <a:lnTo>
                    <a:pt x="32909" y="70638"/>
                  </a:lnTo>
                  <a:lnTo>
                    <a:pt x="30869" y="67923"/>
                  </a:lnTo>
                  <a:lnTo>
                    <a:pt x="27997" y="54621"/>
                  </a:lnTo>
                  <a:lnTo>
                    <a:pt x="27147" y="42853"/>
                  </a:lnTo>
                  <a:lnTo>
                    <a:pt x="35360" y="6338"/>
                  </a:lnTo>
                  <a:lnTo>
                    <a:pt x="36472" y="4220"/>
                  </a:lnTo>
                  <a:lnTo>
                    <a:pt x="38205" y="2809"/>
                  </a:lnTo>
                  <a:lnTo>
                    <a:pt x="43376" y="543"/>
                  </a:lnTo>
                  <a:lnTo>
                    <a:pt x="60866" y="0"/>
                  </a:lnTo>
                  <a:lnTo>
                    <a:pt x="66762" y="4730"/>
                  </a:lnTo>
                  <a:lnTo>
                    <a:pt x="69360" y="9701"/>
                  </a:lnTo>
                  <a:lnTo>
                    <a:pt x="70052" y="12416"/>
                  </a:lnTo>
                  <a:lnTo>
                    <a:pt x="75767" y="20977"/>
                  </a:lnTo>
                  <a:lnTo>
                    <a:pt x="85595" y="32758"/>
                  </a:lnTo>
                  <a:lnTo>
                    <a:pt x="91211" y="44640"/>
                  </a:lnTo>
                  <a:lnTo>
                    <a:pt x="95109" y="50590"/>
                  </a:lnTo>
                  <a:lnTo>
                    <a:pt x="97302" y="59518"/>
                  </a:lnTo>
                  <a:lnTo>
                    <a:pt x="98226" y="803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2" name="SMARTInkShape-1490"/>
            <p:cNvSpPr/>
            <p:nvPr/>
          </p:nvSpPr>
          <p:spPr>
            <a:xfrm>
              <a:off x="6073429" y="955585"/>
              <a:ext cx="43408" cy="26682"/>
            </a:xfrm>
            <a:custGeom>
              <a:avLst/>
              <a:gdLst/>
              <a:ahLst/>
              <a:cxnLst/>
              <a:rect l="0" t="0" r="0" b="0"/>
              <a:pathLst>
                <a:path w="43408" h="26682">
                  <a:moveTo>
                    <a:pt x="7688" y="8821"/>
                  </a:moveTo>
                  <a:lnTo>
                    <a:pt x="7688" y="4081"/>
                  </a:lnTo>
                  <a:lnTo>
                    <a:pt x="6696" y="2684"/>
                  </a:lnTo>
                  <a:lnTo>
                    <a:pt x="5043" y="1753"/>
                  </a:lnTo>
                  <a:lnTo>
                    <a:pt x="0" y="259"/>
                  </a:lnTo>
                  <a:lnTo>
                    <a:pt x="3867" y="0"/>
                  </a:lnTo>
                  <a:lnTo>
                    <a:pt x="5141" y="956"/>
                  </a:lnTo>
                  <a:lnTo>
                    <a:pt x="7353" y="7590"/>
                  </a:lnTo>
                  <a:lnTo>
                    <a:pt x="10185" y="8274"/>
                  </a:lnTo>
                  <a:lnTo>
                    <a:pt x="12329" y="8456"/>
                  </a:lnTo>
                  <a:lnTo>
                    <a:pt x="17357" y="11305"/>
                  </a:lnTo>
                  <a:lnTo>
                    <a:pt x="22900" y="14886"/>
                  </a:lnTo>
                  <a:lnTo>
                    <a:pt x="31598" y="17894"/>
                  </a:lnTo>
                  <a:lnTo>
                    <a:pt x="43407" y="266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3" name="SMARTInkShape-1491"/>
            <p:cNvSpPr/>
            <p:nvPr/>
          </p:nvSpPr>
          <p:spPr>
            <a:xfrm>
              <a:off x="6572251" y="1089422"/>
              <a:ext cx="71402" cy="80333"/>
            </a:xfrm>
            <a:custGeom>
              <a:avLst/>
              <a:gdLst/>
              <a:ahLst/>
              <a:cxnLst/>
              <a:rect l="0" t="0" r="0" b="0"/>
              <a:pathLst>
                <a:path w="71402" h="80333">
                  <a:moveTo>
                    <a:pt x="26788" y="0"/>
                  </a:moveTo>
                  <a:lnTo>
                    <a:pt x="10279" y="0"/>
                  </a:lnTo>
                  <a:lnTo>
                    <a:pt x="9829" y="992"/>
                  </a:lnTo>
                  <a:lnTo>
                    <a:pt x="9047" y="7688"/>
                  </a:lnTo>
                  <a:lnTo>
                    <a:pt x="6335" y="8378"/>
                  </a:lnTo>
                  <a:lnTo>
                    <a:pt x="4224" y="8562"/>
                  </a:lnTo>
                  <a:lnTo>
                    <a:pt x="2815" y="9677"/>
                  </a:lnTo>
                  <a:lnTo>
                    <a:pt x="370" y="16586"/>
                  </a:lnTo>
                  <a:lnTo>
                    <a:pt x="0" y="60747"/>
                  </a:lnTo>
                  <a:lnTo>
                    <a:pt x="7688" y="70042"/>
                  </a:lnTo>
                  <a:lnTo>
                    <a:pt x="8560" y="75764"/>
                  </a:lnTo>
                  <a:lnTo>
                    <a:pt x="9676" y="77298"/>
                  </a:lnTo>
                  <a:lnTo>
                    <a:pt x="11411" y="78321"/>
                  </a:lnTo>
                  <a:lnTo>
                    <a:pt x="18001" y="80098"/>
                  </a:lnTo>
                  <a:lnTo>
                    <a:pt x="25435" y="80332"/>
                  </a:lnTo>
                  <a:lnTo>
                    <a:pt x="33650" y="74223"/>
                  </a:lnTo>
                  <a:lnTo>
                    <a:pt x="41940" y="71271"/>
                  </a:lnTo>
                  <a:lnTo>
                    <a:pt x="47743" y="67064"/>
                  </a:lnTo>
                  <a:lnTo>
                    <a:pt x="50984" y="61887"/>
                  </a:lnTo>
                  <a:lnTo>
                    <a:pt x="53417" y="56279"/>
                  </a:lnTo>
                  <a:lnTo>
                    <a:pt x="68368" y="37861"/>
                  </a:lnTo>
                  <a:lnTo>
                    <a:pt x="71033" y="28443"/>
                  </a:lnTo>
                  <a:lnTo>
                    <a:pt x="71401" y="19246"/>
                  </a:lnTo>
                  <a:lnTo>
                    <a:pt x="70421" y="18784"/>
                  </a:lnTo>
                  <a:lnTo>
                    <a:pt x="66686" y="18270"/>
                  </a:lnTo>
                  <a:lnTo>
                    <a:pt x="65293" y="17141"/>
                  </a:lnTo>
                  <a:lnTo>
                    <a:pt x="63745" y="13241"/>
                  </a:lnTo>
                  <a:lnTo>
                    <a:pt x="62340" y="11804"/>
                  </a:lnTo>
                  <a:lnTo>
                    <a:pt x="54927" y="9308"/>
                  </a:lnTo>
                  <a:lnTo>
                    <a:pt x="44647"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4" name="SMARTInkShape-1492"/>
            <p:cNvSpPr/>
            <p:nvPr/>
          </p:nvSpPr>
          <p:spPr>
            <a:xfrm>
              <a:off x="6250781" y="973336"/>
              <a:ext cx="187525" cy="160603"/>
            </a:xfrm>
            <a:custGeom>
              <a:avLst/>
              <a:gdLst/>
              <a:ahLst/>
              <a:cxnLst/>
              <a:rect l="0" t="0" r="0" b="0"/>
              <a:pathLst>
                <a:path w="187525" h="160603">
                  <a:moveTo>
                    <a:pt x="0" y="17859"/>
                  </a:moveTo>
                  <a:lnTo>
                    <a:pt x="0" y="22600"/>
                  </a:lnTo>
                  <a:lnTo>
                    <a:pt x="2646" y="27573"/>
                  </a:lnTo>
                  <a:lnTo>
                    <a:pt x="14821" y="42530"/>
                  </a:lnTo>
                  <a:lnTo>
                    <a:pt x="16510" y="48006"/>
                  </a:lnTo>
                  <a:lnTo>
                    <a:pt x="18585" y="65743"/>
                  </a:lnTo>
                  <a:lnTo>
                    <a:pt x="28867" y="89138"/>
                  </a:lnTo>
                  <a:lnTo>
                    <a:pt x="31151" y="92167"/>
                  </a:lnTo>
                  <a:lnTo>
                    <a:pt x="33689" y="100825"/>
                  </a:lnTo>
                  <a:lnTo>
                    <a:pt x="35809" y="110296"/>
                  </a:lnTo>
                  <a:lnTo>
                    <a:pt x="42609" y="124460"/>
                  </a:lnTo>
                  <a:lnTo>
                    <a:pt x="43289" y="127622"/>
                  </a:lnTo>
                  <a:lnTo>
                    <a:pt x="53663" y="147814"/>
                  </a:lnTo>
                  <a:lnTo>
                    <a:pt x="55619" y="149144"/>
                  </a:lnTo>
                  <a:lnTo>
                    <a:pt x="62105" y="151649"/>
                  </a:lnTo>
                  <a:lnTo>
                    <a:pt x="67129" y="151759"/>
                  </a:lnTo>
                  <a:lnTo>
                    <a:pt x="68565" y="150782"/>
                  </a:lnTo>
                  <a:lnTo>
                    <a:pt x="69523" y="149138"/>
                  </a:lnTo>
                  <a:lnTo>
                    <a:pt x="70587" y="143674"/>
                  </a:lnTo>
                  <a:lnTo>
                    <a:pt x="72355" y="118794"/>
                  </a:lnTo>
                  <a:lnTo>
                    <a:pt x="87271" y="74811"/>
                  </a:lnTo>
                  <a:lnTo>
                    <a:pt x="89179" y="71635"/>
                  </a:lnTo>
                  <a:lnTo>
                    <a:pt x="94003" y="76236"/>
                  </a:lnTo>
                  <a:lnTo>
                    <a:pt x="96349" y="81177"/>
                  </a:lnTo>
                  <a:lnTo>
                    <a:pt x="96975" y="83884"/>
                  </a:lnTo>
                  <a:lnTo>
                    <a:pt x="104116" y="96349"/>
                  </a:lnTo>
                  <a:lnTo>
                    <a:pt x="107248" y="110348"/>
                  </a:lnTo>
                  <a:lnTo>
                    <a:pt x="116692" y="124470"/>
                  </a:lnTo>
                  <a:lnTo>
                    <a:pt x="119467" y="127629"/>
                  </a:lnTo>
                  <a:lnTo>
                    <a:pt x="122550" y="136429"/>
                  </a:lnTo>
                  <a:lnTo>
                    <a:pt x="123372" y="141554"/>
                  </a:lnTo>
                  <a:lnTo>
                    <a:pt x="124912" y="144971"/>
                  </a:lnTo>
                  <a:lnTo>
                    <a:pt x="126931" y="147249"/>
                  </a:lnTo>
                  <a:lnTo>
                    <a:pt x="129269" y="148768"/>
                  </a:lnTo>
                  <a:lnTo>
                    <a:pt x="130828" y="150772"/>
                  </a:lnTo>
                  <a:lnTo>
                    <a:pt x="132560" y="155645"/>
                  </a:lnTo>
                  <a:lnTo>
                    <a:pt x="134014" y="157342"/>
                  </a:lnTo>
                  <a:lnTo>
                    <a:pt x="138276" y="159226"/>
                  </a:lnTo>
                  <a:lnTo>
                    <a:pt x="150160" y="160602"/>
                  </a:lnTo>
                  <a:lnTo>
                    <a:pt x="156058" y="155955"/>
                  </a:lnTo>
                  <a:lnTo>
                    <a:pt x="158656" y="151003"/>
                  </a:lnTo>
                  <a:lnTo>
                    <a:pt x="166791" y="111737"/>
                  </a:lnTo>
                  <a:lnTo>
                    <a:pt x="169412" y="68263"/>
                  </a:lnTo>
                  <a:lnTo>
                    <a:pt x="170582" y="45692"/>
                  </a:lnTo>
                  <a:lnTo>
                    <a:pt x="178037" y="18269"/>
                  </a:lnTo>
                  <a:lnTo>
                    <a:pt x="178561" y="9476"/>
                  </a:lnTo>
                  <a:lnTo>
                    <a:pt x="18752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96" name="SMARTInkShape-Group290"/>
          <p:cNvGrpSpPr/>
          <p:nvPr/>
        </p:nvGrpSpPr>
        <p:grpSpPr>
          <a:xfrm>
            <a:off x="7224117" y="1009055"/>
            <a:ext cx="964407" cy="214155"/>
            <a:chOff x="7224117" y="1009055"/>
            <a:chExt cx="964407" cy="214155"/>
          </a:xfrm>
        </p:grpSpPr>
        <p:sp>
          <p:nvSpPr>
            <p:cNvPr id="2286" name="SMARTInkShape-1493"/>
            <p:cNvSpPr/>
            <p:nvPr/>
          </p:nvSpPr>
          <p:spPr>
            <a:xfrm>
              <a:off x="8121219" y="1073336"/>
              <a:ext cx="67305" cy="113669"/>
            </a:xfrm>
            <a:custGeom>
              <a:avLst/>
              <a:gdLst/>
              <a:ahLst/>
              <a:cxnLst/>
              <a:rect l="0" t="0" r="0" b="0"/>
              <a:pathLst>
                <a:path w="67305" h="113669">
                  <a:moveTo>
                    <a:pt x="4797" y="78594"/>
                  </a:moveTo>
                  <a:lnTo>
                    <a:pt x="4797" y="73853"/>
                  </a:lnTo>
                  <a:lnTo>
                    <a:pt x="7443" y="68880"/>
                  </a:lnTo>
                  <a:lnTo>
                    <a:pt x="40536" y="25561"/>
                  </a:lnTo>
                  <a:lnTo>
                    <a:pt x="45486" y="19305"/>
                  </a:lnTo>
                  <a:lnTo>
                    <a:pt x="48271" y="10205"/>
                  </a:lnTo>
                  <a:lnTo>
                    <a:pt x="49290" y="0"/>
                  </a:lnTo>
                  <a:lnTo>
                    <a:pt x="48350" y="401"/>
                  </a:lnTo>
                  <a:lnTo>
                    <a:pt x="37002" y="10811"/>
                  </a:lnTo>
                  <a:lnTo>
                    <a:pt x="10736" y="50242"/>
                  </a:lnTo>
                  <a:lnTo>
                    <a:pt x="0" y="84446"/>
                  </a:lnTo>
                  <a:lnTo>
                    <a:pt x="3969" y="106974"/>
                  </a:lnTo>
                  <a:lnTo>
                    <a:pt x="5237" y="109420"/>
                  </a:lnTo>
                  <a:lnTo>
                    <a:pt x="7074" y="111051"/>
                  </a:lnTo>
                  <a:lnTo>
                    <a:pt x="9292" y="112138"/>
                  </a:lnTo>
                  <a:lnTo>
                    <a:pt x="21893" y="113668"/>
                  </a:lnTo>
                  <a:lnTo>
                    <a:pt x="67304" y="1053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7" name="SMARTInkShape-1494"/>
            <p:cNvSpPr/>
            <p:nvPr/>
          </p:nvSpPr>
          <p:spPr>
            <a:xfrm>
              <a:off x="8029615" y="1026914"/>
              <a:ext cx="16034" cy="151806"/>
            </a:xfrm>
            <a:custGeom>
              <a:avLst/>
              <a:gdLst/>
              <a:ahLst/>
              <a:cxnLst/>
              <a:rect l="0" t="0" r="0" b="0"/>
              <a:pathLst>
                <a:path w="16034" h="151806">
                  <a:moveTo>
                    <a:pt x="16033" y="0"/>
                  </a:moveTo>
                  <a:lnTo>
                    <a:pt x="11293" y="0"/>
                  </a:lnTo>
                  <a:lnTo>
                    <a:pt x="9897" y="992"/>
                  </a:lnTo>
                  <a:lnTo>
                    <a:pt x="8966" y="2646"/>
                  </a:lnTo>
                  <a:lnTo>
                    <a:pt x="7472" y="12429"/>
                  </a:lnTo>
                  <a:lnTo>
                    <a:pt x="6184" y="24908"/>
                  </a:lnTo>
                  <a:lnTo>
                    <a:pt x="51" y="45453"/>
                  </a:lnTo>
                  <a:lnTo>
                    <a:pt x="0" y="56912"/>
                  </a:lnTo>
                  <a:lnTo>
                    <a:pt x="6601" y="98248"/>
                  </a:lnTo>
                  <a:lnTo>
                    <a:pt x="7873" y="110142"/>
                  </a:lnTo>
                  <a:lnTo>
                    <a:pt x="15468" y="142092"/>
                  </a:lnTo>
                  <a:lnTo>
                    <a:pt x="16033" y="1518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8" name="SMARTInkShape-1495"/>
            <p:cNvSpPr/>
            <p:nvPr/>
          </p:nvSpPr>
          <p:spPr>
            <a:xfrm>
              <a:off x="7929972" y="1107281"/>
              <a:ext cx="62099" cy="84508"/>
            </a:xfrm>
            <a:custGeom>
              <a:avLst/>
              <a:gdLst/>
              <a:ahLst/>
              <a:cxnLst/>
              <a:rect l="0" t="0" r="0" b="0"/>
              <a:pathLst>
                <a:path w="62099" h="84508">
                  <a:moveTo>
                    <a:pt x="26380" y="0"/>
                  </a:moveTo>
                  <a:lnTo>
                    <a:pt x="26380" y="4741"/>
                  </a:lnTo>
                  <a:lnTo>
                    <a:pt x="25387" y="6137"/>
                  </a:lnTo>
                  <a:lnTo>
                    <a:pt x="23734" y="7068"/>
                  </a:lnTo>
                  <a:lnTo>
                    <a:pt x="21639" y="7689"/>
                  </a:lnTo>
                  <a:lnTo>
                    <a:pt x="13951" y="13303"/>
                  </a:lnTo>
                  <a:lnTo>
                    <a:pt x="10934" y="21126"/>
                  </a:lnTo>
                  <a:lnTo>
                    <a:pt x="8601" y="30225"/>
                  </a:lnTo>
                  <a:lnTo>
                    <a:pt x="1665" y="44151"/>
                  </a:lnTo>
                  <a:lnTo>
                    <a:pt x="0" y="61197"/>
                  </a:lnTo>
                  <a:lnTo>
                    <a:pt x="856" y="64611"/>
                  </a:lnTo>
                  <a:lnTo>
                    <a:pt x="2418" y="66886"/>
                  </a:lnTo>
                  <a:lnTo>
                    <a:pt x="4452" y="68404"/>
                  </a:lnTo>
                  <a:lnTo>
                    <a:pt x="5808" y="70407"/>
                  </a:lnTo>
                  <a:lnTo>
                    <a:pt x="8709" y="77967"/>
                  </a:lnTo>
                  <a:lnTo>
                    <a:pt x="12904" y="83600"/>
                  </a:lnTo>
                  <a:lnTo>
                    <a:pt x="16403" y="84507"/>
                  </a:lnTo>
                  <a:lnTo>
                    <a:pt x="37168" y="81109"/>
                  </a:lnTo>
                  <a:lnTo>
                    <a:pt x="43743" y="78051"/>
                  </a:lnTo>
                  <a:lnTo>
                    <a:pt x="49971" y="74377"/>
                  </a:lnTo>
                  <a:lnTo>
                    <a:pt x="62098"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9" name="SMARTInkShape-1496"/>
            <p:cNvSpPr/>
            <p:nvPr/>
          </p:nvSpPr>
          <p:spPr>
            <a:xfrm>
              <a:off x="7715250" y="1098506"/>
              <a:ext cx="178595" cy="106470"/>
            </a:xfrm>
            <a:custGeom>
              <a:avLst/>
              <a:gdLst/>
              <a:ahLst/>
              <a:cxnLst/>
              <a:rect l="0" t="0" r="0" b="0"/>
              <a:pathLst>
                <a:path w="178595" h="106470">
                  <a:moveTo>
                    <a:pt x="0" y="44494"/>
                  </a:moveTo>
                  <a:lnTo>
                    <a:pt x="0" y="39754"/>
                  </a:lnTo>
                  <a:lnTo>
                    <a:pt x="2646" y="34780"/>
                  </a:lnTo>
                  <a:lnTo>
                    <a:pt x="12429" y="23503"/>
                  </a:lnTo>
                  <a:lnTo>
                    <a:pt x="37500" y="5785"/>
                  </a:lnTo>
                  <a:lnTo>
                    <a:pt x="46763" y="2485"/>
                  </a:lnTo>
                  <a:lnTo>
                    <a:pt x="78756" y="0"/>
                  </a:lnTo>
                  <a:lnTo>
                    <a:pt x="87257" y="2560"/>
                  </a:lnTo>
                  <a:lnTo>
                    <a:pt x="90914" y="4632"/>
                  </a:lnTo>
                  <a:lnTo>
                    <a:pt x="93351" y="7005"/>
                  </a:lnTo>
                  <a:lnTo>
                    <a:pt x="105009" y="26705"/>
                  </a:lnTo>
                  <a:lnTo>
                    <a:pt x="105725" y="29658"/>
                  </a:lnTo>
                  <a:lnTo>
                    <a:pt x="103874" y="38231"/>
                  </a:lnTo>
                  <a:lnTo>
                    <a:pt x="90636" y="81839"/>
                  </a:lnTo>
                  <a:lnTo>
                    <a:pt x="89415" y="100930"/>
                  </a:lnTo>
                  <a:lnTo>
                    <a:pt x="90367" y="102954"/>
                  </a:lnTo>
                  <a:lnTo>
                    <a:pt x="91995" y="104303"/>
                  </a:lnTo>
                  <a:lnTo>
                    <a:pt x="96996" y="106469"/>
                  </a:lnTo>
                  <a:lnTo>
                    <a:pt x="102602" y="102103"/>
                  </a:lnTo>
                  <a:lnTo>
                    <a:pt x="105132" y="97218"/>
                  </a:lnTo>
                  <a:lnTo>
                    <a:pt x="105807" y="94526"/>
                  </a:lnTo>
                  <a:lnTo>
                    <a:pt x="122549" y="64193"/>
                  </a:lnTo>
                  <a:lnTo>
                    <a:pt x="124912" y="57218"/>
                  </a:lnTo>
                  <a:lnTo>
                    <a:pt x="130828" y="47713"/>
                  </a:lnTo>
                  <a:lnTo>
                    <a:pt x="133910" y="35722"/>
                  </a:lnTo>
                  <a:lnTo>
                    <a:pt x="133942" y="48007"/>
                  </a:lnTo>
                  <a:lnTo>
                    <a:pt x="136589" y="53662"/>
                  </a:lnTo>
                  <a:lnTo>
                    <a:pt x="140081" y="59483"/>
                  </a:lnTo>
                  <a:lnTo>
                    <a:pt x="143039" y="68338"/>
                  </a:lnTo>
                  <a:lnTo>
                    <a:pt x="163833" y="92120"/>
                  </a:lnTo>
                  <a:lnTo>
                    <a:pt x="169718" y="95427"/>
                  </a:lnTo>
                  <a:lnTo>
                    <a:pt x="178594" y="980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0" name="SMARTInkShape-1497"/>
            <p:cNvSpPr/>
            <p:nvPr/>
          </p:nvSpPr>
          <p:spPr>
            <a:xfrm>
              <a:off x="7734460" y="1044773"/>
              <a:ext cx="16510" cy="169666"/>
            </a:xfrm>
            <a:custGeom>
              <a:avLst/>
              <a:gdLst/>
              <a:ahLst/>
              <a:cxnLst/>
              <a:rect l="0" t="0" r="0" b="0"/>
              <a:pathLst>
                <a:path w="16510" h="169666">
                  <a:moveTo>
                    <a:pt x="16509" y="0"/>
                  </a:moveTo>
                  <a:lnTo>
                    <a:pt x="16509" y="4741"/>
                  </a:lnTo>
                  <a:lnTo>
                    <a:pt x="7415" y="46276"/>
                  </a:lnTo>
                  <a:lnTo>
                    <a:pt x="0" y="84771"/>
                  </a:lnTo>
                  <a:lnTo>
                    <a:pt x="6831" y="126910"/>
                  </a:lnTo>
                  <a:lnTo>
                    <a:pt x="7247" y="135118"/>
                  </a:lnTo>
                  <a:lnTo>
                    <a:pt x="10077" y="142074"/>
                  </a:lnTo>
                  <a:lnTo>
                    <a:pt x="13650" y="148472"/>
                  </a:lnTo>
                  <a:lnTo>
                    <a:pt x="15944" y="160664"/>
                  </a:lnTo>
                  <a:lnTo>
                    <a:pt x="16509" y="1696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1" name="SMARTInkShape-1498"/>
            <p:cNvSpPr/>
            <p:nvPr/>
          </p:nvSpPr>
          <p:spPr>
            <a:xfrm>
              <a:off x="7224117" y="1098352"/>
              <a:ext cx="62509" cy="26790"/>
            </a:xfrm>
            <a:custGeom>
              <a:avLst/>
              <a:gdLst/>
              <a:ahLst/>
              <a:cxnLst/>
              <a:rect l="0" t="0" r="0" b="0"/>
              <a:pathLst>
                <a:path w="62509" h="26790">
                  <a:moveTo>
                    <a:pt x="0" y="26789"/>
                  </a:moveTo>
                  <a:lnTo>
                    <a:pt x="0" y="22048"/>
                  </a:lnTo>
                  <a:lnTo>
                    <a:pt x="992" y="20652"/>
                  </a:lnTo>
                  <a:lnTo>
                    <a:pt x="2646" y="19721"/>
                  </a:lnTo>
                  <a:lnTo>
                    <a:pt x="15231" y="17112"/>
                  </a:lnTo>
                  <a:lnTo>
                    <a:pt x="38910" y="3641"/>
                  </a:lnTo>
                  <a:lnTo>
                    <a:pt x="53033" y="719"/>
                  </a:lnTo>
                  <a:lnTo>
                    <a:pt x="6250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2" name="SMARTInkShape-1499"/>
            <p:cNvSpPr/>
            <p:nvPr/>
          </p:nvSpPr>
          <p:spPr>
            <a:xfrm>
              <a:off x="7500938" y="1009055"/>
              <a:ext cx="98095" cy="169616"/>
            </a:xfrm>
            <a:custGeom>
              <a:avLst/>
              <a:gdLst/>
              <a:ahLst/>
              <a:cxnLst/>
              <a:rect l="0" t="0" r="0" b="0"/>
              <a:pathLst>
                <a:path w="98095" h="169616">
                  <a:moveTo>
                    <a:pt x="0" y="0"/>
                  </a:moveTo>
                  <a:lnTo>
                    <a:pt x="0" y="43190"/>
                  </a:lnTo>
                  <a:lnTo>
                    <a:pt x="992" y="83432"/>
                  </a:lnTo>
                  <a:lnTo>
                    <a:pt x="11024" y="122375"/>
                  </a:lnTo>
                  <a:lnTo>
                    <a:pt x="23096" y="145687"/>
                  </a:lnTo>
                  <a:lnTo>
                    <a:pt x="26686" y="156827"/>
                  </a:lnTo>
                  <a:lnTo>
                    <a:pt x="31043" y="163297"/>
                  </a:lnTo>
                  <a:lnTo>
                    <a:pt x="36286" y="166834"/>
                  </a:lnTo>
                  <a:lnTo>
                    <a:pt x="44816" y="168825"/>
                  </a:lnTo>
                  <a:lnTo>
                    <a:pt x="65494" y="169615"/>
                  </a:lnTo>
                  <a:lnTo>
                    <a:pt x="74087" y="164350"/>
                  </a:lnTo>
                  <a:lnTo>
                    <a:pt x="82537" y="156388"/>
                  </a:lnTo>
                  <a:lnTo>
                    <a:pt x="93147" y="135369"/>
                  </a:lnTo>
                  <a:lnTo>
                    <a:pt x="97223" y="112802"/>
                  </a:lnTo>
                  <a:lnTo>
                    <a:pt x="98094" y="83303"/>
                  </a:lnTo>
                  <a:lnTo>
                    <a:pt x="97146" y="79348"/>
                  </a:lnTo>
                  <a:lnTo>
                    <a:pt x="95522" y="76711"/>
                  </a:lnTo>
                  <a:lnTo>
                    <a:pt x="85786" y="67738"/>
                  </a:lnTo>
                  <a:lnTo>
                    <a:pt x="82987" y="66987"/>
                  </a:lnTo>
                  <a:lnTo>
                    <a:pt x="80129" y="67478"/>
                  </a:lnTo>
                  <a:lnTo>
                    <a:pt x="71366" y="72910"/>
                  </a:lnTo>
                  <a:lnTo>
                    <a:pt x="42478" y="101444"/>
                  </a:lnTo>
                  <a:lnTo>
                    <a:pt x="26789" y="1250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3" name="SMARTInkShape-1500"/>
            <p:cNvSpPr/>
            <p:nvPr/>
          </p:nvSpPr>
          <p:spPr>
            <a:xfrm>
              <a:off x="7639010" y="1062633"/>
              <a:ext cx="65913" cy="142876"/>
            </a:xfrm>
            <a:custGeom>
              <a:avLst/>
              <a:gdLst/>
              <a:ahLst/>
              <a:cxnLst/>
              <a:rect l="0" t="0" r="0" b="0"/>
              <a:pathLst>
                <a:path w="65913" h="142876">
                  <a:moveTo>
                    <a:pt x="40521" y="0"/>
                  </a:moveTo>
                  <a:lnTo>
                    <a:pt x="35780" y="0"/>
                  </a:lnTo>
                  <a:lnTo>
                    <a:pt x="34384" y="992"/>
                  </a:lnTo>
                  <a:lnTo>
                    <a:pt x="33453" y="2646"/>
                  </a:lnTo>
                  <a:lnTo>
                    <a:pt x="32833" y="4740"/>
                  </a:lnTo>
                  <a:lnTo>
                    <a:pt x="31427" y="6137"/>
                  </a:lnTo>
                  <a:lnTo>
                    <a:pt x="22041" y="11024"/>
                  </a:lnTo>
                  <a:lnTo>
                    <a:pt x="10633" y="21249"/>
                  </a:lnTo>
                  <a:lnTo>
                    <a:pt x="7395" y="26973"/>
                  </a:lnTo>
                  <a:lnTo>
                    <a:pt x="6530" y="29888"/>
                  </a:lnTo>
                  <a:lnTo>
                    <a:pt x="4962" y="31831"/>
                  </a:lnTo>
                  <a:lnTo>
                    <a:pt x="574" y="33991"/>
                  </a:lnTo>
                  <a:lnTo>
                    <a:pt x="0" y="35559"/>
                  </a:lnTo>
                  <a:lnTo>
                    <a:pt x="608" y="37597"/>
                  </a:lnTo>
                  <a:lnTo>
                    <a:pt x="7080" y="46675"/>
                  </a:lnTo>
                  <a:lnTo>
                    <a:pt x="9298" y="48976"/>
                  </a:lnTo>
                  <a:lnTo>
                    <a:pt x="17053" y="51533"/>
                  </a:lnTo>
                  <a:lnTo>
                    <a:pt x="26122" y="53661"/>
                  </a:lnTo>
                  <a:lnTo>
                    <a:pt x="40028" y="60466"/>
                  </a:lnTo>
                  <a:lnTo>
                    <a:pt x="43169" y="61147"/>
                  </a:lnTo>
                  <a:lnTo>
                    <a:pt x="52331" y="66845"/>
                  </a:lnTo>
                  <a:lnTo>
                    <a:pt x="55691" y="72042"/>
                  </a:lnTo>
                  <a:lnTo>
                    <a:pt x="56588" y="74817"/>
                  </a:lnTo>
                  <a:lnTo>
                    <a:pt x="58178" y="76667"/>
                  </a:lnTo>
                  <a:lnTo>
                    <a:pt x="62590" y="78723"/>
                  </a:lnTo>
                  <a:lnTo>
                    <a:pt x="64163" y="80263"/>
                  </a:lnTo>
                  <a:lnTo>
                    <a:pt x="65912" y="84620"/>
                  </a:lnTo>
                  <a:lnTo>
                    <a:pt x="62156" y="97392"/>
                  </a:lnTo>
                  <a:lnTo>
                    <a:pt x="51810" y="115584"/>
                  </a:lnTo>
                  <a:lnTo>
                    <a:pt x="49508" y="121816"/>
                  </a:lnTo>
                  <a:lnTo>
                    <a:pt x="31592"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4" name="SMARTInkShape-1501"/>
            <p:cNvSpPr/>
            <p:nvPr/>
          </p:nvSpPr>
          <p:spPr>
            <a:xfrm>
              <a:off x="7393817" y="1116211"/>
              <a:ext cx="67536" cy="106999"/>
            </a:xfrm>
            <a:custGeom>
              <a:avLst/>
              <a:gdLst/>
              <a:ahLst/>
              <a:cxnLst/>
              <a:rect l="0" t="0" r="0" b="0"/>
              <a:pathLst>
                <a:path w="67536" h="106999">
                  <a:moveTo>
                    <a:pt x="44613" y="8930"/>
                  </a:moveTo>
                  <a:lnTo>
                    <a:pt x="23363" y="8930"/>
                  </a:lnTo>
                  <a:lnTo>
                    <a:pt x="21516" y="9922"/>
                  </a:lnTo>
                  <a:lnTo>
                    <a:pt x="20285" y="11575"/>
                  </a:lnTo>
                  <a:lnTo>
                    <a:pt x="17926" y="16059"/>
                  </a:lnTo>
                  <a:lnTo>
                    <a:pt x="12011" y="24161"/>
                  </a:lnTo>
                  <a:lnTo>
                    <a:pt x="8826" y="32845"/>
                  </a:lnTo>
                  <a:lnTo>
                    <a:pt x="3031" y="42695"/>
                  </a:lnTo>
                  <a:lnTo>
                    <a:pt x="44" y="85248"/>
                  </a:lnTo>
                  <a:lnTo>
                    <a:pt x="0" y="91797"/>
                  </a:lnTo>
                  <a:lnTo>
                    <a:pt x="2626" y="98015"/>
                  </a:lnTo>
                  <a:lnTo>
                    <a:pt x="4715" y="101062"/>
                  </a:lnTo>
                  <a:lnTo>
                    <a:pt x="9683" y="104448"/>
                  </a:lnTo>
                  <a:lnTo>
                    <a:pt x="18058" y="106354"/>
                  </a:lnTo>
                  <a:lnTo>
                    <a:pt x="29776" y="106998"/>
                  </a:lnTo>
                  <a:lnTo>
                    <a:pt x="35703" y="104440"/>
                  </a:lnTo>
                  <a:lnTo>
                    <a:pt x="57761" y="85032"/>
                  </a:lnTo>
                  <a:lnTo>
                    <a:pt x="60378" y="77149"/>
                  </a:lnTo>
                  <a:lnTo>
                    <a:pt x="63188" y="57307"/>
                  </a:lnTo>
                  <a:lnTo>
                    <a:pt x="67090" y="50936"/>
                  </a:lnTo>
                  <a:lnTo>
                    <a:pt x="67535" y="47848"/>
                  </a:lnTo>
                  <a:lnTo>
                    <a:pt x="66839" y="44797"/>
                  </a:lnTo>
                  <a:lnTo>
                    <a:pt x="64413" y="38761"/>
                  </a:lnTo>
                  <a:lnTo>
                    <a:pt x="62055" y="29785"/>
                  </a:lnTo>
                  <a:lnTo>
                    <a:pt x="56506" y="20842"/>
                  </a:lnTo>
                  <a:lnTo>
                    <a:pt x="54860" y="14885"/>
                  </a:lnTo>
                  <a:lnTo>
                    <a:pt x="53428" y="12900"/>
                  </a:lnTo>
                  <a:lnTo>
                    <a:pt x="51482" y="11577"/>
                  </a:lnTo>
                  <a:lnTo>
                    <a:pt x="46674" y="9114"/>
                  </a:lnTo>
                  <a:lnTo>
                    <a:pt x="37326" y="1396"/>
                  </a:lnTo>
                  <a:lnTo>
                    <a:pt x="2675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5" name="SMARTInkShape-1502"/>
            <p:cNvSpPr/>
            <p:nvPr/>
          </p:nvSpPr>
          <p:spPr>
            <a:xfrm>
              <a:off x="7250906" y="1160859"/>
              <a:ext cx="26790" cy="17861"/>
            </a:xfrm>
            <a:custGeom>
              <a:avLst/>
              <a:gdLst/>
              <a:ahLst/>
              <a:cxnLst/>
              <a:rect l="0" t="0" r="0" b="0"/>
              <a:pathLst>
                <a:path w="26790" h="17861">
                  <a:moveTo>
                    <a:pt x="0" y="17860"/>
                  </a:moveTo>
                  <a:lnTo>
                    <a:pt x="0" y="13119"/>
                  </a:lnTo>
                  <a:lnTo>
                    <a:pt x="992" y="11723"/>
                  </a:lnTo>
                  <a:lnTo>
                    <a:pt x="2646" y="10792"/>
                  </a:lnTo>
                  <a:lnTo>
                    <a:pt x="2678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297" name="SMARTInkShape-1503"/>
          <p:cNvSpPr/>
          <p:nvPr/>
        </p:nvSpPr>
        <p:spPr>
          <a:xfrm>
            <a:off x="8207746" y="1080860"/>
            <a:ext cx="77576" cy="106789"/>
          </a:xfrm>
          <a:custGeom>
            <a:avLst/>
            <a:gdLst/>
            <a:ahLst/>
            <a:cxnLst/>
            <a:rect l="0" t="0" r="0" b="0"/>
            <a:pathLst>
              <a:path w="77576" h="106789">
                <a:moveTo>
                  <a:pt x="43285" y="8562"/>
                </a:moveTo>
                <a:lnTo>
                  <a:pt x="34723" y="8562"/>
                </a:lnTo>
                <a:lnTo>
                  <a:pt x="34465" y="3821"/>
                </a:lnTo>
                <a:lnTo>
                  <a:pt x="33436" y="2425"/>
                </a:lnTo>
                <a:lnTo>
                  <a:pt x="29647" y="873"/>
                </a:lnTo>
                <a:lnTo>
                  <a:pt x="21936" y="0"/>
                </a:lnTo>
                <a:lnTo>
                  <a:pt x="20123" y="870"/>
                </a:lnTo>
                <a:lnTo>
                  <a:pt x="18913" y="2442"/>
                </a:lnTo>
                <a:lnTo>
                  <a:pt x="18108" y="4482"/>
                </a:lnTo>
                <a:lnTo>
                  <a:pt x="16578" y="5842"/>
                </a:lnTo>
                <a:lnTo>
                  <a:pt x="12234" y="7353"/>
                </a:lnTo>
                <a:lnTo>
                  <a:pt x="10678" y="8748"/>
                </a:lnTo>
                <a:lnTo>
                  <a:pt x="8949" y="12944"/>
                </a:lnTo>
                <a:lnTo>
                  <a:pt x="7496" y="14460"/>
                </a:lnTo>
                <a:lnTo>
                  <a:pt x="3236" y="16144"/>
                </a:lnTo>
                <a:lnTo>
                  <a:pt x="1703" y="17586"/>
                </a:lnTo>
                <a:lnTo>
                  <a:pt x="0" y="21833"/>
                </a:lnTo>
                <a:lnTo>
                  <a:pt x="537" y="23362"/>
                </a:lnTo>
                <a:lnTo>
                  <a:pt x="1889" y="24382"/>
                </a:lnTo>
                <a:lnTo>
                  <a:pt x="3781" y="25062"/>
                </a:lnTo>
                <a:lnTo>
                  <a:pt x="5043" y="26507"/>
                </a:lnTo>
                <a:lnTo>
                  <a:pt x="6445" y="30759"/>
                </a:lnTo>
                <a:lnTo>
                  <a:pt x="8803" y="32290"/>
                </a:lnTo>
                <a:lnTo>
                  <a:pt x="24200" y="37392"/>
                </a:lnTo>
                <a:lnTo>
                  <a:pt x="30834" y="41219"/>
                </a:lnTo>
                <a:lnTo>
                  <a:pt x="62859" y="51850"/>
                </a:lnTo>
                <a:lnTo>
                  <a:pt x="65264" y="53295"/>
                </a:lnTo>
                <a:lnTo>
                  <a:pt x="66867" y="55251"/>
                </a:lnTo>
                <a:lnTo>
                  <a:pt x="69641" y="60071"/>
                </a:lnTo>
                <a:lnTo>
                  <a:pt x="77575" y="69425"/>
                </a:lnTo>
                <a:lnTo>
                  <a:pt x="77059" y="70966"/>
                </a:lnTo>
                <a:lnTo>
                  <a:pt x="72585" y="77874"/>
                </a:lnTo>
                <a:lnTo>
                  <a:pt x="69826" y="86205"/>
                </a:lnTo>
                <a:lnTo>
                  <a:pt x="65664" y="92018"/>
                </a:lnTo>
                <a:lnTo>
                  <a:pt x="60508" y="95263"/>
                </a:lnTo>
                <a:lnTo>
                  <a:pt x="54909" y="97697"/>
                </a:lnTo>
                <a:lnTo>
                  <a:pt x="46178" y="103654"/>
                </a:lnTo>
                <a:lnTo>
                  <a:pt x="34356" y="1067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306" name="SMARTInkShape-Group292"/>
          <p:cNvGrpSpPr/>
          <p:nvPr/>
        </p:nvGrpSpPr>
        <p:grpSpPr>
          <a:xfrm>
            <a:off x="6286500" y="1251398"/>
            <a:ext cx="1089423" cy="302369"/>
            <a:chOff x="6286500" y="1251398"/>
            <a:chExt cx="1089423" cy="302369"/>
          </a:xfrm>
        </p:grpSpPr>
        <p:sp>
          <p:nvSpPr>
            <p:cNvPr id="2298" name="SMARTInkShape-1504"/>
            <p:cNvSpPr/>
            <p:nvPr/>
          </p:nvSpPr>
          <p:spPr>
            <a:xfrm>
              <a:off x="7242354" y="1251398"/>
              <a:ext cx="133446" cy="123775"/>
            </a:xfrm>
            <a:custGeom>
              <a:avLst/>
              <a:gdLst/>
              <a:ahLst/>
              <a:cxnLst/>
              <a:rect l="0" t="0" r="0" b="0"/>
              <a:pathLst>
                <a:path w="133446" h="123775">
                  <a:moveTo>
                    <a:pt x="17482" y="16618"/>
                  </a:moveTo>
                  <a:lnTo>
                    <a:pt x="9793" y="16618"/>
                  </a:lnTo>
                  <a:lnTo>
                    <a:pt x="9379" y="15625"/>
                  </a:lnTo>
                  <a:lnTo>
                    <a:pt x="8920" y="11877"/>
                  </a:lnTo>
                  <a:lnTo>
                    <a:pt x="7805" y="10481"/>
                  </a:lnTo>
                  <a:lnTo>
                    <a:pt x="0" y="7797"/>
                  </a:lnTo>
                  <a:lnTo>
                    <a:pt x="7345" y="15386"/>
                  </a:lnTo>
                  <a:lnTo>
                    <a:pt x="8739" y="14804"/>
                  </a:lnTo>
                  <a:lnTo>
                    <a:pt x="15443" y="10237"/>
                  </a:lnTo>
                  <a:lnTo>
                    <a:pt x="24705" y="8443"/>
                  </a:lnTo>
                  <a:lnTo>
                    <a:pt x="69039" y="7701"/>
                  </a:lnTo>
                  <a:lnTo>
                    <a:pt x="91814" y="6697"/>
                  </a:lnTo>
                  <a:lnTo>
                    <a:pt x="109352" y="0"/>
                  </a:lnTo>
                  <a:lnTo>
                    <a:pt x="112464" y="578"/>
                  </a:lnTo>
                  <a:lnTo>
                    <a:pt x="124430" y="6933"/>
                  </a:lnTo>
                  <a:lnTo>
                    <a:pt x="132169" y="7589"/>
                  </a:lnTo>
                  <a:lnTo>
                    <a:pt x="132635" y="8614"/>
                  </a:lnTo>
                  <a:lnTo>
                    <a:pt x="133445" y="20108"/>
                  </a:lnTo>
                  <a:lnTo>
                    <a:pt x="130867" y="25776"/>
                  </a:lnTo>
                  <a:lnTo>
                    <a:pt x="127407" y="31602"/>
                  </a:lnTo>
                  <a:lnTo>
                    <a:pt x="125869" y="37499"/>
                  </a:lnTo>
                  <a:lnTo>
                    <a:pt x="119893" y="43427"/>
                  </a:lnTo>
                  <a:lnTo>
                    <a:pt x="112608" y="49369"/>
                  </a:lnTo>
                  <a:lnTo>
                    <a:pt x="88788" y="90149"/>
                  </a:lnTo>
                  <a:lnTo>
                    <a:pt x="82597" y="103889"/>
                  </a:lnTo>
                  <a:lnTo>
                    <a:pt x="80156" y="110967"/>
                  </a:lnTo>
                  <a:lnTo>
                    <a:pt x="71060" y="1237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9" name="SMARTInkShape-1505"/>
            <p:cNvSpPr/>
            <p:nvPr/>
          </p:nvSpPr>
          <p:spPr>
            <a:xfrm>
              <a:off x="7188398" y="1285875"/>
              <a:ext cx="187525" cy="98228"/>
            </a:xfrm>
            <a:custGeom>
              <a:avLst/>
              <a:gdLst/>
              <a:ahLst/>
              <a:cxnLst/>
              <a:rect l="0" t="0" r="0" b="0"/>
              <a:pathLst>
                <a:path w="187525" h="98228">
                  <a:moveTo>
                    <a:pt x="0" y="98227"/>
                  </a:moveTo>
                  <a:lnTo>
                    <a:pt x="7689" y="98227"/>
                  </a:lnTo>
                  <a:lnTo>
                    <a:pt x="15814" y="92090"/>
                  </a:lnTo>
                  <a:lnTo>
                    <a:pt x="24089" y="89132"/>
                  </a:lnTo>
                  <a:lnTo>
                    <a:pt x="65841" y="65403"/>
                  </a:lnTo>
                  <a:lnTo>
                    <a:pt x="107178" y="44644"/>
                  </a:lnTo>
                  <a:lnTo>
                    <a:pt x="149711" y="17859"/>
                  </a:lnTo>
                  <a:lnTo>
                    <a:pt x="163298" y="5953"/>
                  </a:lnTo>
                  <a:lnTo>
                    <a:pt x="172126" y="2646"/>
                  </a:lnTo>
                  <a:lnTo>
                    <a:pt x="18752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0" name="SMARTInkShape-1506"/>
            <p:cNvSpPr/>
            <p:nvPr/>
          </p:nvSpPr>
          <p:spPr>
            <a:xfrm>
              <a:off x="6813352" y="1352443"/>
              <a:ext cx="230766" cy="201324"/>
            </a:xfrm>
            <a:custGeom>
              <a:avLst/>
              <a:gdLst/>
              <a:ahLst/>
              <a:cxnLst/>
              <a:rect l="0" t="0" r="0" b="0"/>
              <a:pathLst>
                <a:path w="230766" h="201324">
                  <a:moveTo>
                    <a:pt x="0" y="58448"/>
                  </a:moveTo>
                  <a:lnTo>
                    <a:pt x="0" y="46019"/>
                  </a:lnTo>
                  <a:lnTo>
                    <a:pt x="2645" y="40356"/>
                  </a:lnTo>
                  <a:lnTo>
                    <a:pt x="12428" y="28636"/>
                  </a:lnTo>
                  <a:lnTo>
                    <a:pt x="25731" y="19739"/>
                  </a:lnTo>
                  <a:lnTo>
                    <a:pt x="65596" y="8010"/>
                  </a:lnTo>
                  <a:lnTo>
                    <a:pt x="100220" y="0"/>
                  </a:lnTo>
                  <a:lnTo>
                    <a:pt x="126835" y="5304"/>
                  </a:lnTo>
                  <a:lnTo>
                    <a:pt x="129206" y="7143"/>
                  </a:lnTo>
                  <a:lnTo>
                    <a:pt x="131839" y="11833"/>
                  </a:lnTo>
                  <a:lnTo>
                    <a:pt x="133667" y="25839"/>
                  </a:lnTo>
                  <a:lnTo>
                    <a:pt x="133920" y="43577"/>
                  </a:lnTo>
                  <a:lnTo>
                    <a:pt x="131288" y="49523"/>
                  </a:lnTo>
                  <a:lnTo>
                    <a:pt x="127803" y="55473"/>
                  </a:lnTo>
                  <a:lnTo>
                    <a:pt x="125566" y="67378"/>
                  </a:lnTo>
                  <a:lnTo>
                    <a:pt x="125025" y="88581"/>
                  </a:lnTo>
                  <a:lnTo>
                    <a:pt x="126014" y="90443"/>
                  </a:lnTo>
                  <a:lnTo>
                    <a:pt x="127665" y="91684"/>
                  </a:lnTo>
                  <a:lnTo>
                    <a:pt x="129758" y="92511"/>
                  </a:lnTo>
                  <a:lnTo>
                    <a:pt x="132147" y="92071"/>
                  </a:lnTo>
                  <a:lnTo>
                    <a:pt x="143107" y="86881"/>
                  </a:lnTo>
                  <a:lnTo>
                    <a:pt x="146006" y="86333"/>
                  </a:lnTo>
                  <a:lnTo>
                    <a:pt x="176738" y="67188"/>
                  </a:lnTo>
                  <a:lnTo>
                    <a:pt x="194873" y="55434"/>
                  </a:lnTo>
                  <a:lnTo>
                    <a:pt x="207009" y="51271"/>
                  </a:lnTo>
                  <a:lnTo>
                    <a:pt x="227424" y="49564"/>
                  </a:lnTo>
                  <a:lnTo>
                    <a:pt x="229007" y="50541"/>
                  </a:lnTo>
                  <a:lnTo>
                    <a:pt x="230061" y="52184"/>
                  </a:lnTo>
                  <a:lnTo>
                    <a:pt x="230765" y="54272"/>
                  </a:lnTo>
                  <a:lnTo>
                    <a:pt x="230241" y="56656"/>
                  </a:lnTo>
                  <a:lnTo>
                    <a:pt x="224918" y="67611"/>
                  </a:lnTo>
                  <a:lnTo>
                    <a:pt x="218599" y="92967"/>
                  </a:lnTo>
                  <a:lnTo>
                    <a:pt x="200324" y="132966"/>
                  </a:lnTo>
                  <a:lnTo>
                    <a:pt x="192222" y="162641"/>
                  </a:lnTo>
                  <a:lnTo>
                    <a:pt x="182314" y="180306"/>
                  </a:lnTo>
                  <a:lnTo>
                    <a:pt x="178703" y="194213"/>
                  </a:lnTo>
                  <a:lnTo>
                    <a:pt x="169664" y="2013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1" name="SMARTInkShape-1507"/>
            <p:cNvSpPr/>
            <p:nvPr/>
          </p:nvSpPr>
          <p:spPr>
            <a:xfrm>
              <a:off x="6858109" y="1294805"/>
              <a:ext cx="17751" cy="142876"/>
            </a:xfrm>
            <a:custGeom>
              <a:avLst/>
              <a:gdLst/>
              <a:ahLst/>
              <a:cxnLst/>
              <a:rect l="0" t="0" r="0" b="0"/>
              <a:pathLst>
                <a:path w="17751" h="142876">
                  <a:moveTo>
                    <a:pt x="8821" y="0"/>
                  </a:moveTo>
                  <a:lnTo>
                    <a:pt x="4080" y="4740"/>
                  </a:lnTo>
                  <a:lnTo>
                    <a:pt x="1753" y="9713"/>
                  </a:lnTo>
                  <a:lnTo>
                    <a:pt x="0" y="34552"/>
                  </a:lnTo>
                  <a:lnTo>
                    <a:pt x="2585" y="42807"/>
                  </a:lnTo>
                  <a:lnTo>
                    <a:pt x="6050" y="50775"/>
                  </a:lnTo>
                  <a:lnTo>
                    <a:pt x="8749" y="92190"/>
                  </a:lnTo>
                  <a:lnTo>
                    <a:pt x="8818" y="118943"/>
                  </a:lnTo>
                  <a:lnTo>
                    <a:pt x="11465" y="124962"/>
                  </a:lnTo>
                  <a:lnTo>
                    <a:pt x="14957" y="130945"/>
                  </a:lnTo>
                  <a:lnTo>
                    <a:pt x="1775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2" name="SMARTInkShape-1508"/>
            <p:cNvSpPr/>
            <p:nvPr/>
          </p:nvSpPr>
          <p:spPr>
            <a:xfrm>
              <a:off x="6509742" y="1348793"/>
              <a:ext cx="294681" cy="79947"/>
            </a:xfrm>
            <a:custGeom>
              <a:avLst/>
              <a:gdLst/>
              <a:ahLst/>
              <a:cxnLst/>
              <a:rect l="0" t="0" r="0" b="0"/>
              <a:pathLst>
                <a:path w="294681" h="79947">
                  <a:moveTo>
                    <a:pt x="0" y="17449"/>
                  </a:moveTo>
                  <a:lnTo>
                    <a:pt x="0" y="25137"/>
                  </a:lnTo>
                  <a:lnTo>
                    <a:pt x="6137" y="33263"/>
                  </a:lnTo>
                  <a:lnTo>
                    <a:pt x="8103" y="41537"/>
                  </a:lnTo>
                  <a:lnTo>
                    <a:pt x="8562" y="47337"/>
                  </a:lnTo>
                  <a:lnTo>
                    <a:pt x="11412" y="53222"/>
                  </a:lnTo>
                  <a:lnTo>
                    <a:pt x="14994" y="59145"/>
                  </a:lnTo>
                  <a:lnTo>
                    <a:pt x="16586" y="65085"/>
                  </a:lnTo>
                  <a:lnTo>
                    <a:pt x="18002" y="67066"/>
                  </a:lnTo>
                  <a:lnTo>
                    <a:pt x="19940" y="68386"/>
                  </a:lnTo>
                  <a:lnTo>
                    <a:pt x="22223" y="69267"/>
                  </a:lnTo>
                  <a:lnTo>
                    <a:pt x="23744" y="70846"/>
                  </a:lnTo>
                  <a:lnTo>
                    <a:pt x="25437" y="75246"/>
                  </a:lnTo>
                  <a:lnTo>
                    <a:pt x="26879" y="76816"/>
                  </a:lnTo>
                  <a:lnTo>
                    <a:pt x="34359" y="79543"/>
                  </a:lnTo>
                  <a:lnTo>
                    <a:pt x="44246" y="79946"/>
                  </a:lnTo>
                  <a:lnTo>
                    <a:pt x="44529" y="75213"/>
                  </a:lnTo>
                  <a:lnTo>
                    <a:pt x="47241" y="70242"/>
                  </a:lnTo>
                  <a:lnTo>
                    <a:pt x="50762" y="64725"/>
                  </a:lnTo>
                  <a:lnTo>
                    <a:pt x="52326" y="58966"/>
                  </a:lnTo>
                  <a:lnTo>
                    <a:pt x="53736" y="57033"/>
                  </a:lnTo>
                  <a:lnTo>
                    <a:pt x="55668" y="55745"/>
                  </a:lnTo>
                  <a:lnTo>
                    <a:pt x="60460" y="53321"/>
                  </a:lnTo>
                  <a:lnTo>
                    <a:pt x="87223" y="29441"/>
                  </a:lnTo>
                  <a:lnTo>
                    <a:pt x="96582" y="26782"/>
                  </a:lnTo>
                  <a:lnTo>
                    <a:pt x="97131" y="27640"/>
                  </a:lnTo>
                  <a:lnTo>
                    <a:pt x="97740" y="31239"/>
                  </a:lnTo>
                  <a:lnTo>
                    <a:pt x="98894" y="32595"/>
                  </a:lnTo>
                  <a:lnTo>
                    <a:pt x="102823" y="34103"/>
                  </a:lnTo>
                  <a:lnTo>
                    <a:pt x="104267" y="35497"/>
                  </a:lnTo>
                  <a:lnTo>
                    <a:pt x="106777" y="42891"/>
                  </a:lnTo>
                  <a:lnTo>
                    <a:pt x="109633" y="43640"/>
                  </a:lnTo>
                  <a:lnTo>
                    <a:pt x="129355" y="44235"/>
                  </a:lnTo>
                  <a:lnTo>
                    <a:pt x="134552" y="41591"/>
                  </a:lnTo>
                  <a:lnTo>
                    <a:pt x="140168" y="38101"/>
                  </a:lnTo>
                  <a:lnTo>
                    <a:pt x="148908" y="35144"/>
                  </a:lnTo>
                  <a:lnTo>
                    <a:pt x="157782" y="29417"/>
                  </a:lnTo>
                  <a:lnTo>
                    <a:pt x="166695" y="26287"/>
                  </a:lnTo>
                  <a:lnTo>
                    <a:pt x="172644" y="22038"/>
                  </a:lnTo>
                  <a:lnTo>
                    <a:pt x="175950" y="16843"/>
                  </a:lnTo>
                  <a:lnTo>
                    <a:pt x="178246" y="8623"/>
                  </a:lnTo>
                  <a:lnTo>
                    <a:pt x="178581" y="0"/>
                  </a:lnTo>
                  <a:lnTo>
                    <a:pt x="171463" y="5808"/>
                  </a:lnTo>
                  <a:lnTo>
                    <a:pt x="166164" y="7314"/>
                  </a:lnTo>
                  <a:lnTo>
                    <a:pt x="164354" y="8708"/>
                  </a:lnTo>
                  <a:lnTo>
                    <a:pt x="156471" y="20843"/>
                  </a:lnTo>
                  <a:lnTo>
                    <a:pt x="151233" y="23918"/>
                  </a:lnTo>
                  <a:lnTo>
                    <a:pt x="148447" y="24738"/>
                  </a:lnTo>
                  <a:lnTo>
                    <a:pt x="146590" y="26277"/>
                  </a:lnTo>
                  <a:lnTo>
                    <a:pt x="138624" y="38664"/>
                  </a:lnTo>
                  <a:lnTo>
                    <a:pt x="138056" y="42506"/>
                  </a:lnTo>
                  <a:lnTo>
                    <a:pt x="142044" y="63866"/>
                  </a:lnTo>
                  <a:lnTo>
                    <a:pt x="143314" y="66253"/>
                  </a:lnTo>
                  <a:lnTo>
                    <a:pt x="145152" y="67845"/>
                  </a:lnTo>
                  <a:lnTo>
                    <a:pt x="150490" y="70399"/>
                  </a:lnTo>
                  <a:lnTo>
                    <a:pt x="158674" y="77040"/>
                  </a:lnTo>
                  <a:lnTo>
                    <a:pt x="166959" y="79093"/>
                  </a:lnTo>
                  <a:lnTo>
                    <a:pt x="176865" y="79843"/>
                  </a:lnTo>
                  <a:lnTo>
                    <a:pt x="177442" y="78889"/>
                  </a:lnTo>
                  <a:lnTo>
                    <a:pt x="178082" y="75183"/>
                  </a:lnTo>
                  <a:lnTo>
                    <a:pt x="179245" y="73798"/>
                  </a:lnTo>
                  <a:lnTo>
                    <a:pt x="186238" y="71392"/>
                  </a:lnTo>
                  <a:lnTo>
                    <a:pt x="186952" y="68544"/>
                  </a:lnTo>
                  <a:lnTo>
                    <a:pt x="187490" y="50046"/>
                  </a:lnTo>
                  <a:lnTo>
                    <a:pt x="188493" y="48110"/>
                  </a:lnTo>
                  <a:lnTo>
                    <a:pt x="190154" y="46819"/>
                  </a:lnTo>
                  <a:lnTo>
                    <a:pt x="192254" y="45959"/>
                  </a:lnTo>
                  <a:lnTo>
                    <a:pt x="193654" y="44393"/>
                  </a:lnTo>
                  <a:lnTo>
                    <a:pt x="195209" y="40008"/>
                  </a:lnTo>
                  <a:lnTo>
                    <a:pt x="196084" y="31960"/>
                  </a:lnTo>
                  <a:lnTo>
                    <a:pt x="197200" y="30100"/>
                  </a:lnTo>
                  <a:lnTo>
                    <a:pt x="198935" y="28860"/>
                  </a:lnTo>
                  <a:lnTo>
                    <a:pt x="203509" y="27481"/>
                  </a:lnTo>
                  <a:lnTo>
                    <a:pt x="208849" y="26869"/>
                  </a:lnTo>
                  <a:lnTo>
                    <a:pt x="210671" y="25713"/>
                  </a:lnTo>
                  <a:lnTo>
                    <a:pt x="211884" y="23951"/>
                  </a:lnTo>
                  <a:lnTo>
                    <a:pt x="212694" y="21784"/>
                  </a:lnTo>
                  <a:lnTo>
                    <a:pt x="214226" y="20339"/>
                  </a:lnTo>
                  <a:lnTo>
                    <a:pt x="218574" y="18733"/>
                  </a:lnTo>
                  <a:lnTo>
                    <a:pt x="261070" y="14818"/>
                  </a:lnTo>
                  <a:lnTo>
                    <a:pt x="278450" y="9764"/>
                  </a:lnTo>
                  <a:lnTo>
                    <a:pt x="294680" y="85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3" name="SMARTInkShape-1509"/>
            <p:cNvSpPr/>
            <p:nvPr/>
          </p:nvSpPr>
          <p:spPr>
            <a:xfrm>
              <a:off x="6438317" y="1357313"/>
              <a:ext cx="62374" cy="71434"/>
            </a:xfrm>
            <a:custGeom>
              <a:avLst/>
              <a:gdLst/>
              <a:ahLst/>
              <a:cxnLst/>
              <a:rect l="0" t="0" r="0" b="0"/>
              <a:pathLst>
                <a:path w="62374" h="71434">
                  <a:moveTo>
                    <a:pt x="26777" y="0"/>
                  </a:moveTo>
                  <a:lnTo>
                    <a:pt x="22036" y="0"/>
                  </a:lnTo>
                  <a:lnTo>
                    <a:pt x="20640" y="992"/>
                  </a:lnTo>
                  <a:lnTo>
                    <a:pt x="19709" y="2645"/>
                  </a:lnTo>
                  <a:lnTo>
                    <a:pt x="19088" y="4740"/>
                  </a:lnTo>
                  <a:lnTo>
                    <a:pt x="13474" y="12428"/>
                  </a:lnTo>
                  <a:lnTo>
                    <a:pt x="8296" y="15445"/>
                  </a:lnTo>
                  <a:lnTo>
                    <a:pt x="5527" y="16250"/>
                  </a:lnTo>
                  <a:lnTo>
                    <a:pt x="3680" y="17778"/>
                  </a:lnTo>
                  <a:lnTo>
                    <a:pt x="1629" y="22123"/>
                  </a:lnTo>
                  <a:lnTo>
                    <a:pt x="0" y="56564"/>
                  </a:lnTo>
                  <a:lnTo>
                    <a:pt x="2639" y="62512"/>
                  </a:lnTo>
                  <a:lnTo>
                    <a:pt x="7677" y="69674"/>
                  </a:lnTo>
                  <a:lnTo>
                    <a:pt x="11012" y="70653"/>
                  </a:lnTo>
                  <a:lnTo>
                    <a:pt x="47623" y="71433"/>
                  </a:lnTo>
                  <a:lnTo>
                    <a:pt x="49604" y="70442"/>
                  </a:lnTo>
                  <a:lnTo>
                    <a:pt x="50925" y="68789"/>
                  </a:lnTo>
                  <a:lnTo>
                    <a:pt x="51805" y="66695"/>
                  </a:lnTo>
                  <a:lnTo>
                    <a:pt x="53384" y="65299"/>
                  </a:lnTo>
                  <a:lnTo>
                    <a:pt x="57785" y="63748"/>
                  </a:lnTo>
                  <a:lnTo>
                    <a:pt x="59355" y="62342"/>
                  </a:lnTo>
                  <a:lnTo>
                    <a:pt x="61099" y="58135"/>
                  </a:lnTo>
                  <a:lnTo>
                    <a:pt x="62373" y="46289"/>
                  </a:lnTo>
                  <a:lnTo>
                    <a:pt x="51467" y="33688"/>
                  </a:lnTo>
                  <a:lnTo>
                    <a:pt x="37066" y="19220"/>
                  </a:lnTo>
                  <a:lnTo>
                    <a:pt x="35706"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4" name="SMARTInkShape-1510"/>
            <p:cNvSpPr/>
            <p:nvPr/>
          </p:nvSpPr>
          <p:spPr>
            <a:xfrm>
              <a:off x="6304359" y="1296078"/>
              <a:ext cx="124493" cy="123743"/>
            </a:xfrm>
            <a:custGeom>
              <a:avLst/>
              <a:gdLst/>
              <a:ahLst/>
              <a:cxnLst/>
              <a:rect l="0" t="0" r="0" b="0"/>
              <a:pathLst>
                <a:path w="124493" h="123743">
                  <a:moveTo>
                    <a:pt x="0" y="16586"/>
                  </a:moveTo>
                  <a:lnTo>
                    <a:pt x="4741" y="11846"/>
                  </a:lnTo>
                  <a:lnTo>
                    <a:pt x="9714" y="9518"/>
                  </a:lnTo>
                  <a:lnTo>
                    <a:pt x="23916" y="6909"/>
                  </a:lnTo>
                  <a:lnTo>
                    <a:pt x="33765" y="1592"/>
                  </a:lnTo>
                  <a:lnTo>
                    <a:pt x="43450" y="0"/>
                  </a:lnTo>
                  <a:lnTo>
                    <a:pt x="51723" y="1939"/>
                  </a:lnTo>
                  <a:lnTo>
                    <a:pt x="59699" y="5115"/>
                  </a:lnTo>
                  <a:lnTo>
                    <a:pt x="74354" y="7896"/>
                  </a:lnTo>
                  <a:lnTo>
                    <a:pt x="88697" y="14575"/>
                  </a:lnTo>
                  <a:lnTo>
                    <a:pt x="91874" y="15246"/>
                  </a:lnTo>
                  <a:lnTo>
                    <a:pt x="101085" y="20929"/>
                  </a:lnTo>
                  <a:lnTo>
                    <a:pt x="123249" y="41647"/>
                  </a:lnTo>
                  <a:lnTo>
                    <a:pt x="124231" y="45253"/>
                  </a:lnTo>
                  <a:lnTo>
                    <a:pt x="124492" y="47604"/>
                  </a:lnTo>
                  <a:lnTo>
                    <a:pt x="122137" y="52861"/>
                  </a:lnTo>
                  <a:lnTo>
                    <a:pt x="95200" y="82080"/>
                  </a:lnTo>
                  <a:lnTo>
                    <a:pt x="71060" y="99123"/>
                  </a:lnTo>
                  <a:lnTo>
                    <a:pt x="41890" y="113308"/>
                  </a:lnTo>
                  <a:lnTo>
                    <a:pt x="32807" y="114367"/>
                  </a:lnTo>
                  <a:lnTo>
                    <a:pt x="30801" y="115508"/>
                  </a:lnTo>
                  <a:lnTo>
                    <a:pt x="26789" y="1237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5" name="SMARTInkShape-1511"/>
            <p:cNvSpPr/>
            <p:nvPr/>
          </p:nvSpPr>
          <p:spPr>
            <a:xfrm>
              <a:off x="6286500" y="1375172"/>
              <a:ext cx="44649" cy="98227"/>
            </a:xfrm>
            <a:custGeom>
              <a:avLst/>
              <a:gdLst/>
              <a:ahLst/>
              <a:cxnLst/>
              <a:rect l="0" t="0" r="0" b="0"/>
              <a:pathLst>
                <a:path w="44649" h="98227">
                  <a:moveTo>
                    <a:pt x="0" y="0"/>
                  </a:moveTo>
                  <a:lnTo>
                    <a:pt x="4740" y="0"/>
                  </a:lnTo>
                  <a:lnTo>
                    <a:pt x="6137" y="992"/>
                  </a:lnTo>
                  <a:lnTo>
                    <a:pt x="7068" y="2646"/>
                  </a:lnTo>
                  <a:lnTo>
                    <a:pt x="8684" y="9094"/>
                  </a:lnTo>
                  <a:lnTo>
                    <a:pt x="8821" y="13302"/>
                  </a:lnTo>
                  <a:lnTo>
                    <a:pt x="9849" y="14821"/>
                  </a:lnTo>
                  <a:lnTo>
                    <a:pt x="11527" y="15834"/>
                  </a:lnTo>
                  <a:lnTo>
                    <a:pt x="13638" y="16509"/>
                  </a:lnTo>
                  <a:lnTo>
                    <a:pt x="15045" y="17951"/>
                  </a:lnTo>
                  <a:lnTo>
                    <a:pt x="16608" y="22200"/>
                  </a:lnTo>
                  <a:lnTo>
                    <a:pt x="18604" y="39148"/>
                  </a:lnTo>
                  <a:lnTo>
                    <a:pt x="24878" y="53079"/>
                  </a:lnTo>
                  <a:lnTo>
                    <a:pt x="26756" y="83335"/>
                  </a:lnTo>
                  <a:lnTo>
                    <a:pt x="27760" y="85322"/>
                  </a:lnTo>
                  <a:lnTo>
                    <a:pt x="29420" y="86647"/>
                  </a:lnTo>
                  <a:lnTo>
                    <a:pt x="31520" y="87530"/>
                  </a:lnTo>
                  <a:lnTo>
                    <a:pt x="32920" y="89111"/>
                  </a:lnTo>
                  <a:lnTo>
                    <a:pt x="34475" y="93514"/>
                  </a:lnTo>
                  <a:lnTo>
                    <a:pt x="35882" y="95085"/>
                  </a:lnTo>
                  <a:lnTo>
                    <a:pt x="44648"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13" name="SMARTInkShape-Group293"/>
          <p:cNvGrpSpPr/>
          <p:nvPr/>
        </p:nvGrpSpPr>
        <p:grpSpPr>
          <a:xfrm>
            <a:off x="6260082" y="1634133"/>
            <a:ext cx="758653" cy="223243"/>
            <a:chOff x="6260082" y="1634133"/>
            <a:chExt cx="758653" cy="223243"/>
          </a:xfrm>
        </p:grpSpPr>
        <p:sp>
          <p:nvSpPr>
            <p:cNvPr id="2307" name="SMARTInkShape-1512"/>
            <p:cNvSpPr/>
            <p:nvPr/>
          </p:nvSpPr>
          <p:spPr>
            <a:xfrm>
              <a:off x="7000875" y="1634133"/>
              <a:ext cx="17860" cy="187524"/>
            </a:xfrm>
            <a:custGeom>
              <a:avLst/>
              <a:gdLst/>
              <a:ahLst/>
              <a:cxnLst/>
              <a:rect l="0" t="0" r="0" b="0"/>
              <a:pathLst>
                <a:path w="17860" h="187524">
                  <a:moveTo>
                    <a:pt x="0" y="0"/>
                  </a:moveTo>
                  <a:lnTo>
                    <a:pt x="0" y="39902"/>
                  </a:lnTo>
                  <a:lnTo>
                    <a:pt x="0" y="83084"/>
                  </a:lnTo>
                  <a:lnTo>
                    <a:pt x="992" y="98441"/>
                  </a:lnTo>
                  <a:lnTo>
                    <a:pt x="8378" y="142713"/>
                  </a:lnTo>
                  <a:lnTo>
                    <a:pt x="9677" y="154709"/>
                  </a:lnTo>
                  <a:lnTo>
                    <a:pt x="17859"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8" name="SMARTInkShape-1513"/>
            <p:cNvSpPr/>
            <p:nvPr/>
          </p:nvSpPr>
          <p:spPr>
            <a:xfrm>
              <a:off x="6893837" y="1669852"/>
              <a:ext cx="26672" cy="187524"/>
            </a:xfrm>
            <a:custGeom>
              <a:avLst/>
              <a:gdLst/>
              <a:ahLst/>
              <a:cxnLst/>
              <a:rect l="0" t="0" r="0" b="0"/>
              <a:pathLst>
                <a:path w="26672" h="187524">
                  <a:moveTo>
                    <a:pt x="17741" y="0"/>
                  </a:moveTo>
                  <a:lnTo>
                    <a:pt x="13000" y="4740"/>
                  </a:lnTo>
                  <a:lnTo>
                    <a:pt x="10673" y="9713"/>
                  </a:lnTo>
                  <a:lnTo>
                    <a:pt x="782" y="54140"/>
                  </a:lnTo>
                  <a:lnTo>
                    <a:pt x="0" y="90742"/>
                  </a:lnTo>
                  <a:lnTo>
                    <a:pt x="897" y="124309"/>
                  </a:lnTo>
                  <a:lnTo>
                    <a:pt x="8445" y="167785"/>
                  </a:lnTo>
                  <a:lnTo>
                    <a:pt x="9559" y="171388"/>
                  </a:lnTo>
                  <a:lnTo>
                    <a:pt x="11294" y="173790"/>
                  </a:lnTo>
                  <a:lnTo>
                    <a:pt x="26671"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9" name="SMARTInkShape-1514"/>
            <p:cNvSpPr/>
            <p:nvPr/>
          </p:nvSpPr>
          <p:spPr>
            <a:xfrm>
              <a:off x="6742033" y="1741289"/>
              <a:ext cx="98109" cy="89298"/>
            </a:xfrm>
            <a:custGeom>
              <a:avLst/>
              <a:gdLst/>
              <a:ahLst/>
              <a:cxnLst/>
              <a:rect l="0" t="0" r="0" b="0"/>
              <a:pathLst>
                <a:path w="98109" h="89298">
                  <a:moveTo>
                    <a:pt x="35600" y="0"/>
                  </a:moveTo>
                  <a:lnTo>
                    <a:pt x="27911" y="0"/>
                  </a:lnTo>
                  <a:lnTo>
                    <a:pt x="22297" y="4740"/>
                  </a:lnTo>
                  <a:lnTo>
                    <a:pt x="19765" y="9714"/>
                  </a:lnTo>
                  <a:lnTo>
                    <a:pt x="19091" y="12429"/>
                  </a:lnTo>
                  <a:lnTo>
                    <a:pt x="10850" y="26858"/>
                  </a:lnTo>
                  <a:lnTo>
                    <a:pt x="10170" y="29812"/>
                  </a:lnTo>
                  <a:lnTo>
                    <a:pt x="1922" y="44655"/>
                  </a:lnTo>
                  <a:lnTo>
                    <a:pt x="0" y="68433"/>
                  </a:lnTo>
                  <a:lnTo>
                    <a:pt x="2580" y="72748"/>
                  </a:lnTo>
                  <a:lnTo>
                    <a:pt x="7580" y="78862"/>
                  </a:lnTo>
                  <a:lnTo>
                    <a:pt x="10910" y="79698"/>
                  </a:lnTo>
                  <a:lnTo>
                    <a:pt x="13186" y="79921"/>
                  </a:lnTo>
                  <a:lnTo>
                    <a:pt x="18362" y="77523"/>
                  </a:lnTo>
                  <a:lnTo>
                    <a:pt x="29769" y="67899"/>
                  </a:lnTo>
                  <a:lnTo>
                    <a:pt x="33008" y="62258"/>
                  </a:lnTo>
                  <a:lnTo>
                    <a:pt x="39828" y="45812"/>
                  </a:lnTo>
                  <a:lnTo>
                    <a:pt x="42388" y="42447"/>
                  </a:lnTo>
                  <a:lnTo>
                    <a:pt x="60657" y="28293"/>
                  </a:lnTo>
                  <a:lnTo>
                    <a:pt x="69925" y="26921"/>
                  </a:lnTo>
                  <a:lnTo>
                    <a:pt x="70390" y="27869"/>
                  </a:lnTo>
                  <a:lnTo>
                    <a:pt x="73948" y="69094"/>
                  </a:lnTo>
                  <a:lnTo>
                    <a:pt x="82341" y="82023"/>
                  </a:lnTo>
                  <a:lnTo>
                    <a:pt x="87828" y="87860"/>
                  </a:lnTo>
                  <a:lnTo>
                    <a:pt x="91224" y="88658"/>
                  </a:lnTo>
                  <a:lnTo>
                    <a:pt x="98108"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0" name="SMARTInkShape-1515"/>
            <p:cNvSpPr/>
            <p:nvPr/>
          </p:nvSpPr>
          <p:spPr>
            <a:xfrm>
              <a:off x="6607969" y="1643063"/>
              <a:ext cx="98072" cy="196295"/>
            </a:xfrm>
            <a:custGeom>
              <a:avLst/>
              <a:gdLst/>
              <a:ahLst/>
              <a:cxnLst/>
              <a:rect l="0" t="0" r="0" b="0"/>
              <a:pathLst>
                <a:path w="98072" h="196295">
                  <a:moveTo>
                    <a:pt x="8929" y="0"/>
                  </a:moveTo>
                  <a:lnTo>
                    <a:pt x="8929" y="4740"/>
                  </a:lnTo>
                  <a:lnTo>
                    <a:pt x="6284" y="9713"/>
                  </a:lnTo>
                  <a:lnTo>
                    <a:pt x="2793" y="15231"/>
                  </a:lnTo>
                  <a:lnTo>
                    <a:pt x="827" y="24907"/>
                  </a:lnTo>
                  <a:lnTo>
                    <a:pt x="32" y="60931"/>
                  </a:lnTo>
                  <a:lnTo>
                    <a:pt x="8379" y="104565"/>
                  </a:lnTo>
                  <a:lnTo>
                    <a:pt x="9900" y="146098"/>
                  </a:lnTo>
                  <a:lnTo>
                    <a:pt x="18606" y="184204"/>
                  </a:lnTo>
                  <a:lnTo>
                    <a:pt x="22490" y="190348"/>
                  </a:lnTo>
                  <a:lnTo>
                    <a:pt x="27524" y="193739"/>
                  </a:lnTo>
                  <a:lnTo>
                    <a:pt x="35936" y="195649"/>
                  </a:lnTo>
                  <a:lnTo>
                    <a:pt x="47668" y="196294"/>
                  </a:lnTo>
                  <a:lnTo>
                    <a:pt x="53596" y="193736"/>
                  </a:lnTo>
                  <a:lnTo>
                    <a:pt x="74415" y="175458"/>
                  </a:lnTo>
                  <a:lnTo>
                    <a:pt x="92273" y="145314"/>
                  </a:lnTo>
                  <a:lnTo>
                    <a:pt x="96462" y="132573"/>
                  </a:lnTo>
                  <a:lnTo>
                    <a:pt x="98071" y="113250"/>
                  </a:lnTo>
                  <a:lnTo>
                    <a:pt x="97131" y="111218"/>
                  </a:lnTo>
                  <a:lnTo>
                    <a:pt x="95512" y="109864"/>
                  </a:lnTo>
                  <a:lnTo>
                    <a:pt x="93440" y="108961"/>
                  </a:lnTo>
                  <a:lnTo>
                    <a:pt x="81044" y="107691"/>
                  </a:lnTo>
                  <a:lnTo>
                    <a:pt x="73060" y="110039"/>
                  </a:lnTo>
                  <a:lnTo>
                    <a:pt x="65213" y="113398"/>
                  </a:lnTo>
                  <a:lnTo>
                    <a:pt x="38267" y="120472"/>
                  </a:lnTo>
                  <a:lnTo>
                    <a:pt x="21927" y="131247"/>
                  </a:lnTo>
                  <a:lnTo>
                    <a:pt x="6096" y="145888"/>
                  </a:lnTo>
                  <a:lnTo>
                    <a:pt x="2710" y="151820"/>
                  </a:lnTo>
                  <a:lnTo>
                    <a:pt x="0" y="1607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1" name="SMARTInkShape-1516"/>
            <p:cNvSpPr/>
            <p:nvPr/>
          </p:nvSpPr>
          <p:spPr>
            <a:xfrm>
              <a:off x="6456164" y="1741289"/>
              <a:ext cx="62509" cy="26790"/>
            </a:xfrm>
            <a:custGeom>
              <a:avLst/>
              <a:gdLst/>
              <a:ahLst/>
              <a:cxnLst/>
              <a:rect l="0" t="0" r="0" b="0"/>
              <a:pathLst>
                <a:path w="62509" h="26790">
                  <a:moveTo>
                    <a:pt x="0" y="26789"/>
                  </a:moveTo>
                  <a:lnTo>
                    <a:pt x="4740" y="26789"/>
                  </a:lnTo>
                  <a:lnTo>
                    <a:pt x="6137" y="25797"/>
                  </a:lnTo>
                  <a:lnTo>
                    <a:pt x="7068" y="24143"/>
                  </a:lnTo>
                  <a:lnTo>
                    <a:pt x="7689" y="22049"/>
                  </a:lnTo>
                  <a:lnTo>
                    <a:pt x="9094" y="20652"/>
                  </a:lnTo>
                  <a:lnTo>
                    <a:pt x="18480" y="15765"/>
                  </a:lnTo>
                  <a:lnTo>
                    <a:pt x="21250" y="13487"/>
                  </a:lnTo>
                  <a:lnTo>
                    <a:pt x="29619" y="10955"/>
                  </a:lnTo>
                  <a:lnTo>
                    <a:pt x="38961" y="8838"/>
                  </a:lnTo>
                  <a:lnTo>
                    <a:pt x="53043" y="2040"/>
                  </a:lnTo>
                  <a:lnTo>
                    <a:pt x="6250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2" name="SMARTInkShape-1517"/>
            <p:cNvSpPr/>
            <p:nvPr/>
          </p:nvSpPr>
          <p:spPr>
            <a:xfrm>
              <a:off x="6260082" y="1647278"/>
              <a:ext cx="176818" cy="209965"/>
            </a:xfrm>
            <a:custGeom>
              <a:avLst/>
              <a:gdLst/>
              <a:ahLst/>
              <a:cxnLst/>
              <a:rect l="0" t="0" r="0" b="0"/>
              <a:pathLst>
                <a:path w="176818" h="209965">
                  <a:moveTo>
                    <a:pt x="26418" y="13644"/>
                  </a:moveTo>
                  <a:lnTo>
                    <a:pt x="26418" y="18384"/>
                  </a:lnTo>
                  <a:lnTo>
                    <a:pt x="23772" y="23358"/>
                  </a:lnTo>
                  <a:lnTo>
                    <a:pt x="20281" y="28875"/>
                  </a:lnTo>
                  <a:lnTo>
                    <a:pt x="18729" y="34635"/>
                  </a:lnTo>
                  <a:lnTo>
                    <a:pt x="17561" y="78658"/>
                  </a:lnTo>
                  <a:lnTo>
                    <a:pt x="17493" y="120773"/>
                  </a:lnTo>
                  <a:lnTo>
                    <a:pt x="18481" y="150562"/>
                  </a:lnTo>
                  <a:lnTo>
                    <a:pt x="22633" y="167432"/>
                  </a:lnTo>
                  <a:lnTo>
                    <a:pt x="17511" y="208578"/>
                  </a:lnTo>
                  <a:lnTo>
                    <a:pt x="16511" y="209085"/>
                  </a:lnTo>
                  <a:lnTo>
                    <a:pt x="9802" y="209964"/>
                  </a:lnTo>
                  <a:lnTo>
                    <a:pt x="9388" y="209016"/>
                  </a:lnTo>
                  <a:lnTo>
                    <a:pt x="5961" y="189354"/>
                  </a:lnTo>
                  <a:lnTo>
                    <a:pt x="2443" y="179050"/>
                  </a:lnTo>
                  <a:lnTo>
                    <a:pt x="0" y="150397"/>
                  </a:lnTo>
                  <a:lnTo>
                    <a:pt x="7350" y="110092"/>
                  </a:lnTo>
                  <a:lnTo>
                    <a:pt x="18113" y="76701"/>
                  </a:lnTo>
                  <a:lnTo>
                    <a:pt x="35402" y="43127"/>
                  </a:lnTo>
                  <a:lnTo>
                    <a:pt x="57366" y="19768"/>
                  </a:lnTo>
                  <a:lnTo>
                    <a:pt x="68615" y="12066"/>
                  </a:lnTo>
                  <a:lnTo>
                    <a:pt x="99114" y="619"/>
                  </a:lnTo>
                  <a:lnTo>
                    <a:pt x="102663" y="0"/>
                  </a:lnTo>
                  <a:lnTo>
                    <a:pt x="106022" y="579"/>
                  </a:lnTo>
                  <a:lnTo>
                    <a:pt x="115489" y="3489"/>
                  </a:lnTo>
                  <a:lnTo>
                    <a:pt x="118541" y="3897"/>
                  </a:lnTo>
                  <a:lnTo>
                    <a:pt x="124578" y="6997"/>
                  </a:lnTo>
                  <a:lnTo>
                    <a:pt x="127576" y="9213"/>
                  </a:lnTo>
                  <a:lnTo>
                    <a:pt x="130909" y="14320"/>
                  </a:lnTo>
                  <a:lnTo>
                    <a:pt x="132389" y="20890"/>
                  </a:lnTo>
                  <a:lnTo>
                    <a:pt x="133048" y="30424"/>
                  </a:lnTo>
                  <a:lnTo>
                    <a:pt x="130695" y="38630"/>
                  </a:lnTo>
                  <a:lnTo>
                    <a:pt x="118109" y="65202"/>
                  </a:lnTo>
                  <a:lnTo>
                    <a:pt x="115786" y="72277"/>
                  </a:lnTo>
                  <a:lnTo>
                    <a:pt x="89078" y="102785"/>
                  </a:lnTo>
                  <a:lnTo>
                    <a:pt x="131599" y="102941"/>
                  </a:lnTo>
                  <a:lnTo>
                    <a:pt x="145667" y="103933"/>
                  </a:lnTo>
                  <a:lnTo>
                    <a:pt x="165079" y="112035"/>
                  </a:lnTo>
                  <a:lnTo>
                    <a:pt x="166484" y="113964"/>
                  </a:lnTo>
                  <a:lnTo>
                    <a:pt x="169036" y="118754"/>
                  </a:lnTo>
                  <a:lnTo>
                    <a:pt x="175060" y="127029"/>
                  </a:lnTo>
                  <a:lnTo>
                    <a:pt x="176817" y="132829"/>
                  </a:lnTo>
                  <a:lnTo>
                    <a:pt x="176293" y="135765"/>
                  </a:lnTo>
                  <a:lnTo>
                    <a:pt x="170970" y="147605"/>
                  </a:lnTo>
                  <a:lnTo>
                    <a:pt x="170411" y="150577"/>
                  </a:lnTo>
                  <a:lnTo>
                    <a:pt x="141585" y="176115"/>
                  </a:lnTo>
                  <a:lnTo>
                    <a:pt x="121890" y="188024"/>
                  </a:lnTo>
                  <a:lnTo>
                    <a:pt x="107418" y="191405"/>
                  </a:lnTo>
                  <a:lnTo>
                    <a:pt x="88926" y="1922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20" name="SMARTInkShape-Group294"/>
          <p:cNvGrpSpPr/>
          <p:nvPr/>
        </p:nvGrpSpPr>
        <p:grpSpPr>
          <a:xfrm>
            <a:off x="7090172" y="1402819"/>
            <a:ext cx="976900" cy="498581"/>
            <a:chOff x="7090172" y="1402819"/>
            <a:chExt cx="976900" cy="498581"/>
          </a:xfrm>
        </p:grpSpPr>
        <p:sp>
          <p:nvSpPr>
            <p:cNvPr id="2314" name="SMARTInkShape-1518"/>
            <p:cNvSpPr/>
            <p:nvPr/>
          </p:nvSpPr>
          <p:spPr>
            <a:xfrm>
              <a:off x="7235106" y="1402819"/>
              <a:ext cx="831966" cy="498581"/>
            </a:xfrm>
            <a:custGeom>
              <a:avLst/>
              <a:gdLst/>
              <a:ahLst/>
              <a:cxnLst/>
              <a:rect l="0" t="0" r="0" b="0"/>
              <a:pathLst>
                <a:path w="831966" h="498581">
                  <a:moveTo>
                    <a:pt x="15800" y="392048"/>
                  </a:moveTo>
                  <a:lnTo>
                    <a:pt x="15800" y="396789"/>
                  </a:lnTo>
                  <a:lnTo>
                    <a:pt x="13155" y="401762"/>
                  </a:lnTo>
                  <a:lnTo>
                    <a:pt x="9663" y="407279"/>
                  </a:lnTo>
                  <a:lnTo>
                    <a:pt x="8112" y="413039"/>
                  </a:lnTo>
                  <a:lnTo>
                    <a:pt x="8691" y="415964"/>
                  </a:lnTo>
                  <a:lnTo>
                    <a:pt x="14245" y="424821"/>
                  </a:lnTo>
                  <a:lnTo>
                    <a:pt x="23166" y="433729"/>
                  </a:lnTo>
                  <a:lnTo>
                    <a:pt x="62010" y="452572"/>
                  </a:lnTo>
                  <a:lnTo>
                    <a:pt x="99122" y="470554"/>
                  </a:lnTo>
                  <a:lnTo>
                    <a:pt x="132762" y="480794"/>
                  </a:lnTo>
                  <a:lnTo>
                    <a:pt x="167864" y="487465"/>
                  </a:lnTo>
                  <a:lnTo>
                    <a:pt x="206046" y="492088"/>
                  </a:lnTo>
                  <a:lnTo>
                    <a:pt x="235292" y="496042"/>
                  </a:lnTo>
                  <a:lnTo>
                    <a:pt x="268133" y="497799"/>
                  </a:lnTo>
                  <a:lnTo>
                    <a:pt x="299927" y="498580"/>
                  </a:lnTo>
                  <a:lnTo>
                    <a:pt x="330594" y="497935"/>
                  </a:lnTo>
                  <a:lnTo>
                    <a:pt x="360761" y="494340"/>
                  </a:lnTo>
                  <a:lnTo>
                    <a:pt x="393351" y="492082"/>
                  </a:lnTo>
                  <a:lnTo>
                    <a:pt x="426686" y="490086"/>
                  </a:lnTo>
                  <a:lnTo>
                    <a:pt x="458039" y="485891"/>
                  </a:lnTo>
                  <a:lnTo>
                    <a:pt x="491156" y="478074"/>
                  </a:lnTo>
                  <a:lnTo>
                    <a:pt x="524726" y="468977"/>
                  </a:lnTo>
                  <a:lnTo>
                    <a:pt x="556182" y="461627"/>
                  </a:lnTo>
                  <a:lnTo>
                    <a:pt x="586699" y="452407"/>
                  </a:lnTo>
                  <a:lnTo>
                    <a:pt x="616798" y="440702"/>
                  </a:lnTo>
                  <a:lnTo>
                    <a:pt x="646713" y="425579"/>
                  </a:lnTo>
                  <a:lnTo>
                    <a:pt x="676544" y="408935"/>
                  </a:lnTo>
                  <a:lnTo>
                    <a:pt x="715938" y="385476"/>
                  </a:lnTo>
                  <a:lnTo>
                    <a:pt x="749107" y="360666"/>
                  </a:lnTo>
                  <a:lnTo>
                    <a:pt x="786391" y="321467"/>
                  </a:lnTo>
                  <a:lnTo>
                    <a:pt x="811872" y="284069"/>
                  </a:lnTo>
                  <a:lnTo>
                    <a:pt x="827489" y="242139"/>
                  </a:lnTo>
                  <a:lnTo>
                    <a:pt x="831965" y="222234"/>
                  </a:lnTo>
                  <a:lnTo>
                    <a:pt x="826754" y="179764"/>
                  </a:lnTo>
                  <a:lnTo>
                    <a:pt x="816170" y="142418"/>
                  </a:lnTo>
                  <a:lnTo>
                    <a:pt x="802729" y="115347"/>
                  </a:lnTo>
                  <a:lnTo>
                    <a:pt x="764865" y="77663"/>
                  </a:lnTo>
                  <a:lnTo>
                    <a:pt x="725231" y="48166"/>
                  </a:lnTo>
                  <a:lnTo>
                    <a:pt x="686156" y="29322"/>
                  </a:lnTo>
                  <a:lnTo>
                    <a:pt x="643160" y="15912"/>
                  </a:lnTo>
                  <a:lnTo>
                    <a:pt x="611134" y="8910"/>
                  </a:lnTo>
                  <a:lnTo>
                    <a:pt x="577057" y="3483"/>
                  </a:lnTo>
                  <a:lnTo>
                    <a:pt x="542068" y="1071"/>
                  </a:lnTo>
                  <a:lnTo>
                    <a:pt x="506674" y="0"/>
                  </a:lnTo>
                  <a:lnTo>
                    <a:pt x="471100" y="515"/>
                  </a:lnTo>
                  <a:lnTo>
                    <a:pt x="435444" y="4052"/>
                  </a:lnTo>
                  <a:lnTo>
                    <a:pt x="399754" y="8931"/>
                  </a:lnTo>
                  <a:lnTo>
                    <a:pt x="364048" y="14407"/>
                  </a:lnTo>
                  <a:lnTo>
                    <a:pt x="328335" y="20148"/>
                  </a:lnTo>
                  <a:lnTo>
                    <a:pt x="292619" y="28652"/>
                  </a:lnTo>
                  <a:lnTo>
                    <a:pt x="257893" y="40039"/>
                  </a:lnTo>
                  <a:lnTo>
                    <a:pt x="225923" y="55021"/>
                  </a:lnTo>
                  <a:lnTo>
                    <a:pt x="192532" y="71602"/>
                  </a:lnTo>
                  <a:lnTo>
                    <a:pt x="158840" y="88893"/>
                  </a:lnTo>
                  <a:lnTo>
                    <a:pt x="127329" y="106500"/>
                  </a:lnTo>
                  <a:lnTo>
                    <a:pt x="86439" y="137888"/>
                  </a:lnTo>
                  <a:lnTo>
                    <a:pt x="50332" y="177912"/>
                  </a:lnTo>
                  <a:lnTo>
                    <a:pt x="20857" y="220361"/>
                  </a:lnTo>
                  <a:lnTo>
                    <a:pt x="4892" y="257703"/>
                  </a:lnTo>
                  <a:lnTo>
                    <a:pt x="0" y="284774"/>
                  </a:lnTo>
                  <a:lnTo>
                    <a:pt x="3292" y="316386"/>
                  </a:lnTo>
                  <a:lnTo>
                    <a:pt x="15291" y="346148"/>
                  </a:lnTo>
                  <a:lnTo>
                    <a:pt x="44253" y="382871"/>
                  </a:lnTo>
                  <a:lnTo>
                    <a:pt x="81283" y="416142"/>
                  </a:lnTo>
                  <a:lnTo>
                    <a:pt x="131886" y="4456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5" name="SMARTInkShape-1519"/>
            <p:cNvSpPr/>
            <p:nvPr/>
          </p:nvSpPr>
          <p:spPr>
            <a:xfrm>
              <a:off x="7688461" y="1607390"/>
              <a:ext cx="142876" cy="98181"/>
            </a:xfrm>
            <a:custGeom>
              <a:avLst/>
              <a:gdLst/>
              <a:ahLst/>
              <a:cxnLst/>
              <a:rect l="0" t="0" r="0" b="0"/>
              <a:pathLst>
                <a:path w="142876" h="98181">
                  <a:moveTo>
                    <a:pt x="0" y="80321"/>
                  </a:moveTo>
                  <a:lnTo>
                    <a:pt x="29888" y="80321"/>
                  </a:lnTo>
                  <a:lnTo>
                    <a:pt x="69860" y="67019"/>
                  </a:lnTo>
                  <a:lnTo>
                    <a:pt x="113494" y="44548"/>
                  </a:lnTo>
                  <a:lnTo>
                    <a:pt x="136770" y="23763"/>
                  </a:lnTo>
                  <a:lnTo>
                    <a:pt x="140161" y="17812"/>
                  </a:lnTo>
                  <a:lnTo>
                    <a:pt x="142339" y="5907"/>
                  </a:lnTo>
                  <a:lnTo>
                    <a:pt x="141525" y="3922"/>
                  </a:lnTo>
                  <a:lnTo>
                    <a:pt x="139991" y="2599"/>
                  </a:lnTo>
                  <a:lnTo>
                    <a:pt x="135640" y="1130"/>
                  </a:lnTo>
                  <a:lnTo>
                    <a:pt x="108319" y="0"/>
                  </a:lnTo>
                  <a:lnTo>
                    <a:pt x="91736" y="4708"/>
                  </a:lnTo>
                  <a:lnTo>
                    <a:pt x="62436" y="22469"/>
                  </a:lnTo>
                  <a:lnTo>
                    <a:pt x="56507" y="23894"/>
                  </a:lnTo>
                  <a:lnTo>
                    <a:pt x="47273" y="30768"/>
                  </a:lnTo>
                  <a:lnTo>
                    <a:pt x="31103" y="49909"/>
                  </a:lnTo>
                  <a:lnTo>
                    <a:pt x="28067" y="59294"/>
                  </a:lnTo>
                  <a:lnTo>
                    <a:pt x="27357" y="65353"/>
                  </a:lnTo>
                  <a:lnTo>
                    <a:pt x="29688" y="71353"/>
                  </a:lnTo>
                  <a:lnTo>
                    <a:pt x="34527" y="78550"/>
                  </a:lnTo>
                  <a:lnTo>
                    <a:pt x="44847" y="84537"/>
                  </a:lnTo>
                  <a:lnTo>
                    <a:pt x="60472" y="87854"/>
                  </a:lnTo>
                  <a:lnTo>
                    <a:pt x="89421" y="91712"/>
                  </a:lnTo>
                  <a:lnTo>
                    <a:pt x="107193" y="96264"/>
                  </a:lnTo>
                  <a:lnTo>
                    <a:pt x="142875" y="981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6" name="SMARTInkShape-1520"/>
            <p:cNvSpPr/>
            <p:nvPr/>
          </p:nvSpPr>
          <p:spPr>
            <a:xfrm>
              <a:off x="7581305" y="1625740"/>
              <a:ext cx="115554" cy="212345"/>
            </a:xfrm>
            <a:custGeom>
              <a:avLst/>
              <a:gdLst/>
              <a:ahLst/>
              <a:cxnLst/>
              <a:rect l="0" t="0" r="0" b="0"/>
              <a:pathLst>
                <a:path w="115554" h="212345">
                  <a:moveTo>
                    <a:pt x="0" y="124479"/>
                  </a:moveTo>
                  <a:lnTo>
                    <a:pt x="7129" y="132600"/>
                  </a:lnTo>
                  <a:lnTo>
                    <a:pt x="32773" y="175031"/>
                  </a:lnTo>
                  <a:lnTo>
                    <a:pt x="42008" y="193849"/>
                  </a:lnTo>
                  <a:lnTo>
                    <a:pt x="42889" y="197514"/>
                  </a:lnTo>
                  <a:lnTo>
                    <a:pt x="44468" y="199958"/>
                  </a:lnTo>
                  <a:lnTo>
                    <a:pt x="46512" y="201587"/>
                  </a:lnTo>
                  <a:lnTo>
                    <a:pt x="48867" y="202674"/>
                  </a:lnTo>
                  <a:lnTo>
                    <a:pt x="50437" y="204390"/>
                  </a:lnTo>
                  <a:lnTo>
                    <a:pt x="53165" y="212344"/>
                  </a:lnTo>
                  <a:lnTo>
                    <a:pt x="53394" y="210493"/>
                  </a:lnTo>
                  <a:lnTo>
                    <a:pt x="53542" y="201221"/>
                  </a:lnTo>
                  <a:lnTo>
                    <a:pt x="50916" y="195628"/>
                  </a:lnTo>
                  <a:lnTo>
                    <a:pt x="41146" y="179213"/>
                  </a:lnTo>
                  <a:lnTo>
                    <a:pt x="31455" y="140414"/>
                  </a:lnTo>
                  <a:lnTo>
                    <a:pt x="27198" y="96280"/>
                  </a:lnTo>
                  <a:lnTo>
                    <a:pt x="21725" y="68821"/>
                  </a:lnTo>
                  <a:lnTo>
                    <a:pt x="27206" y="33276"/>
                  </a:lnTo>
                  <a:lnTo>
                    <a:pt x="37779" y="8630"/>
                  </a:lnTo>
                  <a:lnTo>
                    <a:pt x="40069" y="5574"/>
                  </a:lnTo>
                  <a:lnTo>
                    <a:pt x="45259" y="2179"/>
                  </a:lnTo>
                  <a:lnTo>
                    <a:pt x="56675" y="0"/>
                  </a:lnTo>
                  <a:lnTo>
                    <a:pt x="62561" y="2347"/>
                  </a:lnTo>
                  <a:lnTo>
                    <a:pt x="65520" y="4362"/>
                  </a:lnTo>
                  <a:lnTo>
                    <a:pt x="87439" y="10508"/>
                  </a:lnTo>
                  <a:lnTo>
                    <a:pt x="94424" y="14294"/>
                  </a:lnTo>
                  <a:lnTo>
                    <a:pt x="103934" y="17417"/>
                  </a:lnTo>
                  <a:lnTo>
                    <a:pt x="110024" y="21664"/>
                  </a:lnTo>
                  <a:lnTo>
                    <a:pt x="113391" y="26859"/>
                  </a:lnTo>
                  <a:lnTo>
                    <a:pt x="115553" y="38278"/>
                  </a:lnTo>
                  <a:lnTo>
                    <a:pt x="113204" y="44165"/>
                  </a:lnTo>
                  <a:lnTo>
                    <a:pt x="95081" y="64951"/>
                  </a:lnTo>
                  <a:lnTo>
                    <a:pt x="64900" y="75862"/>
                  </a:lnTo>
                  <a:lnTo>
                    <a:pt x="26789" y="798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7" name="SMARTInkShape-1521"/>
            <p:cNvSpPr/>
            <p:nvPr/>
          </p:nvSpPr>
          <p:spPr>
            <a:xfrm>
              <a:off x="7456811" y="1651992"/>
              <a:ext cx="106476" cy="106968"/>
            </a:xfrm>
            <a:custGeom>
              <a:avLst/>
              <a:gdLst/>
              <a:ahLst/>
              <a:cxnLst/>
              <a:rect l="0" t="0" r="0" b="0"/>
              <a:pathLst>
                <a:path w="106476" h="106968">
                  <a:moveTo>
                    <a:pt x="53056" y="17860"/>
                  </a:moveTo>
                  <a:lnTo>
                    <a:pt x="45368" y="17860"/>
                  </a:lnTo>
                  <a:lnTo>
                    <a:pt x="14324" y="47671"/>
                  </a:lnTo>
                  <a:lnTo>
                    <a:pt x="3439" y="65677"/>
                  </a:lnTo>
                  <a:lnTo>
                    <a:pt x="652" y="77558"/>
                  </a:lnTo>
                  <a:lnTo>
                    <a:pt x="0" y="87718"/>
                  </a:lnTo>
                  <a:lnTo>
                    <a:pt x="2355" y="96202"/>
                  </a:lnTo>
                  <a:lnTo>
                    <a:pt x="7212" y="104993"/>
                  </a:lnTo>
                  <a:lnTo>
                    <a:pt x="8603" y="105714"/>
                  </a:lnTo>
                  <a:lnTo>
                    <a:pt x="20610" y="106871"/>
                  </a:lnTo>
                  <a:lnTo>
                    <a:pt x="25473" y="106967"/>
                  </a:lnTo>
                  <a:lnTo>
                    <a:pt x="33521" y="104426"/>
                  </a:lnTo>
                  <a:lnTo>
                    <a:pt x="77388" y="80296"/>
                  </a:lnTo>
                  <a:lnTo>
                    <a:pt x="100538" y="59527"/>
                  </a:lnTo>
                  <a:lnTo>
                    <a:pt x="103924" y="53577"/>
                  </a:lnTo>
                  <a:lnTo>
                    <a:pt x="106099" y="41672"/>
                  </a:lnTo>
                  <a:lnTo>
                    <a:pt x="106475" y="32742"/>
                  </a:lnTo>
                  <a:lnTo>
                    <a:pt x="103918" y="26789"/>
                  </a:lnTo>
                  <a:lnTo>
                    <a:pt x="94192" y="14883"/>
                  </a:lnTo>
                  <a:lnTo>
                    <a:pt x="85891" y="11576"/>
                  </a:lnTo>
                  <a:lnTo>
                    <a:pt x="76579" y="9114"/>
                  </a:lnTo>
                  <a:lnTo>
                    <a:pt x="64766" y="3141"/>
                  </a:lnTo>
                  <a:lnTo>
                    <a:pt x="21385" y="24"/>
                  </a:lnTo>
                  <a:lnTo>
                    <a:pt x="1733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8" name="SMARTInkShape-1522"/>
            <p:cNvSpPr/>
            <p:nvPr/>
          </p:nvSpPr>
          <p:spPr>
            <a:xfrm>
              <a:off x="7322344" y="1535906"/>
              <a:ext cx="98227" cy="232173"/>
            </a:xfrm>
            <a:custGeom>
              <a:avLst/>
              <a:gdLst/>
              <a:ahLst/>
              <a:cxnLst/>
              <a:rect l="0" t="0" r="0" b="0"/>
              <a:pathLst>
                <a:path w="98227" h="232173">
                  <a:moveTo>
                    <a:pt x="0" y="0"/>
                  </a:moveTo>
                  <a:lnTo>
                    <a:pt x="0" y="42673"/>
                  </a:lnTo>
                  <a:lnTo>
                    <a:pt x="992" y="74764"/>
                  </a:lnTo>
                  <a:lnTo>
                    <a:pt x="11024" y="116107"/>
                  </a:lnTo>
                  <a:lnTo>
                    <a:pt x="15834" y="133952"/>
                  </a:lnTo>
                  <a:lnTo>
                    <a:pt x="19905" y="151807"/>
                  </a:lnTo>
                  <a:lnTo>
                    <a:pt x="24749" y="169665"/>
                  </a:lnTo>
                  <a:lnTo>
                    <a:pt x="26386" y="188736"/>
                  </a:lnTo>
                  <a:lnTo>
                    <a:pt x="17862" y="232123"/>
                  </a:lnTo>
                  <a:lnTo>
                    <a:pt x="17859" y="189365"/>
                  </a:lnTo>
                  <a:lnTo>
                    <a:pt x="17859" y="175981"/>
                  </a:lnTo>
                  <a:lnTo>
                    <a:pt x="20505" y="169826"/>
                  </a:lnTo>
                  <a:lnTo>
                    <a:pt x="23996" y="163783"/>
                  </a:lnTo>
                  <a:lnTo>
                    <a:pt x="25548" y="157790"/>
                  </a:lnTo>
                  <a:lnTo>
                    <a:pt x="26953" y="155795"/>
                  </a:lnTo>
                  <a:lnTo>
                    <a:pt x="28883" y="154465"/>
                  </a:lnTo>
                  <a:lnTo>
                    <a:pt x="34368" y="152330"/>
                  </a:lnTo>
                  <a:lnTo>
                    <a:pt x="48029" y="151851"/>
                  </a:lnTo>
                  <a:lnTo>
                    <a:pt x="49879" y="152828"/>
                  </a:lnTo>
                  <a:lnTo>
                    <a:pt x="51111" y="154471"/>
                  </a:lnTo>
                  <a:lnTo>
                    <a:pt x="53474" y="158943"/>
                  </a:lnTo>
                  <a:lnTo>
                    <a:pt x="67720" y="175722"/>
                  </a:lnTo>
                  <a:lnTo>
                    <a:pt x="73349" y="187544"/>
                  </a:lnTo>
                  <a:lnTo>
                    <a:pt x="77248" y="193486"/>
                  </a:lnTo>
                  <a:lnTo>
                    <a:pt x="78981" y="199434"/>
                  </a:lnTo>
                  <a:lnTo>
                    <a:pt x="80435" y="201417"/>
                  </a:lnTo>
                  <a:lnTo>
                    <a:pt x="82397" y="202739"/>
                  </a:lnTo>
                  <a:lnTo>
                    <a:pt x="84697" y="203620"/>
                  </a:lnTo>
                  <a:lnTo>
                    <a:pt x="86230" y="205200"/>
                  </a:lnTo>
                  <a:lnTo>
                    <a:pt x="91337" y="214865"/>
                  </a:lnTo>
                  <a:lnTo>
                    <a:pt x="95164" y="220511"/>
                  </a:lnTo>
                  <a:lnTo>
                    <a:pt x="98226"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9" name="SMARTInkShape-1523"/>
            <p:cNvSpPr/>
            <p:nvPr/>
          </p:nvSpPr>
          <p:spPr>
            <a:xfrm>
              <a:off x="7090172" y="1714500"/>
              <a:ext cx="107157" cy="17490"/>
            </a:xfrm>
            <a:custGeom>
              <a:avLst/>
              <a:gdLst/>
              <a:ahLst/>
              <a:cxnLst/>
              <a:rect l="0" t="0" r="0" b="0"/>
              <a:pathLst>
                <a:path w="107157" h="17490">
                  <a:moveTo>
                    <a:pt x="0" y="0"/>
                  </a:moveTo>
                  <a:lnTo>
                    <a:pt x="16782" y="7068"/>
                  </a:lnTo>
                  <a:lnTo>
                    <a:pt x="60637" y="15983"/>
                  </a:lnTo>
                  <a:lnTo>
                    <a:pt x="74044" y="17489"/>
                  </a:lnTo>
                  <a:lnTo>
                    <a:pt x="107156"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008294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868363"/>
          </a:xfrm>
          <a:prstGeom prst="rect">
            <a:avLst/>
          </a:prstGeom>
        </p:spPr>
        <p:txBody>
          <a:bodyPr lIns="91425" tIns="91425" rIns="91425" bIns="91425" anchor="b" anchorCtr="0">
            <a:noAutofit/>
          </a:bodyPr>
          <a:lstStyle/>
          <a:p>
            <a:pPr algn="ctr">
              <a:spcBef>
                <a:spcPts val="0"/>
              </a:spcBef>
              <a:buNone/>
            </a:pPr>
            <a:r>
              <a:rPr lang="en" dirty="0"/>
              <a:t>Unit </a:t>
            </a:r>
            <a:r>
              <a:rPr lang="en" dirty="0" smtClean="0"/>
              <a:t>One Skills Preview</a:t>
            </a:r>
            <a:r>
              <a:rPr lang="en" dirty="0"/>
              <a:t>	</a:t>
            </a:r>
          </a:p>
        </p:txBody>
      </p:sp>
      <p:sp>
        <p:nvSpPr>
          <p:cNvPr id="107" name="Shape 107"/>
          <p:cNvSpPr txBox="1">
            <a:spLocks noGrp="1"/>
          </p:cNvSpPr>
          <p:nvPr>
            <p:ph type="body" idx="1"/>
          </p:nvPr>
        </p:nvSpPr>
        <p:spPr>
          <a:prstGeom prst="rect">
            <a:avLst/>
          </a:prstGeom>
        </p:spPr>
        <p:txBody>
          <a:bodyPr lIns="91425" tIns="91425" rIns="91425" bIns="91425" anchor="t" anchorCtr="0">
            <a:noAutofit/>
          </a:bodyPr>
          <a:lstStyle/>
          <a:p>
            <a:pPr rtl="0">
              <a:spcBef>
                <a:spcPts val="0"/>
              </a:spcBef>
              <a:buNone/>
            </a:pPr>
            <a:r>
              <a:rPr lang="en" sz="3200" dirty="0"/>
              <a:t>Lesson 1 - patterns in poetry</a:t>
            </a:r>
          </a:p>
          <a:p>
            <a:pPr rtl="0">
              <a:spcBef>
                <a:spcPts val="0"/>
              </a:spcBef>
              <a:buNone/>
            </a:pPr>
            <a:r>
              <a:rPr lang="en" sz="3200" dirty="0"/>
              <a:t>Lesson 2 - organization in non-fiction</a:t>
            </a:r>
          </a:p>
          <a:p>
            <a:pPr rtl="0">
              <a:spcBef>
                <a:spcPts val="0"/>
              </a:spcBef>
              <a:buNone/>
            </a:pPr>
            <a:r>
              <a:rPr lang="en" sz="3200" dirty="0"/>
              <a:t>Lesson 3 - balancing details to develop theme in literary non-fiction</a:t>
            </a:r>
          </a:p>
          <a:p>
            <a:pPr>
              <a:spcBef>
                <a:spcPts val="0"/>
              </a:spcBef>
              <a:buNone/>
            </a:pPr>
            <a:r>
              <a:rPr lang="en" sz="3200" dirty="0"/>
              <a:t>Lesson 4 - characterization and setting to develop theme in fiction </a:t>
            </a:r>
          </a:p>
        </p:txBody>
      </p:sp>
    </p:spTree>
    <p:extLst>
      <p:ext uri="{BB962C8B-B14F-4D97-AF65-F5344CB8AC3E}">
        <p14:creationId xmlns:p14="http://schemas.microsoft.com/office/powerpoint/2010/main" val="2924035415"/>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868363"/>
          </a:xfrm>
          <a:prstGeom prst="rect">
            <a:avLst/>
          </a:prstGeom>
        </p:spPr>
        <p:txBody>
          <a:bodyPr lIns="91425" tIns="91425" rIns="91425" bIns="91425" anchor="b" anchorCtr="0">
            <a:noAutofit/>
          </a:bodyPr>
          <a:lstStyle/>
          <a:p>
            <a:pPr algn="ctr">
              <a:spcBef>
                <a:spcPts val="0"/>
              </a:spcBef>
              <a:buNone/>
            </a:pPr>
            <a:r>
              <a:rPr lang="en" dirty="0"/>
              <a:t>U</a:t>
            </a:r>
            <a:r>
              <a:rPr lang="en" dirty="0" smtClean="0"/>
              <a:t>nit </a:t>
            </a:r>
            <a:r>
              <a:rPr lang="en" dirty="0"/>
              <a:t>Project</a:t>
            </a:r>
          </a:p>
        </p:txBody>
      </p:sp>
      <p:sp>
        <p:nvSpPr>
          <p:cNvPr id="113" name="Shape 113"/>
          <p:cNvSpPr txBox="1">
            <a:spLocks noGrp="1"/>
          </p:cNvSpPr>
          <p:nvPr>
            <p:ph type="body" idx="1"/>
          </p:nvPr>
        </p:nvSpPr>
        <p:spPr>
          <a:prstGeom prst="rect">
            <a:avLst/>
          </a:prstGeom>
        </p:spPr>
        <p:txBody>
          <a:bodyPr lIns="91425" tIns="91425" rIns="91425" bIns="91425" anchor="t" anchorCtr="0">
            <a:noAutofit/>
          </a:bodyPr>
          <a:lstStyle/>
          <a:p>
            <a:pPr algn="ctr" rtl="0">
              <a:spcBef>
                <a:spcPts val="0"/>
              </a:spcBef>
              <a:buNone/>
            </a:pPr>
            <a:r>
              <a:rPr lang="en" sz="2800" i="1" dirty="0"/>
              <a:t>Encyclopedia of Your Life</a:t>
            </a:r>
          </a:p>
          <a:p>
            <a:pPr marL="419100" indent="-342900">
              <a:buClr>
                <a:schemeClr val="dk2"/>
              </a:buClr>
              <a:buFont typeface="Wingdings" panose="05000000000000000000" pitchFamily="2" charset="2"/>
              <a:buChar char="§"/>
            </a:pPr>
            <a:r>
              <a:rPr lang="en" sz="2400" dirty="0" smtClean="0"/>
              <a:t>You </a:t>
            </a:r>
            <a:r>
              <a:rPr lang="en" sz="2400" dirty="0"/>
              <a:t>will be creating a </a:t>
            </a:r>
            <a:r>
              <a:rPr lang="en" sz="2400" dirty="0" smtClean="0"/>
              <a:t>booklet focused on </a:t>
            </a:r>
            <a:r>
              <a:rPr lang="en" sz="2400" dirty="0"/>
              <a:t>your life. Drafts will be created during each of the </a:t>
            </a:r>
            <a:r>
              <a:rPr lang="en" sz="2400" dirty="0" smtClean="0"/>
              <a:t>unit lessons.</a:t>
            </a:r>
          </a:p>
          <a:p>
            <a:pPr marL="419100" indent="-342900">
              <a:buClr>
                <a:schemeClr val="dk2"/>
              </a:buClr>
              <a:buFont typeface="Wingdings" panose="05000000000000000000" pitchFamily="2" charset="2"/>
              <a:buChar char="§"/>
            </a:pPr>
            <a:endParaRPr lang="en" sz="2400" dirty="0"/>
          </a:p>
          <a:p>
            <a:pPr marL="419100" indent="-342900">
              <a:buClr>
                <a:schemeClr val="dk2"/>
              </a:buClr>
              <a:buFont typeface="Wingdings" panose="05000000000000000000" pitchFamily="2" charset="2"/>
              <a:buChar char="§"/>
            </a:pPr>
            <a:r>
              <a:rPr lang="en" sz="2400" dirty="0" smtClean="0"/>
              <a:t>Each </a:t>
            </a:r>
            <a:r>
              <a:rPr lang="en" sz="2400" dirty="0"/>
              <a:t>entry will reflect what we learn in the lessons. </a:t>
            </a:r>
            <a:endParaRPr lang="en" sz="2400" dirty="0" smtClean="0"/>
          </a:p>
          <a:p>
            <a:pPr marL="419100" indent="-342900">
              <a:buFont typeface="Wingdings" panose="05000000000000000000" pitchFamily="2" charset="2"/>
              <a:buChar char="§"/>
            </a:pPr>
            <a:endParaRPr lang="en" sz="2400" dirty="0"/>
          </a:p>
          <a:p>
            <a:pPr marL="419100" indent="-342900">
              <a:buClr>
                <a:schemeClr val="dk2"/>
              </a:buClr>
              <a:buFont typeface="Wingdings" panose="05000000000000000000" pitchFamily="2" charset="2"/>
              <a:buChar char="§"/>
            </a:pPr>
            <a:r>
              <a:rPr lang="en" sz="2400" dirty="0"/>
              <a:t>You will be revising and putting this book together in a publishable format </a:t>
            </a:r>
            <a:r>
              <a:rPr lang="en" sz="2400" dirty="0" smtClean="0"/>
              <a:t>by the time </a:t>
            </a:r>
            <a:r>
              <a:rPr lang="en" sz="2400" dirty="0"/>
              <a:t>we finish this unit. </a:t>
            </a:r>
            <a:endParaRPr lang="en" sz="2400" dirty="0" smtClean="0"/>
          </a:p>
          <a:p>
            <a:pPr>
              <a:buClr>
                <a:schemeClr val="dk2"/>
              </a:buClr>
              <a:buFont typeface="Wingdings" panose="05000000000000000000" pitchFamily="2" charset="2"/>
              <a:buChar char="§"/>
            </a:pPr>
            <a:endParaRPr lang="en" sz="2400" dirty="0" smtClean="0"/>
          </a:p>
          <a:p>
            <a:pPr marL="419100" indent="-342900">
              <a:buClr>
                <a:schemeClr val="dk2"/>
              </a:buClr>
              <a:buFont typeface="Wingdings" panose="05000000000000000000" pitchFamily="2" charset="2"/>
              <a:buChar char="§"/>
            </a:pPr>
            <a:r>
              <a:rPr lang="en" sz="2400" dirty="0" smtClean="0"/>
              <a:t>I will give you these directions during our first lesson with poetry. </a:t>
            </a:r>
          </a:p>
          <a:p>
            <a:pPr marL="76200" indent="0">
              <a:buClr>
                <a:schemeClr val="dk2"/>
              </a:buClr>
              <a:buNone/>
            </a:pPr>
            <a:endParaRPr lang="en" sz="2400" dirty="0" smtClean="0"/>
          </a:p>
        </p:txBody>
      </p:sp>
    </p:spTree>
    <p:extLst>
      <p:ext uri="{BB962C8B-B14F-4D97-AF65-F5344CB8AC3E}">
        <p14:creationId xmlns:p14="http://schemas.microsoft.com/office/powerpoint/2010/main" val="1609860053"/>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of your unit project will address the idea of growing up. </a:t>
            </a:r>
            <a:endParaRPr lang="en-US" dirty="0"/>
          </a:p>
        </p:txBody>
      </p:sp>
      <p:sp>
        <p:nvSpPr>
          <p:cNvPr id="3" name="Text Placeholder 2"/>
          <p:cNvSpPr>
            <a:spLocks noGrp="1"/>
          </p:cNvSpPr>
          <p:nvPr>
            <p:ph type="body" idx="1"/>
          </p:nvPr>
        </p:nvSpPr>
        <p:spPr/>
        <p:txBody>
          <a:bodyPr/>
          <a:lstStyle/>
          <a:p>
            <a:r>
              <a:rPr lang="en-US" sz="2800" dirty="0" smtClean="0"/>
              <a:t>10</a:t>
            </a:r>
            <a:r>
              <a:rPr lang="en-US" sz="2800" baseline="30000" dirty="0" smtClean="0"/>
              <a:t>th</a:t>
            </a:r>
            <a:r>
              <a:rPr lang="en-US" sz="2800" dirty="0" smtClean="0"/>
              <a:t> grade is a defining year. </a:t>
            </a:r>
          </a:p>
          <a:p>
            <a:pPr lvl="1"/>
            <a:r>
              <a:rPr lang="en-US" sz="2800" dirty="0" smtClean="0"/>
              <a:t>Why?</a:t>
            </a:r>
          </a:p>
          <a:p>
            <a:pPr lvl="1"/>
            <a:r>
              <a:rPr lang="en-US" sz="2800" dirty="0" smtClean="0"/>
              <a:t>You’re no longer a freshman. </a:t>
            </a:r>
            <a:r>
              <a:rPr lang="en-US" sz="2000" dirty="0" smtClean="0"/>
              <a:t>(well, most of you aren’t. Some of you need to get those credits you missed last year. You really won’t graduate at the end of four years here if you don’t have your credits. Pull yourself together and quit messing around!!)</a:t>
            </a:r>
          </a:p>
          <a:p>
            <a:pPr lvl="1"/>
            <a:r>
              <a:rPr lang="en-US" sz="2800" dirty="0" smtClean="0"/>
              <a:t>Driver’s Education! </a:t>
            </a:r>
            <a:r>
              <a:rPr lang="en-US" sz="2000" dirty="0" smtClean="0"/>
              <a:t>(Passing this class means that you could qualify for your driver’s license. You’ll be driving an deadly weapon and have to act maturely when you’re behind the wheel. Lock your phone away!) </a:t>
            </a:r>
          </a:p>
          <a:p>
            <a:pPr marL="201168" lvl="1" indent="0">
              <a:buNone/>
            </a:pPr>
            <a:endParaRPr lang="en-US" sz="2800" dirty="0"/>
          </a:p>
        </p:txBody>
      </p:sp>
    </p:spTree>
    <p:extLst>
      <p:ext uri="{BB962C8B-B14F-4D97-AF65-F5344CB8AC3E}">
        <p14:creationId xmlns:p14="http://schemas.microsoft.com/office/powerpoint/2010/main" val="2734725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spcBef>
                <a:spcPts val="0"/>
              </a:spcBef>
              <a:buNone/>
            </a:pPr>
            <a:r>
              <a:rPr lang="en" b="0">
                <a:solidFill>
                  <a:srgbClr val="000000"/>
                </a:solidFill>
              </a:rPr>
              <a:t>What does it take to be an adult?</a:t>
            </a:r>
          </a:p>
        </p:txBody>
      </p:sp>
      <p:sp>
        <p:nvSpPr>
          <p:cNvPr id="41" name="Shape 41"/>
          <p:cNvSpPr txBox="1">
            <a:spLocks noGrp="1"/>
          </p:cNvSpPr>
          <p:nvPr>
            <p:ph type="body" idx="1"/>
          </p:nvPr>
        </p:nvSpPr>
        <p:spPr>
          <a:xfrm>
            <a:off x="457200" y="2057400"/>
            <a:ext cx="8229600" cy="3508623"/>
          </a:xfrm>
          <a:prstGeom prst="rect">
            <a:avLst/>
          </a:prstGeom>
        </p:spPr>
        <p:txBody>
          <a:bodyPr lIns="91425" tIns="91425" rIns="91425" bIns="91425" anchor="t" anchorCtr="0">
            <a:spAutoFit/>
          </a:bodyPr>
          <a:lstStyle/>
          <a:p>
            <a:pPr marL="88900" marR="88900" indent="0" rtl="0">
              <a:spcBef>
                <a:spcPts val="700"/>
              </a:spcBef>
              <a:buNone/>
            </a:pPr>
            <a:r>
              <a:rPr lang="en" sz="2400" dirty="0">
                <a:solidFill>
                  <a:srgbClr val="000000"/>
                </a:solidFill>
              </a:rPr>
              <a:t>5 – list five things (actions, behaviors…) which demonstrate someone is an adult.</a:t>
            </a:r>
          </a:p>
          <a:p>
            <a:pPr marL="88900" marR="88900" indent="0" rtl="0">
              <a:spcBef>
                <a:spcPts val="0"/>
              </a:spcBef>
              <a:buNone/>
            </a:pPr>
            <a:r>
              <a:rPr lang="en" sz="2400" dirty="0">
                <a:solidFill>
                  <a:srgbClr val="000000"/>
                </a:solidFill>
              </a:rPr>
              <a:t>3 – list three things (actions, behaviors…) which adults are always telling teenagers they need to learn to be an adult.</a:t>
            </a:r>
          </a:p>
          <a:p>
            <a:pPr marL="88900" marR="88900" indent="0" rtl="0">
              <a:spcBef>
                <a:spcPts val="0"/>
              </a:spcBef>
              <a:buNone/>
            </a:pPr>
            <a:r>
              <a:rPr lang="en" sz="2400" dirty="0">
                <a:solidFill>
                  <a:srgbClr val="000000"/>
                </a:solidFill>
              </a:rPr>
              <a:t>1 – identify ONE grown-up in your life who is the most adult person you know</a:t>
            </a:r>
            <a:r>
              <a:rPr lang="en" sz="2400" dirty="0">
                <a:solidFill>
                  <a:srgbClr val="073E87"/>
                </a:solidFill>
              </a:rPr>
              <a:t>. </a:t>
            </a:r>
          </a:p>
          <a:p>
            <a:pPr marL="88900" marR="88900" indent="0" rtl="0">
              <a:spcBef>
                <a:spcPts val="0"/>
              </a:spcBef>
              <a:buNone/>
            </a:pPr>
            <a:endParaRPr sz="2400" dirty="0">
              <a:solidFill>
                <a:srgbClr val="073E87"/>
              </a:solidFill>
            </a:endParaRPr>
          </a:p>
          <a:p>
            <a:pPr marL="88900" marR="88900" indent="0" rtl="0">
              <a:spcBef>
                <a:spcPts val="0"/>
              </a:spcBef>
              <a:buNone/>
            </a:pPr>
            <a:r>
              <a:rPr lang="en" sz="2400" dirty="0">
                <a:solidFill>
                  <a:srgbClr val="073E87"/>
                </a:solidFill>
              </a:rPr>
              <a:t>Turn to your partner and share. </a:t>
            </a:r>
          </a:p>
          <a:p>
            <a:pPr marL="88900" marR="88900" indent="0">
              <a:spcBef>
                <a:spcPts val="0"/>
              </a:spcBef>
              <a:buNone/>
            </a:pPr>
            <a:r>
              <a:rPr lang="en" sz="2400" dirty="0">
                <a:solidFill>
                  <a:srgbClr val="073E87"/>
                </a:solidFill>
              </a:rPr>
              <a:t>What items do you have in common? </a:t>
            </a:r>
          </a:p>
        </p:txBody>
      </p:sp>
    </p:spTree>
    <p:extLst>
      <p:ext uri="{BB962C8B-B14F-4D97-AF65-F5344CB8AC3E}">
        <p14:creationId xmlns:p14="http://schemas.microsoft.com/office/powerpoint/2010/main" val="2268834965"/>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1491</TotalTime>
  <Words>967</Words>
  <Application>Microsoft Office PowerPoint</Application>
  <PresentationFormat>On-screen Show (4:3)</PresentationFormat>
  <Paragraphs>106</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Retrospect</vt:lpstr>
      <vt:lpstr>Bellringer Sept 1</vt:lpstr>
      <vt:lpstr>Theme review! </vt:lpstr>
      <vt:lpstr>PowerPoint Presentation</vt:lpstr>
      <vt:lpstr>The Absolutely True Diary of a Part-Time Indian?</vt:lpstr>
      <vt:lpstr>PowerPoint Presentation</vt:lpstr>
      <vt:lpstr>Unit One Skills Preview </vt:lpstr>
      <vt:lpstr>Unit Project</vt:lpstr>
      <vt:lpstr>Part of your unit project will address the idea of growing up. </vt:lpstr>
      <vt:lpstr>What does it take to be an adult?</vt:lpstr>
      <vt:lpstr>Rites of Passage</vt:lpstr>
      <vt:lpstr>The three stages in a rite of passage</vt:lpstr>
      <vt:lpstr>Coming up!</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Sept. 3 and 4</dc:title>
  <dc:creator>Windows User</dc:creator>
  <cp:lastModifiedBy>Windows User</cp:lastModifiedBy>
  <cp:revision>28</cp:revision>
  <dcterms:created xsi:type="dcterms:W3CDTF">2014-09-03T11:06:46Z</dcterms:created>
  <dcterms:modified xsi:type="dcterms:W3CDTF">2015-09-01T18:17:35Z</dcterms:modified>
</cp:coreProperties>
</file>