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2D014-1F2C-4A29-897E-184489BC704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9508A-8560-4BC1-8B62-0C023D1F1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8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52FA2E5-43BB-4F37-A686-060C25E297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01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B16-30F4-4C00-9FD8-980C404F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D8A9B16-30F4-4C00-9FD8-980C404F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2DD5212-C739-44A6-8EB6-63B7931F84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pboweela.weebl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6781800" cy="1600200"/>
          </a:xfrm>
        </p:spPr>
        <p:txBody>
          <a:bodyPr/>
          <a:lstStyle/>
          <a:p>
            <a:r>
              <a:rPr lang="en-US" dirty="0" smtClean="0"/>
              <a:t>Bellringer: Sept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7543800" cy="3886200"/>
          </a:xfrm>
        </p:spPr>
        <p:txBody>
          <a:bodyPr/>
          <a:lstStyle/>
          <a:p>
            <a:r>
              <a:rPr lang="en-US" dirty="0" smtClean="0"/>
              <a:t>Get a computer and log into your profile.</a:t>
            </a:r>
          </a:p>
          <a:p>
            <a:r>
              <a:rPr lang="en-US" dirty="0" smtClean="0"/>
              <a:t>Make sure the computer is working. </a:t>
            </a:r>
          </a:p>
          <a:p>
            <a:r>
              <a:rPr lang="en-US" dirty="0" smtClean="0"/>
              <a:t>Then, don’t do anything with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58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1066800"/>
          </a:xfrm>
        </p:spPr>
        <p:txBody>
          <a:bodyPr anchor="t"/>
          <a:lstStyle/>
          <a:p>
            <a:r>
              <a:rPr lang="en-US" dirty="0" smtClean="0"/>
              <a:t>After the test!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924800" cy="5257800"/>
          </a:xfrm>
        </p:spPr>
        <p:txBody>
          <a:bodyPr>
            <a:normAutofit/>
          </a:bodyPr>
          <a:lstStyle/>
          <a:p>
            <a:pPr marL="647700" indent="-457200">
              <a:buFont typeface="+mj-lt"/>
              <a:buAutoNum type="arabicPeriod"/>
            </a:pPr>
            <a:r>
              <a:rPr lang="en-US" sz="2000" dirty="0" smtClean="0"/>
              <a:t>When you are finished, go to </a:t>
            </a:r>
            <a:r>
              <a:rPr lang="en-US" sz="2000" dirty="0" smtClean="0">
                <a:hlinkClick r:id="rId3"/>
              </a:rPr>
              <a:t>http://wpboweela.weebly.com</a:t>
            </a:r>
            <a:endParaRPr lang="en-US" sz="2000" dirty="0" smtClean="0"/>
          </a:p>
          <a:p>
            <a:pPr marL="647700" indent="-457200">
              <a:buFont typeface="+mj-lt"/>
              <a:buAutoNum type="arabicPeriod"/>
            </a:pPr>
            <a:r>
              <a:rPr lang="en-US" sz="2000" dirty="0" smtClean="0"/>
              <a:t>Find your class’s link. Answer the question I have posed for today on the sheet of paper I gave you. </a:t>
            </a:r>
          </a:p>
          <a:p>
            <a:pPr marL="647700" indent="-457200">
              <a:buFont typeface="+mj-lt"/>
              <a:buAutoNum type="arabicPeriod"/>
            </a:pPr>
            <a:r>
              <a:rPr lang="en-US" sz="2000" dirty="0" smtClean="0"/>
              <a:t>Find the lesson resources link. Open it. Record what lesson 2’s question is on the paper I gave you.</a:t>
            </a:r>
          </a:p>
          <a:p>
            <a:pPr marL="647700" indent="-457200">
              <a:buFont typeface="+mj-lt"/>
              <a:buAutoNum type="arabicPeriod"/>
            </a:pPr>
            <a:r>
              <a:rPr lang="en-US" sz="2000" dirty="0" smtClean="0"/>
              <a:t>Click on one of the vocabulary words in lesson 2. Record the word you chose and the definition on the paper I gave you.</a:t>
            </a:r>
          </a:p>
          <a:p>
            <a:pPr marL="647700" indent="-457200">
              <a:buFont typeface="+mj-lt"/>
              <a:buAutoNum type="arabicPeriod"/>
            </a:pPr>
            <a:endParaRPr lang="en-US" sz="2000" dirty="0" smtClean="0"/>
          </a:p>
          <a:p>
            <a:pPr marL="647700" indent="-457200">
              <a:buFont typeface="+mj-lt"/>
              <a:buAutoNum type="arabicPeriod"/>
            </a:pPr>
            <a:r>
              <a:rPr lang="en-US" sz="2000" dirty="0" smtClean="0"/>
              <a:t>Work </a:t>
            </a:r>
            <a:r>
              <a:rPr lang="en-US" sz="2000" dirty="0" smtClean="0"/>
              <a:t>on your rough draft of your poetry response. </a:t>
            </a:r>
            <a:endParaRPr lang="en-US" sz="2000" dirty="0" smtClean="0"/>
          </a:p>
          <a:p>
            <a:pPr marL="647700" indent="-457200">
              <a:buFont typeface="+mj-lt"/>
              <a:buAutoNum type="arabicPeriod"/>
            </a:pPr>
            <a:endParaRPr lang="en-US" sz="2000" dirty="0" smtClean="0"/>
          </a:p>
          <a:p>
            <a:pPr marL="647700" indent="-457200">
              <a:buFont typeface="+mj-lt"/>
              <a:buAutoNum type="arabicPeriod"/>
            </a:pPr>
            <a:r>
              <a:rPr lang="en-US" sz="2000" dirty="0" smtClean="0"/>
              <a:t>Work on your unit project drafts.</a:t>
            </a:r>
          </a:p>
          <a:p>
            <a:pPr marL="647700" indent="-457200">
              <a:buFont typeface="+mj-lt"/>
              <a:buAutoNum type="arabicPeriod"/>
            </a:pPr>
            <a:endParaRPr lang="en-US" sz="2000" dirty="0"/>
          </a:p>
          <a:p>
            <a:pPr marL="190500" indent="0">
              <a:buNone/>
            </a:pPr>
            <a:endParaRPr lang="en-US" sz="2000" dirty="0" smtClean="0"/>
          </a:p>
          <a:p>
            <a:pPr marL="647700" indent="-457200">
              <a:buFont typeface="+mj-lt"/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5873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paper I gave you, answer this question</a:t>
            </a:r>
            <a:r>
              <a:rPr lang="en-US" smtClean="0"/>
              <a:t>:  </a:t>
            </a:r>
          </a:p>
          <a:p>
            <a:pPr lvl="1"/>
            <a:r>
              <a:rPr lang="en-US" smtClean="0"/>
              <a:t>Why </a:t>
            </a:r>
            <a:r>
              <a:rPr lang="en-US" dirty="0" smtClean="0"/>
              <a:t>is being a better reader something that you should work to improve, even if you </a:t>
            </a:r>
            <a:r>
              <a:rPr lang="en-US" smtClean="0"/>
              <a:t>consider yourself a good reader?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544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Taking the SRI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Because you must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3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SRI?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SRI stands for Scholastic Reading Inventory</a:t>
            </a:r>
          </a:p>
          <a:p>
            <a:r>
              <a:rPr lang="en-US" dirty="0" smtClean="0"/>
              <a:t>It is a test to see how well you read at a fundamental level.</a:t>
            </a:r>
          </a:p>
          <a:p>
            <a:r>
              <a:rPr lang="en-US" dirty="0" smtClean="0"/>
              <a:t>It takes less than 45 minutes.</a:t>
            </a:r>
          </a:p>
          <a:p>
            <a:r>
              <a:rPr lang="en-US" dirty="0" smtClean="0"/>
              <a:t>The questions involve reading a short passage and answering a brief multiple choice question.</a:t>
            </a:r>
          </a:p>
          <a:p>
            <a:r>
              <a:rPr lang="en-US" dirty="0" smtClean="0"/>
              <a:t>The test adapts to your answer to be more accurate.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Yay, another test…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chance to demonstrate how well you can read.</a:t>
            </a:r>
          </a:p>
          <a:p>
            <a:r>
              <a:rPr lang="en-US" dirty="0" smtClean="0"/>
              <a:t>The scores will help your teachers be more effective in teaching your class.</a:t>
            </a:r>
          </a:p>
          <a:p>
            <a:r>
              <a:rPr lang="en-US" dirty="0" smtClean="0"/>
              <a:t>The scores will help your counselors place you in reading seminar classes if you need them. Reading seminar classes will help you become a better reader and improve your success in LIFE.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1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I don’t want to 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19600"/>
          </a:xfrm>
        </p:spPr>
        <p:txBody>
          <a:bodyPr/>
          <a:lstStyle/>
          <a:p>
            <a:r>
              <a:rPr lang="en-US" dirty="0" smtClean="0"/>
              <a:t>This score will determine if you need an additional reading class or </a:t>
            </a:r>
            <a:r>
              <a:rPr lang="en-US" b="1" dirty="0" smtClean="0"/>
              <a:t>if you can come out of the one in which you are currently enrolled.</a:t>
            </a:r>
          </a:p>
          <a:p>
            <a:r>
              <a:rPr lang="en-US" dirty="0" smtClean="0"/>
              <a:t>This test will be used multiple times to determine readiness for the next grade.</a:t>
            </a:r>
          </a:p>
          <a:p>
            <a:r>
              <a:rPr lang="en-US" dirty="0" smtClean="0"/>
              <a:t>You may be given extra work.</a:t>
            </a:r>
          </a:p>
          <a:p>
            <a:r>
              <a:rPr lang="en-US" dirty="0" smtClean="0"/>
              <a:t> Why not?  What are you afraid of?</a:t>
            </a:r>
          </a:p>
          <a:p>
            <a:r>
              <a:rPr lang="en-US" dirty="0" smtClean="0"/>
              <a:t>Guessing on this test ends very badly because it is adaptive. (It adjusts its level of difficulty based on your responses)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94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Alright!  I’m Convinced.  Bring it 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Log on to the computer.</a:t>
            </a:r>
          </a:p>
          <a:p>
            <a:r>
              <a:rPr lang="en-US" dirty="0" smtClean="0"/>
              <a:t>Open up Internet </a:t>
            </a:r>
            <a:r>
              <a:rPr lang="en-US" dirty="0"/>
              <a:t>E</a:t>
            </a:r>
            <a:r>
              <a:rPr lang="en-US" dirty="0" smtClean="0"/>
              <a:t>xplorer (not Firefox, not Chrome)</a:t>
            </a:r>
          </a:p>
          <a:p>
            <a:r>
              <a:rPr lang="en-US" dirty="0" smtClean="0"/>
              <a:t>You should see this.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4848225" cy="262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726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Alright!  I’m Convinced.  Bring it 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Click Scholastic Student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 the new page, click SRI College &amp; Career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57200"/>
            <a:ext cx="31623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904696"/>
            <a:ext cx="3105150" cy="164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70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same login as you did for the computer.</a:t>
            </a:r>
          </a:p>
          <a:p>
            <a:endParaRPr lang="en-US" dirty="0"/>
          </a:p>
          <a:p>
            <a:r>
              <a:rPr lang="en-US" dirty="0" smtClean="0"/>
              <a:t>Username: Student ID#</a:t>
            </a:r>
          </a:p>
          <a:p>
            <a:r>
              <a:rPr lang="en-US" dirty="0" smtClean="0"/>
              <a:t>Password: 8-digit birthday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80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the test!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will ask you the types of books you like. Choose several categories. Then click next and follow the directions.</a:t>
            </a:r>
          </a:p>
          <a:p>
            <a:r>
              <a:rPr lang="en-US" dirty="0" smtClean="0"/>
              <a:t>When you are finished please let me know, and I will give you further directions.</a:t>
            </a:r>
            <a:r>
              <a:rPr lang="en-US" dirty="0"/>
              <a:t> </a:t>
            </a:r>
            <a:r>
              <a:rPr lang="en-US" dirty="0" smtClean="0"/>
              <a:t>Don’t log off without giving me your score! </a:t>
            </a:r>
          </a:p>
        </p:txBody>
      </p:sp>
    </p:spTree>
    <p:extLst>
      <p:ext uri="{BB962C8B-B14F-4D97-AF65-F5344CB8AC3E}">
        <p14:creationId xmlns:p14="http://schemas.microsoft.com/office/powerpoint/2010/main" val="12612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1034</TotalTime>
  <Words>516</Words>
  <Application>Microsoft Office PowerPoint</Application>
  <PresentationFormat>On-screen Show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NewsPrint</vt:lpstr>
      <vt:lpstr>Bellringer: Sept 21</vt:lpstr>
      <vt:lpstr>Taking the SRI</vt:lpstr>
      <vt:lpstr>What is the SRI?</vt:lpstr>
      <vt:lpstr>Yay, another test…</vt:lpstr>
      <vt:lpstr>What if I don’t want to try?</vt:lpstr>
      <vt:lpstr>Alright!  I’m Convinced.  Bring it on!</vt:lpstr>
      <vt:lpstr>Alright!  I’m Convinced.  Bring it on!</vt:lpstr>
      <vt:lpstr>Log In!</vt:lpstr>
      <vt:lpstr>Take the test!</vt:lpstr>
      <vt:lpstr>After the test! 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the SRI</dc:title>
  <dc:creator>Windows User</dc:creator>
  <cp:lastModifiedBy>Windows User</cp:lastModifiedBy>
  <cp:revision>15</cp:revision>
  <dcterms:created xsi:type="dcterms:W3CDTF">2014-09-02T19:08:27Z</dcterms:created>
  <dcterms:modified xsi:type="dcterms:W3CDTF">2015-09-21T11:19:44Z</dcterms:modified>
</cp:coreProperties>
</file>