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22"/>
  </p:notesMasterIdLst>
  <p:sldIdLst>
    <p:sldId id="263" r:id="rId2"/>
    <p:sldId id="264" r:id="rId3"/>
    <p:sldId id="265" r:id="rId4"/>
    <p:sldId id="266" r:id="rId5"/>
    <p:sldId id="267" r:id="rId6"/>
    <p:sldId id="268" r:id="rId7"/>
    <p:sldId id="273" r:id="rId8"/>
    <p:sldId id="269" r:id="rId9"/>
    <p:sldId id="257" r:id="rId10"/>
    <p:sldId id="258" r:id="rId11"/>
    <p:sldId id="259" r:id="rId12"/>
    <p:sldId id="260" r:id="rId13"/>
    <p:sldId id="270" r:id="rId14"/>
    <p:sldId id="271" r:id="rId15"/>
    <p:sldId id="261" r:id="rId16"/>
    <p:sldId id="272" r:id="rId17"/>
    <p:sldId id="262" r:id="rId18"/>
    <p:sldId id="274" r:id="rId19"/>
    <p:sldId id="276" r:id="rId20"/>
    <p:sldId id="275"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32767" units="in"/>
          <inkml:channel name="Y" type="integer" max="32767" units="in"/>
          <inkml:channel name="F" type="integer" max="1023" units="in"/>
        </inkml:traceFormat>
        <inkml:channelProperties>
          <inkml:channelProperty channel="X" name="resolution" value="2109.91626" units="1/in"/>
          <inkml:channelProperty channel="Y" name="resolution" value="1336.88293" units="1/in"/>
          <inkml:channelProperty channel="F" name="resolution" value="41.73806" units="1/in"/>
        </inkml:channelProperties>
      </inkml:inkSource>
      <inkml:timestamp xml:id="ts0" timeString="2014-09-24T15:22:07.585"/>
    </inkml:context>
    <inkml:brush xml:id="br0">
      <inkml:brushProperty name="width" value="0.06667" units="cm"/>
      <inkml:brushProperty name="height" value="0.06667" units="cm"/>
      <inkml:brushProperty name="fitToCurve" value="1"/>
    </inkml:brush>
  </inkml:definitions>
  <inkml:trace contextRef="#ctx0" brushRef="#br0">-1 99 512,'0'-25'0,"0"0"0,0 25 0,0-49 0,0 49 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3270345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2810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read our group sections</a:t>
            </a:r>
            <a:r>
              <a:rPr lang="en-US" baseline="0" dirty="0" smtClean="0"/>
              <a:t> – but did not get to Part 6. That will be next class after you teach your </a:t>
            </a:r>
            <a:r>
              <a:rPr lang="en-US" baseline="0" smtClean="0"/>
              <a:t>group’s section. </a:t>
            </a:r>
            <a:endParaRPr lang="en-US"/>
          </a:p>
        </p:txBody>
      </p:sp>
    </p:spTree>
    <p:extLst>
      <p:ext uri="{BB962C8B-B14F-4D97-AF65-F5344CB8AC3E}">
        <p14:creationId xmlns:p14="http://schemas.microsoft.com/office/powerpoint/2010/main" val="1683493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7"/>
        <p:cNvGrpSpPr/>
        <p:nvPr/>
      </p:nvGrpSpPr>
      <p:grpSpPr>
        <a:xfrm>
          <a:off x="0" y="0"/>
          <a:ext cx="0" cy="0"/>
          <a:chOff x="0" y="0"/>
          <a:chExt cx="0" cy="0"/>
        </a:xfrm>
      </p:grpSpPr>
      <p:sp>
        <p:nvSpPr>
          <p:cNvPr id="18" name="Shape 18"/>
          <p:cNvSpPr/>
          <p:nvPr/>
        </p:nvSpPr>
        <p:spPr>
          <a:xfrm>
            <a:off x="228600" y="228600"/>
            <a:ext cx="8695944" cy="6035039"/>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grpSp>
        <p:nvGrpSpPr>
          <p:cNvPr id="19" name="Shape 19"/>
          <p:cNvGrpSpPr/>
          <p:nvPr/>
        </p:nvGrpSpPr>
        <p:grpSpPr>
          <a:xfrm>
            <a:off x="211664" y="5353963"/>
            <a:ext cx="8723376" cy="1331580"/>
            <a:chOff x="-3905250" y="4294187"/>
            <a:chExt cx="13011150" cy="1892300"/>
          </a:xfrm>
        </p:grpSpPr>
        <p:sp>
          <p:nvSpPr>
            <p:cNvPr id="20" name="Shape 20"/>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21" name="Shape 21"/>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22" name="Shape 22"/>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23" name="Shape 23"/>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24" name="Shape 24"/>
            <p:cNvSpPr/>
            <p:nvPr/>
          </p:nvSpPr>
          <p:spPr>
            <a:xfrm>
              <a:off x="-3905250" y="4294187"/>
              <a:ext cx="13011150"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25" name="Shape 25"/>
          <p:cNvSpPr txBox="1">
            <a:spLocks noGrp="1"/>
          </p:cNvSpPr>
          <p:nvPr>
            <p:ph type="ctrTitle"/>
          </p:nvPr>
        </p:nvSpPr>
        <p:spPr>
          <a:xfrm>
            <a:off x="685800" y="1600200"/>
            <a:ext cx="7772400" cy="1780107"/>
          </a:xfrm>
          <a:prstGeom prst="rect">
            <a:avLst/>
          </a:prstGeom>
          <a:noFill/>
          <a:ln>
            <a:noFill/>
          </a:ln>
        </p:spPr>
        <p:txBody>
          <a:bodyPr lIns="91425" tIns="91425" rIns="91425" bIns="91425" anchor="b" anchorCtr="0"/>
          <a:lstStyle>
            <a:lvl1pPr marL="0" marR="0" indent="0" algn="ctr" rtl="0">
              <a:spcBef>
                <a:spcPts val="0"/>
              </a:spcBef>
              <a:buClr>
                <a:srgbClr val="FFFFFF"/>
              </a:buClr>
              <a:buFont typeface="Galdeano"/>
              <a:buNone/>
              <a:defRPr sz="4400" b="0" i="0" u="none" strike="noStrike" cap="none" baseline="0">
                <a:solidFill>
                  <a:srgbClr val="FFFFFF"/>
                </a:solidFill>
                <a:latin typeface="Galdeano"/>
                <a:ea typeface="Galdeano"/>
                <a:cs typeface="Galdeano"/>
                <a:sym typeface="Galdeano"/>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26" name="Shape 26"/>
          <p:cNvSpPr txBox="1">
            <a:spLocks noGrp="1"/>
          </p:cNvSpPr>
          <p:nvPr>
            <p:ph type="subTitle" idx="1"/>
          </p:nvPr>
        </p:nvSpPr>
        <p:spPr>
          <a:xfrm>
            <a:off x="1371600" y="3556001"/>
            <a:ext cx="6400799" cy="1473199"/>
          </a:xfrm>
          <a:prstGeom prst="rect">
            <a:avLst/>
          </a:prstGeom>
          <a:noFill/>
          <a:ln>
            <a:noFill/>
          </a:ln>
        </p:spPr>
        <p:txBody>
          <a:bodyPr lIns="91425" tIns="91425" rIns="91425" bIns="91425" anchor="t" anchorCtr="0"/>
          <a:lstStyle>
            <a:lvl1pPr marL="0" marR="0" indent="0" algn="ctr" rtl="0">
              <a:spcBef>
                <a:spcPts val="400"/>
              </a:spcBef>
              <a:buClr>
                <a:schemeClr val="accent1"/>
              </a:buClr>
              <a:buFont typeface="Galdeano"/>
              <a:buNone/>
              <a:defRPr sz="2000" b="0" i="0" u="none" strike="noStrike" cap="none" baseline="0">
                <a:solidFill>
                  <a:srgbClr val="FFFFFF"/>
                </a:solidFill>
                <a:latin typeface="Galdeano"/>
                <a:ea typeface="Galdeano"/>
                <a:cs typeface="Galdeano"/>
                <a:sym typeface="Galdeano"/>
              </a:defRPr>
            </a:lvl1pPr>
            <a:lvl2pPr marL="457200" marR="0" indent="0" algn="ctr" rtl="0">
              <a:spcBef>
                <a:spcPts val="440"/>
              </a:spcBef>
              <a:buClr>
                <a:schemeClr val="accent1"/>
              </a:buClr>
              <a:buFont typeface="Galdeano"/>
              <a:buNone/>
              <a:defRPr sz="2200" b="0" i="0" u="none" strike="noStrike" cap="none" baseline="0">
                <a:solidFill>
                  <a:srgbClr val="888888"/>
                </a:solidFill>
                <a:latin typeface="Galdeano"/>
                <a:ea typeface="Galdeano"/>
                <a:cs typeface="Galdeano"/>
                <a:sym typeface="Galdeano"/>
              </a:defRPr>
            </a:lvl2pPr>
            <a:lvl3pPr marL="914400" marR="0" indent="0" algn="ctr" rtl="0">
              <a:spcBef>
                <a:spcPts val="400"/>
              </a:spcBef>
              <a:buClr>
                <a:schemeClr val="accent1"/>
              </a:buClr>
              <a:buFont typeface="Galdeano"/>
              <a:buNone/>
              <a:defRPr sz="2000" b="0" i="0" u="none" strike="noStrike" cap="none" baseline="0">
                <a:solidFill>
                  <a:srgbClr val="888888"/>
                </a:solidFill>
                <a:latin typeface="Galdeano"/>
                <a:ea typeface="Galdeano"/>
                <a:cs typeface="Galdeano"/>
                <a:sym typeface="Galdeano"/>
              </a:defRPr>
            </a:lvl3pPr>
            <a:lvl4pPr marL="1371600" marR="0" indent="0" algn="ctr" rtl="0">
              <a:spcBef>
                <a:spcPts val="360"/>
              </a:spcBef>
              <a:buClr>
                <a:schemeClr val="accent1"/>
              </a:buClr>
              <a:buFont typeface="Galdeano"/>
              <a:buNone/>
              <a:defRPr sz="1800" b="0" i="0" u="none" strike="noStrike" cap="none" baseline="0">
                <a:solidFill>
                  <a:srgbClr val="888888"/>
                </a:solidFill>
                <a:latin typeface="Galdeano"/>
                <a:ea typeface="Galdeano"/>
                <a:cs typeface="Galdeano"/>
                <a:sym typeface="Galdeano"/>
              </a:defRPr>
            </a:lvl4pPr>
            <a:lvl5pPr marL="1828800" marR="0" indent="0" algn="ctr" rtl="0">
              <a:spcBef>
                <a:spcPts val="320"/>
              </a:spcBef>
              <a:buClr>
                <a:schemeClr val="accent1"/>
              </a:buClr>
              <a:buFont typeface="Galdeano"/>
              <a:buNone/>
              <a:defRPr sz="1600" b="0" i="0" u="none" strike="noStrike" cap="none" baseline="0">
                <a:solidFill>
                  <a:srgbClr val="888888"/>
                </a:solidFill>
                <a:latin typeface="Galdeano"/>
                <a:ea typeface="Galdeano"/>
                <a:cs typeface="Galdeano"/>
                <a:sym typeface="Galdeano"/>
              </a:defRPr>
            </a:lvl5pPr>
            <a:lvl6pPr marL="2286000" marR="0" indent="0" algn="ctr" rtl="0">
              <a:spcBef>
                <a:spcPts val="384"/>
              </a:spcBef>
              <a:buClr>
                <a:schemeClr val="accent1"/>
              </a:buClr>
              <a:buFont typeface="Galdeano"/>
              <a:buNone/>
              <a:defRPr sz="1400" b="0" i="0" u="none" strike="noStrike" cap="none" baseline="0">
                <a:solidFill>
                  <a:srgbClr val="888888"/>
                </a:solidFill>
                <a:latin typeface="Galdeano"/>
                <a:ea typeface="Galdeano"/>
                <a:cs typeface="Galdeano"/>
                <a:sym typeface="Galdeano"/>
              </a:defRPr>
            </a:lvl6pPr>
            <a:lvl7pPr marL="2743200" marR="0" indent="0" algn="ctr" rtl="0">
              <a:spcBef>
                <a:spcPts val="384"/>
              </a:spcBef>
              <a:buClr>
                <a:schemeClr val="accent1"/>
              </a:buClr>
              <a:buFont typeface="Galdeano"/>
              <a:buNone/>
              <a:defRPr sz="1400" b="0" i="0" u="none" strike="noStrike" cap="none" baseline="0">
                <a:solidFill>
                  <a:srgbClr val="888888"/>
                </a:solidFill>
                <a:latin typeface="Galdeano"/>
                <a:ea typeface="Galdeano"/>
                <a:cs typeface="Galdeano"/>
                <a:sym typeface="Galdeano"/>
              </a:defRPr>
            </a:lvl7pPr>
            <a:lvl8pPr marL="3200400" marR="0" indent="0" algn="ctr" rtl="0">
              <a:spcBef>
                <a:spcPts val="384"/>
              </a:spcBef>
              <a:buClr>
                <a:schemeClr val="accent1"/>
              </a:buClr>
              <a:buFont typeface="Galdeano"/>
              <a:buNone/>
              <a:defRPr sz="1400" b="0" i="0" u="none" strike="noStrike" cap="none" baseline="0">
                <a:solidFill>
                  <a:srgbClr val="888888"/>
                </a:solidFill>
                <a:latin typeface="Galdeano"/>
                <a:ea typeface="Galdeano"/>
                <a:cs typeface="Galdeano"/>
                <a:sym typeface="Galdeano"/>
              </a:defRPr>
            </a:lvl8pPr>
            <a:lvl9pPr marL="3657600" marR="0" indent="0" algn="ctr" rtl="0">
              <a:spcBef>
                <a:spcPts val="384"/>
              </a:spcBef>
              <a:buClr>
                <a:schemeClr val="accent1"/>
              </a:buClr>
              <a:buFont typeface="Galdeano"/>
              <a:buNone/>
              <a:defRPr sz="1400" b="0" i="0" u="none" strike="noStrike" cap="none" baseline="0">
                <a:solidFill>
                  <a:srgbClr val="888888"/>
                </a:solidFill>
                <a:latin typeface="Galdeano"/>
                <a:ea typeface="Galdeano"/>
                <a:cs typeface="Galdeano"/>
                <a:sym typeface="Galdeano"/>
              </a:defRPr>
            </a:lvl9pPr>
          </a:lstStyle>
          <a:p>
            <a:endParaRPr/>
          </a:p>
        </p:txBody>
      </p:sp>
      <p:sp>
        <p:nvSpPr>
          <p:cNvPr id="27" name="Shape 27"/>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28" name="Shape 28"/>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29" name="Shape 29"/>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algn="ctr" rtl="0">
              <a:spcBef>
                <a:spcPts val="0"/>
              </a:spcBef>
              <a:buClr>
                <a:srgbClr val="FFFFFF"/>
              </a:buClr>
              <a:buFont typeface="Galdeano"/>
              <a:buNone/>
              <a:defRPr sz="4400">
                <a:solidFill>
                  <a:srgbClr val="FFFFFF"/>
                </a:solidFill>
                <a:latin typeface="Galdeano"/>
                <a:ea typeface="Galdeano"/>
                <a:cs typeface="Galdeano"/>
                <a:sym typeface="Galdeano"/>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110" name="Shape 110"/>
          <p:cNvSpPr txBox="1">
            <a:spLocks noGrp="1"/>
          </p:cNvSpPr>
          <p:nvPr>
            <p:ph type="body" idx="1"/>
          </p:nvPr>
        </p:nvSpPr>
        <p:spPr>
          <a:xfrm rot="5400000">
            <a:off x="2850885" y="696648"/>
            <a:ext cx="3450695" cy="7408332"/>
          </a:xfrm>
          <a:prstGeom prst="rect">
            <a:avLst/>
          </a:prstGeom>
          <a:noFill/>
          <a:ln>
            <a:noFill/>
          </a:ln>
        </p:spPr>
        <p:txBody>
          <a:bodyPr lIns="91425" tIns="91425" rIns="91425" bIns="91425" anchor="ctr" anchorCtr="0"/>
          <a:lstStyle>
            <a:lvl1pPr algn="l" rtl="0">
              <a:spcBef>
                <a:spcPts val="0"/>
              </a:spcBef>
              <a:defRPr/>
            </a:lvl1pPr>
            <a:lvl2pPr algn="l" rtl="0">
              <a:spcBef>
                <a:spcPts val="0"/>
              </a:spcBef>
              <a:defRPr/>
            </a:lvl2pPr>
            <a:lvl3pPr algn="l" rtl="0">
              <a:spcBef>
                <a:spcPts val="0"/>
              </a:spcBef>
              <a:defRPr/>
            </a:lvl3pPr>
            <a:lvl4pPr algn="l" rtl="0">
              <a:spcBef>
                <a:spcPts val="0"/>
              </a:spcBef>
              <a:defRPr/>
            </a:lvl4pPr>
            <a:lvl5pPr algn="l"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1" name="Shape 111"/>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12" name="Shape 112"/>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13" name="Shape 113"/>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14"/>
        <p:cNvGrpSpPr/>
        <p:nvPr/>
      </p:nvGrpSpPr>
      <p:grpSpPr>
        <a:xfrm>
          <a:off x="0" y="0"/>
          <a:ext cx="0" cy="0"/>
          <a:chOff x="0" y="0"/>
          <a:chExt cx="0" cy="0"/>
        </a:xfrm>
      </p:grpSpPr>
      <p:sp>
        <p:nvSpPr>
          <p:cNvPr id="115" name="Shape 115"/>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sp>
        <p:nvSpPr>
          <p:cNvPr id="116" name="Shape 116"/>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17" name="Shape 117"/>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18" name="Shape 118"/>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grpSp>
        <p:nvGrpSpPr>
          <p:cNvPr id="119" name="Shape 119"/>
          <p:cNvGrpSpPr/>
          <p:nvPr/>
        </p:nvGrpSpPr>
        <p:grpSpPr>
          <a:xfrm>
            <a:off x="211664" y="714191"/>
            <a:ext cx="8723376" cy="1331580"/>
            <a:chOff x="-3905250" y="4294187"/>
            <a:chExt cx="13011150" cy="1892300"/>
          </a:xfrm>
        </p:grpSpPr>
        <p:sp>
          <p:nvSpPr>
            <p:cNvPr id="120" name="Shape 120"/>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121" name="Shape 121"/>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122" name="Shape 122"/>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3" name="Shape 123"/>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4" name="Shape 124"/>
            <p:cNvSpPr/>
            <p:nvPr/>
          </p:nvSpPr>
          <p:spPr>
            <a:xfrm>
              <a:off x="-3905250" y="4294187"/>
              <a:ext cx="13011150"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125" name="Shape 125"/>
          <p:cNvSpPr txBox="1">
            <a:spLocks noGrp="1"/>
          </p:cNvSpPr>
          <p:nvPr>
            <p:ph type="title"/>
          </p:nvPr>
        </p:nvSpPr>
        <p:spPr>
          <a:xfrm rot="5400000">
            <a:off x="5414433" y="2662766"/>
            <a:ext cx="4487333" cy="2057400"/>
          </a:xfrm>
          <a:prstGeom prst="rect">
            <a:avLst/>
          </a:prstGeom>
          <a:noFill/>
          <a:ln>
            <a:noFill/>
          </a:ln>
        </p:spPr>
        <p:txBody>
          <a:bodyPr lIns="91425" tIns="91425" rIns="91425" bIns="91425" anchor="ctr" anchorCtr="0"/>
          <a:lstStyle>
            <a:lvl1pPr algn="l" rtl="0">
              <a:spcBef>
                <a:spcPts val="0"/>
              </a:spcBef>
              <a:defRPr>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6" name="Shape 126"/>
          <p:cNvSpPr txBox="1">
            <a:spLocks noGrp="1"/>
          </p:cNvSpPr>
          <p:nvPr>
            <p:ph type="body" idx="1"/>
          </p:nvPr>
        </p:nvSpPr>
        <p:spPr>
          <a:xfrm rot="5400000">
            <a:off x="1223433" y="681567"/>
            <a:ext cx="4487333" cy="60197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872066" y="2675466"/>
            <a:ext cx="7408332" cy="3450695"/>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Galdeano"/>
              <a:buChar char="∗"/>
              <a:defRPr sz="2400">
                <a:solidFill>
                  <a:schemeClr val="dk2"/>
                </a:solidFill>
                <a:latin typeface="Galdeano"/>
                <a:ea typeface="Galdeano"/>
                <a:cs typeface="Galdeano"/>
                <a:sym typeface="Galdeano"/>
              </a:defRPr>
            </a:lvl1pPr>
            <a:lvl2pPr marL="576263" indent="-144462" algn="l" rtl="0">
              <a:spcBef>
                <a:spcPts val="440"/>
              </a:spcBef>
              <a:buClr>
                <a:schemeClr val="accent1"/>
              </a:buClr>
              <a:buFont typeface="Galdeano"/>
              <a:buChar char="∗"/>
              <a:defRPr sz="2200">
                <a:solidFill>
                  <a:schemeClr val="dk2"/>
                </a:solidFill>
                <a:latin typeface="Galdeano"/>
                <a:ea typeface="Galdeano"/>
                <a:cs typeface="Galdeano"/>
                <a:sym typeface="Galdeano"/>
              </a:defRPr>
            </a:lvl2pPr>
            <a:lvl3pPr marL="855663" indent="-106362" algn="l" rtl="0">
              <a:spcBef>
                <a:spcPts val="400"/>
              </a:spcBef>
              <a:buClr>
                <a:schemeClr val="accent1"/>
              </a:buClr>
              <a:buFont typeface="Galdeano"/>
              <a:buChar char="∗"/>
              <a:defRPr sz="2000">
                <a:solidFill>
                  <a:schemeClr val="dk2"/>
                </a:solidFill>
                <a:latin typeface="Galdeano"/>
                <a:ea typeface="Galdeano"/>
                <a:cs typeface="Galdeano"/>
                <a:sym typeface="Galdeano"/>
              </a:defRPr>
            </a:lvl3pPr>
            <a:lvl4pPr marL="1143000" indent="-114300" algn="l" rtl="0">
              <a:spcBef>
                <a:spcPts val="360"/>
              </a:spcBef>
              <a:buClr>
                <a:schemeClr val="accent1"/>
              </a:buClr>
              <a:buFont typeface="Galdeano"/>
              <a:buChar char="∗"/>
              <a:defRPr sz="1800">
                <a:solidFill>
                  <a:schemeClr val="dk2"/>
                </a:solidFill>
                <a:latin typeface="Galdeano"/>
                <a:ea typeface="Galdeano"/>
                <a:cs typeface="Galdeano"/>
                <a:sym typeface="Galdeano"/>
              </a:defRPr>
            </a:lvl4pPr>
            <a:lvl5pPr marL="1463040" indent="-129539" algn="l" rtl="0">
              <a:spcBef>
                <a:spcPts val="320"/>
              </a:spcBef>
              <a:buClr>
                <a:schemeClr val="accent1"/>
              </a:buClr>
              <a:buFont typeface="Galdeano"/>
              <a:buChar char="∗"/>
              <a:defRPr sz="1600">
                <a:solidFill>
                  <a:schemeClr val="dk2"/>
                </a:solidFill>
                <a:latin typeface="Galdeano"/>
                <a:ea typeface="Galdeano"/>
                <a:cs typeface="Galdeano"/>
                <a:sym typeface="Galdeano"/>
              </a:defRPr>
            </a:lvl5pPr>
            <a:lvl6pPr marL="1783079" indent="-144779" algn="l" rtl="0">
              <a:spcBef>
                <a:spcPts val="384"/>
              </a:spcBef>
              <a:buClr>
                <a:schemeClr val="accent1"/>
              </a:buClr>
              <a:buFont typeface="Galdeano"/>
              <a:buChar char="∗"/>
              <a:defRPr sz="1400">
                <a:solidFill>
                  <a:schemeClr val="dk2"/>
                </a:solidFill>
                <a:latin typeface="Galdeano"/>
                <a:ea typeface="Galdeano"/>
                <a:cs typeface="Galdeano"/>
                <a:sym typeface="Galdeano"/>
              </a:defRPr>
            </a:lvl6pPr>
            <a:lvl7pPr marL="2103120" indent="-147320" algn="l" rtl="0">
              <a:spcBef>
                <a:spcPts val="384"/>
              </a:spcBef>
              <a:buClr>
                <a:schemeClr val="accent1"/>
              </a:buClr>
              <a:buFont typeface="Galdeano"/>
              <a:buChar char="∗"/>
              <a:defRPr sz="1400">
                <a:solidFill>
                  <a:schemeClr val="dk2"/>
                </a:solidFill>
                <a:latin typeface="Galdeano"/>
                <a:ea typeface="Galdeano"/>
                <a:cs typeface="Galdeano"/>
                <a:sym typeface="Galdeano"/>
              </a:defRPr>
            </a:lvl7pPr>
            <a:lvl8pPr marL="2423160" indent="-149860" algn="l" rtl="0">
              <a:spcBef>
                <a:spcPts val="384"/>
              </a:spcBef>
              <a:buClr>
                <a:schemeClr val="accent1"/>
              </a:buClr>
              <a:buFont typeface="Galdeano"/>
              <a:buChar char="∗"/>
              <a:defRPr sz="1400">
                <a:solidFill>
                  <a:schemeClr val="dk2"/>
                </a:solidFill>
                <a:latin typeface="Galdeano"/>
                <a:ea typeface="Galdeano"/>
                <a:cs typeface="Galdeano"/>
                <a:sym typeface="Galdeano"/>
              </a:defRPr>
            </a:lvl8pPr>
            <a:lvl9pPr marL="2743200" indent="-139700" algn="l" rtl="0">
              <a:spcBef>
                <a:spcPts val="384"/>
              </a:spcBef>
              <a:buClr>
                <a:schemeClr val="accent1"/>
              </a:buClr>
              <a:buFont typeface="Galdeano"/>
              <a:buChar char="∗"/>
              <a:defRPr sz="1400">
                <a:solidFill>
                  <a:schemeClr val="dk2"/>
                </a:solidFill>
                <a:latin typeface="Galdeano"/>
                <a:ea typeface="Galdeano"/>
                <a:cs typeface="Galdeano"/>
                <a:sym typeface="Galdeano"/>
              </a:defRPr>
            </a:lvl9pPr>
          </a:lstStyle>
          <a:p>
            <a:endParaRPr/>
          </a:p>
        </p:txBody>
      </p:sp>
      <p:sp>
        <p:nvSpPr>
          <p:cNvPr id="32" name="Shape 32"/>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33" name="Shape 33"/>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34" name="Shape 34"/>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35" name="Shape 35"/>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algn="ctr" rtl="0">
              <a:spcBef>
                <a:spcPts val="0"/>
              </a:spcBef>
              <a:buClr>
                <a:srgbClr val="FFFFFF"/>
              </a:buClr>
              <a:buFont typeface="Galdeano"/>
              <a:buNone/>
              <a:defRPr sz="4400">
                <a:solidFill>
                  <a:srgbClr val="FFFFFF"/>
                </a:solidFill>
                <a:latin typeface="Galdeano"/>
                <a:ea typeface="Galdeano"/>
                <a:cs typeface="Galdeano"/>
                <a:sym typeface="Galdeano"/>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6"/>
        <p:cNvGrpSpPr/>
        <p:nvPr/>
      </p:nvGrpSpPr>
      <p:grpSpPr>
        <a:xfrm>
          <a:off x="0" y="0"/>
          <a:ext cx="0" cy="0"/>
          <a:chOff x="0" y="0"/>
          <a:chExt cx="0" cy="0"/>
        </a:xfrm>
      </p:grpSpPr>
      <p:sp>
        <p:nvSpPr>
          <p:cNvPr id="37" name="Shape 37"/>
          <p:cNvSpPr/>
          <p:nvPr/>
        </p:nvSpPr>
        <p:spPr>
          <a:xfrm>
            <a:off x="228600" y="228600"/>
            <a:ext cx="8695944" cy="4736591"/>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sp>
        <p:nvSpPr>
          <p:cNvPr id="38" name="Shape 38"/>
          <p:cNvSpPr/>
          <p:nvPr/>
        </p:nvSpPr>
        <p:spPr>
          <a:xfrm>
            <a:off x="6047437" y="4203592"/>
            <a:ext cx="2876428" cy="714026"/>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39" name="Shape 39"/>
          <p:cNvSpPr/>
          <p:nvPr/>
        </p:nvSpPr>
        <p:spPr>
          <a:xfrm>
            <a:off x="2619319" y="4075289"/>
            <a:ext cx="5544515" cy="850138"/>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40" name="Shape 40"/>
          <p:cNvSpPr/>
          <p:nvPr/>
        </p:nvSpPr>
        <p:spPr>
          <a:xfrm>
            <a:off x="2828727" y="4087562"/>
            <a:ext cx="5467979" cy="774272"/>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41" name="Shape 41"/>
          <p:cNvSpPr/>
          <p:nvPr/>
        </p:nvSpPr>
        <p:spPr>
          <a:xfrm>
            <a:off x="5609489" y="4074173"/>
            <a:ext cx="3307999" cy="651549"/>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42" name="Shape 42"/>
          <p:cNvSpPr/>
          <p:nvPr/>
        </p:nvSpPr>
        <p:spPr>
          <a:xfrm>
            <a:off x="211664" y="4058555"/>
            <a:ext cx="8723376" cy="1329873"/>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sp>
        <p:nvSpPr>
          <p:cNvPr id="43" name="Shape 43"/>
          <p:cNvSpPr txBox="1">
            <a:spLocks noGrp="1"/>
          </p:cNvSpPr>
          <p:nvPr>
            <p:ph type="title"/>
          </p:nvPr>
        </p:nvSpPr>
        <p:spPr>
          <a:xfrm>
            <a:off x="690031" y="2463559"/>
            <a:ext cx="7772400" cy="1524000"/>
          </a:xfrm>
          <a:prstGeom prst="rect">
            <a:avLst/>
          </a:prstGeom>
          <a:noFill/>
          <a:ln>
            <a:noFill/>
          </a:ln>
        </p:spPr>
        <p:txBody>
          <a:bodyPr lIns="91425" tIns="91425" rIns="91425" bIns="91425" anchor="t" anchorCtr="0"/>
          <a:lstStyle>
            <a:lvl1pPr algn="ctr" rtl="0">
              <a:spcBef>
                <a:spcPts val="0"/>
              </a:spcBef>
              <a:defRPr sz="4400" b="0"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1"/>
          </p:nvPr>
        </p:nvSpPr>
        <p:spPr>
          <a:xfrm>
            <a:off x="1367365" y="1437448"/>
            <a:ext cx="6417733" cy="939800"/>
          </a:xfrm>
          <a:prstGeom prst="rect">
            <a:avLst/>
          </a:prstGeom>
          <a:noFill/>
          <a:ln>
            <a:noFill/>
          </a:ln>
        </p:spPr>
        <p:txBody>
          <a:bodyPr lIns="91425" tIns="91425" rIns="91425" bIns="91425" anchor="b" anchorCtr="0"/>
          <a:lstStyle>
            <a:lvl1pPr marL="0" indent="0" algn="ctr" rtl="0">
              <a:spcBef>
                <a:spcPts val="0"/>
              </a:spcBef>
              <a:buClr>
                <a:srgbClr val="FFFFFF"/>
              </a:buClr>
              <a:buFont typeface="Galdeano"/>
              <a:buNone/>
              <a:defRPr sz="2000">
                <a:solidFill>
                  <a:srgbClr val="FFFFFF"/>
                </a:solidFill>
              </a:defRPr>
            </a:lvl1pPr>
            <a:lvl2pPr marL="457200" indent="0" rtl="0">
              <a:spcBef>
                <a:spcPts val="0"/>
              </a:spcBef>
              <a:buClr>
                <a:srgbClr val="888888"/>
              </a:buClr>
              <a:buFont typeface="Galdeano"/>
              <a:buNone/>
              <a:defRPr sz="1800">
                <a:solidFill>
                  <a:srgbClr val="888888"/>
                </a:solidFill>
              </a:defRPr>
            </a:lvl2pPr>
            <a:lvl3pPr marL="914400" indent="0" rtl="0">
              <a:spcBef>
                <a:spcPts val="0"/>
              </a:spcBef>
              <a:buClr>
                <a:srgbClr val="888888"/>
              </a:buClr>
              <a:buFont typeface="Galdeano"/>
              <a:buNone/>
              <a:defRPr sz="1600">
                <a:solidFill>
                  <a:srgbClr val="888888"/>
                </a:solidFill>
              </a:defRPr>
            </a:lvl3pPr>
            <a:lvl4pPr marL="1371600" indent="0" rtl="0">
              <a:spcBef>
                <a:spcPts val="0"/>
              </a:spcBef>
              <a:buClr>
                <a:srgbClr val="888888"/>
              </a:buClr>
              <a:buFont typeface="Galdeano"/>
              <a:buNone/>
              <a:defRPr sz="1400">
                <a:solidFill>
                  <a:srgbClr val="888888"/>
                </a:solidFill>
              </a:defRPr>
            </a:lvl4pPr>
            <a:lvl5pPr marL="1828800" indent="0" rtl="0">
              <a:spcBef>
                <a:spcPts val="0"/>
              </a:spcBef>
              <a:buClr>
                <a:srgbClr val="888888"/>
              </a:buClr>
              <a:buFont typeface="Galdeano"/>
              <a:buNone/>
              <a:defRPr sz="1400">
                <a:solidFill>
                  <a:srgbClr val="888888"/>
                </a:solidFill>
              </a:defRPr>
            </a:lvl5pPr>
            <a:lvl6pPr marL="2286000" indent="0" rtl="0">
              <a:spcBef>
                <a:spcPts val="0"/>
              </a:spcBef>
              <a:buClr>
                <a:srgbClr val="888888"/>
              </a:buClr>
              <a:buFont typeface="Galdeano"/>
              <a:buNone/>
              <a:defRPr sz="1400">
                <a:solidFill>
                  <a:srgbClr val="888888"/>
                </a:solidFill>
              </a:defRPr>
            </a:lvl6pPr>
            <a:lvl7pPr marL="2743200" indent="0" rtl="0">
              <a:spcBef>
                <a:spcPts val="0"/>
              </a:spcBef>
              <a:buClr>
                <a:srgbClr val="888888"/>
              </a:buClr>
              <a:buFont typeface="Galdeano"/>
              <a:buNone/>
              <a:defRPr sz="1400">
                <a:solidFill>
                  <a:srgbClr val="888888"/>
                </a:solidFill>
              </a:defRPr>
            </a:lvl7pPr>
            <a:lvl8pPr marL="3200400" indent="0" rtl="0">
              <a:spcBef>
                <a:spcPts val="0"/>
              </a:spcBef>
              <a:buClr>
                <a:srgbClr val="888888"/>
              </a:buClr>
              <a:buFont typeface="Galdeano"/>
              <a:buNone/>
              <a:defRPr sz="1400">
                <a:solidFill>
                  <a:srgbClr val="888888"/>
                </a:solidFill>
              </a:defRPr>
            </a:lvl8pPr>
            <a:lvl9pPr marL="3657600" indent="0" rtl="0">
              <a:spcBef>
                <a:spcPts val="0"/>
              </a:spcBef>
              <a:buClr>
                <a:srgbClr val="888888"/>
              </a:buClr>
              <a:buFont typeface="Galdeano"/>
              <a:buNone/>
              <a:defRPr sz="1400">
                <a:solidFill>
                  <a:srgbClr val="888888"/>
                </a:solidFill>
              </a:defRPr>
            </a:lvl9pPr>
          </a:lstStyle>
          <a:p>
            <a:endParaRPr/>
          </a:p>
        </p:txBody>
      </p:sp>
      <p:sp>
        <p:nvSpPr>
          <p:cNvPr id="45" name="Shape 45"/>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46" name="Shape 46"/>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47" name="Shape 47"/>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algn="ctr" rtl="0">
              <a:spcBef>
                <a:spcPts val="0"/>
              </a:spcBef>
              <a:buClr>
                <a:srgbClr val="FFFFFF"/>
              </a:buClr>
              <a:buFont typeface="Galdeano"/>
              <a:buNone/>
              <a:defRPr sz="4400">
                <a:solidFill>
                  <a:srgbClr val="FFFFFF"/>
                </a:solidFill>
                <a:latin typeface="Galdeano"/>
                <a:ea typeface="Galdeano"/>
                <a:cs typeface="Galdeano"/>
                <a:sym typeface="Galdeano"/>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50" name="Shape 50"/>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51" name="Shape 51"/>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52" name="Shape 52"/>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53" name="Shape 53"/>
          <p:cNvSpPr txBox="1">
            <a:spLocks noGrp="1"/>
          </p:cNvSpPr>
          <p:nvPr>
            <p:ph type="body" idx="1"/>
          </p:nvPr>
        </p:nvSpPr>
        <p:spPr>
          <a:xfrm>
            <a:off x="676654" y="2679191"/>
            <a:ext cx="3822191" cy="3447288"/>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Galdeano"/>
              <a:buChar char="∗"/>
              <a:defRPr sz="2400">
                <a:solidFill>
                  <a:schemeClr val="dk2"/>
                </a:solidFill>
                <a:latin typeface="Galdeano"/>
                <a:ea typeface="Galdeano"/>
                <a:cs typeface="Galdeano"/>
                <a:sym typeface="Galdeano"/>
              </a:defRPr>
            </a:lvl1pPr>
            <a:lvl2pPr marL="576263" indent="-144462" algn="l" rtl="0">
              <a:spcBef>
                <a:spcPts val="440"/>
              </a:spcBef>
              <a:buClr>
                <a:schemeClr val="accent1"/>
              </a:buClr>
              <a:buFont typeface="Galdeano"/>
              <a:buChar char="∗"/>
              <a:defRPr sz="2200">
                <a:solidFill>
                  <a:schemeClr val="dk2"/>
                </a:solidFill>
                <a:latin typeface="Galdeano"/>
                <a:ea typeface="Galdeano"/>
                <a:cs typeface="Galdeano"/>
                <a:sym typeface="Galdeano"/>
              </a:defRPr>
            </a:lvl2pPr>
            <a:lvl3pPr marL="855663" indent="-106362" algn="l" rtl="0">
              <a:spcBef>
                <a:spcPts val="400"/>
              </a:spcBef>
              <a:buClr>
                <a:schemeClr val="accent1"/>
              </a:buClr>
              <a:buFont typeface="Galdeano"/>
              <a:buChar char="∗"/>
              <a:defRPr sz="2000">
                <a:solidFill>
                  <a:schemeClr val="dk2"/>
                </a:solidFill>
                <a:latin typeface="Galdeano"/>
                <a:ea typeface="Galdeano"/>
                <a:cs typeface="Galdeano"/>
                <a:sym typeface="Galdeano"/>
              </a:defRPr>
            </a:lvl3pPr>
            <a:lvl4pPr marL="1143000" indent="-114300" algn="l" rtl="0">
              <a:spcBef>
                <a:spcPts val="360"/>
              </a:spcBef>
              <a:buClr>
                <a:schemeClr val="accent1"/>
              </a:buClr>
              <a:buFont typeface="Galdeano"/>
              <a:buChar char="∗"/>
              <a:defRPr sz="1800">
                <a:solidFill>
                  <a:schemeClr val="dk2"/>
                </a:solidFill>
                <a:latin typeface="Galdeano"/>
                <a:ea typeface="Galdeano"/>
                <a:cs typeface="Galdeano"/>
                <a:sym typeface="Galdeano"/>
              </a:defRPr>
            </a:lvl4pPr>
            <a:lvl5pPr marL="1463040" indent="-129539" algn="l" rtl="0">
              <a:spcBef>
                <a:spcPts val="320"/>
              </a:spcBef>
              <a:buClr>
                <a:schemeClr val="accent1"/>
              </a:buClr>
              <a:buFont typeface="Galdeano"/>
              <a:buChar char="∗"/>
              <a:defRPr sz="1600">
                <a:solidFill>
                  <a:schemeClr val="dk2"/>
                </a:solidFill>
                <a:latin typeface="Galdeano"/>
                <a:ea typeface="Galdeano"/>
                <a:cs typeface="Galdeano"/>
                <a:sym typeface="Galdeano"/>
              </a:defRPr>
            </a:lvl5pPr>
            <a:lvl6pPr marL="1783079" indent="-144779" algn="l" rtl="0">
              <a:spcBef>
                <a:spcPts val="384"/>
              </a:spcBef>
              <a:buClr>
                <a:schemeClr val="accent1"/>
              </a:buClr>
              <a:buFont typeface="Galdeano"/>
              <a:buChar char="∗"/>
              <a:defRPr sz="1400">
                <a:solidFill>
                  <a:schemeClr val="dk2"/>
                </a:solidFill>
                <a:latin typeface="Galdeano"/>
                <a:ea typeface="Galdeano"/>
                <a:cs typeface="Galdeano"/>
                <a:sym typeface="Galdeano"/>
              </a:defRPr>
            </a:lvl6pPr>
            <a:lvl7pPr marL="2103120" indent="-147320" algn="l" rtl="0">
              <a:spcBef>
                <a:spcPts val="384"/>
              </a:spcBef>
              <a:buClr>
                <a:schemeClr val="accent1"/>
              </a:buClr>
              <a:buFont typeface="Galdeano"/>
              <a:buChar char="∗"/>
              <a:defRPr sz="1400">
                <a:solidFill>
                  <a:schemeClr val="dk2"/>
                </a:solidFill>
                <a:latin typeface="Galdeano"/>
                <a:ea typeface="Galdeano"/>
                <a:cs typeface="Galdeano"/>
                <a:sym typeface="Galdeano"/>
              </a:defRPr>
            </a:lvl7pPr>
            <a:lvl8pPr marL="2423160" indent="-149860" algn="l" rtl="0">
              <a:spcBef>
                <a:spcPts val="384"/>
              </a:spcBef>
              <a:buClr>
                <a:schemeClr val="accent1"/>
              </a:buClr>
              <a:buFont typeface="Galdeano"/>
              <a:buChar char="∗"/>
              <a:defRPr sz="1400">
                <a:solidFill>
                  <a:schemeClr val="dk2"/>
                </a:solidFill>
                <a:latin typeface="Galdeano"/>
                <a:ea typeface="Galdeano"/>
                <a:cs typeface="Galdeano"/>
                <a:sym typeface="Galdeano"/>
              </a:defRPr>
            </a:lvl8pPr>
            <a:lvl9pPr marL="2743200" indent="-139700" algn="l" rtl="0">
              <a:spcBef>
                <a:spcPts val="384"/>
              </a:spcBef>
              <a:buClr>
                <a:schemeClr val="accent1"/>
              </a:buClr>
              <a:buFont typeface="Galdeano"/>
              <a:buChar char="∗"/>
              <a:defRPr sz="1400">
                <a:solidFill>
                  <a:schemeClr val="dk2"/>
                </a:solidFill>
                <a:latin typeface="Galdeano"/>
                <a:ea typeface="Galdeano"/>
                <a:cs typeface="Galdeano"/>
                <a:sym typeface="Galdeano"/>
              </a:defRPr>
            </a:lvl9pPr>
          </a:lstStyle>
          <a:p>
            <a:endParaRPr/>
          </a:p>
        </p:txBody>
      </p:sp>
      <p:sp>
        <p:nvSpPr>
          <p:cNvPr id="54" name="Shape 54"/>
          <p:cNvSpPr txBox="1">
            <a:spLocks noGrp="1"/>
          </p:cNvSpPr>
          <p:nvPr>
            <p:ph type="body" idx="2"/>
          </p:nvPr>
        </p:nvSpPr>
        <p:spPr>
          <a:xfrm>
            <a:off x="4645151" y="2679191"/>
            <a:ext cx="3822191" cy="3447288"/>
          </a:xfrm>
          <a:prstGeom prst="rect">
            <a:avLst/>
          </a:prstGeom>
          <a:noFill/>
          <a:ln>
            <a:noFill/>
          </a:ln>
        </p:spPr>
        <p:txBody>
          <a:bodyPr lIns="91425" tIns="91425" rIns="91425" bIns="91425" anchor="t" anchorCtr="0"/>
          <a:lstStyle>
            <a:lvl1pPr marL="274320" indent="-121920" algn="l" rtl="0">
              <a:spcBef>
                <a:spcPts val="480"/>
              </a:spcBef>
              <a:buClr>
                <a:schemeClr val="accent1"/>
              </a:buClr>
              <a:buFont typeface="Galdeano"/>
              <a:buChar char="∗"/>
              <a:defRPr sz="2400">
                <a:solidFill>
                  <a:schemeClr val="dk2"/>
                </a:solidFill>
                <a:latin typeface="Galdeano"/>
                <a:ea typeface="Galdeano"/>
                <a:cs typeface="Galdeano"/>
                <a:sym typeface="Galdeano"/>
              </a:defRPr>
            </a:lvl1pPr>
            <a:lvl2pPr marL="576263" indent="-144462" algn="l" rtl="0">
              <a:spcBef>
                <a:spcPts val="440"/>
              </a:spcBef>
              <a:buClr>
                <a:schemeClr val="accent1"/>
              </a:buClr>
              <a:buFont typeface="Galdeano"/>
              <a:buChar char="∗"/>
              <a:defRPr sz="2200">
                <a:solidFill>
                  <a:schemeClr val="dk2"/>
                </a:solidFill>
                <a:latin typeface="Galdeano"/>
                <a:ea typeface="Galdeano"/>
                <a:cs typeface="Galdeano"/>
                <a:sym typeface="Galdeano"/>
              </a:defRPr>
            </a:lvl2pPr>
            <a:lvl3pPr marL="855663" indent="-106362" algn="l" rtl="0">
              <a:spcBef>
                <a:spcPts val="400"/>
              </a:spcBef>
              <a:buClr>
                <a:schemeClr val="accent1"/>
              </a:buClr>
              <a:buFont typeface="Galdeano"/>
              <a:buChar char="∗"/>
              <a:defRPr sz="2000">
                <a:solidFill>
                  <a:schemeClr val="dk2"/>
                </a:solidFill>
                <a:latin typeface="Galdeano"/>
                <a:ea typeface="Galdeano"/>
                <a:cs typeface="Galdeano"/>
                <a:sym typeface="Galdeano"/>
              </a:defRPr>
            </a:lvl3pPr>
            <a:lvl4pPr marL="1143000" indent="-114300" algn="l" rtl="0">
              <a:spcBef>
                <a:spcPts val="360"/>
              </a:spcBef>
              <a:buClr>
                <a:schemeClr val="accent1"/>
              </a:buClr>
              <a:buFont typeface="Galdeano"/>
              <a:buChar char="∗"/>
              <a:defRPr sz="1800">
                <a:solidFill>
                  <a:schemeClr val="dk2"/>
                </a:solidFill>
                <a:latin typeface="Galdeano"/>
                <a:ea typeface="Galdeano"/>
                <a:cs typeface="Galdeano"/>
                <a:sym typeface="Galdeano"/>
              </a:defRPr>
            </a:lvl4pPr>
            <a:lvl5pPr marL="1463040" indent="-129539" algn="l" rtl="0">
              <a:spcBef>
                <a:spcPts val="320"/>
              </a:spcBef>
              <a:buClr>
                <a:schemeClr val="accent1"/>
              </a:buClr>
              <a:buFont typeface="Galdeano"/>
              <a:buChar char="∗"/>
              <a:defRPr sz="1600">
                <a:solidFill>
                  <a:schemeClr val="dk2"/>
                </a:solidFill>
                <a:latin typeface="Galdeano"/>
                <a:ea typeface="Galdeano"/>
                <a:cs typeface="Galdeano"/>
                <a:sym typeface="Galdeano"/>
              </a:defRPr>
            </a:lvl5pPr>
            <a:lvl6pPr marL="1783079" indent="-144779" algn="l" rtl="0">
              <a:spcBef>
                <a:spcPts val="384"/>
              </a:spcBef>
              <a:buClr>
                <a:schemeClr val="accent1"/>
              </a:buClr>
              <a:buFont typeface="Galdeano"/>
              <a:buChar char="∗"/>
              <a:defRPr sz="1400">
                <a:solidFill>
                  <a:schemeClr val="dk2"/>
                </a:solidFill>
                <a:latin typeface="Galdeano"/>
                <a:ea typeface="Galdeano"/>
                <a:cs typeface="Galdeano"/>
                <a:sym typeface="Galdeano"/>
              </a:defRPr>
            </a:lvl6pPr>
            <a:lvl7pPr marL="2103120" indent="-147320" algn="l" rtl="0">
              <a:spcBef>
                <a:spcPts val="384"/>
              </a:spcBef>
              <a:buClr>
                <a:schemeClr val="accent1"/>
              </a:buClr>
              <a:buFont typeface="Galdeano"/>
              <a:buChar char="∗"/>
              <a:defRPr sz="1400">
                <a:solidFill>
                  <a:schemeClr val="dk2"/>
                </a:solidFill>
                <a:latin typeface="Galdeano"/>
                <a:ea typeface="Galdeano"/>
                <a:cs typeface="Galdeano"/>
                <a:sym typeface="Galdeano"/>
              </a:defRPr>
            </a:lvl7pPr>
            <a:lvl8pPr marL="2423160" indent="-149860" algn="l" rtl="0">
              <a:spcBef>
                <a:spcPts val="384"/>
              </a:spcBef>
              <a:buClr>
                <a:schemeClr val="accent1"/>
              </a:buClr>
              <a:buFont typeface="Galdeano"/>
              <a:buChar char="∗"/>
              <a:defRPr sz="1400">
                <a:solidFill>
                  <a:schemeClr val="dk2"/>
                </a:solidFill>
                <a:latin typeface="Galdeano"/>
                <a:ea typeface="Galdeano"/>
                <a:cs typeface="Galdeano"/>
                <a:sym typeface="Galdeano"/>
              </a:defRPr>
            </a:lvl8pPr>
            <a:lvl9pPr marL="2743200" indent="-139700" algn="l" rtl="0">
              <a:spcBef>
                <a:spcPts val="384"/>
              </a:spcBef>
              <a:buClr>
                <a:schemeClr val="accent1"/>
              </a:buClr>
              <a:buFont typeface="Galdeano"/>
              <a:buChar char="∗"/>
              <a:defRPr sz="1400">
                <a:solidFill>
                  <a:schemeClr val="dk2"/>
                </a:solidFill>
                <a:latin typeface="Galdeano"/>
                <a:ea typeface="Galdeano"/>
                <a:cs typeface="Galdeano"/>
                <a:sym typeface="Galdeano"/>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7" name="Shape 57"/>
          <p:cNvSpPr txBox="1">
            <a:spLocks noGrp="1"/>
          </p:cNvSpPr>
          <p:nvPr>
            <p:ph type="body" idx="1"/>
          </p:nvPr>
        </p:nvSpPr>
        <p:spPr>
          <a:xfrm>
            <a:off x="676656" y="2678114"/>
            <a:ext cx="3822191"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Galdeano"/>
              <a:buNone/>
              <a:defRPr sz="2400" b="0">
                <a:solidFill>
                  <a:schemeClr val="dk2"/>
                </a:solidFill>
                <a:latin typeface="Galdeano"/>
                <a:ea typeface="Galdeano"/>
                <a:cs typeface="Galdeano"/>
                <a:sym typeface="Galdeano"/>
              </a:defRPr>
            </a:lvl1pPr>
            <a:lvl2pPr marL="457200" indent="0" rtl="0">
              <a:spcBef>
                <a:spcPts val="0"/>
              </a:spcBef>
              <a:buFont typeface="Galdeano"/>
              <a:buNone/>
              <a:defRPr sz="2000" b="1"/>
            </a:lvl2pPr>
            <a:lvl3pPr marL="914400" indent="0" rtl="0">
              <a:spcBef>
                <a:spcPts val="0"/>
              </a:spcBef>
              <a:buFont typeface="Galdeano"/>
              <a:buNone/>
              <a:defRPr sz="1800" b="1"/>
            </a:lvl3pPr>
            <a:lvl4pPr marL="1371600" indent="0" rtl="0">
              <a:spcBef>
                <a:spcPts val="0"/>
              </a:spcBef>
              <a:buFont typeface="Galdeano"/>
              <a:buNone/>
              <a:defRPr sz="1600" b="1"/>
            </a:lvl4pPr>
            <a:lvl5pPr marL="1828800" indent="0" rtl="0">
              <a:spcBef>
                <a:spcPts val="0"/>
              </a:spcBef>
              <a:buFont typeface="Galdeano"/>
              <a:buNone/>
              <a:defRPr sz="1600" b="1"/>
            </a:lvl5pPr>
            <a:lvl6pPr marL="2286000" indent="0" rtl="0">
              <a:spcBef>
                <a:spcPts val="0"/>
              </a:spcBef>
              <a:buFont typeface="Galdeano"/>
              <a:buNone/>
              <a:defRPr sz="1600" b="1"/>
            </a:lvl6pPr>
            <a:lvl7pPr marL="2743200" indent="0" rtl="0">
              <a:spcBef>
                <a:spcPts val="0"/>
              </a:spcBef>
              <a:buFont typeface="Galdeano"/>
              <a:buNone/>
              <a:defRPr sz="1600" b="1"/>
            </a:lvl7pPr>
            <a:lvl8pPr marL="3200400" indent="0" rtl="0">
              <a:spcBef>
                <a:spcPts val="0"/>
              </a:spcBef>
              <a:buFont typeface="Galdeano"/>
              <a:buNone/>
              <a:defRPr sz="1600" b="1"/>
            </a:lvl8pPr>
            <a:lvl9pPr marL="3657600" indent="0" rtl="0">
              <a:spcBef>
                <a:spcPts val="0"/>
              </a:spcBef>
              <a:buFont typeface="Galdeano"/>
              <a:buNone/>
              <a:defRPr sz="1600" b="1"/>
            </a:lvl9pPr>
          </a:lstStyle>
          <a:p>
            <a:endParaRPr/>
          </a:p>
        </p:txBody>
      </p:sp>
      <p:sp>
        <p:nvSpPr>
          <p:cNvPr id="58" name="Shape 58"/>
          <p:cNvSpPr txBox="1">
            <a:spLocks noGrp="1"/>
          </p:cNvSpPr>
          <p:nvPr>
            <p:ph type="body" idx="2"/>
          </p:nvPr>
        </p:nvSpPr>
        <p:spPr>
          <a:xfrm>
            <a:off x="677331" y="3429000"/>
            <a:ext cx="3820055" cy="26971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800"/>
            </a:lvl2pPr>
            <a:lvl3pPr rtl="0">
              <a:spcBef>
                <a:spcPts val="0"/>
              </a:spcBef>
              <a:defRPr sz="1600"/>
            </a:lvl3pPr>
            <a:lvl4pPr rtl="0">
              <a:spcBef>
                <a:spcPts val="0"/>
              </a:spcBef>
              <a:defRPr sz="1400"/>
            </a:lvl4pPr>
            <a:lvl5pPr rtl="0">
              <a:spcBef>
                <a:spcPts val="0"/>
              </a:spcBef>
              <a:defRPr sz="14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59" name="Shape 59"/>
          <p:cNvSpPr txBox="1">
            <a:spLocks noGrp="1"/>
          </p:cNvSpPr>
          <p:nvPr>
            <p:ph type="body" idx="3"/>
          </p:nvPr>
        </p:nvSpPr>
        <p:spPr>
          <a:xfrm>
            <a:off x="4648200" y="2678113"/>
            <a:ext cx="3822191" cy="639762"/>
          </a:xfrm>
          <a:prstGeom prst="rect">
            <a:avLst/>
          </a:prstGeom>
          <a:noFill/>
          <a:ln>
            <a:noFill/>
          </a:ln>
        </p:spPr>
        <p:txBody>
          <a:bodyPr lIns="91425" tIns="91425" rIns="91425" bIns="91425" anchor="ctr" anchorCtr="0"/>
          <a:lstStyle>
            <a:lvl1pPr marL="0" indent="0" algn="ctr" rtl="0">
              <a:spcBef>
                <a:spcPts val="0"/>
              </a:spcBef>
              <a:buClr>
                <a:schemeClr val="dk2"/>
              </a:buClr>
              <a:buFont typeface="Galdeano"/>
              <a:buNone/>
              <a:defRPr sz="2400" b="0" i="0">
                <a:solidFill>
                  <a:schemeClr val="dk2"/>
                </a:solidFill>
                <a:latin typeface="Galdeano"/>
                <a:ea typeface="Galdeano"/>
                <a:cs typeface="Galdeano"/>
                <a:sym typeface="Galdeano"/>
              </a:defRPr>
            </a:lvl1pPr>
            <a:lvl2pPr marL="457200" indent="0" rtl="0">
              <a:spcBef>
                <a:spcPts val="0"/>
              </a:spcBef>
              <a:buFont typeface="Galdeano"/>
              <a:buNone/>
              <a:defRPr sz="2000" b="1"/>
            </a:lvl2pPr>
            <a:lvl3pPr marL="914400" indent="0" rtl="0">
              <a:spcBef>
                <a:spcPts val="0"/>
              </a:spcBef>
              <a:buFont typeface="Galdeano"/>
              <a:buNone/>
              <a:defRPr sz="1800" b="1"/>
            </a:lvl3pPr>
            <a:lvl4pPr marL="1371600" indent="0" rtl="0">
              <a:spcBef>
                <a:spcPts val="0"/>
              </a:spcBef>
              <a:buFont typeface="Galdeano"/>
              <a:buNone/>
              <a:defRPr sz="1600" b="1"/>
            </a:lvl4pPr>
            <a:lvl5pPr marL="1828800" indent="0" rtl="0">
              <a:spcBef>
                <a:spcPts val="0"/>
              </a:spcBef>
              <a:buFont typeface="Galdeano"/>
              <a:buNone/>
              <a:defRPr sz="1600" b="1"/>
            </a:lvl5pPr>
            <a:lvl6pPr marL="2286000" indent="0" rtl="0">
              <a:spcBef>
                <a:spcPts val="0"/>
              </a:spcBef>
              <a:buFont typeface="Galdeano"/>
              <a:buNone/>
              <a:defRPr sz="1600" b="1"/>
            </a:lvl6pPr>
            <a:lvl7pPr marL="2743200" indent="0" rtl="0">
              <a:spcBef>
                <a:spcPts val="0"/>
              </a:spcBef>
              <a:buFont typeface="Galdeano"/>
              <a:buNone/>
              <a:defRPr sz="1600" b="1"/>
            </a:lvl7pPr>
            <a:lvl8pPr marL="3200400" indent="0" rtl="0">
              <a:spcBef>
                <a:spcPts val="0"/>
              </a:spcBef>
              <a:buFont typeface="Galdeano"/>
              <a:buNone/>
              <a:defRPr sz="1600" b="1"/>
            </a:lvl8pPr>
            <a:lvl9pPr marL="3657600" indent="0" rtl="0">
              <a:spcBef>
                <a:spcPts val="0"/>
              </a:spcBef>
              <a:buFont typeface="Galdeano"/>
              <a:buNone/>
              <a:defRPr sz="1600" b="1"/>
            </a:lvl9pPr>
          </a:lstStyle>
          <a:p>
            <a:endParaRPr/>
          </a:p>
        </p:txBody>
      </p:sp>
      <p:sp>
        <p:nvSpPr>
          <p:cNvPr id="60" name="Shape 60"/>
          <p:cNvSpPr txBox="1">
            <a:spLocks noGrp="1"/>
          </p:cNvSpPr>
          <p:nvPr>
            <p:ph type="body" idx="4"/>
          </p:nvPr>
        </p:nvSpPr>
        <p:spPr>
          <a:xfrm>
            <a:off x="4645025" y="3429000"/>
            <a:ext cx="3822191" cy="2697163"/>
          </a:xfrm>
          <a:prstGeom prst="rect">
            <a:avLst/>
          </a:prstGeom>
          <a:noFill/>
          <a:ln>
            <a:noFill/>
          </a:ln>
        </p:spPr>
        <p:txBody>
          <a:bodyPr lIns="91425" tIns="91425" rIns="91425" bIns="91425" anchor="t" anchorCtr="0"/>
          <a:lstStyle>
            <a:lvl1pPr rtl="0">
              <a:spcBef>
                <a:spcPts val="0"/>
              </a:spcBef>
              <a:defRPr sz="2000"/>
            </a:lvl1pPr>
            <a:lvl2pPr rtl="0">
              <a:spcBef>
                <a:spcPts val="0"/>
              </a:spcBef>
              <a:defRPr sz="1800"/>
            </a:lvl2pPr>
            <a:lvl3pPr rtl="0">
              <a:spcBef>
                <a:spcPts val="0"/>
              </a:spcBef>
              <a:defRPr sz="1600"/>
            </a:lvl3pPr>
            <a:lvl4pPr rtl="0">
              <a:spcBef>
                <a:spcPts val="0"/>
              </a:spcBef>
              <a:defRPr sz="1400"/>
            </a:lvl4pPr>
            <a:lvl5pPr rtl="0">
              <a:spcBef>
                <a:spcPts val="0"/>
              </a:spcBef>
              <a:defRPr sz="14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61" name="Shape 61"/>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62" name="Shape 62"/>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63" name="Shape 63"/>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algn="ctr" rtl="0">
              <a:spcBef>
                <a:spcPts val="0"/>
              </a:spcBef>
              <a:buClr>
                <a:srgbClr val="FFFFFF"/>
              </a:buClr>
              <a:buFont typeface="Galdeano"/>
              <a:buNone/>
              <a:defRPr sz="4400">
                <a:solidFill>
                  <a:srgbClr val="FFFFFF"/>
                </a:solidFill>
                <a:latin typeface="Galdeano"/>
                <a:ea typeface="Galdeano"/>
                <a:cs typeface="Galdeano"/>
                <a:sym typeface="Galdeano"/>
              </a:defRPr>
            </a:lvl1pPr>
            <a:lvl2pPr rtl="0">
              <a:spcBef>
                <a:spcPts val="0"/>
              </a:spcBef>
              <a:defRPr>
                <a:solidFill>
                  <a:schemeClr val="dk2"/>
                </a:solidFill>
              </a:defRPr>
            </a:lvl2pPr>
            <a:lvl3pPr rtl="0">
              <a:spcBef>
                <a:spcPts val="0"/>
              </a:spcBef>
              <a:defRPr>
                <a:solidFill>
                  <a:schemeClr val="dk2"/>
                </a:solidFill>
              </a:defRPr>
            </a:lvl3pPr>
            <a:lvl4pPr rtl="0">
              <a:spcBef>
                <a:spcPts val="0"/>
              </a:spcBef>
              <a:defRPr>
                <a:solidFill>
                  <a:schemeClr val="dk2"/>
                </a:solidFill>
              </a:defRPr>
            </a:lvl4pPr>
            <a:lvl5pPr rtl="0">
              <a:spcBef>
                <a:spcPts val="0"/>
              </a:spcBef>
              <a:defRPr>
                <a:solidFill>
                  <a:schemeClr val="dk2"/>
                </a:solidFill>
              </a:defRPr>
            </a:lvl5pPr>
            <a:lvl6pPr rtl="0">
              <a:spcBef>
                <a:spcPts val="0"/>
              </a:spcBef>
              <a:defRPr>
                <a:solidFill>
                  <a:schemeClr val="dk2"/>
                </a:solidFill>
              </a:defRPr>
            </a:lvl6pPr>
            <a:lvl7pPr rtl="0">
              <a:spcBef>
                <a:spcPts val="0"/>
              </a:spcBef>
              <a:defRPr>
                <a:solidFill>
                  <a:schemeClr val="dk2"/>
                </a:solidFill>
              </a:defRPr>
            </a:lvl7pPr>
            <a:lvl8pPr rtl="0">
              <a:spcBef>
                <a:spcPts val="0"/>
              </a:spcBef>
              <a:defRPr>
                <a:solidFill>
                  <a:schemeClr val="dk2"/>
                </a:solidFill>
              </a:defRPr>
            </a:lvl8pPr>
            <a:lvl9pPr rtl="0">
              <a:spcBef>
                <a:spcPts val="0"/>
              </a:spcBef>
              <a:defRPr>
                <a:solidFill>
                  <a:schemeClr val="dk2"/>
                </a:solidFill>
              </a:defRPr>
            </a:lvl9pPr>
          </a:lstStyle>
          <a:p>
            <a:endParaRPr/>
          </a:p>
        </p:txBody>
      </p:sp>
      <p:sp>
        <p:nvSpPr>
          <p:cNvPr id="66" name="Shape 66"/>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67" name="Shape 67"/>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68" name="Shape 68"/>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9"/>
        <p:cNvGrpSpPr/>
        <p:nvPr/>
      </p:nvGrpSpPr>
      <p:grpSpPr>
        <a:xfrm>
          <a:off x="0" y="0"/>
          <a:ext cx="0" cy="0"/>
          <a:chOff x="0" y="0"/>
          <a:chExt cx="0" cy="0"/>
        </a:xfrm>
      </p:grpSpPr>
      <p:sp>
        <p:nvSpPr>
          <p:cNvPr id="70" name="Shape 70"/>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grpSp>
        <p:nvGrpSpPr>
          <p:cNvPr id="71" name="Shape 71"/>
          <p:cNvGrpSpPr/>
          <p:nvPr/>
        </p:nvGrpSpPr>
        <p:grpSpPr>
          <a:xfrm>
            <a:off x="211664" y="714190"/>
            <a:ext cx="8723375" cy="1329873"/>
            <a:chOff x="-3905251" y="4294187"/>
            <a:chExt cx="13027838" cy="1892300"/>
          </a:xfrm>
        </p:grpSpPr>
        <p:sp>
          <p:nvSpPr>
            <p:cNvPr id="72" name="Shape 72"/>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73" name="Shape 73"/>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74" name="Shape 74"/>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75" name="Shape 75"/>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76" name="Shape 76"/>
            <p:cNvSpPr/>
            <p:nvPr/>
          </p:nvSpPr>
          <p:spPr>
            <a:xfrm>
              <a:off x="-3905251" y="4294187"/>
              <a:ext cx="13027838"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77" name="Shape 77"/>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78" name="Shape 78"/>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79" name="Shape 79"/>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0"/>
        <p:cNvGrpSpPr/>
        <p:nvPr/>
      </p:nvGrpSpPr>
      <p:grpSpPr>
        <a:xfrm>
          <a:off x="0" y="0"/>
          <a:ext cx="0" cy="0"/>
          <a:chOff x="0" y="0"/>
          <a:chExt cx="0" cy="0"/>
        </a:xfrm>
      </p:grpSpPr>
      <p:sp>
        <p:nvSpPr>
          <p:cNvPr id="81" name="Shape 81"/>
          <p:cNvSpPr/>
          <p:nvPr/>
        </p:nvSpPr>
        <p:spPr>
          <a:xfrm>
            <a:off x="228600" y="228600"/>
            <a:ext cx="8695944" cy="1426464"/>
          </a:xfrm>
          <a:prstGeom prst="roundRect">
            <a:avLst>
              <a:gd name="adj" fmla="val 7136"/>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sp>
        <p:nvSpPr>
          <p:cNvPr id="82" name="Shape 82"/>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83" name="Shape 83"/>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84" name="Shape 84"/>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85" name="Shape 85"/>
          <p:cNvSpPr txBox="1">
            <a:spLocks noGrp="1"/>
          </p:cNvSpPr>
          <p:nvPr>
            <p:ph type="body" idx="1"/>
          </p:nvPr>
        </p:nvSpPr>
        <p:spPr>
          <a:xfrm>
            <a:off x="914400" y="3581400"/>
            <a:ext cx="3352799" cy="1905001"/>
          </a:xfrm>
          <a:prstGeom prst="rect">
            <a:avLst/>
          </a:prstGeom>
          <a:noFill/>
          <a:ln>
            <a:noFill/>
          </a:ln>
        </p:spPr>
        <p:txBody>
          <a:bodyPr lIns="91425" tIns="91425" rIns="91425" bIns="91425" anchor="t" anchorCtr="0"/>
          <a:lstStyle>
            <a:lvl1pPr marL="0" indent="0" rtl="0">
              <a:spcBef>
                <a:spcPts val="0"/>
              </a:spcBef>
              <a:spcAft>
                <a:spcPts val="600"/>
              </a:spcAft>
              <a:buClr>
                <a:schemeClr val="dk2"/>
              </a:buClr>
              <a:buFont typeface="Galdeano"/>
              <a:buNone/>
              <a:defRPr sz="1800">
                <a:solidFill>
                  <a:schemeClr val="dk2"/>
                </a:solidFill>
              </a:defRPr>
            </a:lvl1pPr>
            <a:lvl2pPr marL="457200" indent="0" rtl="0">
              <a:spcBef>
                <a:spcPts val="0"/>
              </a:spcBef>
              <a:buFont typeface="Galdeano"/>
              <a:buNone/>
              <a:defRPr sz="1200"/>
            </a:lvl2pPr>
            <a:lvl3pPr marL="914400" indent="0" rtl="0">
              <a:spcBef>
                <a:spcPts val="0"/>
              </a:spcBef>
              <a:buFont typeface="Galdeano"/>
              <a:buNone/>
              <a:defRPr sz="1000"/>
            </a:lvl3pPr>
            <a:lvl4pPr marL="1371600" indent="0" rtl="0">
              <a:spcBef>
                <a:spcPts val="0"/>
              </a:spcBef>
              <a:buFont typeface="Galdeano"/>
              <a:buNone/>
              <a:defRPr sz="900"/>
            </a:lvl4pPr>
            <a:lvl5pPr marL="1828800" indent="0" rtl="0">
              <a:spcBef>
                <a:spcPts val="0"/>
              </a:spcBef>
              <a:buFont typeface="Galdeano"/>
              <a:buNone/>
              <a:defRPr sz="900"/>
            </a:lvl5pPr>
            <a:lvl6pPr marL="2286000" indent="0" rtl="0">
              <a:spcBef>
                <a:spcPts val="0"/>
              </a:spcBef>
              <a:buFont typeface="Galdeano"/>
              <a:buNone/>
              <a:defRPr sz="900"/>
            </a:lvl6pPr>
            <a:lvl7pPr marL="2743200" indent="0" rtl="0">
              <a:spcBef>
                <a:spcPts val="0"/>
              </a:spcBef>
              <a:buFont typeface="Galdeano"/>
              <a:buNone/>
              <a:defRPr sz="900"/>
            </a:lvl7pPr>
            <a:lvl8pPr marL="3200400" indent="0" rtl="0">
              <a:spcBef>
                <a:spcPts val="0"/>
              </a:spcBef>
              <a:buFont typeface="Galdeano"/>
              <a:buNone/>
              <a:defRPr sz="900"/>
            </a:lvl8pPr>
            <a:lvl9pPr marL="3657600" indent="0" rtl="0">
              <a:spcBef>
                <a:spcPts val="0"/>
              </a:spcBef>
              <a:buFont typeface="Galdeano"/>
              <a:buNone/>
              <a:defRPr sz="900"/>
            </a:lvl9pPr>
          </a:lstStyle>
          <a:p>
            <a:endParaRPr/>
          </a:p>
        </p:txBody>
      </p:sp>
      <p:grpSp>
        <p:nvGrpSpPr>
          <p:cNvPr id="86" name="Shape 86"/>
          <p:cNvGrpSpPr/>
          <p:nvPr/>
        </p:nvGrpSpPr>
        <p:grpSpPr>
          <a:xfrm>
            <a:off x="211664" y="714191"/>
            <a:ext cx="8723376" cy="1331580"/>
            <a:chOff x="-3905250" y="4294187"/>
            <a:chExt cx="13011150" cy="1892300"/>
          </a:xfrm>
        </p:grpSpPr>
        <p:sp>
          <p:nvSpPr>
            <p:cNvPr id="87" name="Shape 87"/>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88" name="Shape 88"/>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89" name="Shape 89"/>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90" name="Shape 90"/>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91" name="Shape 91"/>
            <p:cNvSpPr/>
            <p:nvPr/>
          </p:nvSpPr>
          <p:spPr>
            <a:xfrm>
              <a:off x="-3905250" y="4294187"/>
              <a:ext cx="13011150"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92" name="Shape 92"/>
          <p:cNvSpPr txBox="1">
            <a:spLocks noGrp="1"/>
          </p:cNvSpPr>
          <p:nvPr>
            <p:ph type="title"/>
          </p:nvPr>
        </p:nvSpPr>
        <p:spPr>
          <a:xfrm>
            <a:off x="914400" y="2286000"/>
            <a:ext cx="3352799" cy="1252727"/>
          </a:xfrm>
          <a:prstGeom prst="rect">
            <a:avLst/>
          </a:prstGeom>
          <a:noFill/>
          <a:ln>
            <a:noFill/>
          </a:ln>
        </p:spPr>
        <p:txBody>
          <a:bodyPr lIns="91425" tIns="91425" rIns="91425" bIns="91425" anchor="b" anchorCtr="0"/>
          <a:lstStyle>
            <a:lvl1pPr algn="l" rtl="0">
              <a:spcBef>
                <a:spcPts val="0"/>
              </a:spcBef>
              <a:defRPr sz="3200">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3" name="Shape 93"/>
          <p:cNvSpPr txBox="1">
            <a:spLocks noGrp="1"/>
          </p:cNvSpPr>
          <p:nvPr>
            <p:ph type="body" idx="2"/>
          </p:nvPr>
        </p:nvSpPr>
        <p:spPr>
          <a:xfrm>
            <a:off x="4651962" y="1828800"/>
            <a:ext cx="3904076" cy="3809999"/>
          </a:xfrm>
          <a:prstGeom prst="rect">
            <a:avLst/>
          </a:prstGeom>
          <a:noFill/>
          <a:ln>
            <a:noFill/>
          </a:ln>
        </p:spPr>
        <p:txBody>
          <a:bodyPr lIns="91425" tIns="91425" rIns="91425" bIns="91425" anchor="ctr" anchorCtr="0"/>
          <a:lstStyle>
            <a:lvl1pPr rtl="0">
              <a:spcBef>
                <a:spcPts val="0"/>
              </a:spcBef>
              <a:defRPr sz="2200">
                <a:solidFill>
                  <a:schemeClr val="dk2"/>
                </a:solidFill>
              </a:defRPr>
            </a:lvl1pPr>
            <a:lvl2pPr rtl="0">
              <a:spcBef>
                <a:spcPts val="0"/>
              </a:spcBef>
              <a:defRPr sz="2000">
                <a:solidFill>
                  <a:schemeClr val="dk2"/>
                </a:solidFill>
              </a:defRPr>
            </a:lvl2pPr>
            <a:lvl3pPr rtl="0">
              <a:spcBef>
                <a:spcPts val="0"/>
              </a:spcBef>
              <a:defRPr sz="1800">
                <a:solidFill>
                  <a:schemeClr val="dk2"/>
                </a:solidFill>
              </a:defRPr>
            </a:lvl3pPr>
            <a:lvl4pPr rtl="0">
              <a:spcBef>
                <a:spcPts val="0"/>
              </a:spcBef>
              <a:defRPr sz="1600">
                <a:solidFill>
                  <a:schemeClr val="dk2"/>
                </a:solidFill>
              </a:defRPr>
            </a:lvl4pPr>
            <a:lvl5pPr rtl="0">
              <a:spcBef>
                <a:spcPts val="0"/>
              </a:spcBef>
              <a:defRPr sz="1600">
                <a:solidFill>
                  <a:schemeClr val="dk2"/>
                </a:solidFill>
              </a:defRPr>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94"/>
        <p:cNvGrpSpPr/>
        <p:nvPr/>
      </p:nvGrpSpPr>
      <p:grpSpPr>
        <a:xfrm>
          <a:off x="0" y="0"/>
          <a:ext cx="0" cy="0"/>
          <a:chOff x="0" y="0"/>
          <a:chExt cx="0" cy="0"/>
        </a:xfrm>
      </p:grpSpPr>
      <p:sp>
        <p:nvSpPr>
          <p:cNvPr id="95" name="Shape 95"/>
          <p:cNvSpPr/>
          <p:nvPr/>
        </p:nvSpPr>
        <p:spPr>
          <a:xfrm>
            <a:off x="228600" y="228600"/>
            <a:ext cx="8695944" cy="6035039"/>
          </a:xfrm>
          <a:prstGeom prst="roundRect">
            <a:avLst>
              <a:gd name="adj" fmla="val 1272"/>
            </a:avLst>
          </a:prstGeom>
          <a:gradFill>
            <a:gsLst>
              <a:gs pos="0">
                <a:srgbClr val="0293E0"/>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grpSp>
        <p:nvGrpSpPr>
          <p:cNvPr id="96" name="Shape 96"/>
          <p:cNvGrpSpPr/>
          <p:nvPr/>
        </p:nvGrpSpPr>
        <p:grpSpPr>
          <a:xfrm>
            <a:off x="211664" y="5353963"/>
            <a:ext cx="8723376" cy="1331580"/>
            <a:chOff x="-3905250" y="4294187"/>
            <a:chExt cx="13011150" cy="1892300"/>
          </a:xfrm>
        </p:grpSpPr>
        <p:sp>
          <p:nvSpPr>
            <p:cNvPr id="97" name="Shape 97"/>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98" name="Shape 98"/>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99" name="Shape 99"/>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0" name="Shape 100"/>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1" name="Shape 101"/>
            <p:cNvSpPr/>
            <p:nvPr/>
          </p:nvSpPr>
          <p:spPr>
            <a:xfrm>
              <a:off x="-3905250" y="4294187"/>
              <a:ext cx="13011150"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102" name="Shape 102"/>
          <p:cNvSpPr txBox="1">
            <a:spLocks noGrp="1"/>
          </p:cNvSpPr>
          <p:nvPr>
            <p:ph type="title"/>
          </p:nvPr>
        </p:nvSpPr>
        <p:spPr>
          <a:xfrm>
            <a:off x="4874155" y="338666"/>
            <a:ext cx="3812644" cy="2429934"/>
          </a:xfrm>
          <a:prstGeom prst="rect">
            <a:avLst/>
          </a:prstGeom>
          <a:noFill/>
          <a:ln>
            <a:noFill/>
          </a:ln>
        </p:spPr>
        <p:txBody>
          <a:bodyPr lIns="91425" tIns="91425" rIns="91425" bIns="91425" anchor="b" anchorCtr="0"/>
          <a:lstStyle>
            <a:lvl1pPr algn="l" rtl="0">
              <a:spcBef>
                <a:spcPts val="0"/>
              </a:spcBef>
              <a:defRPr sz="2800" b="0">
                <a:solidFill>
                  <a:srgbClr val="FFFFFF"/>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3" name="Shape 103"/>
          <p:cNvSpPr txBox="1">
            <a:spLocks noGrp="1"/>
          </p:cNvSpPr>
          <p:nvPr>
            <p:ph type="body" idx="1"/>
          </p:nvPr>
        </p:nvSpPr>
        <p:spPr>
          <a:xfrm>
            <a:off x="4868332" y="2785533"/>
            <a:ext cx="3818467" cy="2421467"/>
          </a:xfrm>
          <a:prstGeom prst="rect">
            <a:avLst/>
          </a:prstGeom>
          <a:noFill/>
          <a:ln>
            <a:noFill/>
          </a:ln>
        </p:spPr>
        <p:txBody>
          <a:bodyPr lIns="91425" tIns="91425" rIns="91425" bIns="91425" anchor="t" anchorCtr="0"/>
          <a:lstStyle>
            <a:lvl1pPr marL="0" indent="0" rtl="0">
              <a:spcBef>
                <a:spcPts val="0"/>
              </a:spcBef>
              <a:buClr>
                <a:srgbClr val="FFFFFF"/>
              </a:buClr>
              <a:buFont typeface="Galdeano"/>
              <a:buNone/>
              <a:defRPr sz="1800">
                <a:solidFill>
                  <a:srgbClr val="FFFFFF"/>
                </a:solidFill>
              </a:defRPr>
            </a:lvl1pPr>
            <a:lvl2pPr marL="457200" indent="0" rtl="0">
              <a:spcBef>
                <a:spcPts val="0"/>
              </a:spcBef>
              <a:buFont typeface="Galdeano"/>
              <a:buNone/>
              <a:defRPr sz="1200"/>
            </a:lvl2pPr>
            <a:lvl3pPr marL="914400" indent="0" rtl="0">
              <a:spcBef>
                <a:spcPts val="0"/>
              </a:spcBef>
              <a:buFont typeface="Galdeano"/>
              <a:buNone/>
              <a:defRPr sz="1000"/>
            </a:lvl3pPr>
            <a:lvl4pPr marL="1371600" indent="0" rtl="0">
              <a:spcBef>
                <a:spcPts val="0"/>
              </a:spcBef>
              <a:buFont typeface="Galdeano"/>
              <a:buNone/>
              <a:defRPr sz="900"/>
            </a:lvl4pPr>
            <a:lvl5pPr marL="1828800" indent="0" rtl="0">
              <a:spcBef>
                <a:spcPts val="0"/>
              </a:spcBef>
              <a:buFont typeface="Galdeano"/>
              <a:buNone/>
              <a:defRPr sz="900"/>
            </a:lvl5pPr>
            <a:lvl6pPr marL="2286000" indent="0" rtl="0">
              <a:spcBef>
                <a:spcPts val="0"/>
              </a:spcBef>
              <a:buFont typeface="Galdeano"/>
              <a:buNone/>
              <a:defRPr sz="900"/>
            </a:lvl6pPr>
            <a:lvl7pPr marL="2743200" indent="0" rtl="0">
              <a:spcBef>
                <a:spcPts val="0"/>
              </a:spcBef>
              <a:buFont typeface="Galdeano"/>
              <a:buNone/>
              <a:defRPr sz="900"/>
            </a:lvl7pPr>
            <a:lvl8pPr marL="3200400" indent="0" rtl="0">
              <a:spcBef>
                <a:spcPts val="0"/>
              </a:spcBef>
              <a:buFont typeface="Galdeano"/>
              <a:buNone/>
              <a:defRPr sz="900"/>
            </a:lvl8pPr>
            <a:lvl9pPr marL="3657600" indent="0" rtl="0">
              <a:spcBef>
                <a:spcPts val="0"/>
              </a:spcBef>
              <a:buFont typeface="Galdeano"/>
              <a:buNone/>
              <a:defRPr sz="900"/>
            </a:lvl9pPr>
          </a:lstStyle>
          <a:p>
            <a:endParaRPr/>
          </a:p>
        </p:txBody>
      </p:sp>
      <p:sp>
        <p:nvSpPr>
          <p:cNvPr id="104" name="Shape 104"/>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05" name="Shape 105"/>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06" name="Shape 106"/>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07" name="Shape 107"/>
          <p:cNvSpPr>
            <a:spLocks noGrp="1"/>
          </p:cNvSpPr>
          <p:nvPr>
            <p:ph type="pic" idx="2"/>
          </p:nvPr>
        </p:nvSpPr>
        <p:spPr>
          <a:xfrm>
            <a:off x="838200" y="1371600"/>
            <a:ext cx="3566159" cy="2926079"/>
          </a:xfrm>
          <a:prstGeom prst="roundRect">
            <a:avLst>
              <a:gd name="adj" fmla="val 3924"/>
            </a:avLst>
          </a:prstGeom>
          <a:solidFill>
            <a:schemeClr val="accent1"/>
          </a:solidFill>
          <a:ln>
            <a:noFill/>
          </a:ln>
        </p:spPr>
        <p:txBody>
          <a:bodyPr lIns="91425" tIns="91425" rIns="91425" bIns="91425" anchor="ctr" anchorCtr="0"/>
          <a:lstStyle>
            <a:lvl1pPr marL="0" marR="0" indent="0" algn="ctr" rtl="0">
              <a:spcBef>
                <a:spcPts val="0"/>
              </a:spcBef>
              <a:buClr>
                <a:schemeClr val="lt1"/>
              </a:buClr>
              <a:buFont typeface="Galdeano"/>
              <a:buNone/>
              <a:defRPr sz="3200" b="0" i="0" u="none" strike="noStrike" cap="none" baseline="0">
                <a:solidFill>
                  <a:schemeClr val="lt1"/>
                </a:solidFill>
                <a:latin typeface="Galdeano"/>
                <a:ea typeface="Galdeano"/>
                <a:cs typeface="Galdeano"/>
                <a:sym typeface="Galdeano"/>
              </a:defRPr>
            </a:lvl1pPr>
            <a:lvl2pPr marL="457200" marR="0" indent="0" algn="l" rtl="0">
              <a:spcBef>
                <a:spcPts val="0"/>
              </a:spcBef>
              <a:buClr>
                <a:schemeClr val="dk1"/>
              </a:buClr>
              <a:buFont typeface="Galdeano"/>
              <a:buNone/>
              <a:defRPr sz="2800" b="0" i="0" u="none" strike="noStrike" cap="none" baseline="0">
                <a:solidFill>
                  <a:schemeClr val="dk1"/>
                </a:solidFill>
                <a:latin typeface="Galdeano"/>
                <a:ea typeface="Galdeano"/>
                <a:cs typeface="Galdeano"/>
                <a:sym typeface="Galdeano"/>
              </a:defRPr>
            </a:lvl2pPr>
            <a:lvl3pPr marL="914400" marR="0" indent="0" algn="l" rtl="0">
              <a:spcBef>
                <a:spcPts val="0"/>
              </a:spcBef>
              <a:buClr>
                <a:schemeClr val="dk1"/>
              </a:buClr>
              <a:buFont typeface="Galdeano"/>
              <a:buNone/>
              <a:defRPr sz="2400" b="0" i="0" u="none" strike="noStrike" cap="none" baseline="0">
                <a:solidFill>
                  <a:schemeClr val="dk1"/>
                </a:solidFill>
                <a:latin typeface="Galdeano"/>
                <a:ea typeface="Galdeano"/>
                <a:cs typeface="Galdeano"/>
                <a:sym typeface="Galdeano"/>
              </a:defRPr>
            </a:lvl3pPr>
            <a:lvl4pPr marL="13716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4pPr>
            <a:lvl5pPr marL="18288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5pPr>
            <a:lvl6pPr marL="22860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6pPr>
            <a:lvl7pPr marL="27432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7pPr>
            <a:lvl8pPr marL="32004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8pPr>
            <a:lvl9pPr marL="3657600" marR="0" indent="0" algn="l" rtl="0">
              <a:spcBef>
                <a:spcPts val="0"/>
              </a:spcBef>
              <a:buClr>
                <a:schemeClr val="dk1"/>
              </a:buClr>
              <a:buFont typeface="Galdeano"/>
              <a:buNone/>
              <a:defRPr sz="2000" b="0" i="0" u="none" strike="noStrike" cap="none" baseline="0">
                <a:solidFill>
                  <a:schemeClr val="dk1"/>
                </a:solidFill>
                <a:latin typeface="Galdeano"/>
                <a:ea typeface="Galdeano"/>
                <a:cs typeface="Galdeano"/>
                <a:sym typeface="Galdean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228600" y="228600"/>
            <a:ext cx="8695944" cy="2468880"/>
          </a:xfrm>
          <a:prstGeom prst="roundRect">
            <a:avLst>
              <a:gd name="adj" fmla="val 3362"/>
            </a:avLst>
          </a:prstGeom>
          <a:gradFill>
            <a:gsLst>
              <a:gs pos="0">
                <a:srgbClr val="0293E0"/>
              </a:gs>
              <a:gs pos="90000">
                <a:srgbClr val="81D2FE"/>
              </a:gs>
              <a:gs pos="100000">
                <a:srgbClr val="81D2FE"/>
              </a:gs>
            </a:gsLst>
            <a:lin ang="5400000" scaled="0"/>
          </a:gradFill>
          <a:ln>
            <a:noFill/>
          </a:ln>
        </p:spPr>
        <p:txBody>
          <a:bodyPr lIns="91425" tIns="45700" rIns="91425" bIns="45700" anchor="ctr" anchorCtr="0">
            <a:noAutofit/>
          </a:bodyPr>
          <a:lstStyle/>
          <a:p>
            <a:pPr>
              <a:spcBef>
                <a:spcPts val="0"/>
              </a:spcBef>
              <a:buNone/>
            </a:pPr>
            <a:endParaRPr/>
          </a:p>
        </p:txBody>
      </p:sp>
      <p:grpSp>
        <p:nvGrpSpPr>
          <p:cNvPr id="6" name="Shape 6"/>
          <p:cNvGrpSpPr/>
          <p:nvPr/>
        </p:nvGrpSpPr>
        <p:grpSpPr>
          <a:xfrm>
            <a:off x="211664" y="1679428"/>
            <a:ext cx="8723375" cy="1329873"/>
            <a:chOff x="-3905251" y="4294187"/>
            <a:chExt cx="13027838" cy="1892300"/>
          </a:xfrm>
        </p:grpSpPr>
        <p:sp>
          <p:nvSpPr>
            <p:cNvPr id="7" name="Shape 7"/>
            <p:cNvSpPr/>
            <p:nvPr/>
          </p:nvSpPr>
          <p:spPr>
            <a:xfrm>
              <a:off x="4810125" y="4500562"/>
              <a:ext cx="4295775" cy="1016000"/>
            </a:xfrm>
            <a:custGeom>
              <a:avLst/>
              <a:gdLst/>
              <a:ahLst/>
              <a:cxnLst/>
              <a:rect l="0" t="0" r="0" b="0"/>
              <a:pathLst>
                <a:path w="2706" h="640" extrusionOk="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627"/>
              </a:schemeClr>
            </a:solidFill>
            <a:ln>
              <a:noFill/>
            </a:ln>
          </p:spPr>
          <p:txBody>
            <a:bodyPr lIns="91425" tIns="45700" rIns="91425" bIns="45700" anchor="t" anchorCtr="0">
              <a:noAutofit/>
            </a:bodyPr>
            <a:lstStyle/>
            <a:p>
              <a:pPr>
                <a:spcBef>
                  <a:spcPts val="0"/>
                </a:spcBef>
                <a:buNone/>
              </a:pPr>
              <a:endParaRPr/>
            </a:p>
          </p:txBody>
        </p:sp>
        <p:sp>
          <p:nvSpPr>
            <p:cNvPr id="8" name="Shape 8"/>
            <p:cNvSpPr/>
            <p:nvPr/>
          </p:nvSpPr>
          <p:spPr>
            <a:xfrm>
              <a:off x="-309562" y="4318000"/>
              <a:ext cx="8280400" cy="1209675"/>
            </a:xfrm>
            <a:custGeom>
              <a:avLst/>
              <a:gdLst/>
              <a:ahLst/>
              <a:cxnLst/>
              <a:rect l="0" t="0" r="0" b="0"/>
              <a:pathLst>
                <a:path w="5216" h="762" extrusionOk="0">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lIns="91425" tIns="45700" rIns="91425" bIns="45700" anchor="t" anchorCtr="0">
              <a:noAutofit/>
            </a:bodyPr>
            <a:lstStyle/>
            <a:p>
              <a:pPr>
                <a:spcBef>
                  <a:spcPts val="0"/>
                </a:spcBef>
                <a:buNone/>
              </a:pPr>
              <a:endParaRPr/>
            </a:p>
          </p:txBody>
        </p:sp>
        <p:sp>
          <p:nvSpPr>
            <p:cNvPr id="9" name="Shape 9"/>
            <p:cNvSpPr/>
            <p:nvPr/>
          </p:nvSpPr>
          <p:spPr>
            <a:xfrm>
              <a:off x="3175" y="4335462"/>
              <a:ext cx="8166100" cy="1101725"/>
            </a:xfrm>
            <a:custGeom>
              <a:avLst/>
              <a:gdLst/>
              <a:ahLst/>
              <a:cxnLst/>
              <a:rect l="0" t="0" r="0" b="0"/>
              <a:pathLst>
                <a:path w="5144" h="694" extrusionOk="0">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4156075" y="4316412"/>
              <a:ext cx="4940300" cy="927100"/>
            </a:xfrm>
            <a:custGeom>
              <a:avLst/>
              <a:gdLst/>
              <a:ahLst/>
              <a:cxnLst/>
              <a:rect l="0" t="0" r="0" b="0"/>
              <a:pathLst>
                <a:path w="3112" h="584" extrusionOk="0">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9525" cap="flat">
              <a:solidFill>
                <a:srgbClr val="FFFFF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3905251" y="4294187"/>
              <a:ext cx="13027838" cy="1892300"/>
            </a:xfrm>
            <a:custGeom>
              <a:avLst/>
              <a:gdLst/>
              <a:ahLst/>
              <a:cxnLst/>
              <a:rect l="0" t="0" r="0" b="0"/>
              <a:pathLst>
                <a:path w="8196" h="1192" extrusionOk="0">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noFill/>
            <a:ln>
              <a:noFill/>
            </a:ln>
          </p:spPr>
          <p:txBody>
            <a:bodyPr lIns="91425" tIns="45700" rIns="91425" bIns="45700" anchor="t" anchorCtr="0">
              <a:noAutofit/>
            </a:bodyPr>
            <a:lstStyle/>
            <a:p>
              <a:pPr>
                <a:spcBef>
                  <a:spcPts val="0"/>
                </a:spcBef>
                <a:buNone/>
              </a:pPr>
              <a:endParaRPr/>
            </a:p>
          </p:txBody>
        </p:sp>
      </p:grpSp>
      <p:sp>
        <p:nvSpPr>
          <p:cNvPr id="12" name="Shape 12"/>
          <p:cNvSpPr txBox="1">
            <a:spLocks noGrp="1"/>
          </p:cNvSpPr>
          <p:nvPr>
            <p:ph type="title"/>
          </p:nvPr>
        </p:nvSpPr>
        <p:spPr>
          <a:xfrm>
            <a:off x="457200" y="338328"/>
            <a:ext cx="8229600" cy="1252727"/>
          </a:xfrm>
          <a:prstGeom prst="rect">
            <a:avLst/>
          </a:prstGeom>
          <a:noFill/>
          <a:ln>
            <a:noFill/>
          </a:ln>
        </p:spPr>
        <p:txBody>
          <a:bodyPr lIns="91425" tIns="91425" rIns="91425" bIns="91425" anchor="ctr" anchorCtr="0"/>
          <a:lstStyle>
            <a:lvl1pPr marL="0" marR="0" indent="0" algn="ctr" rtl="0">
              <a:spcBef>
                <a:spcPts val="0"/>
              </a:spcBef>
              <a:buClr>
                <a:srgbClr val="FFFFFF"/>
              </a:buClr>
              <a:buFont typeface="Galdeano"/>
              <a:buNone/>
              <a:defRPr sz="4400" b="0" i="0" u="none" strike="noStrike" cap="none" baseline="0">
                <a:solidFill>
                  <a:srgbClr val="FFFFFF"/>
                </a:solidFill>
                <a:latin typeface="Galdeano"/>
                <a:ea typeface="Galdeano"/>
                <a:cs typeface="Galdeano"/>
                <a:sym typeface="Galdeano"/>
              </a:defRPr>
            </a:lvl1pPr>
            <a:lvl2pPr marL="0" marR="0" indent="0" algn="l" rtl="0">
              <a:spcBef>
                <a:spcPts val="0"/>
              </a:spcBef>
              <a:defRPr sz="1800" b="0" i="0" u="none" strike="noStrike" cap="none" baseline="0">
                <a:solidFill>
                  <a:schemeClr val="dk2"/>
                </a:solidFill>
              </a:defRPr>
            </a:lvl2pPr>
            <a:lvl3pPr marL="0" marR="0" indent="0" algn="l" rtl="0">
              <a:spcBef>
                <a:spcPts val="0"/>
              </a:spcBef>
              <a:defRPr sz="1800" b="0" i="0" u="none" strike="noStrike" cap="none" baseline="0">
                <a:solidFill>
                  <a:schemeClr val="dk2"/>
                </a:solidFill>
              </a:defRPr>
            </a:lvl3pPr>
            <a:lvl4pPr marL="0" marR="0" indent="0" algn="l" rtl="0">
              <a:spcBef>
                <a:spcPts val="0"/>
              </a:spcBef>
              <a:defRPr sz="1800" b="0" i="0" u="none" strike="noStrike" cap="none" baseline="0">
                <a:solidFill>
                  <a:schemeClr val="dk2"/>
                </a:solidFill>
              </a:defRPr>
            </a:lvl4pPr>
            <a:lvl5pPr marL="0" marR="0" indent="0" algn="l" rtl="0">
              <a:spcBef>
                <a:spcPts val="0"/>
              </a:spcBef>
              <a:defRPr sz="1800" b="0" i="0" u="none" strike="noStrike" cap="none" baseline="0">
                <a:solidFill>
                  <a:schemeClr val="dk2"/>
                </a:solidFill>
              </a:defRPr>
            </a:lvl5pPr>
            <a:lvl6pPr marL="0" marR="0" indent="0" algn="l" rtl="0">
              <a:spcBef>
                <a:spcPts val="0"/>
              </a:spcBef>
              <a:defRPr sz="1800" b="0" i="0" u="none" strike="noStrike" cap="none" baseline="0">
                <a:solidFill>
                  <a:schemeClr val="dk2"/>
                </a:solidFill>
              </a:defRPr>
            </a:lvl6pPr>
            <a:lvl7pPr marL="0" marR="0" indent="0" algn="l" rtl="0">
              <a:spcBef>
                <a:spcPts val="0"/>
              </a:spcBef>
              <a:defRPr sz="1800" b="0" i="0" u="none" strike="noStrike" cap="none" baseline="0">
                <a:solidFill>
                  <a:schemeClr val="dk2"/>
                </a:solidFill>
              </a:defRPr>
            </a:lvl7pPr>
            <a:lvl8pPr marL="0" marR="0" indent="0" algn="l" rtl="0">
              <a:spcBef>
                <a:spcPts val="0"/>
              </a:spcBef>
              <a:defRPr sz="1800" b="0" i="0" u="none" strike="noStrike" cap="none" baseline="0">
                <a:solidFill>
                  <a:schemeClr val="dk2"/>
                </a:solidFill>
              </a:defRPr>
            </a:lvl8pPr>
            <a:lvl9pPr marL="0" marR="0" indent="0" algn="l" rtl="0">
              <a:spcBef>
                <a:spcPts val="0"/>
              </a:spcBef>
              <a:defRPr sz="1800" b="0" i="0" u="none" strike="noStrike" cap="none" baseline="0">
                <a:solidFill>
                  <a:schemeClr val="dk2"/>
                </a:solidFill>
              </a:defRPr>
            </a:lvl9pPr>
          </a:lstStyle>
          <a:p>
            <a:endParaRPr/>
          </a:p>
        </p:txBody>
      </p:sp>
      <p:sp>
        <p:nvSpPr>
          <p:cNvPr id="13" name="Shape 13"/>
          <p:cNvSpPr txBox="1">
            <a:spLocks noGrp="1"/>
          </p:cNvSpPr>
          <p:nvPr>
            <p:ph type="dt" idx="10"/>
          </p:nvPr>
        </p:nvSpPr>
        <p:spPr>
          <a:xfrm>
            <a:off x="5163671" y="6250164"/>
            <a:ext cx="3786690" cy="365125"/>
          </a:xfrm>
          <a:prstGeom prst="rect">
            <a:avLst/>
          </a:prstGeom>
          <a:noFill/>
          <a:ln>
            <a:noFill/>
          </a:ln>
        </p:spPr>
        <p:txBody>
          <a:bodyPr lIns="91425" tIns="91425" rIns="91425" bIns="91425" anchor="ctr" anchorCtr="0"/>
          <a:lstStyle>
            <a:lvl1pPr marL="0" marR="0" indent="0" algn="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4" name="Shape 14"/>
          <p:cNvSpPr txBox="1">
            <a:spLocks noGrp="1"/>
          </p:cNvSpPr>
          <p:nvPr>
            <p:ph type="ftr" idx="11"/>
          </p:nvPr>
        </p:nvSpPr>
        <p:spPr>
          <a:xfrm>
            <a:off x="193638" y="6250164"/>
            <a:ext cx="3786690" cy="365125"/>
          </a:xfrm>
          <a:prstGeom prst="rect">
            <a:avLst/>
          </a:prstGeom>
          <a:noFill/>
          <a:ln>
            <a:noFill/>
          </a:ln>
        </p:spPr>
        <p:txBody>
          <a:bodyPr lIns="91425" tIns="91425" rIns="91425" bIns="91425" anchor="ctr" anchorCtr="0"/>
          <a:lstStyle>
            <a:lvl1pPr marL="0" marR="0" indent="0" algn="l"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5" name="Shape 15"/>
          <p:cNvSpPr txBox="1">
            <a:spLocks noGrp="1"/>
          </p:cNvSpPr>
          <p:nvPr>
            <p:ph type="sldNum" idx="12"/>
          </p:nvPr>
        </p:nvSpPr>
        <p:spPr>
          <a:xfrm>
            <a:off x="3991087" y="6250162"/>
            <a:ext cx="1161826" cy="365125"/>
          </a:xfrm>
          <a:prstGeom prst="rect">
            <a:avLst/>
          </a:prstGeom>
          <a:noFill/>
          <a:ln>
            <a:noFill/>
          </a:ln>
        </p:spPr>
        <p:txBody>
          <a:bodyPr lIns="91425" tIns="91425" rIns="91425" bIns="91425" anchor="ctr" anchorCtr="0"/>
          <a:lstStyle>
            <a:lvl1pPr marL="0" marR="0" indent="0" algn="ctr" rtl="0">
              <a:spcBef>
                <a:spcPts val="0"/>
              </a:spcBef>
              <a:defRPr sz="1000" b="0" i="0" u="none" strike="noStrike" cap="none" baseline="0">
                <a:solidFill>
                  <a:schemeClr val="dk2"/>
                </a:solidFill>
                <a:latin typeface="Galdeano"/>
                <a:ea typeface="Galdeano"/>
                <a:cs typeface="Galdeano"/>
                <a:sym typeface="Galdeano"/>
              </a:defRPr>
            </a:lvl1pPr>
            <a:lvl2pPr marL="457200" marR="0" indent="0" algn="l" rtl="0">
              <a:spcBef>
                <a:spcPts val="0"/>
              </a:spcBef>
              <a:defRPr sz="1800" b="0" i="0" u="none" strike="noStrike" cap="none" baseline="0">
                <a:solidFill>
                  <a:schemeClr val="dk1"/>
                </a:solidFill>
                <a:latin typeface="Galdeano"/>
                <a:ea typeface="Galdeano"/>
                <a:cs typeface="Galdeano"/>
                <a:sym typeface="Galdeano"/>
              </a:defRPr>
            </a:lvl2pPr>
            <a:lvl3pPr marL="914400" marR="0" indent="0" algn="l" rtl="0">
              <a:spcBef>
                <a:spcPts val="0"/>
              </a:spcBef>
              <a:defRPr sz="1800" b="0" i="0" u="none" strike="noStrike" cap="none" baseline="0">
                <a:solidFill>
                  <a:schemeClr val="dk1"/>
                </a:solidFill>
                <a:latin typeface="Galdeano"/>
                <a:ea typeface="Galdeano"/>
                <a:cs typeface="Galdeano"/>
                <a:sym typeface="Galdeano"/>
              </a:defRPr>
            </a:lvl3pPr>
            <a:lvl4pPr marL="1371600" marR="0" indent="0" algn="l" rtl="0">
              <a:spcBef>
                <a:spcPts val="0"/>
              </a:spcBef>
              <a:defRPr sz="1800" b="0" i="0" u="none" strike="noStrike" cap="none" baseline="0">
                <a:solidFill>
                  <a:schemeClr val="dk1"/>
                </a:solidFill>
                <a:latin typeface="Galdeano"/>
                <a:ea typeface="Galdeano"/>
                <a:cs typeface="Galdeano"/>
                <a:sym typeface="Galdeano"/>
              </a:defRPr>
            </a:lvl4pPr>
            <a:lvl5pPr marL="1828800" marR="0" indent="0" algn="l" rtl="0">
              <a:spcBef>
                <a:spcPts val="0"/>
              </a:spcBef>
              <a:defRPr sz="1800" b="0" i="0" u="none" strike="noStrike" cap="none" baseline="0">
                <a:solidFill>
                  <a:schemeClr val="dk1"/>
                </a:solidFill>
                <a:latin typeface="Galdeano"/>
                <a:ea typeface="Galdeano"/>
                <a:cs typeface="Galdeano"/>
                <a:sym typeface="Galdeano"/>
              </a:defRPr>
            </a:lvl5pPr>
            <a:lvl6pPr marL="2286000" marR="0" indent="0" algn="l" rtl="0">
              <a:spcBef>
                <a:spcPts val="0"/>
              </a:spcBef>
              <a:defRPr sz="1800" b="0" i="0" u="none" strike="noStrike" cap="none" baseline="0">
                <a:solidFill>
                  <a:schemeClr val="dk1"/>
                </a:solidFill>
                <a:latin typeface="Galdeano"/>
                <a:ea typeface="Galdeano"/>
                <a:cs typeface="Galdeano"/>
                <a:sym typeface="Galdeano"/>
              </a:defRPr>
            </a:lvl6pPr>
            <a:lvl7pPr marL="2743200" marR="0" indent="0" algn="l" rtl="0">
              <a:spcBef>
                <a:spcPts val="0"/>
              </a:spcBef>
              <a:defRPr sz="1800" b="0" i="0" u="none" strike="noStrike" cap="none" baseline="0">
                <a:solidFill>
                  <a:schemeClr val="dk1"/>
                </a:solidFill>
                <a:latin typeface="Galdeano"/>
                <a:ea typeface="Galdeano"/>
                <a:cs typeface="Galdeano"/>
                <a:sym typeface="Galdeano"/>
              </a:defRPr>
            </a:lvl7pPr>
            <a:lvl8pPr marL="3200400" marR="0" indent="0" algn="l" rtl="0">
              <a:spcBef>
                <a:spcPts val="0"/>
              </a:spcBef>
              <a:defRPr sz="1800" b="0" i="0" u="none" strike="noStrike" cap="none" baseline="0">
                <a:solidFill>
                  <a:schemeClr val="dk1"/>
                </a:solidFill>
                <a:latin typeface="Galdeano"/>
                <a:ea typeface="Galdeano"/>
                <a:cs typeface="Galdeano"/>
                <a:sym typeface="Galdeano"/>
              </a:defRPr>
            </a:lvl8pPr>
            <a:lvl9pPr marL="3657600" marR="0" indent="0" algn="l" rtl="0">
              <a:spcBef>
                <a:spcPts val="0"/>
              </a:spcBef>
              <a:defRPr sz="1800" b="0" i="0" u="none" strike="noStrike" cap="none" baseline="0">
                <a:solidFill>
                  <a:schemeClr val="dk1"/>
                </a:solidFill>
                <a:latin typeface="Galdeano"/>
                <a:ea typeface="Galdeano"/>
                <a:cs typeface="Galdeano"/>
                <a:sym typeface="Galdeano"/>
              </a:defRPr>
            </a:lvl9pPr>
          </a:lstStyle>
          <a:p>
            <a:endParaRPr/>
          </a:p>
        </p:txBody>
      </p:sp>
      <p:sp>
        <p:nvSpPr>
          <p:cNvPr id="16" name="Shape 16"/>
          <p:cNvSpPr txBox="1">
            <a:spLocks noGrp="1"/>
          </p:cNvSpPr>
          <p:nvPr>
            <p:ph type="body" idx="1"/>
          </p:nvPr>
        </p:nvSpPr>
        <p:spPr>
          <a:xfrm>
            <a:off x="872066" y="2675466"/>
            <a:ext cx="7408332" cy="3450695"/>
          </a:xfrm>
          <a:prstGeom prst="rect">
            <a:avLst/>
          </a:prstGeom>
          <a:noFill/>
          <a:ln>
            <a:noFill/>
          </a:ln>
        </p:spPr>
        <p:txBody>
          <a:bodyPr lIns="91425" tIns="91425" rIns="91425" bIns="91425" anchor="t" anchorCtr="0"/>
          <a:lstStyle>
            <a:lvl1pPr marL="274320" marR="0" indent="-121920" algn="l" rtl="0">
              <a:spcBef>
                <a:spcPts val="480"/>
              </a:spcBef>
              <a:buClr>
                <a:schemeClr val="accent1"/>
              </a:buClr>
              <a:buFont typeface="Galdeano"/>
              <a:buChar char="∗"/>
              <a:defRPr sz="2400" b="0" i="0" u="none" strike="noStrike" cap="none" baseline="0">
                <a:solidFill>
                  <a:schemeClr val="dk2"/>
                </a:solidFill>
                <a:latin typeface="Galdeano"/>
                <a:ea typeface="Galdeano"/>
                <a:cs typeface="Galdeano"/>
                <a:sym typeface="Galdeano"/>
              </a:defRPr>
            </a:lvl1pPr>
            <a:lvl2pPr marL="576263" marR="0" indent="-144462" algn="l" rtl="0">
              <a:spcBef>
                <a:spcPts val="440"/>
              </a:spcBef>
              <a:buClr>
                <a:schemeClr val="accent1"/>
              </a:buClr>
              <a:buFont typeface="Galdeano"/>
              <a:buChar char="∗"/>
              <a:defRPr sz="2200" b="0" i="0" u="none" strike="noStrike" cap="none" baseline="0">
                <a:solidFill>
                  <a:schemeClr val="dk2"/>
                </a:solidFill>
                <a:latin typeface="Galdeano"/>
                <a:ea typeface="Galdeano"/>
                <a:cs typeface="Galdeano"/>
                <a:sym typeface="Galdeano"/>
              </a:defRPr>
            </a:lvl2pPr>
            <a:lvl3pPr marL="855663" marR="0" indent="-106362" algn="l" rtl="0">
              <a:spcBef>
                <a:spcPts val="400"/>
              </a:spcBef>
              <a:buClr>
                <a:schemeClr val="accent1"/>
              </a:buClr>
              <a:buFont typeface="Galdeano"/>
              <a:buChar char="∗"/>
              <a:defRPr sz="2000" b="0" i="0" u="none" strike="noStrike" cap="none" baseline="0">
                <a:solidFill>
                  <a:schemeClr val="dk2"/>
                </a:solidFill>
                <a:latin typeface="Galdeano"/>
                <a:ea typeface="Galdeano"/>
                <a:cs typeface="Galdeano"/>
                <a:sym typeface="Galdeano"/>
              </a:defRPr>
            </a:lvl3pPr>
            <a:lvl4pPr marL="1143000" marR="0" indent="-114300" algn="l" rtl="0">
              <a:spcBef>
                <a:spcPts val="360"/>
              </a:spcBef>
              <a:buClr>
                <a:schemeClr val="accent1"/>
              </a:buClr>
              <a:buFont typeface="Galdeano"/>
              <a:buChar char="∗"/>
              <a:defRPr sz="1800" b="0" i="0" u="none" strike="noStrike" cap="none" baseline="0">
                <a:solidFill>
                  <a:schemeClr val="dk2"/>
                </a:solidFill>
                <a:latin typeface="Galdeano"/>
                <a:ea typeface="Galdeano"/>
                <a:cs typeface="Galdeano"/>
                <a:sym typeface="Galdeano"/>
              </a:defRPr>
            </a:lvl4pPr>
            <a:lvl5pPr marL="1463040" marR="0" indent="-129539" algn="l" rtl="0">
              <a:spcBef>
                <a:spcPts val="320"/>
              </a:spcBef>
              <a:buClr>
                <a:schemeClr val="accent1"/>
              </a:buClr>
              <a:buFont typeface="Galdeano"/>
              <a:buChar char="∗"/>
              <a:defRPr sz="1600" b="0" i="0" u="none" strike="noStrike" cap="none" baseline="0">
                <a:solidFill>
                  <a:schemeClr val="dk2"/>
                </a:solidFill>
                <a:latin typeface="Galdeano"/>
                <a:ea typeface="Galdeano"/>
                <a:cs typeface="Galdeano"/>
                <a:sym typeface="Galdeano"/>
              </a:defRPr>
            </a:lvl5pPr>
            <a:lvl6pPr marL="1783079" marR="0" indent="-144779" algn="l" rtl="0">
              <a:spcBef>
                <a:spcPts val="384"/>
              </a:spcBef>
              <a:buClr>
                <a:schemeClr val="accent1"/>
              </a:buClr>
              <a:buFont typeface="Galdeano"/>
              <a:buChar char="∗"/>
              <a:defRPr sz="1400" b="0" i="0" u="none" strike="noStrike" cap="none" baseline="0">
                <a:solidFill>
                  <a:schemeClr val="dk2"/>
                </a:solidFill>
                <a:latin typeface="Galdeano"/>
                <a:ea typeface="Galdeano"/>
                <a:cs typeface="Galdeano"/>
                <a:sym typeface="Galdeano"/>
              </a:defRPr>
            </a:lvl6pPr>
            <a:lvl7pPr marL="2103120" marR="0" indent="-147320" algn="l" rtl="0">
              <a:spcBef>
                <a:spcPts val="384"/>
              </a:spcBef>
              <a:buClr>
                <a:schemeClr val="accent1"/>
              </a:buClr>
              <a:buFont typeface="Galdeano"/>
              <a:buChar char="∗"/>
              <a:defRPr sz="1400" b="0" i="0" u="none" strike="noStrike" cap="none" baseline="0">
                <a:solidFill>
                  <a:schemeClr val="dk2"/>
                </a:solidFill>
                <a:latin typeface="Galdeano"/>
                <a:ea typeface="Galdeano"/>
                <a:cs typeface="Galdeano"/>
                <a:sym typeface="Galdeano"/>
              </a:defRPr>
            </a:lvl7pPr>
            <a:lvl8pPr marL="2423160" marR="0" indent="-149860" algn="l" rtl="0">
              <a:spcBef>
                <a:spcPts val="384"/>
              </a:spcBef>
              <a:buClr>
                <a:schemeClr val="accent1"/>
              </a:buClr>
              <a:buFont typeface="Galdeano"/>
              <a:buChar char="∗"/>
              <a:defRPr sz="1400" b="0" i="0" u="none" strike="noStrike" cap="none" baseline="0">
                <a:solidFill>
                  <a:schemeClr val="dk2"/>
                </a:solidFill>
                <a:latin typeface="Galdeano"/>
                <a:ea typeface="Galdeano"/>
                <a:cs typeface="Galdeano"/>
                <a:sym typeface="Galdeano"/>
              </a:defRPr>
            </a:lvl8pPr>
            <a:lvl9pPr marL="2743200" marR="0" indent="-139700" algn="l" rtl="0">
              <a:spcBef>
                <a:spcPts val="384"/>
              </a:spcBef>
              <a:buClr>
                <a:schemeClr val="accent1"/>
              </a:buClr>
              <a:buFont typeface="Galdeano"/>
              <a:buChar char="∗"/>
              <a:defRPr sz="1400" b="0" i="0" u="none" strike="noStrike" cap="none" baseline="0">
                <a:solidFill>
                  <a:schemeClr val="dk2"/>
                </a:solidFill>
                <a:latin typeface="Galdeano"/>
                <a:ea typeface="Galdeano"/>
                <a:cs typeface="Galdeano"/>
                <a:sym typeface="Galdean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533400"/>
            <a:ext cx="7772400" cy="1780107"/>
          </a:xfrm>
        </p:spPr>
        <p:txBody>
          <a:bodyPr anchor="t"/>
          <a:lstStyle/>
          <a:p>
            <a:r>
              <a:rPr lang="en-US" dirty="0" smtClean="0">
                <a:solidFill>
                  <a:srgbClr val="FFFF00"/>
                </a:solidFill>
              </a:rPr>
              <a:t>Bellringer. Sept </a:t>
            </a:r>
            <a:r>
              <a:rPr lang="en-US" dirty="0" smtClean="0">
                <a:solidFill>
                  <a:schemeClr val="bg1"/>
                </a:solidFill>
              </a:rPr>
              <a:t>24</a:t>
            </a:r>
            <a:r>
              <a:rPr lang="en-US" dirty="0" smtClean="0">
                <a:solidFill>
                  <a:srgbClr val="FFFF00"/>
                </a:solidFill>
              </a:rPr>
              <a:t> </a:t>
            </a:r>
            <a:r>
              <a:rPr lang="en-US" dirty="0" smtClean="0"/>
              <a:t>and </a:t>
            </a:r>
            <a:r>
              <a:rPr lang="en-US" dirty="0" smtClean="0">
                <a:solidFill>
                  <a:srgbClr val="FFFF00"/>
                </a:solidFill>
              </a:rPr>
              <a:t>25</a:t>
            </a:r>
            <a:endParaRPr lang="en-US" dirty="0">
              <a:solidFill>
                <a:srgbClr val="FFFF00"/>
              </a:solidFill>
            </a:endParaRPr>
          </a:p>
        </p:txBody>
      </p:sp>
      <p:sp>
        <p:nvSpPr>
          <p:cNvPr id="5" name="Subtitle 4"/>
          <p:cNvSpPr>
            <a:spLocks noGrp="1"/>
          </p:cNvSpPr>
          <p:nvPr>
            <p:ph type="subTitle" idx="1"/>
          </p:nvPr>
        </p:nvSpPr>
        <p:spPr>
          <a:xfrm>
            <a:off x="533400" y="2362200"/>
            <a:ext cx="7772400" cy="2590800"/>
          </a:xfrm>
        </p:spPr>
        <p:txBody>
          <a:bodyPr/>
          <a:lstStyle/>
          <a:p>
            <a:pPr marL="342900" indent="-342900" algn="l">
              <a:buFont typeface="Arial" panose="020B0604020202020204" pitchFamily="34" charset="0"/>
              <a:buChar char="•"/>
            </a:pPr>
            <a:r>
              <a:rPr lang="en-US" dirty="0" smtClean="0">
                <a:solidFill>
                  <a:schemeClr val="tx1"/>
                </a:solidFill>
              </a:rPr>
              <a:t>Write this on the scrap paper on your desk. Include your name and today’s date.</a:t>
            </a:r>
          </a:p>
          <a:p>
            <a:pPr marL="342900" indent="-342900" algn="l">
              <a:buFont typeface="Arial" panose="020B0604020202020204" pitchFamily="34" charset="0"/>
              <a:buChar char="•"/>
            </a:pPr>
            <a:r>
              <a:rPr lang="en-US" dirty="0" smtClean="0">
                <a:solidFill>
                  <a:schemeClr val="tx1"/>
                </a:solidFill>
              </a:rPr>
              <a:t>You don’t need to write the question. </a:t>
            </a:r>
          </a:p>
          <a:p>
            <a:pPr algn="l"/>
            <a:endParaRPr lang="en-US" sz="2500" dirty="0"/>
          </a:p>
          <a:p>
            <a:pPr algn="l"/>
            <a:r>
              <a:rPr lang="en-US" sz="2500" dirty="0" smtClean="0">
                <a:solidFill>
                  <a:schemeClr val="tx1"/>
                </a:solidFill>
              </a:rPr>
              <a:t>	Think about your favorite athletes, movie stars, 	singers, or celebrities.</a:t>
            </a:r>
          </a:p>
          <a:p>
            <a:pPr algn="l"/>
            <a:r>
              <a:rPr lang="en-US" sz="2500" dirty="0" smtClean="0">
                <a:solidFill>
                  <a:schemeClr val="tx1"/>
                </a:solidFill>
              </a:rPr>
              <a:t>	What qualities helped them become who they 	are today? </a:t>
            </a:r>
            <a:endParaRPr lang="en-US" sz="2500" dirty="0">
              <a:solidFill>
                <a:schemeClr val="tx1"/>
              </a:solidFill>
            </a:endParaRPr>
          </a:p>
        </p:txBody>
      </p:sp>
    </p:spTree>
    <p:extLst>
      <p:ext uri="{BB962C8B-B14F-4D97-AF65-F5344CB8AC3E}">
        <p14:creationId xmlns:p14="http://schemas.microsoft.com/office/powerpoint/2010/main" val="3704108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838200" y="2667000"/>
            <a:ext cx="7408332" cy="3611562"/>
          </a:xfrm>
          <a:prstGeom prst="rect">
            <a:avLst/>
          </a:prstGeom>
          <a:noFill/>
          <a:ln>
            <a:noFill/>
          </a:ln>
        </p:spPr>
        <p:txBody>
          <a:bodyPr lIns="91425" tIns="45700" rIns="91425" bIns="45700" anchor="t" anchorCtr="0">
            <a:noAutofit/>
          </a:bodyPr>
          <a:lstStyle/>
          <a:p>
            <a:pPr marL="0" marR="0" lvl="0" indent="0" algn="ctr" rtl="0">
              <a:spcBef>
                <a:spcPts val="0"/>
              </a:spcBef>
              <a:buClr>
                <a:schemeClr val="accent1"/>
              </a:buClr>
              <a:buSzPct val="25000"/>
              <a:buFont typeface="Galdeano"/>
              <a:buNone/>
            </a:pPr>
            <a:r>
              <a:rPr lang="en-US" sz="2400" b="0" i="0" u="none" strike="noStrike" cap="none" baseline="0" dirty="0">
                <a:solidFill>
                  <a:schemeClr val="dk2"/>
                </a:solidFill>
                <a:latin typeface="Galdeano"/>
                <a:ea typeface="Galdeano"/>
                <a:cs typeface="Galdeano"/>
                <a:sym typeface="Galdeano"/>
              </a:rPr>
              <a:t>Through the use of individual stories, Malcolm Gladwell asserts that there are key factors in how some people become highly successful, and these key factors are not based solely on intelligence or </a:t>
            </a:r>
            <a:r>
              <a:rPr lang="en-US" sz="2400" b="1" i="0" u="none" strike="noStrike" cap="none" baseline="0" dirty="0">
                <a:solidFill>
                  <a:schemeClr val="dk2"/>
                </a:solidFill>
                <a:latin typeface="Galdeano"/>
                <a:ea typeface="Galdeano"/>
                <a:cs typeface="Galdeano"/>
                <a:sym typeface="Galdeano"/>
              </a:rPr>
              <a:t>innate</a:t>
            </a:r>
            <a:r>
              <a:rPr lang="en-US" sz="2400" b="0" i="0" u="none" strike="noStrike" cap="none" baseline="0" dirty="0">
                <a:solidFill>
                  <a:schemeClr val="dk2"/>
                </a:solidFill>
                <a:latin typeface="Galdeano"/>
                <a:ea typeface="Galdeano"/>
                <a:cs typeface="Galdeano"/>
                <a:sym typeface="Galdeano"/>
              </a:rPr>
              <a:t> ability. </a:t>
            </a:r>
          </a:p>
          <a:p>
            <a:pPr marL="0" marR="0" lvl="0" indent="0" algn="ctr"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0" marR="0" lvl="0" indent="0" algn="ctr" rtl="0">
              <a:spcBef>
                <a:spcPts val="480"/>
              </a:spcBef>
              <a:buClr>
                <a:schemeClr val="accent1"/>
              </a:buClr>
              <a:buSzPct val="25000"/>
              <a:buFont typeface="Galdeano"/>
              <a:buNone/>
            </a:pPr>
            <a:r>
              <a:rPr lang="en-US" sz="2400" b="0" i="0" u="none" strike="noStrike" cap="none" baseline="0" dirty="0">
                <a:solidFill>
                  <a:schemeClr val="dk2"/>
                </a:solidFill>
                <a:latin typeface="Galdeano"/>
                <a:ea typeface="Galdeano"/>
                <a:cs typeface="Galdeano"/>
                <a:sym typeface="Galdeano"/>
              </a:rPr>
              <a:t>The book explores how people become “outliers” and by understanding the factors involved, </a:t>
            </a:r>
            <a:r>
              <a:rPr lang="en-US" sz="2400" b="1" i="0" u="none" strike="noStrike" cap="none" baseline="0" dirty="0">
                <a:solidFill>
                  <a:schemeClr val="dk2"/>
                </a:solidFill>
                <a:latin typeface="Galdeano"/>
                <a:ea typeface="Galdeano"/>
                <a:cs typeface="Galdeano"/>
                <a:sym typeface="Galdeano"/>
              </a:rPr>
              <a:t>Gladwell hopes that as a society we can have more control of who and how many people can succeed.</a:t>
            </a:r>
          </a:p>
        </p:txBody>
      </p:sp>
      <p:sp>
        <p:nvSpPr>
          <p:cNvPr id="140" name="Shape 140"/>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Galdeano"/>
              <a:buNone/>
            </a:pPr>
            <a:r>
              <a:rPr lang="en-US" sz="4400" b="0" i="0" u="none" strike="noStrike" cap="none" baseline="0">
                <a:solidFill>
                  <a:srgbClr val="FFFFFF"/>
                </a:solidFill>
                <a:latin typeface="Galdeano"/>
                <a:ea typeface="Galdeano"/>
                <a:cs typeface="Galdeano"/>
                <a:sym typeface="Galdeano"/>
              </a:rPr>
              <a:t>Summary</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381000" y="1295400"/>
            <a:ext cx="8610600" cy="4221162"/>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Font typeface="Galdeano"/>
              <a:buNone/>
            </a:pPr>
            <a:endParaRPr sz="1550" b="0" i="0" u="none" strike="noStrike" cap="none" baseline="0" dirty="0">
              <a:solidFill>
                <a:schemeClr val="dk2"/>
              </a:solidFill>
              <a:latin typeface="Galdeano"/>
              <a:ea typeface="Galdeano"/>
              <a:cs typeface="Galdeano"/>
              <a:sym typeface="Galdeano"/>
            </a:endParaRPr>
          </a:p>
          <a:p>
            <a:pPr marL="0" marR="0" lvl="0" indent="0" algn="ctr" rtl="0">
              <a:spcBef>
                <a:spcPts val="620"/>
              </a:spcBef>
              <a:buClr>
                <a:schemeClr val="accent1"/>
              </a:buClr>
              <a:buSzPct val="25000"/>
              <a:buFont typeface="Galdeano"/>
              <a:buNone/>
            </a:pPr>
            <a:r>
              <a:rPr lang="en-US" sz="2650" b="1" i="0" u="none" strike="noStrike" cap="none" baseline="0" dirty="0">
                <a:solidFill>
                  <a:schemeClr val="dk2"/>
                </a:solidFill>
                <a:latin typeface="Galdeano"/>
                <a:ea typeface="Galdeano"/>
                <a:cs typeface="Galdeano"/>
                <a:sym typeface="Galdeano"/>
              </a:rPr>
              <a:t>Chapter One: </a:t>
            </a:r>
          </a:p>
          <a:p>
            <a:pPr marL="0" marR="0" lvl="0" indent="0" algn="ctr" rtl="0">
              <a:spcBef>
                <a:spcPts val="620"/>
              </a:spcBef>
              <a:buClr>
                <a:schemeClr val="accent1"/>
              </a:buClr>
              <a:buSzPct val="25000"/>
              <a:buFont typeface="Galdeano"/>
              <a:buNone/>
            </a:pPr>
            <a:r>
              <a:rPr lang="en-US" sz="2650" b="1" i="0" u="none" strike="noStrike" cap="none" baseline="0" dirty="0">
                <a:solidFill>
                  <a:schemeClr val="dk2"/>
                </a:solidFill>
                <a:latin typeface="Galdeano"/>
                <a:ea typeface="Galdeano"/>
                <a:cs typeface="Galdeano"/>
                <a:sym typeface="Galdeano"/>
              </a:rPr>
              <a:t>“The Matthew Effect”</a:t>
            </a:r>
          </a:p>
          <a:p>
            <a:pPr marL="0" marR="0" lvl="0" indent="0" algn="ctr" rtl="0">
              <a:spcBef>
                <a:spcPts val="480"/>
              </a:spcBef>
              <a:buClr>
                <a:schemeClr val="accent1"/>
              </a:buClr>
              <a:buFont typeface="Galdeano"/>
              <a:buNone/>
            </a:pPr>
            <a:endParaRPr sz="2650" b="1" i="0" u="none" strike="noStrike" cap="none" baseline="0" dirty="0">
              <a:solidFill>
                <a:schemeClr val="dk2"/>
              </a:solidFill>
              <a:latin typeface="Galdeano"/>
              <a:ea typeface="Galdeano"/>
              <a:cs typeface="Galdeano"/>
              <a:sym typeface="Galdeano"/>
            </a:endParaRPr>
          </a:p>
          <a:p>
            <a:pPr marL="0" indent="0">
              <a:spcBef>
                <a:spcPts val="620"/>
              </a:spcBef>
              <a:buSzPct val="25000"/>
              <a:buNone/>
            </a:pPr>
            <a:r>
              <a:rPr lang="en-US" sz="2650" b="0" i="0" u="none" strike="noStrike" cap="none" baseline="0" dirty="0">
                <a:solidFill>
                  <a:schemeClr val="dk2"/>
                </a:solidFill>
                <a:latin typeface="Galdeano"/>
                <a:ea typeface="Galdeano"/>
                <a:cs typeface="Galdeano"/>
                <a:sym typeface="Galdeano"/>
              </a:rPr>
              <a:t>The title of this chapter is an allusion to a verse in the book of </a:t>
            </a:r>
            <a:r>
              <a:rPr lang="en-US" sz="2650" b="0" i="1" u="none" strike="noStrike" cap="none" baseline="0" dirty="0">
                <a:solidFill>
                  <a:schemeClr val="dk2"/>
                </a:solidFill>
                <a:latin typeface="Galdeano"/>
                <a:ea typeface="Galdeano"/>
                <a:cs typeface="Galdeano"/>
                <a:sym typeface="Galdeano"/>
              </a:rPr>
              <a:t>Matthew</a:t>
            </a:r>
            <a:r>
              <a:rPr lang="en-US" sz="2650" b="0" i="0" u="none" strike="noStrike" cap="none" baseline="0" dirty="0">
                <a:solidFill>
                  <a:schemeClr val="dk2"/>
                </a:solidFill>
                <a:latin typeface="Galdeano"/>
                <a:ea typeface="Galdeano"/>
                <a:cs typeface="Galdeano"/>
                <a:sym typeface="Galdeano"/>
              </a:rPr>
              <a:t> in the </a:t>
            </a:r>
            <a:r>
              <a:rPr lang="en-US" sz="2650" b="0" i="1" u="none" strike="noStrike" cap="none" baseline="0" dirty="0">
                <a:solidFill>
                  <a:schemeClr val="dk2"/>
                </a:solidFill>
                <a:latin typeface="Galdeano"/>
                <a:ea typeface="Galdeano"/>
                <a:cs typeface="Galdeano"/>
                <a:sym typeface="Galdeano"/>
              </a:rPr>
              <a:t>Bible</a:t>
            </a:r>
            <a:r>
              <a:rPr lang="en-US" sz="2650" b="0" i="0" u="none" strike="noStrike" cap="none" baseline="0" dirty="0">
                <a:solidFill>
                  <a:schemeClr val="dk2"/>
                </a:solidFill>
                <a:latin typeface="Galdeano"/>
                <a:ea typeface="Galdeano"/>
                <a:cs typeface="Galdeano"/>
                <a:sym typeface="Galdeano"/>
              </a:rPr>
              <a:t>. </a:t>
            </a:r>
            <a:endParaRPr lang="en-US" sz="2650" b="0" i="0" u="none" strike="noStrike" cap="none" baseline="0" dirty="0" smtClean="0">
              <a:solidFill>
                <a:schemeClr val="dk2"/>
              </a:solidFill>
              <a:latin typeface="Galdeano"/>
              <a:ea typeface="Galdeano"/>
              <a:cs typeface="Galdeano"/>
              <a:sym typeface="Galdeano"/>
            </a:endParaRPr>
          </a:p>
          <a:p>
            <a:pPr marL="0" indent="0">
              <a:spcBef>
                <a:spcPts val="620"/>
              </a:spcBef>
              <a:buSzPct val="25000"/>
              <a:buNone/>
            </a:pPr>
            <a:r>
              <a:rPr lang="en-US" sz="2650" b="0" i="0" u="none" strike="noStrike" cap="none" baseline="0" dirty="0" smtClean="0">
                <a:solidFill>
                  <a:schemeClr val="dk2"/>
                </a:solidFill>
                <a:latin typeface="Galdeano"/>
                <a:ea typeface="Galdeano"/>
                <a:cs typeface="Galdeano"/>
                <a:sym typeface="Galdeano"/>
              </a:rPr>
              <a:t>The </a:t>
            </a:r>
            <a:r>
              <a:rPr lang="en-US" sz="2650" b="0" i="0" u="none" strike="noStrike" cap="none" baseline="0" dirty="0">
                <a:solidFill>
                  <a:schemeClr val="dk2"/>
                </a:solidFill>
                <a:latin typeface="Galdeano"/>
                <a:ea typeface="Galdeano"/>
                <a:cs typeface="Galdeano"/>
                <a:sym typeface="Galdeano"/>
              </a:rPr>
              <a:t>verse can be summarized as</a:t>
            </a:r>
            <a:r>
              <a:rPr lang="en-US" sz="2650" b="1" i="0" u="none" strike="noStrike" cap="none" baseline="0" dirty="0">
                <a:solidFill>
                  <a:schemeClr val="dk2"/>
                </a:solidFill>
                <a:latin typeface="Galdeano"/>
                <a:ea typeface="Galdeano"/>
                <a:cs typeface="Galdeano"/>
                <a:sym typeface="Galdeano"/>
              </a:rPr>
              <a:t> those who have much will get more, while those who have little may lose even  that small amount. </a:t>
            </a:r>
            <a:endParaRPr lang="en-US" sz="2650" b="1" i="0" u="none" strike="noStrike" cap="none" baseline="0" dirty="0" smtClean="0">
              <a:solidFill>
                <a:schemeClr val="dk2"/>
              </a:solidFill>
              <a:latin typeface="Galdeano"/>
              <a:ea typeface="Galdeano"/>
              <a:cs typeface="Galdeano"/>
              <a:sym typeface="Galdeano"/>
            </a:endParaRPr>
          </a:p>
          <a:p>
            <a:pPr marL="0" indent="0">
              <a:spcBef>
                <a:spcPts val="620"/>
              </a:spcBef>
              <a:buSzPct val="25000"/>
              <a:buNone/>
            </a:pPr>
            <a:r>
              <a:rPr lang="en-US" sz="2650" b="0" i="0" u="none" strike="noStrike" cap="none" baseline="0" dirty="0" smtClean="0">
                <a:solidFill>
                  <a:schemeClr val="dk2"/>
                </a:solidFill>
                <a:latin typeface="Galdeano"/>
                <a:ea typeface="Galdeano"/>
                <a:cs typeface="Galdeano"/>
                <a:sym typeface="Galdeano"/>
              </a:rPr>
              <a:t>This idea is </a:t>
            </a:r>
            <a:r>
              <a:rPr lang="en-US" sz="2650" b="0" i="0" u="none" strike="noStrike" cap="none" baseline="0" dirty="0">
                <a:solidFill>
                  <a:schemeClr val="dk2"/>
                </a:solidFill>
                <a:latin typeface="Galdeano"/>
                <a:ea typeface="Galdeano"/>
                <a:cs typeface="Galdeano"/>
                <a:sym typeface="Galdeano"/>
              </a:rPr>
              <a:t>central to Gladwell’s theory of what produces successful </a:t>
            </a:r>
            <a:r>
              <a:rPr lang="en-US" sz="2650" b="0" i="0" u="none" strike="noStrike" cap="none" baseline="0" dirty="0" smtClean="0">
                <a:solidFill>
                  <a:schemeClr val="dk2"/>
                </a:solidFill>
                <a:latin typeface="Galdeano"/>
                <a:ea typeface="Galdeano"/>
                <a:cs typeface="Galdeano"/>
                <a:sym typeface="Galdeano"/>
              </a:rPr>
              <a:t>people.</a:t>
            </a:r>
            <a:r>
              <a:rPr lang="en-US" sz="2650" b="0" i="0" u="none" strike="noStrike" cap="none" dirty="0" smtClean="0">
                <a:solidFill>
                  <a:schemeClr val="dk2"/>
                </a:solidFill>
                <a:latin typeface="Galdeano"/>
                <a:ea typeface="Galdeano"/>
                <a:cs typeface="Galdeano"/>
                <a:sym typeface="Galdeano"/>
              </a:rPr>
              <a:t> </a:t>
            </a:r>
            <a:endParaRPr sz="1550" b="0" i="0" u="none" strike="noStrike" cap="none" baseline="0" dirty="0">
              <a:solidFill>
                <a:schemeClr val="dk2"/>
              </a:solidFill>
              <a:latin typeface="Galdeano"/>
              <a:ea typeface="Galdeano"/>
              <a:cs typeface="Galdeano"/>
              <a:sym typeface="Galdeano"/>
            </a:endParaRPr>
          </a:p>
          <a:p>
            <a:pPr marL="0" marR="0" lvl="0" indent="0" algn="l" rtl="0">
              <a:spcBef>
                <a:spcPts val="480"/>
              </a:spcBef>
              <a:buClr>
                <a:schemeClr val="accent1"/>
              </a:buClr>
              <a:buFont typeface="Galdeano"/>
              <a:buNone/>
            </a:pPr>
            <a:endParaRPr sz="1550" b="1" i="0" u="none" strike="noStrike" cap="none" baseline="0" dirty="0">
              <a:solidFill>
                <a:schemeClr val="dk2"/>
              </a:solidFill>
              <a:latin typeface="Galdeano"/>
              <a:ea typeface="Galdeano"/>
              <a:cs typeface="Galdeano"/>
              <a:sym typeface="Galdeano"/>
            </a:endParaRPr>
          </a:p>
          <a:p>
            <a:pPr marL="0" marR="0" lvl="0" indent="0" algn="l" rtl="0">
              <a:spcBef>
                <a:spcPts val="480"/>
              </a:spcBef>
              <a:buClr>
                <a:schemeClr val="accent1"/>
              </a:buClr>
              <a:buFont typeface="Galdeano"/>
              <a:buNone/>
            </a:pPr>
            <a:endParaRPr sz="1550" b="1" i="0" u="none" strike="noStrike" cap="none" baseline="0" dirty="0">
              <a:solidFill>
                <a:schemeClr val="dk2"/>
              </a:solidFill>
              <a:latin typeface="Galdeano"/>
              <a:ea typeface="Galdeano"/>
              <a:cs typeface="Galdeano"/>
              <a:sym typeface="Galdeano"/>
            </a:endParaRPr>
          </a:p>
        </p:txBody>
      </p:sp>
      <p:sp>
        <p:nvSpPr>
          <p:cNvPr id="146" name="Shape 146"/>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Galdeano"/>
              <a:buNone/>
            </a:pPr>
            <a:r>
              <a:rPr lang="en-US" sz="3950" b="0" i="0" u="none" strike="noStrike" cap="none" baseline="0">
                <a:solidFill>
                  <a:srgbClr val="FFFFFF"/>
                </a:solidFill>
                <a:latin typeface="Galdeano"/>
                <a:ea typeface="Galdeano"/>
                <a:cs typeface="Galdeano"/>
                <a:sym typeface="Galdeano"/>
              </a:rPr>
              <a:t>You need to understand chapter 1 before reading chapter 2!</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228600" y="2286000"/>
            <a:ext cx="8763000" cy="3810000"/>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Font typeface="Galdeano"/>
              <a:buNone/>
            </a:pPr>
            <a:endParaRPr sz="2000" b="0" i="0" u="none" strike="noStrike" cap="none" baseline="0" dirty="0">
              <a:solidFill>
                <a:schemeClr val="dk2"/>
              </a:solidFill>
              <a:sym typeface="Galdeano"/>
            </a:endParaRPr>
          </a:p>
          <a:p>
            <a:pPr marL="0" indent="0">
              <a:buSzPct val="25000"/>
              <a:buNone/>
            </a:pPr>
            <a:r>
              <a:rPr lang="en-US" sz="2000" b="0" i="0" u="none" strike="noStrike" cap="none" baseline="0" dirty="0">
                <a:solidFill>
                  <a:schemeClr val="dk2"/>
                </a:solidFill>
                <a:sym typeface="Galdeano"/>
              </a:rPr>
              <a:t>In the mid-1980s, a Canadian </a:t>
            </a:r>
            <a:r>
              <a:rPr lang="en-US" sz="2000" b="0" i="0" u="none" strike="noStrike" cap="none" baseline="0" dirty="0" smtClean="0">
                <a:solidFill>
                  <a:schemeClr val="dk2"/>
                </a:solidFill>
                <a:sym typeface="Galdeano"/>
              </a:rPr>
              <a:t>psychologist, Roger Barnsley, noticed </a:t>
            </a:r>
            <a:r>
              <a:rPr lang="en-US" sz="2000" b="0" i="0" u="none" strike="noStrike" cap="none" baseline="0" dirty="0">
                <a:solidFill>
                  <a:schemeClr val="dk2"/>
                </a:solidFill>
                <a:sym typeface="Galdeano"/>
              </a:rPr>
              <a:t>that the birth months of the best players in the </a:t>
            </a:r>
            <a:r>
              <a:rPr lang="en-US" sz="2000" b="0" i="0" u="none" strike="noStrike" cap="none" baseline="0" dirty="0" smtClean="0">
                <a:solidFill>
                  <a:schemeClr val="dk2"/>
                </a:solidFill>
                <a:sym typeface="Galdeano"/>
              </a:rPr>
              <a:t>kids’ league </a:t>
            </a:r>
            <a:r>
              <a:rPr lang="en-US" sz="2000" b="0" i="0" u="none" strike="noStrike" cap="none" baseline="0" dirty="0">
                <a:solidFill>
                  <a:schemeClr val="dk2"/>
                </a:solidFill>
                <a:sym typeface="Galdeano"/>
              </a:rPr>
              <a:t>were either January, February, or March. </a:t>
            </a:r>
            <a:endParaRPr lang="en-US" sz="2000" b="0" i="0" u="none" strike="noStrike" cap="none" baseline="0" dirty="0" smtClean="0">
              <a:solidFill>
                <a:schemeClr val="dk2"/>
              </a:solidFill>
              <a:sym typeface="Galdeano"/>
            </a:endParaRPr>
          </a:p>
          <a:p>
            <a:pPr marL="0" indent="0">
              <a:buSzPct val="25000"/>
              <a:buNone/>
            </a:pPr>
            <a:r>
              <a:rPr lang="en-US" sz="2000" b="0" i="0" u="none" strike="noStrike" cap="none" baseline="0" dirty="0" smtClean="0">
                <a:solidFill>
                  <a:schemeClr val="dk2"/>
                </a:solidFill>
                <a:sym typeface="Galdeano"/>
              </a:rPr>
              <a:t>He </a:t>
            </a:r>
            <a:r>
              <a:rPr lang="en-US" sz="2000" b="0" i="0" u="none" strike="noStrike" cap="none" baseline="0" dirty="0">
                <a:solidFill>
                  <a:schemeClr val="dk2"/>
                </a:solidFill>
                <a:sym typeface="Galdeano"/>
              </a:rPr>
              <a:t>noticed that the same held true for professional hockey players. So, what’s special about the first three months of the year? </a:t>
            </a:r>
            <a:endParaRPr lang="en-US" sz="2000" b="0" i="0" u="none" strike="noStrike" cap="none" baseline="0" dirty="0" smtClean="0">
              <a:solidFill>
                <a:schemeClr val="dk2"/>
              </a:solidFill>
              <a:sym typeface="Galdeano"/>
            </a:endParaRPr>
          </a:p>
          <a:p>
            <a:pPr marL="0" indent="0">
              <a:buSzPct val="25000"/>
              <a:buNone/>
            </a:pPr>
            <a:endParaRPr lang="en-US" sz="2000" b="0" i="0" u="none" strike="noStrike" cap="none" baseline="0" dirty="0" smtClean="0">
              <a:solidFill>
                <a:schemeClr val="dk2"/>
              </a:solidFill>
              <a:sym typeface="Galdeano"/>
            </a:endParaRPr>
          </a:p>
          <a:p>
            <a:pPr marL="0" indent="0">
              <a:buSzPct val="25000"/>
              <a:buNone/>
            </a:pPr>
            <a:r>
              <a:rPr lang="en-US" sz="2000" b="0" i="0" u="none" strike="noStrike" cap="none" baseline="0" dirty="0" smtClean="0">
                <a:solidFill>
                  <a:schemeClr val="dk2"/>
                </a:solidFill>
                <a:sym typeface="Galdeano"/>
              </a:rPr>
              <a:t>Nothing</a:t>
            </a:r>
            <a:r>
              <a:rPr lang="en-US" sz="2000" b="0" i="0" u="none" strike="noStrike" cap="none" baseline="0" dirty="0">
                <a:solidFill>
                  <a:schemeClr val="dk2"/>
                </a:solidFill>
                <a:sym typeface="Galdeano"/>
              </a:rPr>
              <a:t>, except in Canada the eligibility cutoff for age-class hockey is January 1. </a:t>
            </a:r>
            <a:endParaRPr lang="en-US" sz="2000" b="0" i="0" u="none" strike="noStrike" cap="none" baseline="0" dirty="0" smtClean="0">
              <a:solidFill>
                <a:schemeClr val="dk2"/>
              </a:solidFill>
              <a:sym typeface="Galdeano"/>
            </a:endParaRPr>
          </a:p>
          <a:p>
            <a:pPr marL="0" indent="0">
              <a:buSzPct val="25000"/>
              <a:buNone/>
            </a:pPr>
            <a:r>
              <a:rPr lang="en-US" sz="2000" b="0" i="0" u="none" strike="noStrike" cap="none" baseline="0" dirty="0" smtClean="0">
                <a:solidFill>
                  <a:schemeClr val="dk2"/>
                </a:solidFill>
                <a:sym typeface="Galdeano"/>
              </a:rPr>
              <a:t>A </a:t>
            </a:r>
            <a:r>
              <a:rPr lang="en-US" sz="2000" b="0" i="0" u="none" strike="noStrike" cap="none" baseline="0" dirty="0">
                <a:solidFill>
                  <a:schemeClr val="dk2"/>
                </a:solidFill>
                <a:sym typeface="Galdeano"/>
              </a:rPr>
              <a:t>boy whose birthday is in January is playing alongside a kid whose birthday may be much later that year in December. </a:t>
            </a:r>
            <a:endParaRPr lang="en-US" sz="2000" b="0" i="0" u="none" strike="noStrike" cap="none" baseline="0" dirty="0" smtClean="0">
              <a:solidFill>
                <a:schemeClr val="dk2"/>
              </a:solidFill>
              <a:sym typeface="Galdeano"/>
            </a:endParaRPr>
          </a:p>
          <a:p>
            <a:pPr marL="0" indent="0" algn="ctr">
              <a:buSzPct val="25000"/>
              <a:buNone/>
            </a:pPr>
            <a:r>
              <a:rPr lang="en-US" sz="2000" b="0" i="0" u="none" strike="noStrike" cap="none" baseline="0" dirty="0" smtClean="0">
                <a:solidFill>
                  <a:schemeClr val="dk2"/>
                </a:solidFill>
                <a:sym typeface="Galdeano"/>
              </a:rPr>
              <a:t>So </a:t>
            </a:r>
            <a:r>
              <a:rPr lang="en-US" sz="2000" b="0" i="0" u="none" strike="noStrike" cap="none" baseline="0" dirty="0">
                <a:solidFill>
                  <a:schemeClr val="dk2"/>
                </a:solidFill>
                <a:sym typeface="Galdeano"/>
              </a:rPr>
              <a:t>what? </a:t>
            </a:r>
            <a:endParaRPr sz="1000" b="0" i="0" u="none" strike="noStrike" cap="none" baseline="0" dirty="0">
              <a:solidFill>
                <a:schemeClr val="dk2"/>
              </a:solidFill>
              <a:latin typeface="Galdeano"/>
              <a:ea typeface="Galdeano"/>
              <a:cs typeface="Galdeano"/>
              <a:sym typeface="Galdeano"/>
            </a:endParaRPr>
          </a:p>
          <a:p>
            <a:pPr marL="0" indent="0" algn="ctr">
              <a:buNone/>
            </a:pPr>
            <a:endParaRPr sz="1000" b="0" i="0" u="none" strike="noStrike" cap="none" baseline="0" dirty="0">
              <a:solidFill>
                <a:schemeClr val="dk2"/>
              </a:solidFill>
              <a:latin typeface="Galdeano"/>
              <a:ea typeface="Galdeano"/>
              <a:cs typeface="Galdeano"/>
              <a:sym typeface="Galdeano"/>
            </a:endParaRPr>
          </a:p>
          <a:p>
            <a:pPr marL="0" indent="0">
              <a:buNone/>
            </a:pPr>
            <a:endParaRPr sz="1000" b="0" i="0" u="none" strike="noStrike" cap="none" baseline="0" dirty="0">
              <a:solidFill>
                <a:schemeClr val="dk2"/>
              </a:solidFill>
              <a:latin typeface="Galdeano"/>
              <a:ea typeface="Galdeano"/>
              <a:cs typeface="Galdeano"/>
              <a:sym typeface="Galdeano"/>
            </a:endParaRPr>
          </a:p>
        </p:txBody>
      </p:sp>
      <p:sp>
        <p:nvSpPr>
          <p:cNvPr id="152" name="Shape 152"/>
          <p:cNvSpPr txBox="1">
            <a:spLocks noGrp="1"/>
          </p:cNvSpPr>
          <p:nvPr>
            <p:ph type="title"/>
          </p:nvPr>
        </p:nvSpPr>
        <p:spPr>
          <a:xfrm>
            <a:off x="457200" y="338328"/>
            <a:ext cx="8229600" cy="1871472"/>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Galdeano"/>
              <a:buNone/>
            </a:pPr>
            <a:r>
              <a:rPr lang="en-US" sz="4400" b="0" i="0" u="none" strike="noStrike" cap="none" baseline="0" dirty="0">
                <a:solidFill>
                  <a:srgbClr val="FFFFFF"/>
                </a:solidFill>
                <a:latin typeface="Galdeano"/>
                <a:ea typeface="Galdeano"/>
                <a:cs typeface="Galdeano"/>
                <a:sym typeface="Galdeano"/>
              </a:rPr>
              <a:t>                         Hockey Players</a:t>
            </a:r>
            <a:br>
              <a:rPr lang="en-US" sz="4400" b="0" i="0" u="none" strike="noStrike" cap="none" baseline="0" dirty="0">
                <a:solidFill>
                  <a:srgbClr val="FFFFFF"/>
                </a:solidFill>
                <a:latin typeface="Galdeano"/>
                <a:ea typeface="Galdeano"/>
                <a:cs typeface="Galdeano"/>
                <a:sym typeface="Galdeano"/>
              </a:rPr>
            </a:br>
            <a:r>
              <a:rPr lang="en-US" sz="4400" b="0" i="0" u="none" strike="noStrike" cap="none" baseline="0" dirty="0" smtClean="0">
                <a:solidFill>
                  <a:srgbClr val="FFFFFF"/>
                </a:solidFill>
                <a:latin typeface="Galdeano"/>
                <a:ea typeface="Galdeano"/>
                <a:cs typeface="Galdeano"/>
                <a:sym typeface="Galdeano"/>
              </a:rPr>
              <a:t/>
            </a:r>
            <a:br>
              <a:rPr lang="en-US" sz="4400" b="0" i="0" u="none" strike="noStrike" cap="none" baseline="0" dirty="0" smtClean="0">
                <a:solidFill>
                  <a:srgbClr val="FFFFFF"/>
                </a:solidFill>
                <a:latin typeface="Galdeano"/>
                <a:ea typeface="Galdeano"/>
                <a:cs typeface="Galdeano"/>
                <a:sym typeface="Galdeano"/>
              </a:rPr>
            </a:br>
            <a:r>
              <a:rPr lang="en-US" sz="2200" b="0" i="0" u="none" strike="noStrike" cap="none" baseline="0" dirty="0" err="1" smtClean="0">
                <a:solidFill>
                  <a:srgbClr val="FF6600"/>
                </a:solidFill>
                <a:latin typeface="Galdeano"/>
                <a:ea typeface="Galdeano"/>
                <a:cs typeface="Galdeano"/>
                <a:sym typeface="Galdeano"/>
              </a:rPr>
              <a:t>Lecavalier</a:t>
            </a:r>
            <a:r>
              <a:rPr lang="en-US" sz="2200" b="0" i="0" u="none" strike="noStrike" cap="none" baseline="0" dirty="0">
                <a:solidFill>
                  <a:srgbClr val="FF6600"/>
                </a:solidFill>
                <a:latin typeface="Galdeano"/>
                <a:ea typeface="Galdeano"/>
                <a:cs typeface="Galdeano"/>
                <a:sym typeface="Galdeano"/>
              </a:rPr>
              <a:t/>
            </a:r>
            <a:br>
              <a:rPr lang="en-US" sz="2200" b="0" i="0" u="none" strike="noStrike" cap="none" baseline="0" dirty="0">
                <a:solidFill>
                  <a:srgbClr val="FF6600"/>
                </a:solidFill>
                <a:latin typeface="Galdeano"/>
                <a:ea typeface="Galdeano"/>
                <a:cs typeface="Galdeano"/>
                <a:sym typeface="Galdeano"/>
              </a:rPr>
            </a:br>
            <a:r>
              <a:rPr lang="en-US" sz="2200" b="0" i="0" u="none" strike="noStrike" cap="none" baseline="0" dirty="0" smtClean="0">
                <a:solidFill>
                  <a:srgbClr val="FF6600"/>
                </a:solidFill>
                <a:latin typeface="Galdeano"/>
                <a:ea typeface="Galdeano"/>
                <a:cs typeface="Galdeano"/>
                <a:sym typeface="Galdeano"/>
              </a:rPr>
              <a:t>favorite</a:t>
            </a:r>
            <a:r>
              <a:rPr lang="en-US" sz="2200" b="0" i="0" u="none" strike="noStrike" cap="none" baseline="0" dirty="0">
                <a:solidFill>
                  <a:srgbClr val="FF6600"/>
                </a:solidFill>
                <a:latin typeface="Galdeano"/>
                <a:ea typeface="Galdeano"/>
                <a:cs typeface="Galdeano"/>
                <a:sym typeface="Galdeano"/>
              </a:rPr>
              <a:t>!!)</a:t>
            </a:r>
          </a:p>
        </p:txBody>
      </p:sp>
      <p:pic>
        <p:nvPicPr>
          <p:cNvPr id="153" name="Shape 153"/>
          <p:cNvPicPr preferRelativeResize="0"/>
          <p:nvPr/>
        </p:nvPicPr>
        <p:blipFill>
          <a:blip r:embed="rId3">
            <a:alphaModFix/>
          </a:blip>
          <a:stretch>
            <a:fillRect/>
          </a:stretch>
        </p:blipFill>
        <p:spPr>
          <a:xfrm>
            <a:off x="533399" y="414120"/>
            <a:ext cx="2621197" cy="1474424"/>
          </a:xfrm>
          <a:prstGeom prst="rect">
            <a:avLst/>
          </a:prstGeom>
          <a:noFill/>
          <a:ln>
            <a:noFill/>
          </a:ln>
        </p:spPr>
      </p:pic>
      <p:pic>
        <p:nvPicPr>
          <p:cNvPr id="154" name="Shape 154"/>
          <p:cNvPicPr preferRelativeResize="0"/>
          <p:nvPr/>
        </p:nvPicPr>
        <p:blipFill>
          <a:blip r:embed="rId4">
            <a:alphaModFix/>
          </a:blip>
          <a:stretch>
            <a:fillRect/>
          </a:stretch>
        </p:blipFill>
        <p:spPr>
          <a:xfrm>
            <a:off x="3276600" y="1114313"/>
            <a:ext cx="2312801" cy="1493041"/>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2675466"/>
            <a:ext cx="8839200" cy="3450695"/>
          </a:xfrm>
        </p:spPr>
        <p:txBody>
          <a:bodyPr/>
          <a:lstStyle/>
          <a:p>
            <a:pPr marL="0" indent="0">
              <a:buSzPct val="25000"/>
              <a:buNone/>
            </a:pPr>
            <a:r>
              <a:rPr lang="en-US" dirty="0" smtClean="0"/>
              <a:t>A </a:t>
            </a:r>
            <a:r>
              <a:rPr lang="en-US" dirty="0"/>
              <a:t>twelve month age gap makes a huge difference in size. </a:t>
            </a:r>
          </a:p>
          <a:p>
            <a:pPr marL="0" indent="0">
              <a:buSzPct val="25000"/>
              <a:buNone/>
            </a:pPr>
            <a:endParaRPr lang="en-US" b="1" dirty="0" smtClean="0"/>
          </a:p>
          <a:p>
            <a:pPr marL="0" indent="0">
              <a:buSzPct val="25000"/>
              <a:buNone/>
            </a:pPr>
            <a:r>
              <a:rPr lang="en-US" b="1" dirty="0" smtClean="0"/>
              <a:t>As </a:t>
            </a:r>
            <a:r>
              <a:rPr lang="en-US" b="1" dirty="0"/>
              <a:t>a result, the bigger kids get selected for traveling teams where they have two to three times more games and better coaching</a:t>
            </a:r>
            <a:r>
              <a:rPr lang="en-US" b="1" dirty="0" smtClean="0"/>
              <a:t>.</a:t>
            </a:r>
            <a:endParaRPr lang="en-US" dirty="0" smtClean="0"/>
          </a:p>
        </p:txBody>
      </p:sp>
      <p:sp>
        <p:nvSpPr>
          <p:cNvPr id="3" name="Title 2"/>
          <p:cNvSpPr>
            <a:spLocks noGrp="1"/>
          </p:cNvSpPr>
          <p:nvPr>
            <p:ph type="title"/>
          </p:nvPr>
        </p:nvSpPr>
        <p:spPr/>
        <p:txBody>
          <a:bodyPr/>
          <a:lstStyle/>
          <a:p>
            <a:r>
              <a:rPr lang="en-US" dirty="0"/>
              <a:t>Well, at age 10 that year does matter</a:t>
            </a:r>
          </a:p>
        </p:txBody>
      </p:sp>
    </p:spTree>
    <p:extLst>
      <p:ext uri="{BB962C8B-B14F-4D97-AF65-F5344CB8AC3E}">
        <p14:creationId xmlns:p14="http://schemas.microsoft.com/office/powerpoint/2010/main" val="3880218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2675466"/>
            <a:ext cx="8534400" cy="3450695"/>
          </a:xfrm>
        </p:spPr>
        <p:txBody>
          <a:bodyPr/>
          <a:lstStyle/>
          <a:p>
            <a:pPr marL="0" lvl="0" indent="0" algn="ctr">
              <a:buNone/>
            </a:pPr>
            <a:endParaRPr lang="en-US" sz="1400" dirty="0"/>
          </a:p>
          <a:p>
            <a:pPr marL="0" lvl="0" indent="0">
              <a:buSzPct val="25000"/>
              <a:buNone/>
            </a:pPr>
            <a:r>
              <a:rPr lang="en-US" b="1" dirty="0"/>
              <a:t>The initial advantage</a:t>
            </a:r>
            <a:r>
              <a:rPr lang="en-US" dirty="0"/>
              <a:t> at age 10  isn’t that the player is better, but only that he’s a bit older. </a:t>
            </a:r>
            <a:endParaRPr lang="en-US" dirty="0" smtClean="0"/>
          </a:p>
          <a:p>
            <a:pPr marL="0" lvl="0" indent="0">
              <a:buSzPct val="25000"/>
              <a:buNone/>
            </a:pPr>
            <a:r>
              <a:rPr lang="en-US" dirty="0" smtClean="0"/>
              <a:t>However</a:t>
            </a:r>
            <a:r>
              <a:rPr lang="en-US" dirty="0"/>
              <a:t>, by age 13 or 14 with better coaching and more game time, the player really is much better and more likely to make it to the pros.</a:t>
            </a:r>
          </a:p>
          <a:p>
            <a:pPr marL="0" lvl="0" indent="0" algn="ctr">
              <a:buSzPct val="25000"/>
              <a:buNone/>
            </a:pPr>
            <a:r>
              <a:rPr lang="en-US" dirty="0" smtClean="0"/>
              <a:t>Only </a:t>
            </a:r>
            <a:r>
              <a:rPr lang="en-US" dirty="0"/>
              <a:t>hockey?</a:t>
            </a:r>
          </a:p>
          <a:p>
            <a:pPr marL="0" lvl="0" indent="0" algn="ctr">
              <a:buNone/>
            </a:pPr>
            <a:endParaRPr lang="en-US" sz="1400" dirty="0"/>
          </a:p>
          <a:p>
            <a:pPr marL="0" lvl="0" indent="0">
              <a:buSzPct val="25000"/>
              <a:buNone/>
            </a:pPr>
            <a:r>
              <a:rPr lang="en-US" dirty="0"/>
              <a:t>Gladwell looked into other sports and saw that the same was true, especially in baseball and soccer.</a:t>
            </a:r>
          </a:p>
          <a:p>
            <a:endParaRPr lang="en-US" dirty="0"/>
          </a:p>
          <a:p>
            <a:endParaRPr lang="en-US" dirty="0"/>
          </a:p>
        </p:txBody>
      </p:sp>
      <p:sp>
        <p:nvSpPr>
          <p:cNvPr id="3" name="Title 2"/>
          <p:cNvSpPr>
            <a:spLocks noGrp="1"/>
          </p:cNvSpPr>
          <p:nvPr>
            <p:ph type="title"/>
          </p:nvPr>
        </p:nvSpPr>
        <p:spPr/>
        <p:txBody>
          <a:bodyPr/>
          <a:lstStyle/>
          <a:p>
            <a:pPr lvl="0"/>
            <a:r>
              <a:rPr lang="en-US" dirty="0"/>
              <a:t>What’s Gladwell’s point</a:t>
            </a:r>
            <a:r>
              <a:rPr lang="en-US" dirty="0" smtClean="0"/>
              <a:t>?</a:t>
            </a:r>
            <a:endParaRPr lang="en-US" dirty="0"/>
          </a:p>
        </p:txBody>
      </p:sp>
    </p:spTree>
    <p:extLst>
      <p:ext uri="{BB962C8B-B14F-4D97-AF65-F5344CB8AC3E}">
        <p14:creationId xmlns:p14="http://schemas.microsoft.com/office/powerpoint/2010/main" val="32475736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381000" y="2895600"/>
            <a:ext cx="8534400" cy="3763962"/>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Galdeano"/>
              <a:buNone/>
            </a:pPr>
            <a:r>
              <a:rPr lang="en-US" sz="2000" b="0" i="0" u="none" strike="noStrike" cap="none" baseline="0" dirty="0" smtClean="0">
                <a:solidFill>
                  <a:schemeClr val="dk2"/>
                </a:solidFill>
                <a:latin typeface="Galdeano"/>
                <a:ea typeface="Galdeano"/>
                <a:cs typeface="Galdeano"/>
                <a:sym typeface="Galdeano"/>
              </a:rPr>
              <a:t>It’s </a:t>
            </a:r>
            <a:r>
              <a:rPr lang="en-US" sz="2000" b="0" i="0" u="none" strike="noStrike" cap="none" baseline="0" dirty="0">
                <a:solidFill>
                  <a:schemeClr val="dk2"/>
                </a:solidFill>
                <a:latin typeface="Galdeano"/>
                <a:ea typeface="Galdeano"/>
                <a:cs typeface="Galdeano"/>
                <a:sym typeface="Galdeano"/>
              </a:rPr>
              <a:t>hard for a 5 year old born at the end of the year to keep up with a child born many months earlier, and the disadvantage doesn’t go away.</a:t>
            </a:r>
          </a:p>
          <a:p>
            <a:pPr marL="0" marR="0" lvl="0" indent="0" algn="l" rtl="0">
              <a:spcBef>
                <a:spcPts val="480"/>
              </a:spcBef>
              <a:buClr>
                <a:schemeClr val="accent1"/>
              </a:buClr>
              <a:buFont typeface="Galdeano"/>
              <a:buNone/>
            </a:pPr>
            <a:endParaRPr sz="2000" b="0" i="0" u="none" strike="noStrike" cap="none" baseline="0" dirty="0">
              <a:solidFill>
                <a:schemeClr val="dk2"/>
              </a:solidFill>
              <a:latin typeface="Galdeano"/>
              <a:ea typeface="Galdeano"/>
              <a:cs typeface="Galdeano"/>
              <a:sym typeface="Galdeano"/>
            </a:endParaRPr>
          </a:p>
          <a:p>
            <a:pPr marL="0" marR="0" lvl="0" indent="0" algn="l" rtl="0">
              <a:spcBef>
                <a:spcPts val="480"/>
              </a:spcBef>
              <a:buClr>
                <a:schemeClr val="accent1"/>
              </a:buClr>
              <a:buSzPct val="25000"/>
              <a:buFont typeface="Galdeano"/>
              <a:buNone/>
            </a:pPr>
            <a:r>
              <a:rPr lang="en-US" sz="2000" b="0" i="0" u="none" strike="noStrike" cap="none" baseline="0" dirty="0">
                <a:solidFill>
                  <a:schemeClr val="dk2"/>
                </a:solidFill>
                <a:latin typeface="Galdeano"/>
                <a:ea typeface="Galdeano"/>
                <a:cs typeface="Galdeano"/>
                <a:sym typeface="Galdeano"/>
              </a:rPr>
              <a:t>Two economists studied this exact relationship when it came to test scores in math and science. </a:t>
            </a:r>
            <a:endParaRPr lang="en-US" sz="2000" dirty="0"/>
          </a:p>
          <a:p>
            <a:pPr marL="0" marR="0" lvl="0" indent="0" algn="l" rtl="0">
              <a:spcBef>
                <a:spcPts val="480"/>
              </a:spcBef>
              <a:buClr>
                <a:schemeClr val="accent1"/>
              </a:buClr>
              <a:buSzPct val="25000"/>
              <a:buFont typeface="Galdeano"/>
              <a:buNone/>
            </a:pPr>
            <a:endParaRPr lang="en-US" sz="2000" b="0" i="0" u="none" strike="noStrike" cap="none" baseline="0" dirty="0" smtClean="0">
              <a:solidFill>
                <a:schemeClr val="dk2"/>
              </a:solidFill>
              <a:latin typeface="Galdeano"/>
              <a:ea typeface="Galdeano"/>
              <a:cs typeface="Galdeano"/>
              <a:sym typeface="Galdeano"/>
            </a:endParaRPr>
          </a:p>
          <a:p>
            <a:pPr marL="0" marR="0" lvl="0" indent="0" algn="l" rtl="0">
              <a:spcBef>
                <a:spcPts val="480"/>
              </a:spcBef>
              <a:buClr>
                <a:schemeClr val="accent1"/>
              </a:buClr>
              <a:buSzPct val="25000"/>
              <a:buFont typeface="Galdeano"/>
              <a:buNone/>
            </a:pPr>
            <a:r>
              <a:rPr lang="en-US" sz="2000" b="0" i="0" u="none" strike="noStrike" cap="none" baseline="0" dirty="0" smtClean="0">
                <a:solidFill>
                  <a:schemeClr val="dk2"/>
                </a:solidFill>
                <a:latin typeface="Galdeano"/>
                <a:ea typeface="Galdeano"/>
                <a:cs typeface="Galdeano"/>
                <a:sym typeface="Galdeano"/>
              </a:rPr>
              <a:t>They </a:t>
            </a:r>
            <a:r>
              <a:rPr lang="en-US" sz="2000" b="0" i="0" u="none" strike="noStrike" cap="none" baseline="0" dirty="0">
                <a:solidFill>
                  <a:schemeClr val="dk2"/>
                </a:solidFill>
                <a:latin typeface="Galdeano"/>
                <a:ea typeface="Galdeano"/>
                <a:cs typeface="Galdeano"/>
                <a:sym typeface="Galdeano"/>
              </a:rPr>
              <a:t>found that the oldest children scored higher than the youngest children.  </a:t>
            </a:r>
          </a:p>
          <a:p>
            <a:pPr marL="0" marR="0" lvl="0" indent="0" algn="l" rtl="0">
              <a:spcBef>
                <a:spcPts val="480"/>
              </a:spcBef>
              <a:buClr>
                <a:schemeClr val="accent1"/>
              </a:buClr>
              <a:buFont typeface="Galdeano"/>
              <a:buNone/>
            </a:pPr>
            <a:endParaRPr sz="1150" b="0" i="0" u="none" strike="noStrike" cap="none" baseline="0" dirty="0">
              <a:solidFill>
                <a:schemeClr val="dk2"/>
              </a:solidFill>
              <a:latin typeface="Galdeano"/>
              <a:ea typeface="Galdeano"/>
              <a:cs typeface="Galdeano"/>
              <a:sym typeface="Galdeano"/>
            </a:endParaRPr>
          </a:p>
          <a:p>
            <a:pPr marL="0" marR="0" lvl="0" indent="0" algn="ctr" rtl="0">
              <a:spcBef>
                <a:spcPts val="480"/>
              </a:spcBef>
              <a:buClr>
                <a:schemeClr val="accent1"/>
              </a:buClr>
              <a:buSzPct val="25000"/>
              <a:buFont typeface="Galdeano"/>
              <a:buNone/>
            </a:pPr>
            <a:r>
              <a:rPr lang="en-US" sz="2500" b="0" i="0" u="none" strike="noStrike" cap="none" baseline="0" dirty="0">
                <a:solidFill>
                  <a:schemeClr val="dk2"/>
                </a:solidFill>
                <a:latin typeface="Galdeano"/>
                <a:ea typeface="Galdeano"/>
                <a:cs typeface="Galdeano"/>
                <a:sym typeface="Galdeano"/>
              </a:rPr>
              <a:t>So what?</a:t>
            </a:r>
          </a:p>
          <a:p>
            <a:pPr marL="0" marR="0" lvl="0" indent="0" algn="ctr" rtl="0">
              <a:spcBef>
                <a:spcPts val="480"/>
              </a:spcBef>
              <a:buClr>
                <a:schemeClr val="accent1"/>
              </a:buClr>
              <a:buFont typeface="Galdeano"/>
              <a:buNone/>
            </a:pPr>
            <a:endParaRPr sz="1150" b="0" i="0" u="none" strike="noStrike" cap="none" baseline="0" dirty="0">
              <a:solidFill>
                <a:schemeClr val="dk2"/>
              </a:solidFill>
              <a:latin typeface="Galdeano"/>
              <a:ea typeface="Galdeano"/>
              <a:cs typeface="Galdeano"/>
              <a:sym typeface="Galdeano"/>
            </a:endParaRPr>
          </a:p>
          <a:p>
            <a:pPr marL="274320" marR="0" lvl="0" indent="-121920" algn="l" rtl="0">
              <a:spcBef>
                <a:spcPts val="480"/>
              </a:spcBef>
              <a:buClr>
                <a:schemeClr val="accent1"/>
              </a:buClr>
              <a:buFont typeface="Galdeano"/>
              <a:buNone/>
            </a:pPr>
            <a:endParaRPr sz="1150" b="0" i="0" u="none" strike="noStrike" cap="none" baseline="0" dirty="0">
              <a:solidFill>
                <a:schemeClr val="dk2"/>
              </a:solidFill>
              <a:latin typeface="Galdeano"/>
              <a:ea typeface="Galdeano"/>
              <a:cs typeface="Galdeano"/>
              <a:sym typeface="Galdeano"/>
            </a:endParaRPr>
          </a:p>
          <a:p>
            <a:pPr marL="274320" marR="0" lvl="0" indent="-121920" algn="l" rtl="0">
              <a:spcBef>
                <a:spcPts val="480"/>
              </a:spcBef>
              <a:buClr>
                <a:schemeClr val="accent1"/>
              </a:buClr>
              <a:buFont typeface="Galdeano"/>
              <a:buNone/>
            </a:pPr>
            <a:endParaRPr sz="1150" b="0" i="0" u="none" strike="noStrike" cap="none" baseline="0" dirty="0">
              <a:solidFill>
                <a:schemeClr val="dk2"/>
              </a:solidFill>
              <a:latin typeface="Galdeano"/>
              <a:ea typeface="Galdeano"/>
              <a:cs typeface="Galdeano"/>
              <a:sym typeface="Galdeano"/>
            </a:endParaRPr>
          </a:p>
        </p:txBody>
      </p:sp>
      <p:sp>
        <p:nvSpPr>
          <p:cNvPr id="160" name="Shape 160"/>
          <p:cNvSpPr txBox="1">
            <a:spLocks noGrp="1"/>
          </p:cNvSpPr>
          <p:nvPr>
            <p:ph type="title"/>
          </p:nvPr>
        </p:nvSpPr>
        <p:spPr>
          <a:xfrm>
            <a:off x="3048000" y="914400"/>
            <a:ext cx="5638800" cy="1252727"/>
          </a:xfrm>
          <a:prstGeom prst="rect">
            <a:avLst/>
          </a:prstGeom>
          <a:noFill/>
          <a:ln>
            <a:noFill/>
          </a:ln>
        </p:spPr>
        <p:txBody>
          <a:bodyPr lIns="91425" tIns="45700" rIns="91425" bIns="45700" anchor="ctr" anchorCtr="0">
            <a:noAutofit/>
          </a:bodyPr>
          <a:lstStyle/>
          <a:p>
            <a:pPr lvl="0" algn="l">
              <a:buSzPct val="25000"/>
            </a:pPr>
            <a:r>
              <a:rPr lang="en-US" sz="4000" b="0" i="0" u="none" strike="noStrike" cap="none" baseline="0" dirty="0" smtClean="0">
                <a:solidFill>
                  <a:srgbClr val="FFFFFF"/>
                </a:solidFill>
                <a:sym typeface="Galdeano"/>
              </a:rPr>
              <a:t>Education</a:t>
            </a:r>
            <a:r>
              <a:rPr lang="en-US" sz="4000" b="0" i="0" u="none" strike="noStrike" cap="none" baseline="0" dirty="0">
                <a:solidFill>
                  <a:srgbClr val="FFFFFF"/>
                </a:solidFill>
                <a:sym typeface="Galdeano"/>
              </a:rPr>
              <a:t>, too</a:t>
            </a:r>
            <a:r>
              <a:rPr lang="en-US" sz="4000" b="0" i="0" u="none" strike="noStrike" cap="none" baseline="0" dirty="0" smtClean="0">
                <a:solidFill>
                  <a:srgbClr val="FFFFFF"/>
                </a:solidFill>
                <a:sym typeface="Galdeano"/>
              </a:rPr>
              <a:t>?!?</a:t>
            </a:r>
            <a:br>
              <a:rPr lang="en-US" sz="4000" b="0" i="0" u="none" strike="noStrike" cap="none" baseline="0" dirty="0" smtClean="0">
                <a:solidFill>
                  <a:srgbClr val="FFFFFF"/>
                </a:solidFill>
                <a:sym typeface="Galdeano"/>
              </a:rPr>
            </a:br>
            <a:r>
              <a:rPr lang="en-US" sz="4000" dirty="0">
                <a:solidFill>
                  <a:schemeClr val="dk2"/>
                </a:solidFill>
              </a:rPr>
              <a:t>Yup! </a:t>
            </a:r>
            <a:r>
              <a:rPr lang="en-US" sz="4000" dirty="0" smtClean="0">
                <a:solidFill>
                  <a:schemeClr val="dk2"/>
                </a:solidFill>
              </a:rPr>
              <a:t>The  </a:t>
            </a:r>
            <a:r>
              <a:rPr lang="en-US" sz="4000" dirty="0">
                <a:solidFill>
                  <a:schemeClr val="dk2"/>
                </a:solidFill>
              </a:rPr>
              <a:t>same </a:t>
            </a:r>
            <a:r>
              <a:rPr lang="en-US" sz="4000" dirty="0" smtClean="0">
                <a:solidFill>
                  <a:schemeClr val="dk2"/>
                </a:solidFill>
              </a:rPr>
              <a:t/>
            </a:r>
            <a:br>
              <a:rPr lang="en-US" sz="4000" dirty="0" smtClean="0">
                <a:solidFill>
                  <a:schemeClr val="dk2"/>
                </a:solidFill>
              </a:rPr>
            </a:br>
            <a:r>
              <a:rPr lang="en-US" sz="4000" dirty="0" smtClean="0">
                <a:solidFill>
                  <a:schemeClr val="dk2"/>
                </a:solidFill>
              </a:rPr>
              <a:t>biases </a:t>
            </a:r>
            <a:r>
              <a:rPr lang="en-US" sz="4000" dirty="0">
                <a:solidFill>
                  <a:schemeClr val="dk2"/>
                </a:solidFill>
              </a:rPr>
              <a:t>appear in school</a:t>
            </a:r>
            <a:endParaRPr lang="en-US" sz="4000" b="0" i="0" u="none" strike="noStrike" cap="none" baseline="0" dirty="0">
              <a:solidFill>
                <a:srgbClr val="FFFFFF"/>
              </a:solidFill>
              <a:sym typeface="Galdeano"/>
            </a:endParaRPr>
          </a:p>
        </p:txBody>
      </p:sp>
      <p:pic>
        <p:nvPicPr>
          <p:cNvPr id="161" name="Shape 161"/>
          <p:cNvPicPr preferRelativeResize="0"/>
          <p:nvPr/>
        </p:nvPicPr>
        <p:blipFill>
          <a:blip r:embed="rId3">
            <a:alphaModFix/>
          </a:blip>
          <a:stretch>
            <a:fillRect/>
          </a:stretch>
        </p:blipFill>
        <p:spPr>
          <a:xfrm>
            <a:off x="232063" y="228600"/>
            <a:ext cx="2514600" cy="228058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675466"/>
            <a:ext cx="8458200" cy="3450695"/>
          </a:xfrm>
        </p:spPr>
        <p:txBody>
          <a:bodyPr/>
          <a:lstStyle/>
          <a:p>
            <a:pPr marL="152400" lvl="0" indent="0">
              <a:buNone/>
            </a:pPr>
            <a:r>
              <a:rPr lang="en-US" dirty="0"/>
              <a:t>That means two equally intelligent grade schoolers with birthdays </a:t>
            </a:r>
            <a:r>
              <a:rPr lang="en-US" dirty="0" smtClean="0"/>
              <a:t>at </a:t>
            </a:r>
            <a:r>
              <a:rPr lang="en-US" dirty="0"/>
              <a:t>opposite ends of the cutoff date for school could have  a twenty percentile difference in scores. </a:t>
            </a:r>
            <a:endParaRPr lang="en-US" dirty="0" smtClean="0"/>
          </a:p>
          <a:p>
            <a:pPr marL="152400" lvl="0" indent="0">
              <a:buNone/>
            </a:pPr>
            <a:r>
              <a:rPr lang="en-US" dirty="0" smtClean="0"/>
              <a:t>Scoring </a:t>
            </a:r>
            <a:r>
              <a:rPr lang="en-US" dirty="0"/>
              <a:t>in the 80</a:t>
            </a:r>
            <a:r>
              <a:rPr lang="en-US" baseline="30000" dirty="0"/>
              <a:t>th</a:t>
            </a:r>
            <a:r>
              <a:rPr lang="en-US" dirty="0"/>
              <a:t> percentile is much different than scoring in the 60</a:t>
            </a:r>
            <a:r>
              <a:rPr lang="en-US" baseline="30000" dirty="0"/>
              <a:t>th</a:t>
            </a:r>
            <a:r>
              <a:rPr lang="en-US" dirty="0"/>
              <a:t> percentile. </a:t>
            </a:r>
            <a:endParaRPr lang="en-US" dirty="0" smtClean="0"/>
          </a:p>
          <a:p>
            <a:pPr marL="152400" lvl="0" indent="0">
              <a:buNone/>
            </a:pPr>
            <a:r>
              <a:rPr lang="en-US" dirty="0" smtClean="0"/>
              <a:t>It </a:t>
            </a:r>
            <a:r>
              <a:rPr lang="en-US" dirty="0"/>
              <a:t>could mean the difference between qualifying for a gifted or advanced program and not. And, from grade school to high school, it could mean the difference between going to college and not. </a:t>
            </a:r>
            <a:endParaRPr lang="en-US" dirty="0" smtClean="0"/>
          </a:p>
          <a:p>
            <a:pPr marL="152400" lvl="0" indent="0" algn="ctr">
              <a:buNone/>
            </a:pPr>
            <a:r>
              <a:rPr lang="en-US" b="1" dirty="0" smtClean="0"/>
              <a:t>Essentially</a:t>
            </a:r>
            <a:r>
              <a:rPr lang="en-US" b="1" dirty="0"/>
              <a:t>, becoming successful and not</a:t>
            </a:r>
            <a:r>
              <a:rPr lang="en-US" b="1" dirty="0" smtClean="0"/>
              <a:t>.</a:t>
            </a:r>
            <a:endParaRPr lang="en-US" b="1" dirty="0"/>
          </a:p>
        </p:txBody>
      </p:sp>
      <p:sp>
        <p:nvSpPr>
          <p:cNvPr id="3" name="Title 2"/>
          <p:cNvSpPr>
            <a:spLocks noGrp="1"/>
          </p:cNvSpPr>
          <p:nvPr>
            <p:ph type="title"/>
          </p:nvPr>
        </p:nvSpPr>
        <p:spPr>
          <a:xfrm>
            <a:off x="457200" y="304800"/>
            <a:ext cx="4114800" cy="1981200"/>
          </a:xfrm>
        </p:spPr>
        <p:txBody>
          <a:bodyPr/>
          <a:lstStyle/>
          <a:p>
            <a:pPr algn="l"/>
            <a:r>
              <a:rPr lang="en-US" sz="4000" dirty="0" smtClean="0"/>
              <a:t>20 % difference in scores!!! </a:t>
            </a:r>
            <a:endParaRPr lang="en-US" sz="4000" dirty="0"/>
          </a:p>
        </p:txBody>
      </p:sp>
      <p:pic>
        <p:nvPicPr>
          <p:cNvPr id="1026" name="Picture 2" descr="https://encrypted-tbn0.gstatic.com/images?q=tbn:ANd9GcStrhcDvonsdPHwTKSqb6PqKRzE0FinbWniYgKzJVWcGZTyOWDT3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74578"/>
            <a:ext cx="3626273" cy="2322880"/>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SMARTInkShape-Group55"/>
          <p:cNvGrpSpPr/>
          <p:nvPr/>
        </p:nvGrpSpPr>
        <p:grpSpPr>
          <a:xfrm>
            <a:off x="7611941" y="1052545"/>
            <a:ext cx="847003" cy="1046760"/>
            <a:chOff x="7611941" y="1052545"/>
            <a:chExt cx="847003" cy="1046760"/>
          </a:xfrm>
        </p:grpSpPr>
        <p:sp>
          <p:nvSpPr>
            <p:cNvPr id="14" name="SMARTInkShape-73"/>
            <p:cNvSpPr/>
            <p:nvPr/>
          </p:nvSpPr>
          <p:spPr>
            <a:xfrm>
              <a:off x="7611941" y="1052545"/>
              <a:ext cx="10856" cy="3954"/>
            </a:xfrm>
            <a:custGeom>
              <a:avLst/>
              <a:gdLst/>
              <a:ahLst/>
              <a:cxnLst/>
              <a:rect l="0" t="0" r="0" b="0"/>
              <a:pathLst>
                <a:path w="10856" h="3954">
                  <a:moveTo>
                    <a:pt x="10855" y="0"/>
                  </a:moveTo>
                  <a:lnTo>
                    <a:pt x="0" y="39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SMARTInkShape-74"/>
            <p:cNvSpPr/>
            <p:nvPr/>
          </p:nvSpPr>
          <p:spPr>
            <a:xfrm>
              <a:off x="8455741" y="2071068"/>
              <a:ext cx="3203" cy="28237"/>
            </a:xfrm>
            <a:custGeom>
              <a:avLst/>
              <a:gdLst/>
              <a:ahLst/>
              <a:cxnLst/>
              <a:rect l="0" t="0" r="0" b="0"/>
              <a:pathLst>
                <a:path w="3203" h="28237">
                  <a:moveTo>
                    <a:pt x="0" y="28236"/>
                  </a:moveTo>
                  <a:lnTo>
                    <a:pt x="1932" y="14058"/>
                  </a:lnTo>
                  <a:lnTo>
                    <a:pt x="320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629335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304800" y="2675466"/>
            <a:ext cx="8839200" cy="3450695"/>
          </a:xfrm>
          <a:prstGeom prst="rect">
            <a:avLst/>
          </a:prstGeom>
          <a:noFill/>
          <a:ln>
            <a:noFill/>
          </a:ln>
        </p:spPr>
        <p:txBody>
          <a:bodyPr lIns="91425" tIns="45700" rIns="91425" bIns="45700" anchor="t" anchorCtr="0">
            <a:noAutofit/>
          </a:bodyPr>
          <a:lstStyle/>
          <a:p>
            <a:pPr marL="0" marR="0" lvl="0" indent="0" algn="l" rtl="0">
              <a:spcBef>
                <a:spcPts val="0"/>
              </a:spcBef>
              <a:buClr>
                <a:schemeClr val="accent1"/>
              </a:buClr>
              <a:buSzPct val="25000"/>
              <a:buFont typeface="Galdeano"/>
              <a:buNone/>
            </a:pPr>
            <a:r>
              <a:rPr lang="en-US" sz="2400" b="0" i="0" u="none" strike="noStrike" cap="none" baseline="0" dirty="0">
                <a:solidFill>
                  <a:schemeClr val="dk2"/>
                </a:solidFill>
                <a:latin typeface="Galdeano"/>
                <a:ea typeface="Galdeano"/>
                <a:cs typeface="Galdeano"/>
                <a:sym typeface="Galdeano"/>
              </a:rPr>
              <a:t>The pro hockey player only started out a little better than his peers. That little difference led to opportunity, which makes the difference even bigger. And that edge led to more opportunities, and on and on until he becomes an outlier. But, he didn’t start out as an outlier.</a:t>
            </a:r>
          </a:p>
          <a:p>
            <a:pPr marL="0" marR="0" lvl="0" indent="0" algn="l"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0" marR="0" lvl="0" indent="0" algn="l" rtl="0">
              <a:spcBef>
                <a:spcPts val="480"/>
              </a:spcBef>
              <a:buClr>
                <a:schemeClr val="accent1"/>
              </a:buClr>
              <a:buSzPct val="25000"/>
              <a:buFont typeface="Galdeano"/>
              <a:buNone/>
            </a:pPr>
            <a:r>
              <a:rPr lang="en-US" sz="2400" b="0" i="0" u="none" strike="noStrike" cap="none" baseline="0" dirty="0">
                <a:solidFill>
                  <a:schemeClr val="dk2"/>
                </a:solidFill>
                <a:latin typeface="Galdeano"/>
                <a:ea typeface="Galdeano"/>
                <a:cs typeface="Galdeano"/>
                <a:sym typeface="Galdeano"/>
              </a:rPr>
              <a:t>This is what sociologists call “</a:t>
            </a:r>
            <a:r>
              <a:rPr lang="en-US" sz="2400" b="1" i="0" u="none" strike="noStrike" cap="none" baseline="0" dirty="0">
                <a:solidFill>
                  <a:schemeClr val="dk2"/>
                </a:solidFill>
                <a:latin typeface="Galdeano"/>
                <a:ea typeface="Galdeano"/>
                <a:cs typeface="Galdeano"/>
                <a:sym typeface="Galdeano"/>
              </a:rPr>
              <a:t>accumulative advantage</a:t>
            </a:r>
            <a:r>
              <a:rPr lang="en-US" sz="2400" b="0" i="0" u="none" strike="noStrike" cap="none" baseline="0" dirty="0">
                <a:solidFill>
                  <a:schemeClr val="dk2"/>
                </a:solidFill>
                <a:latin typeface="Galdeano"/>
                <a:ea typeface="Galdeano"/>
                <a:cs typeface="Galdeano"/>
                <a:sym typeface="Galdeano"/>
              </a:rPr>
              <a:t>.”</a:t>
            </a:r>
          </a:p>
        </p:txBody>
      </p:sp>
      <p:sp>
        <p:nvSpPr>
          <p:cNvPr id="167" name="Shape 167"/>
          <p:cNvSpPr txBox="1">
            <a:spLocks noGrp="1"/>
          </p:cNvSpPr>
          <p:nvPr>
            <p:ph type="title"/>
          </p:nvPr>
        </p:nvSpPr>
        <p:spPr>
          <a:xfrm>
            <a:off x="457200" y="338328"/>
            <a:ext cx="8229600" cy="1947672"/>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Galdeano"/>
              <a:buNone/>
            </a:pPr>
            <a:r>
              <a:rPr lang="en-US" sz="4400" b="0" i="0" u="none" strike="noStrike" cap="none" baseline="0" dirty="0">
                <a:solidFill>
                  <a:srgbClr val="FFFFFF"/>
                </a:solidFill>
                <a:latin typeface="Galdeano"/>
                <a:ea typeface="Galdeano"/>
                <a:cs typeface="Galdeano"/>
                <a:sym typeface="Galdeano"/>
              </a:rPr>
              <a:t>Back to Matthew</a:t>
            </a:r>
            <a:r>
              <a:rPr lang="en-US" sz="4400" b="0" i="0" u="none" strike="noStrike" cap="none" baseline="0" dirty="0" smtClean="0">
                <a:solidFill>
                  <a:srgbClr val="FFFFFF"/>
                </a:solidFill>
                <a:latin typeface="Galdeano"/>
                <a:ea typeface="Galdeano"/>
                <a:cs typeface="Galdeano"/>
                <a:sym typeface="Galdeano"/>
              </a:rPr>
              <a:t>…</a:t>
            </a:r>
            <a:br>
              <a:rPr lang="en-US" sz="4400" b="0" i="0" u="none" strike="noStrike" cap="none" baseline="0" dirty="0" smtClean="0">
                <a:solidFill>
                  <a:srgbClr val="FFFFFF"/>
                </a:solidFill>
                <a:latin typeface="Galdeano"/>
                <a:ea typeface="Galdeano"/>
                <a:cs typeface="Galdeano"/>
                <a:sym typeface="Galdeano"/>
              </a:rPr>
            </a:br>
            <a:r>
              <a:rPr lang="en-US" dirty="0" smtClean="0"/>
              <a:t>(chapter 1 reference)</a:t>
            </a:r>
            <a:endParaRPr lang="en-US" sz="4400" b="0" i="0" u="none" strike="noStrike" cap="none" baseline="0" dirty="0">
              <a:solidFill>
                <a:srgbClr val="FFFFFF"/>
              </a:solidFill>
              <a:latin typeface="Galdeano"/>
              <a:ea typeface="Galdeano"/>
              <a:cs typeface="Galdeano"/>
              <a:sym typeface="Galdeano"/>
            </a:endParaRPr>
          </a:p>
        </p:txBody>
      </p:sp>
      <p:sp>
        <p:nvSpPr>
          <p:cNvPr id="6" name="SMARTInkShape-76"/>
          <p:cNvSpPr/>
          <p:nvPr/>
        </p:nvSpPr>
        <p:spPr>
          <a:xfrm>
            <a:off x="4741828" y="5364955"/>
            <a:ext cx="8767" cy="42866"/>
          </a:xfrm>
          <a:custGeom>
            <a:avLst/>
            <a:gdLst/>
            <a:ahLst/>
            <a:cxnLst/>
            <a:rect l="0" t="0" r="0" b="0"/>
            <a:pathLst>
              <a:path w="8767" h="42866">
                <a:moveTo>
                  <a:pt x="8766" y="0"/>
                </a:moveTo>
                <a:lnTo>
                  <a:pt x="8766" y="9944"/>
                </a:lnTo>
                <a:lnTo>
                  <a:pt x="0" y="4286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2675466"/>
            <a:ext cx="7975598" cy="3450695"/>
          </a:xfrm>
        </p:spPr>
        <p:txBody>
          <a:bodyPr/>
          <a:lstStyle/>
          <a:p>
            <a:pPr marL="152400" indent="0">
              <a:buNone/>
            </a:pPr>
            <a:r>
              <a:rPr lang="en-US" dirty="0" smtClean="0"/>
              <a:t>Groups – Answer the questions on the reading guide for your part. </a:t>
            </a:r>
          </a:p>
          <a:p>
            <a:pPr marL="152400" indent="0">
              <a:buNone/>
            </a:pPr>
            <a:r>
              <a:rPr lang="en-US" b="1" dirty="0" smtClean="0"/>
              <a:t>You will be standing up and TEACHING the class your part. Make sure your information is correct. </a:t>
            </a:r>
          </a:p>
          <a:p>
            <a:endParaRPr lang="en-US" dirty="0"/>
          </a:p>
          <a:p>
            <a:pPr marL="152400" indent="0">
              <a:buNone/>
            </a:pPr>
            <a:r>
              <a:rPr lang="en-US" dirty="0" smtClean="0"/>
              <a:t>Part 6 of the chapter we all read </a:t>
            </a:r>
            <a:r>
              <a:rPr lang="en-US" b="1" dirty="0" smtClean="0"/>
              <a:t>individually.</a:t>
            </a:r>
          </a:p>
          <a:p>
            <a:pPr marL="152400" indent="0">
              <a:buNone/>
            </a:pPr>
            <a:r>
              <a:rPr lang="en-US" dirty="0" smtClean="0"/>
              <a:t>Then you will work to figure out what Gladwell’s point is and how he uses narrative to make that point. </a:t>
            </a:r>
          </a:p>
          <a:p>
            <a:pPr marL="152400" indent="0">
              <a:buNone/>
            </a:pPr>
            <a:r>
              <a:rPr lang="en-US" b="1" dirty="0" smtClean="0"/>
              <a:t>It will be hard, you will work, but it will be worth it. </a:t>
            </a:r>
            <a:endParaRPr lang="en-US" b="1" dirty="0"/>
          </a:p>
        </p:txBody>
      </p:sp>
      <p:sp>
        <p:nvSpPr>
          <p:cNvPr id="3" name="Title 2"/>
          <p:cNvSpPr>
            <a:spLocks noGrp="1"/>
          </p:cNvSpPr>
          <p:nvPr>
            <p:ph type="title"/>
          </p:nvPr>
        </p:nvSpPr>
        <p:spPr>
          <a:xfrm>
            <a:off x="457200" y="338328"/>
            <a:ext cx="8229600" cy="2100072"/>
          </a:xfrm>
        </p:spPr>
        <p:txBody>
          <a:bodyPr/>
          <a:lstStyle/>
          <a:p>
            <a:r>
              <a:rPr lang="en-US" dirty="0" smtClean="0"/>
              <a:t>Reading Chapter 2</a:t>
            </a:r>
            <a:br>
              <a:rPr lang="en-US" dirty="0" smtClean="0"/>
            </a:br>
            <a:r>
              <a:rPr lang="en-US" dirty="0" smtClean="0"/>
              <a:t>Groups – each has an assigned part of the chapter. </a:t>
            </a:r>
            <a:endParaRPr lang="en-US" dirty="0"/>
          </a:p>
        </p:txBody>
      </p:sp>
    </p:spTree>
    <p:extLst>
      <p:ext uri="{BB962C8B-B14F-4D97-AF65-F5344CB8AC3E}">
        <p14:creationId xmlns:p14="http://schemas.microsoft.com/office/powerpoint/2010/main" val="2047744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Read your group’s assigned section of the chapter/</a:t>
            </a:r>
          </a:p>
          <a:p>
            <a:endParaRPr lang="en-US" dirty="0"/>
          </a:p>
          <a:p>
            <a:pPr marL="609600" indent="-457200">
              <a:buFont typeface="+mj-lt"/>
              <a:buAutoNum type="arabicPeriod"/>
            </a:pPr>
            <a:r>
              <a:rPr lang="en-US" dirty="0" smtClean="0"/>
              <a:t>Write a $2.00 summary (20 words or fewer)</a:t>
            </a:r>
          </a:p>
          <a:p>
            <a:pPr marL="609600" indent="-457200">
              <a:buFont typeface="+mj-lt"/>
              <a:buAutoNum type="arabicPeriod"/>
            </a:pPr>
            <a:endParaRPr lang="en-US" dirty="0"/>
          </a:p>
          <a:p>
            <a:pPr marL="609600" indent="-457200">
              <a:buFont typeface="+mj-lt"/>
              <a:buAutoNum type="arabicPeriod"/>
            </a:pPr>
            <a:r>
              <a:rPr lang="en-US" dirty="0" smtClean="0"/>
              <a:t>Explain the main idea</a:t>
            </a:r>
          </a:p>
          <a:p>
            <a:pPr marL="609600" indent="-457200">
              <a:buFont typeface="+mj-lt"/>
              <a:buAutoNum type="arabicPeriod"/>
            </a:pPr>
            <a:r>
              <a:rPr lang="en-US" dirty="0" smtClean="0"/>
              <a:t>Give one example proving the main idea</a:t>
            </a:r>
          </a:p>
          <a:p>
            <a:pPr marL="609600" indent="-457200">
              <a:buFont typeface="+mj-lt"/>
              <a:buAutoNum type="arabicPeriod"/>
            </a:pPr>
            <a:r>
              <a:rPr lang="en-US" dirty="0" smtClean="0"/>
              <a:t>Explain how this one example relates to success, opportunity, and being an outlier. </a:t>
            </a:r>
            <a:endParaRPr lang="en-US" dirty="0"/>
          </a:p>
        </p:txBody>
      </p:sp>
      <p:sp>
        <p:nvSpPr>
          <p:cNvPr id="3" name="Title 2"/>
          <p:cNvSpPr>
            <a:spLocks noGrp="1"/>
          </p:cNvSpPr>
          <p:nvPr>
            <p:ph type="title"/>
          </p:nvPr>
        </p:nvSpPr>
        <p:spPr/>
        <p:txBody>
          <a:bodyPr/>
          <a:lstStyle/>
          <a:p>
            <a:r>
              <a:rPr lang="en-US" dirty="0" smtClean="0"/>
              <a:t>BUT FIRST! </a:t>
            </a:r>
            <a:endParaRPr lang="en-US" dirty="0"/>
          </a:p>
        </p:txBody>
      </p:sp>
    </p:spTree>
    <p:extLst>
      <p:ext uri="{BB962C8B-B14F-4D97-AF65-F5344CB8AC3E}">
        <p14:creationId xmlns:p14="http://schemas.microsoft.com/office/powerpoint/2010/main" val="2729000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609600" indent="-457200">
              <a:buFont typeface="+mj-lt"/>
              <a:buAutoNum type="arabicPeriod"/>
            </a:pPr>
            <a:r>
              <a:rPr lang="en-US" dirty="0" smtClean="0"/>
              <a:t>Vignette – This graded assignment must be placed in the “GRADED ASSIGNMENT” part of your notebook. Do not lose this assignment. You will be revisiting it during this unit and again at the end of the year.</a:t>
            </a:r>
          </a:p>
          <a:p>
            <a:pPr marL="609600" indent="-457200">
              <a:buFont typeface="+mj-lt"/>
              <a:buAutoNum type="arabicPeriod"/>
            </a:pPr>
            <a:r>
              <a:rPr lang="en-US" dirty="0" smtClean="0"/>
              <a:t>Letter to the absent kid – Graded assignment</a:t>
            </a:r>
          </a:p>
          <a:p>
            <a:pPr marL="609600" indent="-457200">
              <a:buFont typeface="+mj-lt"/>
              <a:buAutoNum type="arabicPeriod"/>
            </a:pPr>
            <a:r>
              <a:rPr lang="en-US" dirty="0" smtClean="0"/>
              <a:t>Returned bellringer/summarizer on theme – in the Bellringer/exit ticket part of your notebook. </a:t>
            </a:r>
            <a:endParaRPr lang="en-US" dirty="0"/>
          </a:p>
        </p:txBody>
      </p:sp>
      <p:sp>
        <p:nvSpPr>
          <p:cNvPr id="3" name="Title 2"/>
          <p:cNvSpPr>
            <a:spLocks noGrp="1"/>
          </p:cNvSpPr>
          <p:nvPr>
            <p:ph type="title"/>
          </p:nvPr>
        </p:nvSpPr>
        <p:spPr>
          <a:xfrm>
            <a:off x="381000" y="1066800"/>
            <a:ext cx="8229600" cy="1252727"/>
          </a:xfrm>
        </p:spPr>
        <p:txBody>
          <a:bodyPr/>
          <a:lstStyle/>
          <a:p>
            <a:r>
              <a:rPr lang="en-US" sz="3500" b="1" u="sng" dirty="0" smtClean="0">
                <a:solidFill>
                  <a:schemeClr val="tx1"/>
                </a:solidFill>
              </a:rPr>
              <a:t>To be placed in your notebook</a:t>
            </a:r>
            <a:r>
              <a:rPr lang="en-US" sz="3500" dirty="0" smtClean="0"/>
              <a:t/>
            </a:r>
            <a:br>
              <a:rPr lang="en-US" sz="3500" dirty="0" smtClean="0"/>
            </a:br>
            <a:r>
              <a:rPr lang="en-US" sz="2500" dirty="0" smtClean="0"/>
              <a:t>(Don’t be that kid who says “we’re supposed to have a notebook with dividers?” It’s in your course description.)</a:t>
            </a:r>
            <a:endParaRPr lang="en-US" sz="2500" dirty="0"/>
          </a:p>
        </p:txBody>
      </p:sp>
    </p:spTree>
    <p:extLst>
      <p:ext uri="{BB962C8B-B14F-4D97-AF65-F5344CB8AC3E}">
        <p14:creationId xmlns:p14="http://schemas.microsoft.com/office/powerpoint/2010/main" val="27027397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667000"/>
            <a:ext cx="8229600" cy="4114800"/>
          </a:xfrm>
        </p:spPr>
        <p:txBody>
          <a:bodyPr>
            <a:normAutofit lnSpcReduction="10000"/>
          </a:bodyPr>
          <a:lstStyle/>
          <a:p>
            <a:r>
              <a:rPr lang="en-US" sz="1800" b="1" dirty="0" smtClean="0"/>
              <a:t>Narration</a:t>
            </a:r>
            <a:r>
              <a:rPr lang="en-US" sz="1800" dirty="0" smtClean="0"/>
              <a:t> - </a:t>
            </a:r>
            <a:r>
              <a:rPr lang="en-US" sz="1800" dirty="0"/>
              <a:t>one might think of it as telling a </a:t>
            </a:r>
            <a:r>
              <a:rPr lang="en-US" sz="1800" dirty="0" smtClean="0"/>
              <a:t>story</a:t>
            </a:r>
          </a:p>
          <a:p>
            <a:endParaRPr lang="en-US" sz="1800" dirty="0" smtClean="0"/>
          </a:p>
          <a:p>
            <a:r>
              <a:rPr lang="en-US" sz="1800" b="1" dirty="0" smtClean="0"/>
              <a:t>Description</a:t>
            </a:r>
            <a:r>
              <a:rPr lang="en-US" sz="1800" dirty="0" smtClean="0"/>
              <a:t> - </a:t>
            </a:r>
            <a:r>
              <a:rPr lang="en-US" sz="1800" dirty="0"/>
              <a:t>to describe something—object, person, place, experience, emotion, situation, etc. </a:t>
            </a:r>
            <a:r>
              <a:rPr lang="en-US" sz="1800" dirty="0" smtClean="0"/>
              <a:t>(</a:t>
            </a:r>
            <a:r>
              <a:rPr lang="en-US" sz="1800" dirty="0"/>
              <a:t>the goal </a:t>
            </a:r>
            <a:r>
              <a:rPr lang="en-US" sz="1800" dirty="0" smtClean="0"/>
              <a:t>is </a:t>
            </a:r>
            <a:r>
              <a:rPr lang="en-US" sz="1800" dirty="0"/>
              <a:t>to paint an image that is vivid and moving in the mind of the reader).</a:t>
            </a:r>
            <a:endParaRPr lang="en-US" sz="1800" dirty="0" smtClean="0"/>
          </a:p>
          <a:p>
            <a:endParaRPr lang="en-US" sz="1800" dirty="0" smtClean="0"/>
          </a:p>
          <a:p>
            <a:r>
              <a:rPr lang="en-US" sz="1800" b="1" dirty="0" smtClean="0"/>
              <a:t>Exposition</a:t>
            </a:r>
            <a:r>
              <a:rPr lang="en-US" sz="1800" dirty="0" smtClean="0"/>
              <a:t> - </a:t>
            </a:r>
            <a:r>
              <a:rPr lang="en-US" sz="1800" dirty="0"/>
              <a:t> to investigate an idea, evaluate evidence, expound on the idea, and set forth an argument concerning that idea in a clear and concise manner. </a:t>
            </a:r>
            <a:r>
              <a:rPr lang="en-US" sz="1800" dirty="0" smtClean="0"/>
              <a:t>(This </a:t>
            </a:r>
            <a:r>
              <a:rPr lang="en-US" sz="1800" dirty="0"/>
              <a:t>can be accomplished through comparison and contrast, definition, example, the analysis of cause and effect, etc</a:t>
            </a:r>
            <a:r>
              <a:rPr lang="en-US" sz="1800" dirty="0" smtClean="0"/>
              <a:t>.)</a:t>
            </a:r>
          </a:p>
          <a:p>
            <a:endParaRPr lang="en-US" sz="1800" dirty="0" smtClean="0"/>
          </a:p>
          <a:p>
            <a:r>
              <a:rPr lang="en-US" sz="1800" b="1" dirty="0" smtClean="0"/>
              <a:t>Argumentation</a:t>
            </a:r>
            <a:r>
              <a:rPr lang="en-US" sz="1800" dirty="0" smtClean="0"/>
              <a:t> - to </a:t>
            </a:r>
            <a:r>
              <a:rPr lang="en-US" sz="1800" dirty="0"/>
              <a:t>investigate a topic; collect, generate, and evaluate evidence; and establish a position on the topic in a concise manner</a:t>
            </a:r>
            <a:r>
              <a:rPr lang="en-US" sz="1800" dirty="0" smtClean="0"/>
              <a:t>. This writing is similar to “exposition,” but requires more extensive research.</a:t>
            </a:r>
          </a:p>
        </p:txBody>
      </p:sp>
      <p:sp>
        <p:nvSpPr>
          <p:cNvPr id="3" name="Title 2"/>
          <p:cNvSpPr>
            <a:spLocks noGrp="1"/>
          </p:cNvSpPr>
          <p:nvPr>
            <p:ph type="title"/>
          </p:nvPr>
        </p:nvSpPr>
        <p:spPr/>
        <p:txBody>
          <a:bodyPr/>
          <a:lstStyle/>
          <a:p>
            <a:r>
              <a:rPr lang="en-US" dirty="0" smtClean="0"/>
              <a:t>Modes of Discourse: Nonfiction!</a:t>
            </a:r>
            <a:endParaRPr lang="en-US" dirty="0"/>
          </a:p>
        </p:txBody>
      </p:sp>
    </p:spTree>
    <p:extLst>
      <p:ext uri="{BB962C8B-B14F-4D97-AF65-F5344CB8AC3E}">
        <p14:creationId xmlns:p14="http://schemas.microsoft.com/office/powerpoint/2010/main" val="4218212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438400"/>
            <a:ext cx="8458200" cy="3886200"/>
          </a:xfrm>
        </p:spPr>
        <p:txBody>
          <a:bodyPr/>
          <a:lstStyle/>
          <a:p>
            <a:pPr marL="152400" indent="0">
              <a:buNone/>
            </a:pPr>
            <a:r>
              <a:rPr lang="en-US" sz="5000" dirty="0" smtClean="0"/>
              <a:t>+ </a:t>
            </a:r>
            <a:r>
              <a:rPr lang="en-US" dirty="0"/>
              <a:t>M</a:t>
            </a:r>
            <a:r>
              <a:rPr lang="en-US" dirty="0" smtClean="0"/>
              <a:t>any interesting stories. Most followed the ARMS method of revision. </a:t>
            </a:r>
          </a:p>
          <a:p>
            <a:pPr marL="152400" indent="0">
              <a:buNone/>
            </a:pPr>
            <a:r>
              <a:rPr lang="en-US" sz="5000" dirty="0" smtClean="0"/>
              <a:t>- </a:t>
            </a:r>
            <a:r>
              <a:rPr lang="en-US" dirty="0" smtClean="0"/>
              <a:t>Not everyone focused on telling a story or using imagery. Not everyone proofread the final copy for spelling or grammar. If you stink at that, get other people’s eyes on your revision before rewriting it.</a:t>
            </a:r>
          </a:p>
          <a:p>
            <a:pPr marL="152400" indent="0">
              <a:buNone/>
            </a:pPr>
            <a:r>
              <a:rPr lang="en-US" sz="5000" dirty="0" smtClean="0"/>
              <a:t>?</a:t>
            </a:r>
            <a:r>
              <a:rPr lang="en-US" dirty="0" smtClean="0"/>
              <a:t> Some students still haven’t submitted this assignment. What are you waiting for? </a:t>
            </a:r>
            <a:endParaRPr lang="en-US" dirty="0"/>
          </a:p>
        </p:txBody>
      </p:sp>
      <p:sp>
        <p:nvSpPr>
          <p:cNvPr id="3" name="Title 2"/>
          <p:cNvSpPr>
            <a:spLocks noGrp="1"/>
          </p:cNvSpPr>
          <p:nvPr>
            <p:ph type="title"/>
          </p:nvPr>
        </p:nvSpPr>
        <p:spPr/>
        <p:txBody>
          <a:bodyPr/>
          <a:lstStyle/>
          <a:p>
            <a:r>
              <a:rPr lang="en-US" dirty="0" smtClean="0"/>
              <a:t>Vignettes – out of 50 points</a:t>
            </a:r>
            <a:endParaRPr lang="en-US" dirty="0"/>
          </a:p>
        </p:txBody>
      </p:sp>
    </p:spTree>
    <p:extLst>
      <p:ext uri="{BB962C8B-B14F-4D97-AF65-F5344CB8AC3E}">
        <p14:creationId xmlns:p14="http://schemas.microsoft.com/office/powerpoint/2010/main" val="128317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152400" indent="0">
              <a:buNone/>
            </a:pPr>
            <a:r>
              <a:rPr lang="en-US" sz="5000" dirty="0" smtClean="0"/>
              <a:t>+ </a:t>
            </a:r>
            <a:r>
              <a:rPr lang="en-US" dirty="0"/>
              <a:t>M</a:t>
            </a:r>
            <a:r>
              <a:rPr lang="en-US" dirty="0" smtClean="0"/>
              <a:t>any got the idea that Kipling is stating that in order to become a man (adult) you must find a balance between all the forces in life, both positive and negative. Neither side should overwhelm you.</a:t>
            </a:r>
          </a:p>
          <a:p>
            <a:pPr marL="152400" indent="0">
              <a:buNone/>
            </a:pPr>
            <a:r>
              <a:rPr lang="en-US" sz="5000" dirty="0" smtClean="0"/>
              <a:t>- </a:t>
            </a:r>
            <a:r>
              <a:rPr lang="en-US" dirty="0" smtClean="0"/>
              <a:t>Many did not use specific examples. Those who did use specific examples did not connect those examples to their specifically stated theme. You have to explain each example. </a:t>
            </a:r>
          </a:p>
        </p:txBody>
      </p:sp>
      <p:sp>
        <p:nvSpPr>
          <p:cNvPr id="3" name="Title 2"/>
          <p:cNvSpPr>
            <a:spLocks noGrp="1"/>
          </p:cNvSpPr>
          <p:nvPr>
            <p:ph type="title"/>
          </p:nvPr>
        </p:nvSpPr>
        <p:spPr/>
        <p:txBody>
          <a:bodyPr/>
          <a:lstStyle/>
          <a:p>
            <a:r>
              <a:rPr lang="en-US" dirty="0" smtClean="0"/>
              <a:t>Letter to absent kid (theme and explanation of theme) (10 points</a:t>
            </a:r>
            <a:endParaRPr lang="en-US" dirty="0"/>
          </a:p>
        </p:txBody>
      </p:sp>
    </p:spTree>
    <p:extLst>
      <p:ext uri="{BB962C8B-B14F-4D97-AF65-F5344CB8AC3E}">
        <p14:creationId xmlns:p14="http://schemas.microsoft.com/office/powerpoint/2010/main" val="1735657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675466"/>
            <a:ext cx="8305800" cy="3450695"/>
          </a:xfrm>
        </p:spPr>
        <p:txBody>
          <a:bodyPr/>
          <a:lstStyle/>
          <a:p>
            <a:r>
              <a:rPr lang="en-US" dirty="0" smtClean="0"/>
              <a:t>So, using the theme on the previous slide, we could use Kipling’s personification of Disaster and Triumph as imposters to support it.</a:t>
            </a:r>
          </a:p>
          <a:p>
            <a:endParaRPr lang="en-US" dirty="0"/>
          </a:p>
          <a:p>
            <a:r>
              <a:rPr lang="en-US" dirty="0" smtClean="0"/>
              <a:t>We could write “Kipling personifies “Triumph and Disaster” as “imposters” which demonstrates that the balance must be struck by our treatment of both. Neither occurrence should be valued beyond their appearance as neither is substantial and should not have the power to pull us.” </a:t>
            </a:r>
            <a:endParaRPr lang="en-US" dirty="0"/>
          </a:p>
        </p:txBody>
      </p:sp>
      <p:sp>
        <p:nvSpPr>
          <p:cNvPr id="3" name="Title 2"/>
          <p:cNvSpPr>
            <a:spLocks noGrp="1"/>
          </p:cNvSpPr>
          <p:nvPr>
            <p:ph type="title"/>
          </p:nvPr>
        </p:nvSpPr>
        <p:spPr/>
        <p:txBody>
          <a:bodyPr/>
          <a:lstStyle/>
          <a:p>
            <a:r>
              <a:rPr lang="en-US" dirty="0" smtClean="0"/>
              <a:t>Explaining examples</a:t>
            </a:r>
            <a:endParaRPr lang="en-US" dirty="0"/>
          </a:p>
        </p:txBody>
      </p:sp>
    </p:spTree>
    <p:extLst>
      <p:ext uri="{BB962C8B-B14F-4D97-AF65-F5344CB8AC3E}">
        <p14:creationId xmlns:p14="http://schemas.microsoft.com/office/powerpoint/2010/main" val="2576854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2675466"/>
            <a:ext cx="8839200" cy="3450695"/>
          </a:xfrm>
        </p:spPr>
        <p:txBody>
          <a:bodyPr/>
          <a:lstStyle/>
          <a:p>
            <a:r>
              <a:rPr lang="en-US" dirty="0" smtClean="0"/>
              <a:t>You were asked to write “</a:t>
            </a:r>
            <a:r>
              <a:rPr lang="en" b="1" dirty="0" smtClean="0">
                <a:solidFill>
                  <a:srgbClr val="000000"/>
                </a:solidFill>
              </a:rPr>
              <a:t>The </a:t>
            </a:r>
            <a:r>
              <a:rPr lang="en" b="1" dirty="0">
                <a:solidFill>
                  <a:srgbClr val="000000"/>
                </a:solidFill>
              </a:rPr>
              <a:t>most important thing about using patterns with literary devices (such as repetition, imagery, personification, tone or rhymes) to develop a theme is</a:t>
            </a:r>
            <a:r>
              <a:rPr lang="en" b="1" dirty="0" smtClean="0">
                <a:solidFill>
                  <a:srgbClr val="000000"/>
                </a:solidFill>
              </a:rPr>
              <a:t>…..”</a:t>
            </a:r>
          </a:p>
          <a:p>
            <a:r>
              <a:rPr lang="en" b="1" dirty="0" smtClean="0">
                <a:solidFill>
                  <a:srgbClr val="000000"/>
                </a:solidFill>
              </a:rPr>
              <a:t>Some of you didn’t write the opening statement.  What were you thinking?</a:t>
            </a:r>
          </a:p>
          <a:p>
            <a:endParaRPr lang="en" b="1" dirty="0">
              <a:solidFill>
                <a:srgbClr val="000000"/>
              </a:solidFill>
            </a:endParaRPr>
          </a:p>
          <a:p>
            <a:r>
              <a:rPr lang="en" b="1" dirty="0" smtClean="0">
                <a:solidFill>
                  <a:srgbClr val="000000"/>
                </a:solidFill>
              </a:rPr>
              <a:t>Remember – all elements of the poem must work together to build the theme. It is important to examine all elements in order to determine the theme. </a:t>
            </a:r>
            <a:endParaRPr lang="en" b="1" dirty="0">
              <a:solidFill>
                <a:srgbClr val="000000"/>
              </a:solidFill>
            </a:endParaRPr>
          </a:p>
          <a:p>
            <a:endParaRPr lang="en-US" dirty="0"/>
          </a:p>
        </p:txBody>
      </p:sp>
      <p:sp>
        <p:nvSpPr>
          <p:cNvPr id="3" name="Title 2"/>
          <p:cNvSpPr>
            <a:spLocks noGrp="1"/>
          </p:cNvSpPr>
          <p:nvPr>
            <p:ph type="title"/>
          </p:nvPr>
        </p:nvSpPr>
        <p:spPr/>
        <p:txBody>
          <a:bodyPr/>
          <a:lstStyle/>
          <a:p>
            <a:r>
              <a:rPr lang="en-US" dirty="0" smtClean="0"/>
              <a:t>Summarizer (check)</a:t>
            </a:r>
            <a:endParaRPr lang="en-US" dirty="0"/>
          </a:p>
        </p:txBody>
      </p:sp>
    </p:spTree>
    <p:extLst>
      <p:ext uri="{BB962C8B-B14F-4D97-AF65-F5344CB8AC3E}">
        <p14:creationId xmlns:p14="http://schemas.microsoft.com/office/powerpoint/2010/main" val="1884869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How does using narratives in nonfiction function in developing main idea? </a:t>
            </a:r>
          </a:p>
          <a:p>
            <a:pPr lvl="1"/>
            <a:r>
              <a:rPr lang="en-US" dirty="0"/>
              <a:t>Think about WHAT the main idea is.</a:t>
            </a:r>
          </a:p>
          <a:p>
            <a:pPr lvl="1"/>
            <a:r>
              <a:rPr lang="en-US" dirty="0"/>
              <a:t>Think about WHO is the audience.</a:t>
            </a:r>
          </a:p>
          <a:p>
            <a:pPr lvl="1"/>
            <a:r>
              <a:rPr lang="en-US" dirty="0" smtClean="0"/>
              <a:t>Think about WHY use narratives.</a:t>
            </a:r>
          </a:p>
        </p:txBody>
      </p:sp>
      <p:sp>
        <p:nvSpPr>
          <p:cNvPr id="3" name="Title 2"/>
          <p:cNvSpPr>
            <a:spLocks noGrp="1"/>
          </p:cNvSpPr>
          <p:nvPr>
            <p:ph type="title"/>
          </p:nvPr>
        </p:nvSpPr>
        <p:spPr>
          <a:xfrm>
            <a:off x="457200" y="838200"/>
            <a:ext cx="8229600" cy="1252727"/>
          </a:xfrm>
        </p:spPr>
        <p:txBody>
          <a:bodyPr/>
          <a:lstStyle/>
          <a:p>
            <a:r>
              <a:rPr lang="en-US" sz="3500" dirty="0" smtClean="0"/>
              <a:t>LEQ 2!</a:t>
            </a:r>
            <a:br>
              <a:rPr lang="en-US" sz="3500" dirty="0" smtClean="0"/>
            </a:br>
            <a:r>
              <a:rPr lang="en-US" sz="3500" dirty="0" smtClean="0"/>
              <a:t>Again – we’re looking at how the parts work together to create the whole. </a:t>
            </a:r>
            <a:endParaRPr lang="en-US" sz="3500" dirty="0"/>
          </a:p>
        </p:txBody>
      </p:sp>
      <p:sp>
        <p:nvSpPr>
          <p:cNvPr id="34" name="SMARTInkShape-37"/>
          <p:cNvSpPr/>
          <p:nvPr/>
        </p:nvSpPr>
        <p:spPr>
          <a:xfrm>
            <a:off x="5704631" y="4748274"/>
            <a:ext cx="24658" cy="9465"/>
          </a:xfrm>
          <a:custGeom>
            <a:avLst/>
            <a:gdLst/>
            <a:ahLst/>
            <a:cxnLst/>
            <a:rect l="0" t="0" r="0" b="0"/>
            <a:pathLst>
              <a:path w="24658" h="9465">
                <a:moveTo>
                  <a:pt x="0" y="0"/>
                </a:moveTo>
                <a:lnTo>
                  <a:pt x="8356" y="3121"/>
                </a:lnTo>
                <a:lnTo>
                  <a:pt x="24657" y="94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38"/>
          <p:cNvSpPr/>
          <p:nvPr/>
        </p:nvSpPr>
        <p:spPr>
          <a:xfrm>
            <a:off x="4579144" y="5457825"/>
            <a:ext cx="16154" cy="2830"/>
          </a:xfrm>
          <a:custGeom>
            <a:avLst/>
            <a:gdLst/>
            <a:ahLst/>
            <a:cxnLst/>
            <a:rect l="0" t="0" r="0" b="0"/>
            <a:pathLst>
              <a:path w="16154" h="2830">
                <a:moveTo>
                  <a:pt x="0" y="0"/>
                </a:moveTo>
                <a:lnTo>
                  <a:pt x="3792" y="0"/>
                </a:lnTo>
                <a:lnTo>
                  <a:pt x="16153" y="28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1" name="SMARTInkShape-Group33"/>
          <p:cNvGrpSpPr/>
          <p:nvPr/>
        </p:nvGrpSpPr>
        <p:grpSpPr>
          <a:xfrm>
            <a:off x="6973774" y="4122410"/>
            <a:ext cx="1277258" cy="1033233"/>
            <a:chOff x="6973774" y="4122410"/>
            <a:chExt cx="1277258" cy="1033233"/>
          </a:xfrm>
        </p:grpSpPr>
        <p:sp>
          <p:nvSpPr>
            <p:cNvPr id="36" name="SMARTInkShape-39"/>
            <p:cNvSpPr/>
            <p:nvPr/>
          </p:nvSpPr>
          <p:spPr>
            <a:xfrm>
              <a:off x="6973774" y="4577901"/>
              <a:ext cx="196901" cy="577742"/>
            </a:xfrm>
            <a:custGeom>
              <a:avLst/>
              <a:gdLst/>
              <a:ahLst/>
              <a:cxnLst/>
              <a:rect l="0" t="0" r="0" b="0"/>
              <a:pathLst>
                <a:path w="196901" h="577742">
                  <a:moveTo>
                    <a:pt x="34245" y="172693"/>
                  </a:moveTo>
                  <a:lnTo>
                    <a:pt x="34245" y="205598"/>
                  </a:lnTo>
                  <a:lnTo>
                    <a:pt x="34245" y="240429"/>
                  </a:lnTo>
                  <a:lnTo>
                    <a:pt x="34245" y="275842"/>
                  </a:lnTo>
                  <a:lnTo>
                    <a:pt x="34245" y="302674"/>
                  </a:lnTo>
                  <a:lnTo>
                    <a:pt x="34245" y="330475"/>
                  </a:lnTo>
                  <a:lnTo>
                    <a:pt x="34245" y="358706"/>
                  </a:lnTo>
                  <a:lnTo>
                    <a:pt x="33451" y="387921"/>
                  </a:lnTo>
                  <a:lnTo>
                    <a:pt x="30452" y="419427"/>
                  </a:lnTo>
                  <a:lnTo>
                    <a:pt x="28590" y="447717"/>
                  </a:lnTo>
                  <a:lnTo>
                    <a:pt x="26969" y="474313"/>
                  </a:lnTo>
                  <a:lnTo>
                    <a:pt x="23603" y="502009"/>
                  </a:lnTo>
                  <a:lnTo>
                    <a:pt x="21038" y="536791"/>
                  </a:lnTo>
                  <a:lnTo>
                    <a:pt x="14445" y="569027"/>
                  </a:lnTo>
                  <a:lnTo>
                    <a:pt x="13136" y="577741"/>
                  </a:lnTo>
                  <a:lnTo>
                    <a:pt x="12234" y="576869"/>
                  </a:lnTo>
                  <a:lnTo>
                    <a:pt x="9117" y="571666"/>
                  </a:lnTo>
                  <a:lnTo>
                    <a:pt x="6350" y="543190"/>
                  </a:lnTo>
                  <a:lnTo>
                    <a:pt x="5078" y="510717"/>
                  </a:lnTo>
                  <a:lnTo>
                    <a:pt x="1967" y="484850"/>
                  </a:lnTo>
                  <a:lnTo>
                    <a:pt x="55" y="455363"/>
                  </a:lnTo>
                  <a:lnTo>
                    <a:pt x="0" y="422943"/>
                  </a:lnTo>
                  <a:lnTo>
                    <a:pt x="2620" y="387367"/>
                  </a:lnTo>
                  <a:lnTo>
                    <a:pt x="4430" y="368990"/>
                  </a:lnTo>
                  <a:lnTo>
                    <a:pt x="6431" y="350389"/>
                  </a:lnTo>
                  <a:lnTo>
                    <a:pt x="8559" y="331638"/>
                  </a:lnTo>
                  <a:lnTo>
                    <a:pt x="10770" y="312788"/>
                  </a:lnTo>
                  <a:lnTo>
                    <a:pt x="13039" y="293871"/>
                  </a:lnTo>
                  <a:lnTo>
                    <a:pt x="15345" y="274909"/>
                  </a:lnTo>
                  <a:lnTo>
                    <a:pt x="18471" y="255918"/>
                  </a:lnTo>
                  <a:lnTo>
                    <a:pt x="22141" y="236908"/>
                  </a:lnTo>
                  <a:lnTo>
                    <a:pt x="26175" y="217884"/>
                  </a:lnTo>
                  <a:lnTo>
                    <a:pt x="34892" y="184047"/>
                  </a:lnTo>
                  <a:lnTo>
                    <a:pt x="44057" y="153133"/>
                  </a:lnTo>
                  <a:lnTo>
                    <a:pt x="53423" y="123518"/>
                  </a:lnTo>
                  <a:lnTo>
                    <a:pt x="64993" y="96598"/>
                  </a:lnTo>
                  <a:lnTo>
                    <a:pt x="84895" y="61246"/>
                  </a:lnTo>
                  <a:lnTo>
                    <a:pt x="105873" y="34897"/>
                  </a:lnTo>
                  <a:lnTo>
                    <a:pt x="136516" y="7468"/>
                  </a:lnTo>
                  <a:lnTo>
                    <a:pt x="149549" y="570"/>
                  </a:lnTo>
                  <a:lnTo>
                    <a:pt x="156357" y="0"/>
                  </a:lnTo>
                  <a:lnTo>
                    <a:pt x="170274" y="3601"/>
                  </a:lnTo>
                  <a:lnTo>
                    <a:pt x="180162" y="10493"/>
                  </a:lnTo>
                  <a:lnTo>
                    <a:pt x="192978" y="27852"/>
                  </a:lnTo>
                  <a:lnTo>
                    <a:pt x="196900" y="49432"/>
                  </a:lnTo>
                  <a:lnTo>
                    <a:pt x="194270" y="75934"/>
                  </a:lnTo>
                  <a:lnTo>
                    <a:pt x="184670" y="103895"/>
                  </a:lnTo>
                  <a:lnTo>
                    <a:pt x="171773" y="132288"/>
                  </a:lnTo>
                  <a:lnTo>
                    <a:pt x="154104" y="160809"/>
                  </a:lnTo>
                  <a:lnTo>
                    <a:pt x="137580" y="189368"/>
                  </a:lnTo>
                  <a:lnTo>
                    <a:pt x="112950" y="221446"/>
                  </a:lnTo>
                  <a:lnTo>
                    <a:pt x="98539" y="24413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40"/>
            <p:cNvSpPr/>
            <p:nvPr/>
          </p:nvSpPr>
          <p:spPr>
            <a:xfrm>
              <a:off x="7223068" y="4557713"/>
              <a:ext cx="105967" cy="155298"/>
            </a:xfrm>
            <a:custGeom>
              <a:avLst/>
              <a:gdLst/>
              <a:ahLst/>
              <a:cxnLst/>
              <a:rect l="0" t="0" r="0" b="0"/>
              <a:pathLst>
                <a:path w="105967" h="155298">
                  <a:moveTo>
                    <a:pt x="20695" y="35718"/>
                  </a:moveTo>
                  <a:lnTo>
                    <a:pt x="14991" y="42215"/>
                  </a:lnTo>
                  <a:lnTo>
                    <a:pt x="10752" y="49453"/>
                  </a:lnTo>
                  <a:lnTo>
                    <a:pt x="4862" y="79449"/>
                  </a:lnTo>
                  <a:lnTo>
                    <a:pt x="0" y="113620"/>
                  </a:lnTo>
                  <a:lnTo>
                    <a:pt x="276" y="130061"/>
                  </a:lnTo>
                  <a:lnTo>
                    <a:pt x="5032" y="144193"/>
                  </a:lnTo>
                  <a:lnTo>
                    <a:pt x="9236" y="150869"/>
                  </a:lnTo>
                  <a:lnTo>
                    <a:pt x="12261" y="152967"/>
                  </a:lnTo>
                  <a:lnTo>
                    <a:pt x="19857" y="155297"/>
                  </a:lnTo>
                  <a:lnTo>
                    <a:pt x="23311" y="155125"/>
                  </a:lnTo>
                  <a:lnTo>
                    <a:pt x="44665" y="147055"/>
                  </a:lnTo>
                  <a:lnTo>
                    <a:pt x="53309" y="140499"/>
                  </a:lnTo>
                  <a:lnTo>
                    <a:pt x="78199" y="108437"/>
                  </a:lnTo>
                  <a:lnTo>
                    <a:pt x="86733" y="97406"/>
                  </a:lnTo>
                  <a:lnTo>
                    <a:pt x="101259" y="63950"/>
                  </a:lnTo>
                  <a:lnTo>
                    <a:pt x="105966" y="31344"/>
                  </a:lnTo>
                  <a:lnTo>
                    <a:pt x="102493" y="16783"/>
                  </a:lnTo>
                  <a:lnTo>
                    <a:pt x="96436" y="6207"/>
                  </a:lnTo>
                  <a:lnTo>
                    <a:pt x="93414" y="4138"/>
                  </a:lnTo>
                  <a:lnTo>
                    <a:pt x="81576" y="1226"/>
                  </a:lnTo>
                  <a:lnTo>
                    <a:pt x="6355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41"/>
            <p:cNvSpPr/>
            <p:nvPr/>
          </p:nvSpPr>
          <p:spPr>
            <a:xfrm>
              <a:off x="7368292" y="4557713"/>
              <a:ext cx="25490" cy="121444"/>
            </a:xfrm>
            <a:custGeom>
              <a:avLst/>
              <a:gdLst/>
              <a:ahLst/>
              <a:cxnLst/>
              <a:rect l="0" t="0" r="0" b="0"/>
              <a:pathLst>
                <a:path w="25490" h="121444">
                  <a:moveTo>
                    <a:pt x="11202" y="0"/>
                  </a:moveTo>
                  <a:lnTo>
                    <a:pt x="5547" y="13425"/>
                  </a:lnTo>
                  <a:lnTo>
                    <a:pt x="2072" y="44041"/>
                  </a:lnTo>
                  <a:lnTo>
                    <a:pt x="0" y="57673"/>
                  </a:lnTo>
                  <a:lnTo>
                    <a:pt x="3367" y="89145"/>
                  </a:lnTo>
                  <a:lnTo>
                    <a:pt x="5868" y="97299"/>
                  </a:lnTo>
                  <a:lnTo>
                    <a:pt x="16203" y="115677"/>
                  </a:lnTo>
                  <a:lnTo>
                    <a:pt x="25489" y="1214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42"/>
            <p:cNvSpPr/>
            <p:nvPr/>
          </p:nvSpPr>
          <p:spPr>
            <a:xfrm>
              <a:off x="7472457" y="4509401"/>
              <a:ext cx="135638" cy="179783"/>
            </a:xfrm>
            <a:custGeom>
              <a:avLst/>
              <a:gdLst/>
              <a:ahLst/>
              <a:cxnLst/>
              <a:rect l="0" t="0" r="0" b="0"/>
              <a:pathLst>
                <a:path w="135638" h="179783">
                  <a:moveTo>
                    <a:pt x="7049" y="105462"/>
                  </a:moveTo>
                  <a:lnTo>
                    <a:pt x="10842" y="105462"/>
                  </a:lnTo>
                  <a:lnTo>
                    <a:pt x="11959" y="107049"/>
                  </a:lnTo>
                  <a:lnTo>
                    <a:pt x="13200" y="113046"/>
                  </a:lnTo>
                  <a:lnTo>
                    <a:pt x="7955" y="145197"/>
                  </a:lnTo>
                  <a:lnTo>
                    <a:pt x="117" y="179782"/>
                  </a:lnTo>
                  <a:lnTo>
                    <a:pt x="47" y="179615"/>
                  </a:lnTo>
                  <a:lnTo>
                    <a:pt x="0" y="178710"/>
                  </a:lnTo>
                  <a:lnTo>
                    <a:pt x="14382" y="144838"/>
                  </a:lnTo>
                  <a:lnTo>
                    <a:pt x="27548" y="109535"/>
                  </a:lnTo>
                  <a:lnTo>
                    <a:pt x="37023" y="81445"/>
                  </a:lnTo>
                  <a:lnTo>
                    <a:pt x="48651" y="53014"/>
                  </a:lnTo>
                  <a:lnTo>
                    <a:pt x="66801" y="22253"/>
                  </a:lnTo>
                  <a:lnTo>
                    <a:pt x="89471" y="2119"/>
                  </a:lnTo>
                  <a:lnTo>
                    <a:pt x="94746" y="0"/>
                  </a:lnTo>
                  <a:lnTo>
                    <a:pt x="97264" y="229"/>
                  </a:lnTo>
                  <a:lnTo>
                    <a:pt x="102178" y="2600"/>
                  </a:lnTo>
                  <a:lnTo>
                    <a:pt x="109407" y="8397"/>
                  </a:lnTo>
                  <a:lnTo>
                    <a:pt x="116576" y="18934"/>
                  </a:lnTo>
                  <a:lnTo>
                    <a:pt x="125316" y="42420"/>
                  </a:lnTo>
                  <a:lnTo>
                    <a:pt x="128075" y="77052"/>
                  </a:lnTo>
                  <a:lnTo>
                    <a:pt x="129204" y="110404"/>
                  </a:lnTo>
                  <a:lnTo>
                    <a:pt x="134633" y="144242"/>
                  </a:lnTo>
                  <a:lnTo>
                    <a:pt x="135637" y="1697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SMARTInkShape-43"/>
            <p:cNvSpPr/>
            <p:nvPr/>
          </p:nvSpPr>
          <p:spPr>
            <a:xfrm>
              <a:off x="7672423" y="4257675"/>
              <a:ext cx="49972" cy="340995"/>
            </a:xfrm>
            <a:custGeom>
              <a:avLst/>
              <a:gdLst/>
              <a:ahLst/>
              <a:cxnLst/>
              <a:rect l="0" t="0" r="0" b="0"/>
              <a:pathLst>
                <a:path w="49972" h="340995">
                  <a:moveTo>
                    <a:pt x="28540" y="0"/>
                  </a:moveTo>
                  <a:lnTo>
                    <a:pt x="24747" y="0"/>
                  </a:lnTo>
                  <a:lnTo>
                    <a:pt x="23630" y="1588"/>
                  </a:lnTo>
                  <a:lnTo>
                    <a:pt x="13756" y="33180"/>
                  </a:lnTo>
                  <a:lnTo>
                    <a:pt x="6961" y="60631"/>
                  </a:lnTo>
                  <a:lnTo>
                    <a:pt x="2037" y="93900"/>
                  </a:lnTo>
                  <a:lnTo>
                    <a:pt x="886" y="117933"/>
                  </a:lnTo>
                  <a:lnTo>
                    <a:pt x="374" y="144490"/>
                  </a:lnTo>
                  <a:lnTo>
                    <a:pt x="147" y="172168"/>
                  </a:lnTo>
                  <a:lnTo>
                    <a:pt x="45" y="199550"/>
                  </a:lnTo>
                  <a:lnTo>
                    <a:pt x="0" y="224949"/>
                  </a:lnTo>
                  <a:lnTo>
                    <a:pt x="3767" y="257769"/>
                  </a:lnTo>
                  <a:lnTo>
                    <a:pt x="9910" y="287602"/>
                  </a:lnTo>
                  <a:lnTo>
                    <a:pt x="21451" y="320145"/>
                  </a:lnTo>
                  <a:lnTo>
                    <a:pt x="30932" y="336465"/>
                  </a:lnTo>
                  <a:lnTo>
                    <a:pt x="35688" y="340040"/>
                  </a:lnTo>
                  <a:lnTo>
                    <a:pt x="38068" y="340994"/>
                  </a:lnTo>
                  <a:lnTo>
                    <a:pt x="40448" y="340835"/>
                  </a:lnTo>
                  <a:lnTo>
                    <a:pt x="49971" y="3357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SMARTInkShape-44"/>
            <p:cNvSpPr/>
            <p:nvPr/>
          </p:nvSpPr>
          <p:spPr>
            <a:xfrm>
              <a:off x="7608094" y="4307681"/>
              <a:ext cx="178595" cy="107158"/>
            </a:xfrm>
            <a:custGeom>
              <a:avLst/>
              <a:gdLst/>
              <a:ahLst/>
              <a:cxnLst/>
              <a:rect l="0" t="0" r="0" b="0"/>
              <a:pathLst>
                <a:path w="178595" h="107158">
                  <a:moveTo>
                    <a:pt x="0" y="107157"/>
                  </a:moveTo>
                  <a:lnTo>
                    <a:pt x="0" y="103364"/>
                  </a:lnTo>
                  <a:lnTo>
                    <a:pt x="2117" y="99386"/>
                  </a:lnTo>
                  <a:lnTo>
                    <a:pt x="9943" y="90364"/>
                  </a:lnTo>
                  <a:lnTo>
                    <a:pt x="44900" y="68108"/>
                  </a:lnTo>
                  <a:lnTo>
                    <a:pt x="77338" y="49819"/>
                  </a:lnTo>
                  <a:lnTo>
                    <a:pt x="101760" y="37780"/>
                  </a:lnTo>
                  <a:lnTo>
                    <a:pt x="134664" y="22809"/>
                  </a:lnTo>
                  <a:lnTo>
                    <a:pt x="167076" y="7639"/>
                  </a:lnTo>
                  <a:lnTo>
                    <a:pt x="1785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SMARTInkShape-45"/>
            <p:cNvSpPr/>
            <p:nvPr/>
          </p:nvSpPr>
          <p:spPr>
            <a:xfrm>
              <a:off x="7329488" y="4343400"/>
              <a:ext cx="50007" cy="7058"/>
            </a:xfrm>
            <a:custGeom>
              <a:avLst/>
              <a:gdLst/>
              <a:ahLst/>
              <a:cxnLst/>
              <a:rect l="0" t="0" r="0" b="0"/>
              <a:pathLst>
                <a:path w="50007" h="7058">
                  <a:moveTo>
                    <a:pt x="50006" y="0"/>
                  </a:moveTo>
                  <a:lnTo>
                    <a:pt x="42422" y="0"/>
                  </a:lnTo>
                  <a:lnTo>
                    <a:pt x="36581" y="2117"/>
                  </a:lnTo>
                  <a:lnTo>
                    <a:pt x="33912" y="3792"/>
                  </a:lnTo>
                  <a:lnTo>
                    <a:pt x="22572" y="6151"/>
                  </a:lnTo>
                  <a:lnTo>
                    <a:pt x="2713" y="7057"/>
                  </a:lnTo>
                  <a:lnTo>
                    <a:pt x="1809" y="6292"/>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 name="SMARTInkShape-46"/>
            <p:cNvSpPr/>
            <p:nvPr/>
          </p:nvSpPr>
          <p:spPr>
            <a:xfrm>
              <a:off x="7873908" y="4336256"/>
              <a:ext cx="118118" cy="174217"/>
            </a:xfrm>
            <a:custGeom>
              <a:avLst/>
              <a:gdLst/>
              <a:ahLst/>
              <a:cxnLst/>
              <a:rect l="0" t="0" r="0" b="0"/>
              <a:pathLst>
                <a:path w="118118" h="174217">
                  <a:moveTo>
                    <a:pt x="41367" y="78582"/>
                  </a:moveTo>
                  <a:lnTo>
                    <a:pt x="35663" y="85078"/>
                  </a:lnTo>
                  <a:lnTo>
                    <a:pt x="17325" y="116396"/>
                  </a:lnTo>
                  <a:lnTo>
                    <a:pt x="6073" y="146670"/>
                  </a:lnTo>
                  <a:lnTo>
                    <a:pt x="0" y="164615"/>
                  </a:lnTo>
                  <a:lnTo>
                    <a:pt x="1089" y="167687"/>
                  </a:lnTo>
                  <a:lnTo>
                    <a:pt x="6533" y="173217"/>
                  </a:lnTo>
                  <a:lnTo>
                    <a:pt x="9412" y="174216"/>
                  </a:lnTo>
                  <a:lnTo>
                    <a:pt x="12127" y="174088"/>
                  </a:lnTo>
                  <a:lnTo>
                    <a:pt x="36908" y="161794"/>
                  </a:lnTo>
                  <a:lnTo>
                    <a:pt x="48910" y="152871"/>
                  </a:lnTo>
                  <a:lnTo>
                    <a:pt x="74443" y="120879"/>
                  </a:lnTo>
                  <a:lnTo>
                    <a:pt x="93703" y="87054"/>
                  </a:lnTo>
                  <a:lnTo>
                    <a:pt x="110677" y="51915"/>
                  </a:lnTo>
                  <a:lnTo>
                    <a:pt x="118117" y="25601"/>
                  </a:lnTo>
                  <a:lnTo>
                    <a:pt x="117017" y="17199"/>
                  </a:lnTo>
                  <a:lnTo>
                    <a:pt x="111936" y="8007"/>
                  </a:lnTo>
                  <a:lnTo>
                    <a:pt x="107656" y="3559"/>
                  </a:lnTo>
                  <a:lnTo>
                    <a:pt x="9851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 name="SMARTInkShape-47"/>
            <p:cNvSpPr/>
            <p:nvPr/>
          </p:nvSpPr>
          <p:spPr>
            <a:xfrm>
              <a:off x="8052135" y="4122410"/>
              <a:ext cx="198897" cy="278115"/>
            </a:xfrm>
            <a:custGeom>
              <a:avLst/>
              <a:gdLst/>
              <a:ahLst/>
              <a:cxnLst/>
              <a:rect l="0" t="0" r="0" b="0"/>
              <a:pathLst>
                <a:path w="198897" h="278115">
                  <a:moveTo>
                    <a:pt x="41734" y="270996"/>
                  </a:moveTo>
                  <a:lnTo>
                    <a:pt x="41734" y="274788"/>
                  </a:lnTo>
                  <a:lnTo>
                    <a:pt x="40940" y="275906"/>
                  </a:lnTo>
                  <a:lnTo>
                    <a:pt x="39617" y="276651"/>
                  </a:lnTo>
                  <a:lnTo>
                    <a:pt x="34458" y="277944"/>
                  </a:lnTo>
                  <a:lnTo>
                    <a:pt x="24734" y="278114"/>
                  </a:lnTo>
                  <a:lnTo>
                    <a:pt x="14031" y="270548"/>
                  </a:lnTo>
                  <a:lnTo>
                    <a:pt x="4598" y="258252"/>
                  </a:lnTo>
                  <a:lnTo>
                    <a:pt x="567" y="240762"/>
                  </a:lnTo>
                  <a:lnTo>
                    <a:pt x="0" y="207815"/>
                  </a:lnTo>
                  <a:lnTo>
                    <a:pt x="5468" y="179339"/>
                  </a:lnTo>
                  <a:lnTo>
                    <a:pt x="16789" y="146119"/>
                  </a:lnTo>
                  <a:lnTo>
                    <a:pt x="30992" y="111935"/>
                  </a:lnTo>
                  <a:lnTo>
                    <a:pt x="49134" y="82138"/>
                  </a:lnTo>
                  <a:lnTo>
                    <a:pt x="72006" y="50335"/>
                  </a:lnTo>
                  <a:lnTo>
                    <a:pt x="94359" y="30461"/>
                  </a:lnTo>
                  <a:lnTo>
                    <a:pt x="129097" y="10309"/>
                  </a:lnTo>
                  <a:lnTo>
                    <a:pt x="154241" y="1898"/>
                  </a:lnTo>
                  <a:lnTo>
                    <a:pt x="174730" y="0"/>
                  </a:lnTo>
                  <a:lnTo>
                    <a:pt x="182334" y="1858"/>
                  </a:lnTo>
                  <a:lnTo>
                    <a:pt x="198896" y="138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SMARTInkShape-48"/>
            <p:cNvSpPr/>
            <p:nvPr/>
          </p:nvSpPr>
          <p:spPr>
            <a:xfrm>
              <a:off x="7987705" y="4193381"/>
              <a:ext cx="163315" cy="114301"/>
            </a:xfrm>
            <a:custGeom>
              <a:avLst/>
              <a:gdLst/>
              <a:ahLst/>
              <a:cxnLst/>
              <a:rect l="0" t="0" r="0" b="0"/>
              <a:pathLst>
                <a:path w="163315" h="114301">
                  <a:moveTo>
                    <a:pt x="6151" y="114300"/>
                  </a:moveTo>
                  <a:lnTo>
                    <a:pt x="2358" y="114300"/>
                  </a:lnTo>
                  <a:lnTo>
                    <a:pt x="1241" y="113507"/>
                  </a:lnTo>
                  <a:lnTo>
                    <a:pt x="497" y="112184"/>
                  </a:lnTo>
                  <a:lnTo>
                    <a:pt x="0" y="110508"/>
                  </a:lnTo>
                  <a:lnTo>
                    <a:pt x="463" y="108597"/>
                  </a:lnTo>
                  <a:lnTo>
                    <a:pt x="9038" y="93715"/>
                  </a:lnTo>
                  <a:lnTo>
                    <a:pt x="36047" y="71236"/>
                  </a:lnTo>
                  <a:lnTo>
                    <a:pt x="67354" y="48555"/>
                  </a:lnTo>
                  <a:lnTo>
                    <a:pt x="94753" y="31937"/>
                  </a:lnTo>
                  <a:lnTo>
                    <a:pt x="126752" y="17803"/>
                  </a:lnTo>
                  <a:lnTo>
                    <a:pt x="16331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SMARTInkShape-49"/>
            <p:cNvSpPr/>
            <p:nvPr/>
          </p:nvSpPr>
          <p:spPr>
            <a:xfrm>
              <a:off x="7593806" y="4779169"/>
              <a:ext cx="78583" cy="206296"/>
            </a:xfrm>
            <a:custGeom>
              <a:avLst/>
              <a:gdLst/>
              <a:ahLst/>
              <a:cxnLst/>
              <a:rect l="0" t="0" r="0" b="0"/>
              <a:pathLst>
                <a:path w="78583" h="206296">
                  <a:moveTo>
                    <a:pt x="0" y="42862"/>
                  </a:moveTo>
                  <a:lnTo>
                    <a:pt x="0" y="73390"/>
                  </a:lnTo>
                  <a:lnTo>
                    <a:pt x="0" y="105307"/>
                  </a:lnTo>
                  <a:lnTo>
                    <a:pt x="2117" y="135366"/>
                  </a:lnTo>
                  <a:lnTo>
                    <a:pt x="7276" y="170608"/>
                  </a:lnTo>
                  <a:lnTo>
                    <a:pt x="17000" y="197219"/>
                  </a:lnTo>
                  <a:lnTo>
                    <a:pt x="21579" y="202747"/>
                  </a:lnTo>
                  <a:lnTo>
                    <a:pt x="27193" y="206295"/>
                  </a:lnTo>
                  <a:lnTo>
                    <a:pt x="30077" y="202547"/>
                  </a:lnTo>
                  <a:lnTo>
                    <a:pt x="39885" y="186864"/>
                  </a:lnTo>
                  <a:lnTo>
                    <a:pt x="46263" y="156370"/>
                  </a:lnTo>
                  <a:lnTo>
                    <a:pt x="48897" y="127912"/>
                  </a:lnTo>
                  <a:lnTo>
                    <a:pt x="53470" y="98136"/>
                  </a:lnTo>
                  <a:lnTo>
                    <a:pt x="63644" y="65413"/>
                  </a:lnTo>
                  <a:lnTo>
                    <a:pt x="72921" y="34375"/>
                  </a:lnTo>
                  <a:lnTo>
                    <a:pt x="7858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SMARTInkShape-50"/>
            <p:cNvSpPr/>
            <p:nvPr/>
          </p:nvSpPr>
          <p:spPr>
            <a:xfrm>
              <a:off x="7750969" y="4750594"/>
              <a:ext cx="14288" cy="121445"/>
            </a:xfrm>
            <a:custGeom>
              <a:avLst/>
              <a:gdLst/>
              <a:ahLst/>
              <a:cxnLst/>
              <a:rect l="0" t="0" r="0" b="0"/>
              <a:pathLst>
                <a:path w="14288" h="121445">
                  <a:moveTo>
                    <a:pt x="14287" y="0"/>
                  </a:moveTo>
                  <a:lnTo>
                    <a:pt x="10494" y="3792"/>
                  </a:lnTo>
                  <a:lnTo>
                    <a:pt x="8633" y="9887"/>
                  </a:lnTo>
                  <a:lnTo>
                    <a:pt x="5158" y="43730"/>
                  </a:lnTo>
                  <a:lnTo>
                    <a:pt x="680" y="78695"/>
                  </a:lnTo>
                  <a:lnTo>
                    <a:pt x="39" y="113052"/>
                  </a:lnTo>
                  <a:lnTo>
                    <a:pt x="0"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SMARTInkShape-51"/>
            <p:cNvSpPr/>
            <p:nvPr/>
          </p:nvSpPr>
          <p:spPr>
            <a:xfrm>
              <a:off x="7715250" y="4700588"/>
              <a:ext cx="28576" cy="7144"/>
            </a:xfrm>
            <a:custGeom>
              <a:avLst/>
              <a:gdLst/>
              <a:ahLst/>
              <a:cxnLst/>
              <a:rect l="0" t="0" r="0" b="0"/>
              <a:pathLst>
                <a:path w="28576" h="7144">
                  <a:moveTo>
                    <a:pt x="28575" y="0"/>
                  </a:moveTo>
                  <a:lnTo>
                    <a:pt x="11782" y="0"/>
                  </a:lnTo>
                  <a:lnTo>
                    <a:pt x="7089" y="2116"/>
                  </a:lnTo>
                  <a:lnTo>
                    <a:pt x="0" y="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SMARTInkShape-52"/>
            <p:cNvSpPr/>
            <p:nvPr/>
          </p:nvSpPr>
          <p:spPr>
            <a:xfrm>
              <a:off x="7823288" y="4665127"/>
              <a:ext cx="70557" cy="176798"/>
            </a:xfrm>
            <a:custGeom>
              <a:avLst/>
              <a:gdLst/>
              <a:ahLst/>
              <a:cxnLst/>
              <a:rect l="0" t="0" r="0" b="0"/>
              <a:pathLst>
                <a:path w="70557" h="176798">
                  <a:moveTo>
                    <a:pt x="13406" y="128329"/>
                  </a:moveTo>
                  <a:lnTo>
                    <a:pt x="7255" y="128329"/>
                  </a:lnTo>
                  <a:lnTo>
                    <a:pt x="12500" y="134480"/>
                  </a:lnTo>
                  <a:lnTo>
                    <a:pt x="16930" y="135179"/>
                  </a:lnTo>
                  <a:lnTo>
                    <a:pt x="18929" y="133689"/>
                  </a:lnTo>
                  <a:lnTo>
                    <a:pt x="37248" y="101880"/>
                  </a:lnTo>
                  <a:lnTo>
                    <a:pt x="43474" y="70518"/>
                  </a:lnTo>
                  <a:lnTo>
                    <a:pt x="53290" y="36167"/>
                  </a:lnTo>
                  <a:lnTo>
                    <a:pt x="56152" y="2685"/>
                  </a:lnTo>
                  <a:lnTo>
                    <a:pt x="55397" y="1704"/>
                  </a:lnTo>
                  <a:lnTo>
                    <a:pt x="52442" y="614"/>
                  </a:lnTo>
                  <a:lnTo>
                    <a:pt x="46315" y="0"/>
                  </a:lnTo>
                  <a:lnTo>
                    <a:pt x="44077" y="1501"/>
                  </a:lnTo>
                  <a:lnTo>
                    <a:pt x="34780" y="15318"/>
                  </a:lnTo>
                  <a:lnTo>
                    <a:pt x="14890" y="50488"/>
                  </a:lnTo>
                  <a:lnTo>
                    <a:pt x="4174" y="82262"/>
                  </a:lnTo>
                  <a:lnTo>
                    <a:pt x="117" y="112615"/>
                  </a:lnTo>
                  <a:lnTo>
                    <a:pt x="0" y="144664"/>
                  </a:lnTo>
                  <a:lnTo>
                    <a:pt x="4847" y="158393"/>
                  </a:lnTo>
                  <a:lnTo>
                    <a:pt x="9073" y="164974"/>
                  </a:lnTo>
                  <a:lnTo>
                    <a:pt x="19706" y="173142"/>
                  </a:lnTo>
                  <a:lnTo>
                    <a:pt x="32912" y="176797"/>
                  </a:lnTo>
                  <a:lnTo>
                    <a:pt x="42183" y="175535"/>
                  </a:lnTo>
                  <a:lnTo>
                    <a:pt x="54212" y="170362"/>
                  </a:lnTo>
                  <a:lnTo>
                    <a:pt x="70556" y="1569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SMARTInkShape-53"/>
            <p:cNvSpPr/>
            <p:nvPr/>
          </p:nvSpPr>
          <p:spPr>
            <a:xfrm>
              <a:off x="7986789" y="4550569"/>
              <a:ext cx="178518" cy="205304"/>
            </a:xfrm>
            <a:custGeom>
              <a:avLst/>
              <a:gdLst/>
              <a:ahLst/>
              <a:cxnLst/>
              <a:rect l="0" t="0" r="0" b="0"/>
              <a:pathLst>
                <a:path w="178518" h="205304">
                  <a:moveTo>
                    <a:pt x="21355" y="64294"/>
                  </a:moveTo>
                  <a:lnTo>
                    <a:pt x="17562" y="64294"/>
                  </a:lnTo>
                  <a:lnTo>
                    <a:pt x="16445" y="65881"/>
                  </a:lnTo>
                  <a:lnTo>
                    <a:pt x="4355" y="97879"/>
                  </a:lnTo>
                  <a:lnTo>
                    <a:pt x="507" y="129247"/>
                  </a:lnTo>
                  <a:lnTo>
                    <a:pt x="0" y="163599"/>
                  </a:lnTo>
                  <a:lnTo>
                    <a:pt x="740" y="180060"/>
                  </a:lnTo>
                  <a:lnTo>
                    <a:pt x="6077" y="200874"/>
                  </a:lnTo>
                  <a:lnTo>
                    <a:pt x="7201" y="202972"/>
                  </a:lnTo>
                  <a:lnTo>
                    <a:pt x="8744" y="204371"/>
                  </a:lnTo>
                  <a:lnTo>
                    <a:pt x="10566" y="205303"/>
                  </a:lnTo>
                  <a:lnTo>
                    <a:pt x="11781" y="205131"/>
                  </a:lnTo>
                  <a:lnTo>
                    <a:pt x="12591" y="204223"/>
                  </a:lnTo>
                  <a:lnTo>
                    <a:pt x="19723" y="184852"/>
                  </a:lnTo>
                  <a:lnTo>
                    <a:pt x="22988" y="171187"/>
                  </a:lnTo>
                  <a:lnTo>
                    <a:pt x="33476" y="141900"/>
                  </a:lnTo>
                  <a:lnTo>
                    <a:pt x="45196" y="110820"/>
                  </a:lnTo>
                  <a:lnTo>
                    <a:pt x="49789" y="92328"/>
                  </a:lnTo>
                  <a:lnTo>
                    <a:pt x="51423" y="90127"/>
                  </a:lnTo>
                  <a:lnTo>
                    <a:pt x="55957" y="86594"/>
                  </a:lnTo>
                  <a:lnTo>
                    <a:pt x="60535" y="85982"/>
                  </a:lnTo>
                  <a:lnTo>
                    <a:pt x="62556" y="87484"/>
                  </a:lnTo>
                  <a:lnTo>
                    <a:pt x="66919" y="93386"/>
                  </a:lnTo>
                  <a:lnTo>
                    <a:pt x="76842" y="128700"/>
                  </a:lnTo>
                  <a:lnTo>
                    <a:pt x="80129" y="142908"/>
                  </a:lnTo>
                  <a:lnTo>
                    <a:pt x="86130" y="155055"/>
                  </a:lnTo>
                  <a:lnTo>
                    <a:pt x="95269" y="166271"/>
                  </a:lnTo>
                  <a:lnTo>
                    <a:pt x="102095" y="169148"/>
                  </a:lnTo>
                  <a:lnTo>
                    <a:pt x="106138" y="169915"/>
                  </a:lnTo>
                  <a:lnTo>
                    <a:pt x="109627" y="169633"/>
                  </a:lnTo>
                  <a:lnTo>
                    <a:pt x="115620" y="167203"/>
                  </a:lnTo>
                  <a:lnTo>
                    <a:pt x="120930" y="161360"/>
                  </a:lnTo>
                  <a:lnTo>
                    <a:pt x="141271" y="131239"/>
                  </a:lnTo>
                  <a:lnTo>
                    <a:pt x="152022" y="100536"/>
                  </a:lnTo>
                  <a:lnTo>
                    <a:pt x="161789" y="66631"/>
                  </a:lnTo>
                  <a:lnTo>
                    <a:pt x="171362" y="36180"/>
                  </a:lnTo>
                  <a:lnTo>
                    <a:pt x="17851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202032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 “Pick the </a:t>
            </a:r>
            <a:r>
              <a:rPr lang="en-US" b="1" dirty="0" smtClean="0"/>
              <a:t>OUTLIER</a:t>
            </a:r>
            <a:r>
              <a:rPr lang="en-US" dirty="0" smtClean="0"/>
              <a:t>” activity – see handout</a:t>
            </a:r>
          </a:p>
          <a:p>
            <a:endParaRPr lang="en-US" dirty="0"/>
          </a:p>
          <a:p>
            <a:r>
              <a:rPr lang="en-US" dirty="0" smtClean="0"/>
              <a:t>What is </a:t>
            </a:r>
            <a:r>
              <a:rPr lang="en-US" b="1" dirty="0" smtClean="0"/>
              <a:t>The MATTHEW EFFECT</a:t>
            </a:r>
            <a:r>
              <a:rPr lang="en-US" dirty="0" smtClean="0"/>
              <a:t>? </a:t>
            </a:r>
          </a:p>
          <a:p>
            <a:endParaRPr lang="en-US" dirty="0"/>
          </a:p>
          <a:p>
            <a:r>
              <a:rPr lang="en-US" dirty="0"/>
              <a:t>What is </a:t>
            </a:r>
            <a:r>
              <a:rPr lang="en-US" b="1" dirty="0"/>
              <a:t>ACCUMULATIVE ADVANTAGE</a:t>
            </a:r>
            <a:r>
              <a:rPr lang="en-US" dirty="0"/>
              <a:t>? </a:t>
            </a:r>
          </a:p>
          <a:p>
            <a:pPr marL="1028700" lvl="3" indent="0">
              <a:buNone/>
            </a:pPr>
            <a:r>
              <a:rPr lang="en-US" dirty="0"/>
              <a:t>Break it down: accumulate + advantage = </a:t>
            </a:r>
          </a:p>
          <a:p>
            <a:pPr marL="152400" indent="0">
              <a:buNone/>
            </a:pPr>
            <a:r>
              <a:rPr lang="en-US" dirty="0" smtClean="0"/>
              <a:t> </a:t>
            </a:r>
          </a:p>
          <a:p>
            <a:r>
              <a:rPr lang="en-US" dirty="0" smtClean="0"/>
              <a:t>Who is </a:t>
            </a:r>
            <a:r>
              <a:rPr lang="en-US" b="1" dirty="0" smtClean="0"/>
              <a:t>BILL JOY</a:t>
            </a:r>
            <a:r>
              <a:rPr lang="en-US" dirty="0" smtClean="0"/>
              <a:t>? </a:t>
            </a:r>
          </a:p>
          <a:p>
            <a:endParaRPr lang="en-US" dirty="0" smtClean="0"/>
          </a:p>
          <a:p>
            <a:pPr lvl="3"/>
            <a:endParaRPr lang="en-US" dirty="0"/>
          </a:p>
          <a:p>
            <a:endParaRPr lang="en-US" dirty="0" smtClean="0"/>
          </a:p>
          <a:p>
            <a:endParaRPr lang="en-US" dirty="0"/>
          </a:p>
          <a:p>
            <a:endParaRPr lang="en-US" dirty="0"/>
          </a:p>
        </p:txBody>
      </p:sp>
      <p:sp>
        <p:nvSpPr>
          <p:cNvPr id="3" name="Title 2"/>
          <p:cNvSpPr>
            <a:spLocks noGrp="1"/>
          </p:cNvSpPr>
          <p:nvPr>
            <p:ph type="title"/>
          </p:nvPr>
        </p:nvSpPr>
        <p:spPr>
          <a:xfrm>
            <a:off x="457200" y="338328"/>
            <a:ext cx="8229600" cy="1642872"/>
          </a:xfrm>
        </p:spPr>
        <p:txBody>
          <a:bodyPr/>
          <a:lstStyle/>
          <a:p>
            <a:r>
              <a:rPr lang="en-US" sz="3000" dirty="0" smtClean="0"/>
              <a:t>TERMS you need</a:t>
            </a:r>
            <a:br>
              <a:rPr lang="en-US" sz="3000" dirty="0" smtClean="0"/>
            </a:br>
            <a:r>
              <a:rPr lang="en-US" sz="3000" dirty="0" smtClean="0"/>
              <a:t>Write these in your notebook</a:t>
            </a:r>
            <a:br>
              <a:rPr lang="en-US" sz="3000" dirty="0" smtClean="0"/>
            </a:br>
            <a:r>
              <a:rPr lang="en-US" sz="3000" dirty="0" smtClean="0"/>
              <a:t>Refer to your notebook throughout the lesson. </a:t>
            </a:r>
            <a:endParaRPr lang="en-US" sz="3000" dirty="0"/>
          </a:p>
        </p:txBody>
      </p:sp>
      <mc:AlternateContent xmlns:mc="http://schemas.openxmlformats.org/markup-compatibility/2006" xmlns:p14="http://schemas.microsoft.com/office/powerpoint/2010/main">
        <mc:Choice Requires="p14">
          <p:contentPart p14:bwMode="auto" r:id="rId3">
            <p14:nvContentPartPr>
              <p14:cNvPr id="27" name="Ink 26"/>
              <p14:cNvContentPartPr/>
              <p14:nvPr/>
            </p14:nvContentPartPr>
            <p14:xfrm>
              <a:off x="5096433" y="5912668"/>
              <a:ext cx="0" cy="36000"/>
            </p14:xfrm>
          </p:contentPart>
        </mc:Choice>
        <mc:Fallback xmlns="">
          <p:pic>
            <p:nvPicPr>
              <p:cNvPr id="27" name="Ink 26"/>
              <p:cNvPicPr/>
              <p:nvPr/>
            </p:nvPicPr>
            <p:blipFill>
              <a:blip r:embed="rId4"/>
              <a:stretch>
                <a:fillRect/>
              </a:stretch>
            </p:blipFill>
            <p:spPr>
              <a:xfrm>
                <a:off x="0" y="0"/>
                <a:ext cx="0" cy="36000"/>
              </a:xfrm>
              <a:prstGeom prst="rect">
                <a:avLst/>
              </a:prstGeom>
            </p:spPr>
          </p:pic>
        </mc:Fallback>
      </mc:AlternateContent>
      <p:sp>
        <p:nvSpPr>
          <p:cNvPr id="24" name="SMARTInkShape-66"/>
          <p:cNvSpPr/>
          <p:nvPr/>
        </p:nvSpPr>
        <p:spPr>
          <a:xfrm>
            <a:off x="2664619" y="3064695"/>
            <a:ext cx="1307307" cy="92844"/>
          </a:xfrm>
          <a:custGeom>
            <a:avLst/>
            <a:gdLst/>
            <a:ahLst/>
            <a:cxnLst/>
            <a:rect l="0" t="0" r="0" b="0"/>
            <a:pathLst>
              <a:path w="1307307" h="92844">
                <a:moveTo>
                  <a:pt x="0" y="92843"/>
                </a:moveTo>
                <a:lnTo>
                  <a:pt x="6497" y="87139"/>
                </a:lnTo>
                <a:lnTo>
                  <a:pt x="30528" y="76050"/>
                </a:lnTo>
                <a:lnTo>
                  <a:pt x="61013" y="69906"/>
                </a:lnTo>
                <a:lnTo>
                  <a:pt x="96013" y="61589"/>
                </a:lnTo>
                <a:lnTo>
                  <a:pt x="124051" y="54655"/>
                </a:lnTo>
                <a:lnTo>
                  <a:pt x="152467" y="51365"/>
                </a:lnTo>
                <a:lnTo>
                  <a:pt x="184787" y="46598"/>
                </a:lnTo>
                <a:lnTo>
                  <a:pt x="219499" y="40159"/>
                </a:lnTo>
                <a:lnTo>
                  <a:pt x="245192" y="37677"/>
                </a:lnTo>
                <a:lnTo>
                  <a:pt x="271693" y="35781"/>
                </a:lnTo>
                <a:lnTo>
                  <a:pt x="296700" y="32292"/>
                </a:lnTo>
                <a:lnTo>
                  <a:pt x="325277" y="30213"/>
                </a:lnTo>
                <a:lnTo>
                  <a:pt x="355705" y="28494"/>
                </a:lnTo>
                <a:lnTo>
                  <a:pt x="385103" y="25085"/>
                </a:lnTo>
                <a:lnTo>
                  <a:pt x="416161" y="23041"/>
                </a:lnTo>
                <a:lnTo>
                  <a:pt x="448486" y="21338"/>
                </a:lnTo>
                <a:lnTo>
                  <a:pt x="481373" y="17936"/>
                </a:lnTo>
                <a:lnTo>
                  <a:pt x="512393" y="15894"/>
                </a:lnTo>
                <a:lnTo>
                  <a:pt x="543643" y="14987"/>
                </a:lnTo>
                <a:lnTo>
                  <a:pt x="578698" y="14584"/>
                </a:lnTo>
                <a:lnTo>
                  <a:pt x="611212" y="12288"/>
                </a:lnTo>
                <a:lnTo>
                  <a:pt x="642331" y="9416"/>
                </a:lnTo>
                <a:lnTo>
                  <a:pt x="674683" y="8139"/>
                </a:lnTo>
                <a:lnTo>
                  <a:pt x="709698" y="7571"/>
                </a:lnTo>
                <a:lnTo>
                  <a:pt x="727926" y="7420"/>
                </a:lnTo>
                <a:lnTo>
                  <a:pt x="762995" y="7252"/>
                </a:lnTo>
                <a:lnTo>
                  <a:pt x="797103" y="6383"/>
                </a:lnTo>
                <a:lnTo>
                  <a:pt x="830782" y="3351"/>
                </a:lnTo>
                <a:lnTo>
                  <a:pt x="864272" y="1475"/>
                </a:lnTo>
                <a:lnTo>
                  <a:pt x="898471" y="641"/>
                </a:lnTo>
                <a:lnTo>
                  <a:pt x="916480" y="419"/>
                </a:lnTo>
                <a:lnTo>
                  <a:pt x="934837" y="270"/>
                </a:lnTo>
                <a:lnTo>
                  <a:pt x="970049" y="106"/>
                </a:lnTo>
                <a:lnTo>
                  <a:pt x="1004221" y="32"/>
                </a:lnTo>
                <a:lnTo>
                  <a:pt x="1037928" y="0"/>
                </a:lnTo>
                <a:lnTo>
                  <a:pt x="1071430" y="2102"/>
                </a:lnTo>
                <a:lnTo>
                  <a:pt x="1104047" y="4888"/>
                </a:lnTo>
                <a:lnTo>
                  <a:pt x="1134419" y="6127"/>
                </a:lnTo>
                <a:lnTo>
                  <a:pt x="1163792" y="8794"/>
                </a:lnTo>
                <a:lnTo>
                  <a:pt x="1193516" y="11831"/>
                </a:lnTo>
                <a:lnTo>
                  <a:pt x="1225247" y="13181"/>
                </a:lnTo>
                <a:lnTo>
                  <a:pt x="1251521" y="13781"/>
                </a:lnTo>
                <a:lnTo>
                  <a:pt x="1282046" y="16236"/>
                </a:lnTo>
                <a:lnTo>
                  <a:pt x="1307306" y="214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67"/>
          <p:cNvSpPr/>
          <p:nvPr/>
        </p:nvSpPr>
        <p:spPr>
          <a:xfrm>
            <a:off x="2493169" y="3986213"/>
            <a:ext cx="3128962" cy="21431"/>
          </a:xfrm>
          <a:custGeom>
            <a:avLst/>
            <a:gdLst/>
            <a:ahLst/>
            <a:cxnLst/>
            <a:rect l="0" t="0" r="0" b="0"/>
            <a:pathLst>
              <a:path w="3128962" h="21431">
                <a:moveTo>
                  <a:pt x="0" y="7143"/>
                </a:moveTo>
                <a:lnTo>
                  <a:pt x="31455" y="7143"/>
                </a:lnTo>
                <a:lnTo>
                  <a:pt x="62419" y="7143"/>
                </a:lnTo>
                <a:lnTo>
                  <a:pt x="93292" y="7143"/>
                </a:lnTo>
                <a:lnTo>
                  <a:pt x="120687" y="7143"/>
                </a:lnTo>
                <a:lnTo>
                  <a:pt x="153587" y="7143"/>
                </a:lnTo>
                <a:lnTo>
                  <a:pt x="189264" y="7143"/>
                </a:lnTo>
                <a:lnTo>
                  <a:pt x="215880" y="7143"/>
                </a:lnTo>
                <a:lnTo>
                  <a:pt x="243584" y="9260"/>
                </a:lnTo>
                <a:lnTo>
                  <a:pt x="271772" y="12053"/>
                </a:lnTo>
                <a:lnTo>
                  <a:pt x="300175" y="13294"/>
                </a:lnTo>
                <a:lnTo>
                  <a:pt x="328673" y="13846"/>
                </a:lnTo>
                <a:lnTo>
                  <a:pt x="357215" y="14091"/>
                </a:lnTo>
                <a:lnTo>
                  <a:pt x="385774" y="14200"/>
                </a:lnTo>
                <a:lnTo>
                  <a:pt x="414343" y="14248"/>
                </a:lnTo>
                <a:lnTo>
                  <a:pt x="442915" y="14270"/>
                </a:lnTo>
                <a:lnTo>
                  <a:pt x="471488" y="14279"/>
                </a:lnTo>
                <a:lnTo>
                  <a:pt x="500063" y="14284"/>
                </a:lnTo>
                <a:lnTo>
                  <a:pt x="529431" y="14285"/>
                </a:lnTo>
                <a:lnTo>
                  <a:pt x="561005" y="14286"/>
                </a:lnTo>
                <a:lnTo>
                  <a:pt x="589325" y="14287"/>
                </a:lnTo>
                <a:lnTo>
                  <a:pt x="616728" y="14287"/>
                </a:lnTo>
                <a:lnTo>
                  <a:pt x="647428" y="14287"/>
                </a:lnTo>
                <a:lnTo>
                  <a:pt x="677477" y="16404"/>
                </a:lnTo>
                <a:lnTo>
                  <a:pt x="706707" y="19196"/>
                </a:lnTo>
                <a:lnTo>
                  <a:pt x="735573" y="20438"/>
                </a:lnTo>
                <a:lnTo>
                  <a:pt x="764278" y="20989"/>
                </a:lnTo>
                <a:lnTo>
                  <a:pt x="793704" y="21235"/>
                </a:lnTo>
                <a:lnTo>
                  <a:pt x="825303" y="21344"/>
                </a:lnTo>
                <a:lnTo>
                  <a:pt x="855751" y="21392"/>
                </a:lnTo>
                <a:lnTo>
                  <a:pt x="885952" y="21414"/>
                </a:lnTo>
                <a:lnTo>
                  <a:pt x="917896" y="21423"/>
                </a:lnTo>
                <a:lnTo>
                  <a:pt x="948497" y="21427"/>
                </a:lnTo>
                <a:lnTo>
                  <a:pt x="978767" y="21429"/>
                </a:lnTo>
                <a:lnTo>
                  <a:pt x="1010741" y="21430"/>
                </a:lnTo>
                <a:lnTo>
                  <a:pt x="1041356" y="21430"/>
                </a:lnTo>
                <a:lnTo>
                  <a:pt x="1071631" y="20637"/>
                </a:lnTo>
                <a:lnTo>
                  <a:pt x="1103608" y="17638"/>
                </a:lnTo>
                <a:lnTo>
                  <a:pt x="1134223" y="15776"/>
                </a:lnTo>
                <a:lnTo>
                  <a:pt x="1164499" y="14949"/>
                </a:lnTo>
                <a:lnTo>
                  <a:pt x="1196476" y="14581"/>
                </a:lnTo>
                <a:lnTo>
                  <a:pt x="1227092" y="14418"/>
                </a:lnTo>
                <a:lnTo>
                  <a:pt x="1257368" y="14345"/>
                </a:lnTo>
                <a:lnTo>
                  <a:pt x="1289345" y="14313"/>
                </a:lnTo>
                <a:lnTo>
                  <a:pt x="1319961" y="14299"/>
                </a:lnTo>
                <a:lnTo>
                  <a:pt x="1350237" y="13498"/>
                </a:lnTo>
                <a:lnTo>
                  <a:pt x="1382213" y="10497"/>
                </a:lnTo>
                <a:lnTo>
                  <a:pt x="1412829" y="8634"/>
                </a:lnTo>
                <a:lnTo>
                  <a:pt x="1443105" y="7806"/>
                </a:lnTo>
                <a:lnTo>
                  <a:pt x="1475082" y="7438"/>
                </a:lnTo>
                <a:lnTo>
                  <a:pt x="1507815" y="7274"/>
                </a:lnTo>
                <a:lnTo>
                  <a:pt x="1540090" y="7201"/>
                </a:lnTo>
                <a:lnTo>
                  <a:pt x="1570309" y="7169"/>
                </a:lnTo>
                <a:lnTo>
                  <a:pt x="1601732" y="5038"/>
                </a:lnTo>
                <a:lnTo>
                  <a:pt x="1634218" y="2239"/>
                </a:lnTo>
                <a:lnTo>
                  <a:pt x="1667177" y="995"/>
                </a:lnTo>
                <a:lnTo>
                  <a:pt x="1700347" y="442"/>
                </a:lnTo>
                <a:lnTo>
                  <a:pt x="1733609" y="196"/>
                </a:lnTo>
                <a:lnTo>
                  <a:pt x="1766914" y="87"/>
                </a:lnTo>
                <a:lnTo>
                  <a:pt x="1798120" y="38"/>
                </a:lnTo>
                <a:lnTo>
                  <a:pt x="1828658" y="17"/>
                </a:lnTo>
                <a:lnTo>
                  <a:pt x="1860751" y="7"/>
                </a:lnTo>
                <a:lnTo>
                  <a:pt x="1893536" y="3"/>
                </a:lnTo>
                <a:lnTo>
                  <a:pt x="1926627" y="1"/>
                </a:lnTo>
                <a:lnTo>
                  <a:pt x="1959856" y="0"/>
                </a:lnTo>
                <a:lnTo>
                  <a:pt x="1993145" y="0"/>
                </a:lnTo>
                <a:lnTo>
                  <a:pt x="2026461" y="0"/>
                </a:lnTo>
                <a:lnTo>
                  <a:pt x="2059789" y="0"/>
                </a:lnTo>
                <a:lnTo>
                  <a:pt x="2095239" y="0"/>
                </a:lnTo>
                <a:lnTo>
                  <a:pt x="2113582" y="0"/>
                </a:lnTo>
                <a:lnTo>
                  <a:pt x="2148780" y="0"/>
                </a:lnTo>
                <a:lnTo>
                  <a:pt x="2182944" y="0"/>
                </a:lnTo>
                <a:lnTo>
                  <a:pt x="2216649" y="0"/>
                </a:lnTo>
                <a:lnTo>
                  <a:pt x="2250150" y="0"/>
                </a:lnTo>
                <a:lnTo>
                  <a:pt x="2283560" y="0"/>
                </a:lnTo>
                <a:lnTo>
                  <a:pt x="2316930" y="0"/>
                </a:lnTo>
                <a:lnTo>
                  <a:pt x="2350282" y="0"/>
                </a:lnTo>
                <a:lnTo>
                  <a:pt x="2382832" y="0"/>
                </a:lnTo>
                <a:lnTo>
                  <a:pt x="2413174" y="0"/>
                </a:lnTo>
                <a:lnTo>
                  <a:pt x="2446767" y="0"/>
                </a:lnTo>
                <a:lnTo>
                  <a:pt x="2482071" y="0"/>
                </a:lnTo>
                <a:lnTo>
                  <a:pt x="2516282" y="0"/>
                </a:lnTo>
                <a:lnTo>
                  <a:pt x="2550008" y="0"/>
                </a:lnTo>
                <a:lnTo>
                  <a:pt x="2583518" y="0"/>
                </a:lnTo>
                <a:lnTo>
                  <a:pt x="2616932" y="0"/>
                </a:lnTo>
                <a:lnTo>
                  <a:pt x="2652420" y="0"/>
                </a:lnTo>
                <a:lnTo>
                  <a:pt x="2687772" y="0"/>
                </a:lnTo>
                <a:lnTo>
                  <a:pt x="2719359" y="0"/>
                </a:lnTo>
                <a:lnTo>
                  <a:pt x="2751389" y="0"/>
                </a:lnTo>
                <a:lnTo>
                  <a:pt x="2784145" y="0"/>
                </a:lnTo>
                <a:lnTo>
                  <a:pt x="2817225" y="0"/>
                </a:lnTo>
                <a:lnTo>
                  <a:pt x="2850448" y="0"/>
                </a:lnTo>
                <a:lnTo>
                  <a:pt x="2882941" y="0"/>
                </a:lnTo>
                <a:lnTo>
                  <a:pt x="2913257" y="0"/>
                </a:lnTo>
                <a:lnTo>
                  <a:pt x="2944722" y="0"/>
                </a:lnTo>
                <a:lnTo>
                  <a:pt x="2976434" y="0"/>
                </a:lnTo>
                <a:lnTo>
                  <a:pt x="3006403" y="0"/>
                </a:lnTo>
                <a:lnTo>
                  <a:pt x="3035597" y="0"/>
                </a:lnTo>
                <a:lnTo>
                  <a:pt x="3065242" y="0"/>
                </a:lnTo>
                <a:lnTo>
                  <a:pt x="3096938" y="0"/>
                </a:lnTo>
                <a:lnTo>
                  <a:pt x="312896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68"/>
          <p:cNvSpPr/>
          <p:nvPr/>
        </p:nvSpPr>
        <p:spPr>
          <a:xfrm>
            <a:off x="2357438" y="4807744"/>
            <a:ext cx="4393407" cy="85638"/>
          </a:xfrm>
          <a:custGeom>
            <a:avLst/>
            <a:gdLst/>
            <a:ahLst/>
            <a:cxnLst/>
            <a:rect l="0" t="0" r="0" b="0"/>
            <a:pathLst>
              <a:path w="4393407" h="85638">
                <a:moveTo>
                  <a:pt x="0" y="0"/>
                </a:moveTo>
                <a:lnTo>
                  <a:pt x="0" y="3792"/>
                </a:lnTo>
                <a:lnTo>
                  <a:pt x="793" y="4909"/>
                </a:lnTo>
                <a:lnTo>
                  <a:pt x="2116" y="5654"/>
                </a:lnTo>
                <a:lnTo>
                  <a:pt x="3792" y="6151"/>
                </a:lnTo>
                <a:lnTo>
                  <a:pt x="14473" y="14784"/>
                </a:lnTo>
                <a:lnTo>
                  <a:pt x="19132" y="18477"/>
                </a:lnTo>
                <a:lnTo>
                  <a:pt x="54197" y="31259"/>
                </a:lnTo>
                <a:lnTo>
                  <a:pt x="82739" y="42902"/>
                </a:lnTo>
                <a:lnTo>
                  <a:pt x="114738" y="50018"/>
                </a:lnTo>
                <a:lnTo>
                  <a:pt x="141482" y="54774"/>
                </a:lnTo>
                <a:lnTo>
                  <a:pt x="175182" y="61914"/>
                </a:lnTo>
                <a:lnTo>
                  <a:pt x="209156" y="68263"/>
                </a:lnTo>
                <a:lnTo>
                  <a:pt x="240477" y="71292"/>
                </a:lnTo>
                <a:lnTo>
                  <a:pt x="275334" y="76068"/>
                </a:lnTo>
                <a:lnTo>
                  <a:pt x="301758" y="77464"/>
                </a:lnTo>
                <a:lnTo>
                  <a:pt x="335825" y="78250"/>
                </a:lnTo>
                <a:lnTo>
                  <a:pt x="360393" y="78434"/>
                </a:lnTo>
                <a:lnTo>
                  <a:pt x="385599" y="79310"/>
                </a:lnTo>
                <a:lnTo>
                  <a:pt x="419228" y="83471"/>
                </a:lnTo>
                <a:lnTo>
                  <a:pt x="445086" y="84723"/>
                </a:lnTo>
                <a:lnTo>
                  <a:pt x="470336" y="85280"/>
                </a:lnTo>
                <a:lnTo>
                  <a:pt x="494788" y="85527"/>
                </a:lnTo>
                <a:lnTo>
                  <a:pt x="518885" y="85637"/>
                </a:lnTo>
                <a:lnTo>
                  <a:pt x="542824" y="83569"/>
                </a:lnTo>
                <a:lnTo>
                  <a:pt x="566692" y="80798"/>
                </a:lnTo>
                <a:lnTo>
                  <a:pt x="590530" y="79566"/>
                </a:lnTo>
                <a:lnTo>
                  <a:pt x="614353" y="79019"/>
                </a:lnTo>
                <a:lnTo>
                  <a:pt x="638170" y="78776"/>
                </a:lnTo>
                <a:lnTo>
                  <a:pt x="661985" y="78668"/>
                </a:lnTo>
                <a:lnTo>
                  <a:pt x="687915" y="76503"/>
                </a:lnTo>
                <a:lnTo>
                  <a:pt x="714521" y="73689"/>
                </a:lnTo>
                <a:lnTo>
                  <a:pt x="739575" y="72438"/>
                </a:lnTo>
                <a:lnTo>
                  <a:pt x="763939" y="69764"/>
                </a:lnTo>
                <a:lnTo>
                  <a:pt x="787997" y="66725"/>
                </a:lnTo>
                <a:lnTo>
                  <a:pt x="811919" y="65374"/>
                </a:lnTo>
                <a:lnTo>
                  <a:pt x="837896" y="62657"/>
                </a:lnTo>
                <a:lnTo>
                  <a:pt x="864523" y="59598"/>
                </a:lnTo>
                <a:lnTo>
                  <a:pt x="889586" y="58237"/>
                </a:lnTo>
                <a:lnTo>
                  <a:pt x="916071" y="55517"/>
                </a:lnTo>
                <a:lnTo>
                  <a:pt x="942924" y="52455"/>
                </a:lnTo>
                <a:lnTo>
                  <a:pt x="968088" y="51095"/>
                </a:lnTo>
                <a:lnTo>
                  <a:pt x="992501" y="50490"/>
                </a:lnTo>
                <a:lnTo>
                  <a:pt x="1017373" y="49427"/>
                </a:lnTo>
                <a:lnTo>
                  <a:pt x="1044303" y="46309"/>
                </a:lnTo>
                <a:lnTo>
                  <a:pt x="1070030" y="44394"/>
                </a:lnTo>
                <a:lnTo>
                  <a:pt x="1095488" y="43543"/>
                </a:lnTo>
                <a:lnTo>
                  <a:pt x="1122677" y="43165"/>
                </a:lnTo>
                <a:lnTo>
                  <a:pt x="1150636" y="42997"/>
                </a:lnTo>
                <a:lnTo>
                  <a:pt x="1178143" y="42128"/>
                </a:lnTo>
                <a:lnTo>
                  <a:pt x="1203598" y="39096"/>
                </a:lnTo>
                <a:lnTo>
                  <a:pt x="1230257" y="37220"/>
                </a:lnTo>
                <a:lnTo>
                  <a:pt x="1257981" y="36386"/>
                </a:lnTo>
                <a:lnTo>
                  <a:pt x="1286178" y="36015"/>
                </a:lnTo>
                <a:lnTo>
                  <a:pt x="1312467" y="33734"/>
                </a:lnTo>
                <a:lnTo>
                  <a:pt x="1338175" y="30868"/>
                </a:lnTo>
                <a:lnTo>
                  <a:pt x="1365475" y="29594"/>
                </a:lnTo>
                <a:lnTo>
                  <a:pt x="1391367" y="31144"/>
                </a:lnTo>
                <a:lnTo>
                  <a:pt x="1416898" y="33685"/>
                </a:lnTo>
                <a:lnTo>
                  <a:pt x="1444119" y="34815"/>
                </a:lnTo>
                <a:lnTo>
                  <a:pt x="1469976" y="35317"/>
                </a:lnTo>
                <a:lnTo>
                  <a:pt x="1495491" y="35540"/>
                </a:lnTo>
                <a:lnTo>
                  <a:pt x="1522706" y="35639"/>
                </a:lnTo>
                <a:lnTo>
                  <a:pt x="1548560" y="35683"/>
                </a:lnTo>
                <a:lnTo>
                  <a:pt x="1574074" y="35703"/>
                </a:lnTo>
                <a:lnTo>
                  <a:pt x="1601288" y="35712"/>
                </a:lnTo>
                <a:lnTo>
                  <a:pt x="1629258" y="35715"/>
                </a:lnTo>
                <a:lnTo>
                  <a:pt x="1656771" y="35717"/>
                </a:lnTo>
                <a:lnTo>
                  <a:pt x="1682228" y="35718"/>
                </a:lnTo>
                <a:lnTo>
                  <a:pt x="1708888" y="35718"/>
                </a:lnTo>
                <a:lnTo>
                  <a:pt x="1735818" y="36512"/>
                </a:lnTo>
                <a:lnTo>
                  <a:pt x="1761016" y="39511"/>
                </a:lnTo>
                <a:lnTo>
                  <a:pt x="1787561" y="41373"/>
                </a:lnTo>
                <a:lnTo>
                  <a:pt x="1814440" y="42200"/>
                </a:lnTo>
                <a:lnTo>
                  <a:pt x="1839616" y="42568"/>
                </a:lnTo>
                <a:lnTo>
                  <a:pt x="1866150" y="42732"/>
                </a:lnTo>
                <a:lnTo>
                  <a:pt x="1893025" y="42804"/>
                </a:lnTo>
                <a:lnTo>
                  <a:pt x="1918198" y="42836"/>
                </a:lnTo>
                <a:lnTo>
                  <a:pt x="1942615" y="42851"/>
                </a:lnTo>
                <a:lnTo>
                  <a:pt x="1967491" y="43651"/>
                </a:lnTo>
                <a:lnTo>
                  <a:pt x="1994421" y="46652"/>
                </a:lnTo>
                <a:lnTo>
                  <a:pt x="2020149" y="48515"/>
                </a:lnTo>
                <a:lnTo>
                  <a:pt x="2044812" y="49344"/>
                </a:lnTo>
                <a:lnTo>
                  <a:pt x="2069003" y="49711"/>
                </a:lnTo>
                <a:lnTo>
                  <a:pt x="2092984" y="51992"/>
                </a:lnTo>
                <a:lnTo>
                  <a:pt x="2116871" y="54858"/>
                </a:lnTo>
                <a:lnTo>
                  <a:pt x="2140717" y="56131"/>
                </a:lnTo>
                <a:lnTo>
                  <a:pt x="2166661" y="56697"/>
                </a:lnTo>
                <a:lnTo>
                  <a:pt x="2193273" y="56949"/>
                </a:lnTo>
                <a:lnTo>
                  <a:pt x="2218329" y="57060"/>
                </a:lnTo>
                <a:lnTo>
                  <a:pt x="2242695" y="59227"/>
                </a:lnTo>
                <a:lnTo>
                  <a:pt x="2266753" y="62042"/>
                </a:lnTo>
                <a:lnTo>
                  <a:pt x="2290675" y="63293"/>
                </a:lnTo>
                <a:lnTo>
                  <a:pt x="2314536" y="63849"/>
                </a:lnTo>
                <a:lnTo>
                  <a:pt x="2348165" y="64162"/>
                </a:lnTo>
                <a:lnTo>
                  <a:pt x="2380354" y="64254"/>
                </a:lnTo>
                <a:lnTo>
                  <a:pt x="2412911" y="64282"/>
                </a:lnTo>
                <a:lnTo>
                  <a:pt x="2442666" y="64290"/>
                </a:lnTo>
                <a:lnTo>
                  <a:pt x="2473707" y="62176"/>
                </a:lnTo>
                <a:lnTo>
                  <a:pt x="2505923" y="58639"/>
                </a:lnTo>
                <a:lnTo>
                  <a:pt x="2535577" y="57591"/>
                </a:lnTo>
                <a:lnTo>
                  <a:pt x="2564472" y="55164"/>
                </a:lnTo>
                <a:lnTo>
                  <a:pt x="2593140" y="51534"/>
                </a:lnTo>
                <a:lnTo>
                  <a:pt x="2621743" y="48342"/>
                </a:lnTo>
                <a:lnTo>
                  <a:pt x="2650327" y="44486"/>
                </a:lnTo>
                <a:lnTo>
                  <a:pt x="2681021" y="41227"/>
                </a:lnTo>
                <a:lnTo>
                  <a:pt x="2713135" y="37351"/>
                </a:lnTo>
                <a:lnTo>
                  <a:pt x="2744875" y="34085"/>
                </a:lnTo>
                <a:lnTo>
                  <a:pt x="2777298" y="30208"/>
                </a:lnTo>
                <a:lnTo>
                  <a:pt x="2809130" y="26942"/>
                </a:lnTo>
                <a:lnTo>
                  <a:pt x="2843697" y="23064"/>
                </a:lnTo>
                <a:lnTo>
                  <a:pt x="2879074" y="19798"/>
                </a:lnTo>
                <a:lnTo>
                  <a:pt x="2912576" y="15920"/>
                </a:lnTo>
                <a:lnTo>
                  <a:pt x="2944728" y="14771"/>
                </a:lnTo>
                <a:lnTo>
                  <a:pt x="2979388" y="14431"/>
                </a:lnTo>
                <a:lnTo>
                  <a:pt x="3012677" y="14330"/>
                </a:lnTo>
                <a:lnTo>
                  <a:pt x="3044766" y="14300"/>
                </a:lnTo>
                <a:lnTo>
                  <a:pt x="3079408" y="16408"/>
                </a:lnTo>
                <a:lnTo>
                  <a:pt x="3114809" y="19943"/>
                </a:lnTo>
                <a:lnTo>
                  <a:pt x="3150434" y="23107"/>
                </a:lnTo>
                <a:lnTo>
                  <a:pt x="3186124" y="26955"/>
                </a:lnTo>
                <a:lnTo>
                  <a:pt x="3210724" y="27855"/>
                </a:lnTo>
                <a:lnTo>
                  <a:pt x="3237532" y="28255"/>
                </a:lnTo>
                <a:lnTo>
                  <a:pt x="3263205" y="30549"/>
                </a:lnTo>
                <a:lnTo>
                  <a:pt x="3287844" y="33421"/>
                </a:lnTo>
                <a:lnTo>
                  <a:pt x="3323235" y="35832"/>
                </a:lnTo>
                <a:lnTo>
                  <a:pt x="3354975" y="40426"/>
                </a:lnTo>
                <a:lnTo>
                  <a:pt x="3389163" y="42141"/>
                </a:lnTo>
                <a:lnTo>
                  <a:pt x="3423634" y="42649"/>
                </a:lnTo>
                <a:lnTo>
                  <a:pt x="3455103" y="43593"/>
                </a:lnTo>
                <a:lnTo>
                  <a:pt x="3489209" y="47753"/>
                </a:lnTo>
                <a:lnTo>
                  <a:pt x="3524451" y="49338"/>
                </a:lnTo>
                <a:lnTo>
                  <a:pt x="3559234" y="49808"/>
                </a:lnTo>
                <a:lnTo>
                  <a:pt x="3590795" y="49947"/>
                </a:lnTo>
                <a:lnTo>
                  <a:pt x="3624135" y="50782"/>
                </a:lnTo>
                <a:lnTo>
                  <a:pt x="3655269" y="54910"/>
                </a:lnTo>
                <a:lnTo>
                  <a:pt x="3688482" y="55692"/>
                </a:lnTo>
                <a:lnTo>
                  <a:pt x="3718785" y="52044"/>
                </a:lnTo>
                <a:lnTo>
                  <a:pt x="3748665" y="50610"/>
                </a:lnTo>
                <a:lnTo>
                  <a:pt x="3781507" y="50185"/>
                </a:lnTo>
                <a:lnTo>
                  <a:pt x="3812494" y="50059"/>
                </a:lnTo>
                <a:lnTo>
                  <a:pt x="3846457" y="49228"/>
                </a:lnTo>
                <a:lnTo>
                  <a:pt x="3880862" y="45101"/>
                </a:lnTo>
                <a:lnTo>
                  <a:pt x="3911517" y="43526"/>
                </a:lnTo>
                <a:lnTo>
                  <a:pt x="3941502" y="43059"/>
                </a:lnTo>
                <a:lnTo>
                  <a:pt x="3974376" y="42127"/>
                </a:lnTo>
                <a:lnTo>
                  <a:pt x="4004577" y="37176"/>
                </a:lnTo>
                <a:lnTo>
                  <a:pt x="4034428" y="31476"/>
                </a:lnTo>
                <a:lnTo>
                  <a:pt x="4067261" y="29434"/>
                </a:lnTo>
                <a:lnTo>
                  <a:pt x="4097451" y="28829"/>
                </a:lnTo>
                <a:lnTo>
                  <a:pt x="4126505" y="27857"/>
                </a:lnTo>
                <a:lnTo>
                  <a:pt x="4155221" y="23687"/>
                </a:lnTo>
                <a:lnTo>
                  <a:pt x="4183839" y="21306"/>
                </a:lnTo>
                <a:lnTo>
                  <a:pt x="4212425" y="16720"/>
                </a:lnTo>
                <a:lnTo>
                  <a:pt x="4241798" y="15008"/>
                </a:lnTo>
                <a:lnTo>
                  <a:pt x="4273696" y="14501"/>
                </a:lnTo>
                <a:lnTo>
                  <a:pt x="4308729" y="14329"/>
                </a:lnTo>
                <a:lnTo>
                  <a:pt x="4336567" y="14300"/>
                </a:lnTo>
                <a:lnTo>
                  <a:pt x="4370624" y="14290"/>
                </a:lnTo>
                <a:lnTo>
                  <a:pt x="4393406"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69"/>
          <p:cNvSpPr/>
          <p:nvPr/>
        </p:nvSpPr>
        <p:spPr>
          <a:xfrm>
            <a:off x="2193132" y="6057928"/>
            <a:ext cx="1236033" cy="74040"/>
          </a:xfrm>
          <a:custGeom>
            <a:avLst/>
            <a:gdLst/>
            <a:ahLst/>
            <a:cxnLst/>
            <a:rect l="0" t="0" r="0" b="0"/>
            <a:pathLst>
              <a:path w="1236033" h="74040">
                <a:moveTo>
                  <a:pt x="7143" y="49977"/>
                </a:moveTo>
                <a:lnTo>
                  <a:pt x="25" y="49977"/>
                </a:lnTo>
                <a:lnTo>
                  <a:pt x="0" y="43129"/>
                </a:lnTo>
                <a:lnTo>
                  <a:pt x="6849" y="42842"/>
                </a:lnTo>
                <a:lnTo>
                  <a:pt x="12788" y="37927"/>
                </a:lnTo>
                <a:lnTo>
                  <a:pt x="20136" y="35985"/>
                </a:lnTo>
                <a:lnTo>
                  <a:pt x="45725" y="34914"/>
                </a:lnTo>
                <a:lnTo>
                  <a:pt x="80725" y="26873"/>
                </a:lnTo>
                <a:lnTo>
                  <a:pt x="111372" y="22483"/>
                </a:lnTo>
                <a:lnTo>
                  <a:pt x="142448" y="21723"/>
                </a:lnTo>
                <a:lnTo>
                  <a:pt x="172999" y="17707"/>
                </a:lnTo>
                <a:lnTo>
                  <a:pt x="205951" y="15280"/>
                </a:lnTo>
                <a:lnTo>
                  <a:pt x="240850" y="14562"/>
                </a:lnTo>
                <a:lnTo>
                  <a:pt x="266588" y="12277"/>
                </a:lnTo>
                <a:lnTo>
                  <a:pt x="294696" y="9410"/>
                </a:lnTo>
                <a:lnTo>
                  <a:pt x="325709" y="8135"/>
                </a:lnTo>
                <a:lnTo>
                  <a:pt x="358013" y="5452"/>
                </a:lnTo>
                <a:lnTo>
                  <a:pt x="390892" y="2408"/>
                </a:lnTo>
                <a:lnTo>
                  <a:pt x="424025" y="1054"/>
                </a:lnTo>
                <a:lnTo>
                  <a:pt x="459388" y="453"/>
                </a:lnTo>
                <a:lnTo>
                  <a:pt x="477709" y="293"/>
                </a:lnTo>
                <a:lnTo>
                  <a:pt x="512881" y="115"/>
                </a:lnTo>
                <a:lnTo>
                  <a:pt x="547828" y="36"/>
                </a:lnTo>
                <a:lnTo>
                  <a:pt x="566037" y="15"/>
                </a:lnTo>
                <a:lnTo>
                  <a:pt x="584527" y="0"/>
                </a:lnTo>
                <a:lnTo>
                  <a:pt x="603203" y="785"/>
                </a:lnTo>
                <a:lnTo>
                  <a:pt x="622004" y="2101"/>
                </a:lnTo>
                <a:lnTo>
                  <a:pt x="640888" y="3773"/>
                </a:lnTo>
                <a:lnTo>
                  <a:pt x="659827" y="4887"/>
                </a:lnTo>
                <a:lnTo>
                  <a:pt x="678803" y="5631"/>
                </a:lnTo>
                <a:lnTo>
                  <a:pt x="697804" y="6125"/>
                </a:lnTo>
                <a:lnTo>
                  <a:pt x="717615" y="7249"/>
                </a:lnTo>
                <a:lnTo>
                  <a:pt x="737966" y="8792"/>
                </a:lnTo>
                <a:lnTo>
                  <a:pt x="758677" y="10615"/>
                </a:lnTo>
                <a:lnTo>
                  <a:pt x="778834" y="11829"/>
                </a:lnTo>
                <a:lnTo>
                  <a:pt x="798623" y="12639"/>
                </a:lnTo>
                <a:lnTo>
                  <a:pt x="818165" y="13179"/>
                </a:lnTo>
                <a:lnTo>
                  <a:pt x="838337" y="14333"/>
                </a:lnTo>
                <a:lnTo>
                  <a:pt x="858929" y="15896"/>
                </a:lnTo>
                <a:lnTo>
                  <a:pt x="879800" y="17732"/>
                </a:lnTo>
                <a:lnTo>
                  <a:pt x="900858" y="19749"/>
                </a:lnTo>
                <a:lnTo>
                  <a:pt x="922040" y="21888"/>
                </a:lnTo>
                <a:lnTo>
                  <a:pt x="943306" y="24109"/>
                </a:lnTo>
                <a:lnTo>
                  <a:pt x="963833" y="26381"/>
                </a:lnTo>
                <a:lnTo>
                  <a:pt x="983867" y="28690"/>
                </a:lnTo>
                <a:lnTo>
                  <a:pt x="1003574" y="31024"/>
                </a:lnTo>
                <a:lnTo>
                  <a:pt x="1023062" y="34167"/>
                </a:lnTo>
                <a:lnTo>
                  <a:pt x="1042403" y="37850"/>
                </a:lnTo>
                <a:lnTo>
                  <a:pt x="1061648" y="41893"/>
                </a:lnTo>
                <a:lnTo>
                  <a:pt x="1081621" y="46175"/>
                </a:lnTo>
                <a:lnTo>
                  <a:pt x="1102080" y="50619"/>
                </a:lnTo>
                <a:lnTo>
                  <a:pt x="1122864" y="55167"/>
                </a:lnTo>
                <a:lnTo>
                  <a:pt x="1143069" y="58994"/>
                </a:lnTo>
                <a:lnTo>
                  <a:pt x="1162890" y="62339"/>
                </a:lnTo>
                <a:lnTo>
                  <a:pt x="1182453" y="65362"/>
                </a:lnTo>
                <a:lnTo>
                  <a:pt x="1216891" y="70839"/>
                </a:lnTo>
                <a:lnTo>
                  <a:pt x="1236032" y="740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97588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0" y="2667000"/>
            <a:ext cx="7967134" cy="3450695"/>
          </a:xfrm>
          <a:prstGeom prst="rect">
            <a:avLst/>
          </a:prstGeom>
          <a:noFill/>
          <a:ln>
            <a:noFill/>
          </a:ln>
        </p:spPr>
        <p:txBody>
          <a:bodyPr lIns="91425" tIns="45700" rIns="91425" bIns="45700" anchor="t" anchorCtr="0">
            <a:noAutofit/>
          </a:bodyPr>
          <a:lstStyle/>
          <a:p>
            <a:pPr marL="0" marR="0" lvl="0" indent="0" rtl="0">
              <a:spcBef>
                <a:spcPts val="0"/>
              </a:spcBef>
              <a:buClr>
                <a:schemeClr val="accent1"/>
              </a:buClr>
              <a:buSzPct val="25000"/>
              <a:buFont typeface="Galdeano"/>
              <a:buNone/>
            </a:pPr>
            <a:r>
              <a:rPr lang="en-US" sz="2400" b="0" i="0" u="none" strike="noStrike" cap="none" baseline="0" dirty="0">
                <a:solidFill>
                  <a:schemeClr val="dk2"/>
                </a:solidFill>
                <a:latin typeface="Galdeano"/>
                <a:ea typeface="Galdeano"/>
                <a:cs typeface="Galdeano"/>
                <a:sym typeface="Galdeano"/>
              </a:rPr>
              <a:t>It is a scientific term </a:t>
            </a:r>
            <a:endParaRPr lang="en-US" sz="2400" b="0" i="0" u="none" strike="noStrike" cap="none" baseline="0" dirty="0" smtClean="0">
              <a:solidFill>
                <a:schemeClr val="dk2"/>
              </a:solidFill>
              <a:latin typeface="Galdeano"/>
              <a:ea typeface="Galdeano"/>
              <a:cs typeface="Galdeano"/>
              <a:sym typeface="Galdeano"/>
            </a:endParaRPr>
          </a:p>
          <a:p>
            <a:pPr marL="0" marR="0" lvl="0" indent="0" rtl="0">
              <a:spcBef>
                <a:spcPts val="0"/>
              </a:spcBef>
              <a:buClr>
                <a:schemeClr val="accent1"/>
              </a:buClr>
              <a:buSzPct val="25000"/>
              <a:buFont typeface="Galdeano"/>
              <a:buNone/>
            </a:pPr>
            <a:r>
              <a:rPr lang="en-US" dirty="0" smtClean="0"/>
              <a:t>It describes </a:t>
            </a:r>
            <a:r>
              <a:rPr lang="en-US" sz="2400" b="0" i="0" u="none" strike="noStrike" cap="none" baseline="0" dirty="0" smtClean="0">
                <a:solidFill>
                  <a:schemeClr val="dk2"/>
                </a:solidFill>
                <a:latin typeface="Galdeano"/>
                <a:ea typeface="Galdeano"/>
                <a:cs typeface="Galdeano"/>
                <a:sym typeface="Galdeano"/>
              </a:rPr>
              <a:t>things </a:t>
            </a:r>
            <a:r>
              <a:rPr lang="en-US" sz="2400" b="0" i="0" u="none" strike="noStrike" cap="none" baseline="0" dirty="0">
                <a:solidFill>
                  <a:schemeClr val="dk2"/>
                </a:solidFill>
                <a:latin typeface="Galdeano"/>
                <a:ea typeface="Galdeano"/>
                <a:cs typeface="Galdeano"/>
                <a:sym typeface="Galdeano"/>
              </a:rPr>
              <a:t>or phenomena that lie outside normal experience.</a:t>
            </a:r>
          </a:p>
          <a:p>
            <a:pPr marL="0" marR="0" lvl="0" indent="0" algn="ctr"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0" marR="0" lvl="0" indent="0" algn="ctr"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0" marR="0" lvl="0" indent="0" rtl="0">
              <a:spcBef>
                <a:spcPts val="480"/>
              </a:spcBef>
              <a:buClr>
                <a:schemeClr val="accent1"/>
              </a:buClr>
              <a:buSzPct val="25000"/>
              <a:buFont typeface="Galdeano"/>
              <a:buNone/>
            </a:pPr>
            <a:r>
              <a:rPr lang="en-US" sz="2400" b="0" i="0" u="none" strike="noStrike" cap="none" baseline="0" dirty="0" smtClean="0">
                <a:solidFill>
                  <a:schemeClr val="dk2"/>
                </a:solidFill>
                <a:latin typeface="Galdeano"/>
                <a:ea typeface="Galdeano"/>
                <a:cs typeface="Galdeano"/>
                <a:sym typeface="Galdeano"/>
              </a:rPr>
              <a:t>The Gladwell applies </a:t>
            </a:r>
            <a:r>
              <a:rPr lang="en-US" sz="2400" b="0" i="0" u="none" strike="noStrike" cap="none" baseline="0" dirty="0">
                <a:solidFill>
                  <a:schemeClr val="dk2"/>
                </a:solidFill>
                <a:latin typeface="Galdeano"/>
                <a:ea typeface="Galdeano"/>
                <a:cs typeface="Galdeano"/>
                <a:sym typeface="Galdeano"/>
              </a:rPr>
              <a:t>this term to people who are “so accomplished and so extraordinary and so outside ordinary experience that they are puzzling to the rest of us.”</a:t>
            </a:r>
          </a:p>
          <a:p>
            <a:pPr marL="274320" marR="0" lvl="0" indent="-121920" algn="l"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274320" marR="0" lvl="0" indent="-121920" algn="l"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274320" marR="0" lvl="0" indent="-121920" algn="l"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a:p>
            <a:pPr marL="274320" marR="0" lvl="0" indent="-121920" algn="l" rtl="0">
              <a:spcBef>
                <a:spcPts val="480"/>
              </a:spcBef>
              <a:buClr>
                <a:schemeClr val="accent1"/>
              </a:buClr>
              <a:buFont typeface="Galdeano"/>
              <a:buNone/>
            </a:pPr>
            <a:endParaRPr sz="1800" b="0" i="0" u="none" strike="noStrike" cap="none" baseline="0" dirty="0">
              <a:solidFill>
                <a:schemeClr val="dk2"/>
              </a:solidFill>
              <a:latin typeface="Galdeano"/>
              <a:ea typeface="Galdeano"/>
              <a:cs typeface="Galdeano"/>
              <a:sym typeface="Galdeano"/>
            </a:endParaRPr>
          </a:p>
        </p:txBody>
      </p:sp>
      <p:sp>
        <p:nvSpPr>
          <p:cNvPr id="134" name="Shape 134"/>
          <p:cNvSpPr txBox="1">
            <a:spLocks noGrp="1"/>
          </p:cNvSpPr>
          <p:nvPr>
            <p:ph type="title"/>
          </p:nvPr>
        </p:nvSpPr>
        <p:spPr>
          <a:xfrm>
            <a:off x="457200" y="338328"/>
            <a:ext cx="8229600" cy="1252727"/>
          </a:xfrm>
          <a:prstGeom prst="rect">
            <a:avLst/>
          </a:prstGeom>
          <a:noFill/>
          <a:ln>
            <a:noFill/>
          </a:ln>
        </p:spPr>
        <p:txBody>
          <a:bodyPr lIns="91425" tIns="45700" rIns="91425" bIns="45700" anchor="ctr" anchorCtr="0">
            <a:noAutofit/>
          </a:bodyPr>
          <a:lstStyle/>
          <a:p>
            <a:pPr marL="0" marR="0" lvl="0" indent="0" algn="ctr" rtl="0">
              <a:spcBef>
                <a:spcPts val="0"/>
              </a:spcBef>
              <a:buClr>
                <a:srgbClr val="FFFFFF"/>
              </a:buClr>
              <a:buSzPct val="25000"/>
              <a:buFont typeface="Galdeano"/>
              <a:buNone/>
            </a:pPr>
            <a:r>
              <a:rPr lang="en-US" sz="4400" b="0" i="0" u="none" strike="noStrike" cap="none" baseline="0">
                <a:solidFill>
                  <a:srgbClr val="FFFFFF"/>
                </a:solidFill>
                <a:latin typeface="Galdeano"/>
                <a:ea typeface="Galdeano"/>
                <a:cs typeface="Galdeano"/>
                <a:sym typeface="Galdeano"/>
              </a:rPr>
              <a:t>What is an outlier?</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Waveform">
  <a:themeElements>
    <a:clrScheme name="Waveform">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1372</Words>
  <Application>Microsoft Office PowerPoint</Application>
  <PresentationFormat>On-screen Show (4:3)</PresentationFormat>
  <Paragraphs>124</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Waveform</vt:lpstr>
      <vt:lpstr>Bellringer. Sept 24 and 25</vt:lpstr>
      <vt:lpstr>To be placed in your notebook (Don’t be that kid who says “we’re supposed to have a notebook with dividers?” It’s in your course description.)</vt:lpstr>
      <vt:lpstr>Vignettes – out of 50 points</vt:lpstr>
      <vt:lpstr>Letter to absent kid (theme and explanation of theme) (10 points</vt:lpstr>
      <vt:lpstr>Explaining examples</vt:lpstr>
      <vt:lpstr>Summarizer (check)</vt:lpstr>
      <vt:lpstr>LEQ 2! Again – we’re looking at how the parts work together to create the whole. </vt:lpstr>
      <vt:lpstr>TERMS you need Write these in your notebook Refer to your notebook throughout the lesson. </vt:lpstr>
      <vt:lpstr>What is an outlier?</vt:lpstr>
      <vt:lpstr>Summary</vt:lpstr>
      <vt:lpstr>You need to understand chapter 1 before reading chapter 2!</vt:lpstr>
      <vt:lpstr>                         Hockey Players  Lecavalier favorite!!)</vt:lpstr>
      <vt:lpstr>Well, at age 10 that year does matter</vt:lpstr>
      <vt:lpstr>What’s Gladwell’s point?</vt:lpstr>
      <vt:lpstr>Education, too?!? Yup! The  same  biases appear in school</vt:lpstr>
      <vt:lpstr>20 % difference in scores!!! </vt:lpstr>
      <vt:lpstr>Back to Matthew… (chapter 1 reference)</vt:lpstr>
      <vt:lpstr>Reading Chapter 2 Groups – each has an assigned part of the chapter. </vt:lpstr>
      <vt:lpstr>BUT FIRST! </vt:lpstr>
      <vt:lpstr>Modes of Discourse: Nonfiction!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Sept 24 and 25</dc:title>
  <dc:creator>Bowe Christine</dc:creator>
  <cp:lastModifiedBy>Windows User</cp:lastModifiedBy>
  <cp:revision>23</cp:revision>
  <dcterms:modified xsi:type="dcterms:W3CDTF">2014-09-25T18:27:43Z</dcterms:modified>
</cp:coreProperties>
</file>