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6D4C0C-254A-4667-B112-EF6A4A33C7D3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95B774-4EB7-454E-ABD1-A19E76A30B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D4C0C-254A-4667-B112-EF6A4A33C7D3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5B774-4EB7-454E-ABD1-A19E76A30B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D4C0C-254A-4667-B112-EF6A4A33C7D3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5B774-4EB7-454E-ABD1-A19E76A30B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D4C0C-254A-4667-B112-EF6A4A33C7D3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5B774-4EB7-454E-ABD1-A19E76A30B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D4C0C-254A-4667-B112-EF6A4A33C7D3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5B774-4EB7-454E-ABD1-A19E76A30B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D4C0C-254A-4667-B112-EF6A4A33C7D3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5B774-4EB7-454E-ABD1-A19E76A30B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D4C0C-254A-4667-B112-EF6A4A33C7D3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5B774-4EB7-454E-ABD1-A19E76A30B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D4C0C-254A-4667-B112-EF6A4A33C7D3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5B774-4EB7-454E-ABD1-A19E76A30B2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D4C0C-254A-4667-B112-EF6A4A33C7D3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5B774-4EB7-454E-ABD1-A19E76A30B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6D4C0C-254A-4667-B112-EF6A4A33C7D3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95B774-4EB7-454E-ABD1-A19E76A30B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6D4C0C-254A-4667-B112-EF6A4A33C7D3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95B774-4EB7-454E-ABD1-A19E76A30B2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6D4C0C-254A-4667-B112-EF6A4A33C7D3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95B774-4EB7-454E-ABD1-A19E76A30B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Bellringer Sept. 25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Who is your favorite character so far in </a:t>
            </a:r>
            <a:r>
              <a:rPr lang="en-US" i="1" dirty="0" smtClean="0"/>
              <a:t>SOS </a:t>
            </a:r>
            <a:r>
              <a:rPr lang="en-US" dirty="0" smtClean="0"/>
              <a:t>and why?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3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Get in your groups.</a:t>
            </a:r>
          </a:p>
          <a:p>
            <a:r>
              <a:rPr lang="en-US" dirty="0" smtClean="0"/>
              <a:t>Discuss the progress you are making with your group’s question.</a:t>
            </a:r>
          </a:p>
          <a:p>
            <a:pPr lvl="1"/>
            <a:r>
              <a:rPr lang="en-US" dirty="0" smtClean="0"/>
              <a:t>Include any problems, questions, concerns</a:t>
            </a:r>
          </a:p>
          <a:p>
            <a:pPr lvl="1"/>
            <a:r>
              <a:rPr lang="en-US" dirty="0" smtClean="0"/>
              <a:t>You should start to think about how you will present your discoveries to the class.</a:t>
            </a:r>
          </a:p>
          <a:p>
            <a:pPr lvl="1"/>
            <a:r>
              <a:rPr lang="en-US" dirty="0" smtClean="0"/>
              <a:t>You do NOT want to bore your classmates and your teacher. </a:t>
            </a:r>
          </a:p>
          <a:p>
            <a:endParaRPr lang="en-US" dirty="0"/>
          </a:p>
          <a:p>
            <a:r>
              <a:rPr lang="en-US" dirty="0" smtClean="0"/>
              <a:t>Write a summary on a piece of loose leaf to submit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check in.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01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need to consider when reading nonfiction (and fiction)</a:t>
            </a:r>
          </a:p>
          <a:p>
            <a:endParaRPr lang="en-US" dirty="0"/>
          </a:p>
          <a:p>
            <a:r>
              <a:rPr lang="en-US" dirty="0" smtClean="0"/>
              <a:t>Apply to the article by Joseph </a:t>
            </a:r>
            <a:r>
              <a:rPr lang="en-US" dirty="0" err="1" smtClean="0"/>
              <a:t>Skerrett</a:t>
            </a:r>
            <a:r>
              <a:rPr lang="en-US" dirty="0" smtClean="0"/>
              <a:t>, Jr.</a:t>
            </a:r>
          </a:p>
          <a:p>
            <a:endParaRPr lang="en-US" dirty="0"/>
          </a:p>
          <a:p>
            <a:r>
              <a:rPr lang="en-US" dirty="0" smtClean="0"/>
              <a:t>You are answering the </a:t>
            </a:r>
            <a:r>
              <a:rPr lang="en-US" dirty="0" err="1" smtClean="0"/>
              <a:t>SOAPSTone</a:t>
            </a:r>
            <a:r>
              <a:rPr lang="en-US" smtClean="0"/>
              <a:t> questions.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SOAPSTone</a:t>
            </a:r>
            <a:r>
              <a:rPr lang="en-US" dirty="0" smtClean="0"/>
              <a:t> -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7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Leave your notes for chapters 1-8 with me today. </a:t>
            </a:r>
          </a:p>
          <a:p>
            <a:r>
              <a:rPr lang="en-US" dirty="0" smtClean="0"/>
              <a:t>Thanks!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Leave your </a:t>
            </a:r>
            <a:r>
              <a:rPr lang="en-US" dirty="0" err="1" smtClean="0"/>
              <a:t>SOAPSTone</a:t>
            </a:r>
            <a:r>
              <a:rPr lang="en-US" dirty="0" smtClean="0"/>
              <a:t> response with me as well.</a:t>
            </a:r>
          </a:p>
          <a:p>
            <a:endParaRPr lang="en-US" dirty="0"/>
          </a:p>
          <a:p>
            <a:r>
              <a:rPr lang="en-US" dirty="0" smtClean="0"/>
              <a:t>Thanks.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79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252</TotalTime>
  <Words>138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Bellringer Sept. 25</vt:lpstr>
      <vt:lpstr>Group check in. </vt:lpstr>
      <vt:lpstr>SOAPSTone -  </vt:lpstr>
      <vt:lpstr>Note check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Sept. 25</dc:title>
  <dc:creator>Windows User</dc:creator>
  <cp:lastModifiedBy>Windows User</cp:lastModifiedBy>
  <cp:revision>5</cp:revision>
  <dcterms:created xsi:type="dcterms:W3CDTF">2014-09-25T14:05:10Z</dcterms:created>
  <dcterms:modified xsi:type="dcterms:W3CDTF">2014-09-25T18:17:39Z</dcterms:modified>
</cp:coreProperties>
</file>