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09AA8-C40C-4D40-BE6D-E42E9CA460E3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7362-6F86-415B-B41A-53E646DF8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1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Groups presented</a:t>
            </a:r>
            <a:r>
              <a:rPr lang="en-US" baseline="0" dirty="0" smtClean="0"/>
              <a:t> their information. You may read the entire chapter on your own and do the questions or you may check with a classmate. Either way, you are responsible for getting the information and for understanding </a:t>
            </a:r>
            <a:r>
              <a:rPr lang="en-US" baseline="0" smtClean="0"/>
              <a:t>the information.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93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228600" y="228600"/>
            <a:ext cx="8695944" cy="6035039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grpSp>
        <p:nvGrpSpPr>
          <p:cNvPr id="19" name="Shape 19"/>
          <p:cNvGrpSpPr/>
          <p:nvPr/>
        </p:nvGrpSpPr>
        <p:grpSpPr>
          <a:xfrm>
            <a:off x="211664" y="5353963"/>
            <a:ext cx="8723376" cy="1331580"/>
            <a:chOff x="-3905250" y="4294187"/>
            <a:chExt cx="13011150" cy="1892300"/>
          </a:xfrm>
        </p:grpSpPr>
        <p:sp>
          <p:nvSpPr>
            <p:cNvPr id="20" name="Shape 20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-309562" y="4318000"/>
              <a:ext cx="8280400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3175" y="4335462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4156075" y="4316412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-3905250" y="4294187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</p:grp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4400" b="0" i="0" u="none" strike="noStrike" cap="none" baseline="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799" cy="147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400"/>
              </a:spcBef>
              <a:buClr>
                <a:schemeClr val="accent1"/>
              </a:buClr>
              <a:buFont typeface="Galdeano"/>
              <a:buNone/>
              <a:defRPr sz="2000" b="0" i="0" u="none" strike="noStrike" cap="none" baseline="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ctr" rtl="0">
              <a:spcBef>
                <a:spcPts val="440"/>
              </a:spcBef>
              <a:buClr>
                <a:schemeClr val="accent1"/>
              </a:buClr>
              <a:buFont typeface="Galdeano"/>
              <a:buNone/>
              <a:defRPr sz="2200" b="0" i="0" u="none" strike="noStrike" cap="none" baseline="0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ctr" rtl="0">
              <a:spcBef>
                <a:spcPts val="400"/>
              </a:spcBef>
              <a:buClr>
                <a:schemeClr val="accent1"/>
              </a:buClr>
              <a:buFont typeface="Galdeano"/>
              <a:buNone/>
              <a:defRPr sz="2000" b="0" i="0" u="none" strike="noStrike" cap="none" baseline="0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ctr" rtl="0">
              <a:spcBef>
                <a:spcPts val="360"/>
              </a:spcBef>
              <a:buClr>
                <a:schemeClr val="accent1"/>
              </a:buClr>
              <a:buFont typeface="Galdeano"/>
              <a:buNone/>
              <a:defRPr sz="1800" b="0" i="0" u="none" strike="noStrike" cap="none" baseline="0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ctr" rtl="0">
              <a:spcBef>
                <a:spcPts val="320"/>
              </a:spcBef>
              <a:buClr>
                <a:schemeClr val="accent1"/>
              </a:buClr>
              <a:buFont typeface="Galdeano"/>
              <a:buNone/>
              <a:defRPr sz="1600" b="0" i="0" u="none" strike="noStrike" cap="none" baseline="0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ctr" rtl="0">
              <a:spcBef>
                <a:spcPts val="384"/>
              </a:spcBef>
              <a:buClr>
                <a:schemeClr val="accent1"/>
              </a:buClr>
              <a:buFont typeface="Galdeano"/>
              <a:buNone/>
              <a:defRPr sz="1400" b="0" i="0" u="none" strike="noStrike" cap="none" baseline="0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ctr" rtl="0">
              <a:spcBef>
                <a:spcPts val="384"/>
              </a:spcBef>
              <a:buClr>
                <a:schemeClr val="accent1"/>
              </a:buClr>
              <a:buFont typeface="Galdeano"/>
              <a:buNone/>
              <a:defRPr sz="1400" b="0" i="0" u="none" strike="noStrike" cap="none" baseline="0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ctr" rtl="0">
              <a:spcBef>
                <a:spcPts val="384"/>
              </a:spcBef>
              <a:buClr>
                <a:schemeClr val="accent1"/>
              </a:buClr>
              <a:buFont typeface="Galdeano"/>
              <a:buNone/>
              <a:defRPr sz="1400" b="0" i="0" u="none" strike="noStrike" cap="none" baseline="0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ctr" rtl="0">
              <a:spcBef>
                <a:spcPts val="384"/>
              </a:spcBef>
              <a:buClr>
                <a:schemeClr val="accent1"/>
              </a:buClr>
              <a:buFont typeface="Galdeano"/>
              <a:buNone/>
              <a:defRPr sz="1400" b="0" i="0" u="none" strike="noStrike" cap="none" baseline="0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4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440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 rot="5400000">
            <a:off x="2850885" y="696648"/>
            <a:ext cx="3450695" cy="7408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algn="l" rtl="0">
              <a:spcBef>
                <a:spcPts val="0"/>
              </a:spcBef>
              <a:defRPr/>
            </a:lvl2pPr>
            <a:lvl3pPr algn="l" rtl="0">
              <a:spcBef>
                <a:spcPts val="0"/>
              </a:spcBef>
              <a:defRPr/>
            </a:lvl3pPr>
            <a:lvl4pPr algn="l" rtl="0">
              <a:spcBef>
                <a:spcPts val="0"/>
              </a:spcBef>
              <a:defRPr/>
            </a:lvl4pPr>
            <a:lvl5pPr algn="l"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4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grpSp>
        <p:nvGrpSpPr>
          <p:cNvPr id="119" name="Shape 119"/>
          <p:cNvGrpSpPr/>
          <p:nvPr/>
        </p:nvGrpSpPr>
        <p:grpSpPr>
          <a:xfrm>
            <a:off x="211664" y="714191"/>
            <a:ext cx="8723376" cy="1331580"/>
            <a:chOff x="-3905250" y="4294187"/>
            <a:chExt cx="13011150" cy="1892300"/>
          </a:xfrm>
        </p:grpSpPr>
        <p:sp>
          <p:nvSpPr>
            <p:cNvPr id="120" name="Shape 120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-309562" y="4318000"/>
              <a:ext cx="8280400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3175" y="4335462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4156075" y="4316412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-3905250" y="4294187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</p:grp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 rot="5400000">
            <a:off x="5414433" y="2662766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 rot="5400000">
            <a:off x="1223433" y="681567"/>
            <a:ext cx="448733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917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72066" y="2675466"/>
            <a:ext cx="7408332" cy="34506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Galdeano"/>
              <a:buChar char="∗"/>
              <a:defRPr sz="2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576263" indent="-144462" algn="l" rtl="0">
              <a:spcBef>
                <a:spcPts val="440"/>
              </a:spcBef>
              <a:buClr>
                <a:schemeClr val="accent1"/>
              </a:buClr>
              <a:buFont typeface="Galdeano"/>
              <a:buChar char="∗"/>
              <a:defRPr sz="22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855663" indent="-106362" algn="l" rtl="0">
              <a:spcBef>
                <a:spcPts val="400"/>
              </a:spcBef>
              <a:buClr>
                <a:schemeClr val="accent1"/>
              </a:buClr>
              <a:buFont typeface="Galdeano"/>
              <a:buChar char="∗"/>
              <a:defRPr sz="2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Galdeano"/>
              <a:buChar char="∗"/>
              <a:defRPr sz="18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463040" indent="-129539" algn="l" rtl="0">
              <a:spcBef>
                <a:spcPts val="320"/>
              </a:spcBef>
              <a:buClr>
                <a:schemeClr val="accent1"/>
              </a:buClr>
              <a:buFont typeface="Galdeano"/>
              <a:buChar char="∗"/>
              <a:defRPr sz="16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1783079" indent="-144779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103120" indent="-147320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2423160" indent="-149860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2743200" indent="-139700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440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623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228600" y="228600"/>
            <a:ext cx="8695944" cy="4736591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6047437" y="4203592"/>
            <a:ext cx="2876428" cy="714026"/>
          </a:xfrm>
          <a:custGeom>
            <a:avLst/>
            <a:gdLst/>
            <a:ahLst/>
            <a:cxnLst/>
            <a:rect l="0" t="0" r="0" b="0"/>
            <a:pathLst>
              <a:path w="2706" h="640" extrusionOk="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2619319" y="4075289"/>
            <a:ext cx="5544515" cy="850138"/>
          </a:xfrm>
          <a:custGeom>
            <a:avLst/>
            <a:gdLst/>
            <a:ahLst/>
            <a:cxnLst/>
            <a:rect l="0" t="0" r="0" b="0"/>
            <a:pathLst>
              <a:path w="5216" h="762" extrusionOk="0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2828727" y="4087562"/>
            <a:ext cx="5467979" cy="774272"/>
          </a:xfrm>
          <a:custGeom>
            <a:avLst/>
            <a:gdLst/>
            <a:ahLst/>
            <a:cxnLst/>
            <a:rect l="0" t="0" r="0" b="0"/>
            <a:pathLst>
              <a:path w="5144" h="694" extrusionOk="0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5609489" y="4074173"/>
            <a:ext cx="3307999" cy="651549"/>
          </a:xfrm>
          <a:custGeom>
            <a:avLst/>
            <a:gdLst/>
            <a:ahLst/>
            <a:cxnLst/>
            <a:rect l="0" t="0" r="0" b="0"/>
            <a:pathLst>
              <a:path w="3112" h="584" extrusionOk="0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211664" y="4058555"/>
            <a:ext cx="8723376" cy="1329873"/>
          </a:xfrm>
          <a:custGeom>
            <a:avLst/>
            <a:gdLst/>
            <a:ahLst/>
            <a:cxnLst/>
            <a:rect l="0" t="0" r="0" b="0"/>
            <a:pathLst>
              <a:path w="8196" h="1192" extrusionOk="0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90031" y="2463559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defRPr sz="4400" b="0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367365" y="1437448"/>
            <a:ext cx="6417733" cy="93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2000">
                <a:solidFill>
                  <a:srgbClr val="FFFFFF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59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440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76654" y="2679191"/>
            <a:ext cx="3822191" cy="3447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Galdeano"/>
              <a:buChar char="∗"/>
              <a:defRPr sz="2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576263" indent="-144462" algn="l" rtl="0">
              <a:spcBef>
                <a:spcPts val="440"/>
              </a:spcBef>
              <a:buClr>
                <a:schemeClr val="accent1"/>
              </a:buClr>
              <a:buFont typeface="Galdeano"/>
              <a:buChar char="∗"/>
              <a:defRPr sz="22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855663" indent="-106362" algn="l" rtl="0">
              <a:spcBef>
                <a:spcPts val="400"/>
              </a:spcBef>
              <a:buClr>
                <a:schemeClr val="accent1"/>
              </a:buClr>
              <a:buFont typeface="Galdeano"/>
              <a:buChar char="∗"/>
              <a:defRPr sz="2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Galdeano"/>
              <a:buChar char="∗"/>
              <a:defRPr sz="18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463040" indent="-129539" algn="l" rtl="0">
              <a:spcBef>
                <a:spcPts val="320"/>
              </a:spcBef>
              <a:buClr>
                <a:schemeClr val="accent1"/>
              </a:buClr>
              <a:buFont typeface="Galdeano"/>
              <a:buChar char="∗"/>
              <a:defRPr sz="16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1783079" indent="-144779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103120" indent="-147320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2423160" indent="-149860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2743200" indent="-139700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45151" y="2679191"/>
            <a:ext cx="3822191" cy="3447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Galdeano"/>
              <a:buChar char="∗"/>
              <a:defRPr sz="2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576263" indent="-144462" algn="l" rtl="0">
              <a:spcBef>
                <a:spcPts val="440"/>
              </a:spcBef>
              <a:buClr>
                <a:schemeClr val="accent1"/>
              </a:buClr>
              <a:buFont typeface="Galdeano"/>
              <a:buChar char="∗"/>
              <a:defRPr sz="22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855663" indent="-106362" algn="l" rtl="0">
              <a:spcBef>
                <a:spcPts val="400"/>
              </a:spcBef>
              <a:buClr>
                <a:schemeClr val="accent1"/>
              </a:buClr>
              <a:buFont typeface="Galdeano"/>
              <a:buChar char="∗"/>
              <a:defRPr sz="2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Galdeano"/>
              <a:buChar char="∗"/>
              <a:defRPr sz="18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463040" indent="-129539" algn="l" rtl="0">
              <a:spcBef>
                <a:spcPts val="320"/>
              </a:spcBef>
              <a:buClr>
                <a:schemeClr val="accent1"/>
              </a:buClr>
              <a:buFont typeface="Galdeano"/>
              <a:buChar char="∗"/>
              <a:defRPr sz="16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1783079" indent="-144779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103120" indent="-147320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2423160" indent="-149860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2743200" indent="-139700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40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76656" y="2678114"/>
            <a:ext cx="3822191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Galdeano"/>
              <a:buNone/>
              <a:defRPr sz="2400" b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indent="0" rtl="0">
              <a:spcBef>
                <a:spcPts val="0"/>
              </a:spcBef>
              <a:buFont typeface="Galdeano"/>
              <a:buNone/>
              <a:defRPr sz="2000" b="1"/>
            </a:lvl2pPr>
            <a:lvl3pPr marL="914400" indent="0" rtl="0">
              <a:spcBef>
                <a:spcPts val="0"/>
              </a:spcBef>
              <a:buFont typeface="Galdeano"/>
              <a:buNone/>
              <a:defRPr sz="1800" b="1"/>
            </a:lvl3pPr>
            <a:lvl4pPr marL="1371600" indent="0" rtl="0">
              <a:spcBef>
                <a:spcPts val="0"/>
              </a:spcBef>
              <a:buFont typeface="Galdeano"/>
              <a:buNone/>
              <a:defRPr sz="1600" b="1"/>
            </a:lvl4pPr>
            <a:lvl5pPr marL="1828800" indent="0" rtl="0">
              <a:spcBef>
                <a:spcPts val="0"/>
              </a:spcBef>
              <a:buFont typeface="Galdeano"/>
              <a:buNone/>
              <a:defRPr sz="1600" b="1"/>
            </a:lvl5pPr>
            <a:lvl6pPr marL="2286000" indent="0" rtl="0">
              <a:spcBef>
                <a:spcPts val="0"/>
              </a:spcBef>
              <a:buFont typeface="Galdeano"/>
              <a:buNone/>
              <a:defRPr sz="1600" b="1"/>
            </a:lvl6pPr>
            <a:lvl7pPr marL="2743200" indent="0" rtl="0">
              <a:spcBef>
                <a:spcPts val="0"/>
              </a:spcBef>
              <a:buFont typeface="Galdeano"/>
              <a:buNone/>
              <a:defRPr sz="1600" b="1"/>
            </a:lvl7pPr>
            <a:lvl8pPr marL="3200400" indent="0" rtl="0">
              <a:spcBef>
                <a:spcPts val="0"/>
              </a:spcBef>
              <a:buFont typeface="Galdeano"/>
              <a:buNone/>
              <a:defRPr sz="1600" b="1"/>
            </a:lvl8pPr>
            <a:lvl9pPr marL="3657600" indent="0" rtl="0">
              <a:spcBef>
                <a:spcPts val="0"/>
              </a:spcBef>
              <a:buFont typeface="Galdeano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677331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600"/>
            </a:lvl3pPr>
            <a:lvl4pPr rtl="0">
              <a:spcBef>
                <a:spcPts val="0"/>
              </a:spcBef>
              <a:defRPr sz="1400"/>
            </a:lvl4pPr>
            <a:lvl5pPr rtl="0">
              <a:spcBef>
                <a:spcPts val="0"/>
              </a:spcBef>
              <a:defRPr sz="14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3"/>
          </p:nvPr>
        </p:nvSpPr>
        <p:spPr>
          <a:xfrm>
            <a:off x="4648200" y="2678113"/>
            <a:ext cx="3822191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Galdeano"/>
              <a:buNone/>
              <a:defRPr sz="2400" b="0" i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indent="0" rtl="0">
              <a:spcBef>
                <a:spcPts val="0"/>
              </a:spcBef>
              <a:buFont typeface="Galdeano"/>
              <a:buNone/>
              <a:defRPr sz="2000" b="1"/>
            </a:lvl2pPr>
            <a:lvl3pPr marL="914400" indent="0" rtl="0">
              <a:spcBef>
                <a:spcPts val="0"/>
              </a:spcBef>
              <a:buFont typeface="Galdeano"/>
              <a:buNone/>
              <a:defRPr sz="1800" b="1"/>
            </a:lvl3pPr>
            <a:lvl4pPr marL="1371600" indent="0" rtl="0">
              <a:spcBef>
                <a:spcPts val="0"/>
              </a:spcBef>
              <a:buFont typeface="Galdeano"/>
              <a:buNone/>
              <a:defRPr sz="1600" b="1"/>
            </a:lvl4pPr>
            <a:lvl5pPr marL="1828800" indent="0" rtl="0">
              <a:spcBef>
                <a:spcPts val="0"/>
              </a:spcBef>
              <a:buFont typeface="Galdeano"/>
              <a:buNone/>
              <a:defRPr sz="1600" b="1"/>
            </a:lvl5pPr>
            <a:lvl6pPr marL="2286000" indent="0" rtl="0">
              <a:spcBef>
                <a:spcPts val="0"/>
              </a:spcBef>
              <a:buFont typeface="Galdeano"/>
              <a:buNone/>
              <a:defRPr sz="1600" b="1"/>
            </a:lvl6pPr>
            <a:lvl7pPr marL="2743200" indent="0" rtl="0">
              <a:spcBef>
                <a:spcPts val="0"/>
              </a:spcBef>
              <a:buFont typeface="Galdeano"/>
              <a:buNone/>
              <a:defRPr sz="1600" b="1"/>
            </a:lvl7pPr>
            <a:lvl8pPr marL="3200400" indent="0" rtl="0">
              <a:spcBef>
                <a:spcPts val="0"/>
              </a:spcBef>
              <a:buFont typeface="Galdeano"/>
              <a:buNone/>
              <a:defRPr sz="1600" b="1"/>
            </a:lvl8pPr>
            <a:lvl9pPr marL="3657600" indent="0" rtl="0">
              <a:spcBef>
                <a:spcPts val="0"/>
              </a:spcBef>
              <a:buFont typeface="Galdeano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4"/>
          </p:nvPr>
        </p:nvSpPr>
        <p:spPr>
          <a:xfrm>
            <a:off x="4645025" y="3429000"/>
            <a:ext cx="3822191" cy="26971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600"/>
            </a:lvl3pPr>
            <a:lvl4pPr rtl="0">
              <a:spcBef>
                <a:spcPts val="0"/>
              </a:spcBef>
              <a:defRPr sz="1400"/>
            </a:lvl4pPr>
            <a:lvl5pPr rtl="0">
              <a:spcBef>
                <a:spcPts val="0"/>
              </a:spcBef>
              <a:defRPr sz="14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9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440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4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grpSp>
        <p:nvGrpSpPr>
          <p:cNvPr id="71" name="Shape 71"/>
          <p:cNvGrpSpPr/>
          <p:nvPr/>
        </p:nvGrpSpPr>
        <p:grpSpPr>
          <a:xfrm>
            <a:off x="211664" y="714190"/>
            <a:ext cx="8723375" cy="1329873"/>
            <a:chOff x="-3905251" y="4294187"/>
            <a:chExt cx="13027838" cy="1892300"/>
          </a:xfrm>
        </p:grpSpPr>
        <p:sp>
          <p:nvSpPr>
            <p:cNvPr id="72" name="Shape 72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-309562" y="4318000"/>
              <a:ext cx="8280400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3175" y="4335462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4156075" y="4316412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-3905251" y="4294187"/>
              <a:ext cx="13027838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3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914400" y="3581400"/>
            <a:ext cx="3352799" cy="19050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Font typeface="Galdeano"/>
              <a:buNone/>
              <a:defRPr sz="1800">
                <a:solidFill>
                  <a:schemeClr val="dk2"/>
                </a:solidFill>
              </a:defRPr>
            </a:lvl1pPr>
            <a:lvl2pPr marL="457200" indent="0" rtl="0">
              <a:spcBef>
                <a:spcPts val="0"/>
              </a:spcBef>
              <a:buFont typeface="Galdeano"/>
              <a:buNone/>
              <a:defRPr sz="1200"/>
            </a:lvl2pPr>
            <a:lvl3pPr marL="914400" indent="0" rtl="0">
              <a:spcBef>
                <a:spcPts val="0"/>
              </a:spcBef>
              <a:buFont typeface="Galdeano"/>
              <a:buNone/>
              <a:defRPr sz="1000"/>
            </a:lvl3pPr>
            <a:lvl4pPr marL="1371600" indent="0" rtl="0">
              <a:spcBef>
                <a:spcPts val="0"/>
              </a:spcBef>
              <a:buFont typeface="Galdeano"/>
              <a:buNone/>
              <a:defRPr sz="900"/>
            </a:lvl4pPr>
            <a:lvl5pPr marL="1828800" indent="0" rtl="0">
              <a:spcBef>
                <a:spcPts val="0"/>
              </a:spcBef>
              <a:buFont typeface="Galdeano"/>
              <a:buNone/>
              <a:defRPr sz="900"/>
            </a:lvl5pPr>
            <a:lvl6pPr marL="2286000" indent="0" rtl="0">
              <a:spcBef>
                <a:spcPts val="0"/>
              </a:spcBef>
              <a:buFont typeface="Galdeano"/>
              <a:buNone/>
              <a:defRPr sz="900"/>
            </a:lvl6pPr>
            <a:lvl7pPr marL="2743200" indent="0" rtl="0">
              <a:spcBef>
                <a:spcPts val="0"/>
              </a:spcBef>
              <a:buFont typeface="Galdeano"/>
              <a:buNone/>
              <a:defRPr sz="900"/>
            </a:lvl7pPr>
            <a:lvl8pPr marL="3200400" indent="0" rtl="0">
              <a:spcBef>
                <a:spcPts val="0"/>
              </a:spcBef>
              <a:buFont typeface="Galdeano"/>
              <a:buNone/>
              <a:defRPr sz="900"/>
            </a:lvl8pPr>
            <a:lvl9pPr marL="3657600" indent="0" rtl="0">
              <a:spcBef>
                <a:spcPts val="0"/>
              </a:spcBef>
              <a:buFont typeface="Galdeano"/>
              <a:buNone/>
              <a:defRPr sz="900"/>
            </a:lvl9pPr>
          </a:lstStyle>
          <a:p>
            <a:endParaRPr/>
          </a:p>
        </p:txBody>
      </p:sp>
      <p:grpSp>
        <p:nvGrpSpPr>
          <p:cNvPr id="86" name="Shape 86"/>
          <p:cNvGrpSpPr/>
          <p:nvPr/>
        </p:nvGrpSpPr>
        <p:grpSpPr>
          <a:xfrm>
            <a:off x="211664" y="714191"/>
            <a:ext cx="8723376" cy="1331580"/>
            <a:chOff x="-3905250" y="4294187"/>
            <a:chExt cx="13011150" cy="1892300"/>
          </a:xfrm>
        </p:grpSpPr>
        <p:sp>
          <p:nvSpPr>
            <p:cNvPr id="87" name="Shape 87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>
              <a:off x="-309562" y="4318000"/>
              <a:ext cx="8280400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3175" y="4335462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>
              <a:off x="4156075" y="4316412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>
              <a:off x="-3905250" y="4294187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</p:grp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799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3200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4651962" y="1828800"/>
            <a:ext cx="3904076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 sz="2200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 sz="20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6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6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02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228600" y="228600"/>
            <a:ext cx="8695944" cy="6035039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grpSp>
        <p:nvGrpSpPr>
          <p:cNvPr id="96" name="Shape 96"/>
          <p:cNvGrpSpPr/>
          <p:nvPr/>
        </p:nvGrpSpPr>
        <p:grpSpPr>
          <a:xfrm>
            <a:off x="211664" y="5353963"/>
            <a:ext cx="8723376" cy="1331580"/>
            <a:chOff x="-3905250" y="4294187"/>
            <a:chExt cx="13011150" cy="1892300"/>
          </a:xfrm>
        </p:grpSpPr>
        <p:sp>
          <p:nvSpPr>
            <p:cNvPr id="97" name="Shape 97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98" name="Shape 98"/>
            <p:cNvSpPr/>
            <p:nvPr/>
          </p:nvSpPr>
          <p:spPr>
            <a:xfrm>
              <a:off x="-309562" y="4318000"/>
              <a:ext cx="8280400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99" name="Shape 99"/>
            <p:cNvSpPr/>
            <p:nvPr/>
          </p:nvSpPr>
          <p:spPr>
            <a:xfrm>
              <a:off x="3175" y="4335462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>
              <a:off x="4156075" y="4316412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>
              <a:off x="-3905250" y="4294187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</p:grp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874155" y="338666"/>
            <a:ext cx="3812644" cy="2429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800" b="0">
                <a:solidFill>
                  <a:srgbClr val="FFFFFF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868332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1800">
                <a:solidFill>
                  <a:srgbClr val="FFFFFF"/>
                </a:solidFill>
              </a:defRPr>
            </a:lvl1pPr>
            <a:lvl2pPr marL="457200" indent="0" rtl="0">
              <a:spcBef>
                <a:spcPts val="0"/>
              </a:spcBef>
              <a:buFont typeface="Galdeano"/>
              <a:buNone/>
              <a:defRPr sz="1200"/>
            </a:lvl2pPr>
            <a:lvl3pPr marL="914400" indent="0" rtl="0">
              <a:spcBef>
                <a:spcPts val="0"/>
              </a:spcBef>
              <a:buFont typeface="Galdeano"/>
              <a:buNone/>
              <a:defRPr sz="1000"/>
            </a:lvl3pPr>
            <a:lvl4pPr marL="1371600" indent="0" rtl="0">
              <a:spcBef>
                <a:spcPts val="0"/>
              </a:spcBef>
              <a:buFont typeface="Galdeano"/>
              <a:buNone/>
              <a:defRPr sz="900"/>
            </a:lvl4pPr>
            <a:lvl5pPr marL="1828800" indent="0" rtl="0">
              <a:spcBef>
                <a:spcPts val="0"/>
              </a:spcBef>
              <a:buFont typeface="Galdeano"/>
              <a:buNone/>
              <a:defRPr sz="900"/>
            </a:lvl5pPr>
            <a:lvl6pPr marL="2286000" indent="0" rtl="0">
              <a:spcBef>
                <a:spcPts val="0"/>
              </a:spcBef>
              <a:buFont typeface="Galdeano"/>
              <a:buNone/>
              <a:defRPr sz="900"/>
            </a:lvl6pPr>
            <a:lvl7pPr marL="2743200" indent="0" rtl="0">
              <a:spcBef>
                <a:spcPts val="0"/>
              </a:spcBef>
              <a:buFont typeface="Galdeano"/>
              <a:buNone/>
              <a:defRPr sz="900"/>
            </a:lvl7pPr>
            <a:lvl8pPr marL="3200400" indent="0" rtl="0">
              <a:spcBef>
                <a:spcPts val="0"/>
              </a:spcBef>
              <a:buFont typeface="Galdeano"/>
              <a:buNone/>
              <a:defRPr sz="900"/>
            </a:lvl8pPr>
            <a:lvl9pPr marL="3657600" indent="0" rtl="0">
              <a:spcBef>
                <a:spcPts val="0"/>
              </a:spcBef>
              <a:buFont typeface="Galdeano"/>
              <a:buNone/>
              <a:defRPr sz="9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>
              <a:solidFill>
                <a:srgbClr val="073E87"/>
              </a:solidFill>
            </a:endParaRPr>
          </a:p>
        </p:txBody>
      </p:sp>
      <p:sp>
        <p:nvSpPr>
          <p:cNvPr id="107" name="Shape 107"/>
          <p:cNvSpPr>
            <a:spLocks noGrp="1"/>
          </p:cNvSpPr>
          <p:nvPr>
            <p:ph type="pic" idx="2"/>
          </p:nvPr>
        </p:nvSpPr>
        <p:spPr>
          <a:xfrm>
            <a:off x="838200" y="1371600"/>
            <a:ext cx="3566159" cy="2926079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Galdeano"/>
              <a:buNone/>
              <a:defRPr sz="3200" b="0" i="0" u="none" strike="noStrike" cap="none" baseline="0">
                <a:solidFill>
                  <a:schemeClr val="lt1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 sz="2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 sz="24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 sz="20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 sz="20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 sz="20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 sz="20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 sz="20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 sz="20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346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grpSp>
        <p:nvGrpSpPr>
          <p:cNvPr id="6" name="Shape 6"/>
          <p:cNvGrpSpPr/>
          <p:nvPr/>
        </p:nvGrpSpPr>
        <p:grpSpPr>
          <a:xfrm>
            <a:off x="211664" y="1679428"/>
            <a:ext cx="8723375" cy="1329873"/>
            <a:chOff x="-3905251" y="4294187"/>
            <a:chExt cx="13027838" cy="1892300"/>
          </a:xfrm>
        </p:grpSpPr>
        <p:sp>
          <p:nvSpPr>
            <p:cNvPr id="7" name="Shape 7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-309562" y="4318000"/>
              <a:ext cx="8280400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3175" y="4335462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4156075" y="4316412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-3905251" y="4294187"/>
              <a:ext cx="13027838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</p:grp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4400" b="0" i="0" u="none" strike="noStrike" cap="none" baseline="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 kern="0">
              <a:solidFill>
                <a:srgbClr val="073E87"/>
              </a:solidFill>
              <a:rtl val="0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 kern="0">
              <a:solidFill>
                <a:srgbClr val="073E87"/>
              </a:solidFill>
              <a:rtl val="0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 kern="0">
              <a:solidFill>
                <a:srgbClr val="073E87"/>
              </a:solidFill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872066" y="2675466"/>
            <a:ext cx="7408332" cy="34506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21920" algn="l" rtl="0">
              <a:spcBef>
                <a:spcPts val="480"/>
              </a:spcBef>
              <a:buClr>
                <a:schemeClr val="accent1"/>
              </a:buClr>
              <a:buFont typeface="Galdeano"/>
              <a:buChar char="∗"/>
              <a:defRPr sz="24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576263" marR="0" indent="-144462" algn="l" rtl="0">
              <a:spcBef>
                <a:spcPts val="440"/>
              </a:spcBef>
              <a:buClr>
                <a:schemeClr val="accent1"/>
              </a:buClr>
              <a:buFont typeface="Galdeano"/>
              <a:buChar char="∗"/>
              <a:defRPr sz="22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855663" marR="0" indent="-106362" algn="l" rtl="0">
              <a:spcBef>
                <a:spcPts val="400"/>
              </a:spcBef>
              <a:buClr>
                <a:schemeClr val="accent1"/>
              </a:buClr>
              <a:buFont typeface="Galdeano"/>
              <a:buChar char="∗"/>
              <a:defRPr sz="2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143000" marR="0" indent="-114300" algn="l" rtl="0">
              <a:spcBef>
                <a:spcPts val="360"/>
              </a:spcBef>
              <a:buClr>
                <a:schemeClr val="accent1"/>
              </a:buClr>
              <a:buFont typeface="Galdeano"/>
              <a:buChar char="∗"/>
              <a:defRPr sz="18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463040" marR="0" indent="-129539" algn="l" rtl="0">
              <a:spcBef>
                <a:spcPts val="320"/>
              </a:spcBef>
              <a:buClr>
                <a:schemeClr val="accent1"/>
              </a:buClr>
              <a:buFont typeface="Galdeano"/>
              <a:buChar char="∗"/>
              <a:defRPr sz="16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1783079" marR="0" indent="-144779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103120" marR="0" indent="-147320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2423160" marR="0" indent="-149860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2743200" marR="0" indent="-139700" algn="l" rtl="0">
              <a:spcBef>
                <a:spcPts val="384"/>
              </a:spcBef>
              <a:buClr>
                <a:schemeClr val="accent1"/>
              </a:buClr>
              <a:buFont typeface="Galdeano"/>
              <a:buChar char="∗"/>
              <a:defRPr sz="14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92058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US" dirty="0" smtClean="0"/>
              <a:t>For your assigned section of </a:t>
            </a:r>
            <a:r>
              <a:rPr lang="en-US" i="1" dirty="0" smtClean="0"/>
              <a:t>Outliers</a:t>
            </a:r>
            <a:r>
              <a:rPr lang="en-US" dirty="0" smtClean="0"/>
              <a:t>, how does at least one example relate to success, opportunity, and being an outlier?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252727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Bellringer – Sept 26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/>
              <a:t>Use lined paper. Write your name and date on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8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675466"/>
            <a:ext cx="8610600" cy="3450695"/>
          </a:xfrm>
        </p:spPr>
        <p:txBody>
          <a:bodyPr/>
          <a:lstStyle/>
          <a:p>
            <a:pPr marL="152400" indent="0">
              <a:buNone/>
            </a:pPr>
            <a:r>
              <a:rPr lang="en-US" dirty="0" smtClean="0"/>
              <a:t>Groups – Answer the questions on the reading guide for your part. </a:t>
            </a:r>
          </a:p>
          <a:p>
            <a:pPr marL="152400" indent="0">
              <a:buNone/>
            </a:pPr>
            <a:r>
              <a:rPr lang="en-US" b="1" dirty="0" smtClean="0"/>
              <a:t>You will be standing up and TEACHING the class your part. Make sure your information is correct. </a:t>
            </a:r>
          </a:p>
          <a:p>
            <a:endParaRPr lang="en-US" dirty="0"/>
          </a:p>
          <a:p>
            <a:pPr marL="152400" indent="0">
              <a:buNone/>
            </a:pPr>
            <a:r>
              <a:rPr lang="en-US" dirty="0" smtClean="0"/>
              <a:t>Part 6 of the chapter we all read </a:t>
            </a:r>
            <a:r>
              <a:rPr lang="en-US" b="1" dirty="0" smtClean="0"/>
              <a:t>individually and answer the reading guide questions. </a:t>
            </a:r>
            <a:endParaRPr lang="en-US" b="1" dirty="0" smtClean="0"/>
          </a:p>
          <a:p>
            <a:pPr marL="152400" indent="0">
              <a:buNone/>
            </a:pPr>
            <a:r>
              <a:rPr lang="en-US" dirty="0" smtClean="0"/>
              <a:t>Then you will work to figure out what Gladwell’s point is and how he uses narrative to make that point. </a:t>
            </a:r>
          </a:p>
          <a:p>
            <a:pPr marL="152400" indent="0">
              <a:buNone/>
            </a:pPr>
            <a:r>
              <a:rPr lang="en-US" b="1" dirty="0" smtClean="0"/>
              <a:t>It will be hard, you will work, but it will be worth it.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42872"/>
          </a:xfrm>
        </p:spPr>
        <p:txBody>
          <a:bodyPr/>
          <a:lstStyle/>
          <a:p>
            <a:r>
              <a:rPr lang="en-US" dirty="0" smtClean="0"/>
              <a:t>Reading Chapter 2</a:t>
            </a:r>
            <a:br>
              <a:rPr lang="en-US" dirty="0" smtClean="0"/>
            </a:br>
            <a:r>
              <a:rPr lang="en-US" sz="3000" dirty="0" smtClean="0"/>
              <a:t>Groups – each has an assigned part of the chapter.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318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sz="1800" b="1" dirty="0" smtClean="0"/>
              <a:t>Narration</a:t>
            </a:r>
            <a:r>
              <a:rPr lang="en-US" sz="1800" dirty="0" smtClean="0"/>
              <a:t> - </a:t>
            </a:r>
            <a:r>
              <a:rPr lang="en-US" sz="1800" dirty="0"/>
              <a:t>one might think of it as telling a </a:t>
            </a:r>
            <a:r>
              <a:rPr lang="en-US" sz="1800" dirty="0" smtClean="0"/>
              <a:t>story</a:t>
            </a:r>
          </a:p>
          <a:p>
            <a:endParaRPr lang="en-US" sz="1800" dirty="0" smtClean="0"/>
          </a:p>
          <a:p>
            <a:r>
              <a:rPr lang="en-US" sz="1800" b="1" dirty="0" smtClean="0"/>
              <a:t>Description</a:t>
            </a:r>
            <a:r>
              <a:rPr lang="en-US" sz="1800" dirty="0" smtClean="0"/>
              <a:t> - </a:t>
            </a:r>
            <a:r>
              <a:rPr lang="en-US" sz="1800" dirty="0"/>
              <a:t>to describe something—object, person, place, experience, emotion, situation, etc. </a:t>
            </a:r>
            <a:r>
              <a:rPr lang="en-US" sz="1800" dirty="0" smtClean="0"/>
              <a:t>(</a:t>
            </a:r>
            <a:r>
              <a:rPr lang="en-US" sz="1800" dirty="0"/>
              <a:t>the goal </a:t>
            </a:r>
            <a:r>
              <a:rPr lang="en-US" sz="1800" dirty="0" smtClean="0"/>
              <a:t>is </a:t>
            </a:r>
            <a:r>
              <a:rPr lang="en-US" sz="1800" dirty="0"/>
              <a:t>to paint an image that is vivid and moving in the mind of the reader).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Exposition</a:t>
            </a:r>
            <a:r>
              <a:rPr lang="en-US" sz="1800" dirty="0" smtClean="0"/>
              <a:t> - </a:t>
            </a:r>
            <a:r>
              <a:rPr lang="en-US" sz="1800" dirty="0"/>
              <a:t> to investigate an idea, evaluate evidence, expound on the idea, and set forth an argument concerning that idea in a clear and concise manner. </a:t>
            </a:r>
            <a:r>
              <a:rPr lang="en-US" sz="1800" dirty="0" smtClean="0"/>
              <a:t>(This </a:t>
            </a:r>
            <a:r>
              <a:rPr lang="en-US" sz="1800" dirty="0"/>
              <a:t>can be accomplished through comparison and contrast, definition, example, the analysis of cause and effect, etc</a:t>
            </a:r>
            <a:r>
              <a:rPr lang="en-US" sz="1800" dirty="0" smtClean="0"/>
              <a:t>.)</a:t>
            </a:r>
          </a:p>
          <a:p>
            <a:endParaRPr lang="en-US" sz="1800" dirty="0" smtClean="0"/>
          </a:p>
          <a:p>
            <a:r>
              <a:rPr lang="en-US" sz="1800" b="1" dirty="0" smtClean="0"/>
              <a:t>Argumentation</a:t>
            </a:r>
            <a:r>
              <a:rPr lang="en-US" sz="1800" dirty="0" smtClean="0"/>
              <a:t> - to </a:t>
            </a:r>
            <a:r>
              <a:rPr lang="en-US" sz="1800" dirty="0"/>
              <a:t>investigate a topic; collect, generate, and evaluate evidence; and establish a position on the topic in a concise manner</a:t>
            </a:r>
            <a:r>
              <a:rPr lang="en-US" sz="1800" dirty="0" smtClean="0"/>
              <a:t>. This writing is similar to “exposition,” but requires more extensive research.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Discourse: Nonfiction!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3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Pd</a:t>
            </a:r>
            <a:r>
              <a:rPr lang="en-US" dirty="0" smtClean="0"/>
              <a:t> 5 notes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SMARTInkShape-Group97"/>
          <p:cNvGrpSpPr/>
          <p:nvPr/>
        </p:nvGrpSpPr>
        <p:grpSpPr>
          <a:xfrm>
            <a:off x="560794" y="479507"/>
            <a:ext cx="353607" cy="1270713"/>
            <a:chOff x="560794" y="479507"/>
            <a:chExt cx="353607" cy="1270713"/>
          </a:xfrm>
        </p:grpSpPr>
        <p:sp>
          <p:nvSpPr>
            <p:cNvPr id="4" name="SMARTInkShape-724"/>
            <p:cNvSpPr/>
            <p:nvPr/>
          </p:nvSpPr>
          <p:spPr>
            <a:xfrm>
              <a:off x="722532" y="479507"/>
              <a:ext cx="191869" cy="256300"/>
            </a:xfrm>
            <a:custGeom>
              <a:avLst/>
              <a:gdLst/>
              <a:ahLst/>
              <a:cxnLst/>
              <a:rect l="0" t="0" r="0" b="0"/>
              <a:pathLst>
                <a:path w="191869" h="256300">
                  <a:moveTo>
                    <a:pt x="177581" y="41987"/>
                  </a:moveTo>
                  <a:lnTo>
                    <a:pt x="176787" y="34696"/>
                  </a:lnTo>
                  <a:lnTo>
                    <a:pt x="167637" y="9100"/>
                  </a:lnTo>
                  <a:lnTo>
                    <a:pt x="163808" y="5775"/>
                  </a:lnTo>
                  <a:lnTo>
                    <a:pt x="153203" y="2080"/>
                  </a:lnTo>
                  <a:lnTo>
                    <a:pt x="133845" y="0"/>
                  </a:lnTo>
                  <a:lnTo>
                    <a:pt x="98884" y="7010"/>
                  </a:lnTo>
                  <a:lnTo>
                    <a:pt x="63265" y="23182"/>
                  </a:lnTo>
                  <a:lnTo>
                    <a:pt x="48986" y="29131"/>
                  </a:lnTo>
                  <a:lnTo>
                    <a:pt x="38936" y="38654"/>
                  </a:lnTo>
                  <a:lnTo>
                    <a:pt x="15135" y="72386"/>
                  </a:lnTo>
                  <a:lnTo>
                    <a:pt x="4117" y="103289"/>
                  </a:lnTo>
                  <a:lnTo>
                    <a:pt x="0" y="135058"/>
                  </a:lnTo>
                  <a:lnTo>
                    <a:pt x="1304" y="168968"/>
                  </a:lnTo>
                  <a:lnTo>
                    <a:pt x="8969" y="195040"/>
                  </a:lnTo>
                  <a:lnTo>
                    <a:pt x="28249" y="220353"/>
                  </a:lnTo>
                  <a:lnTo>
                    <a:pt x="32783" y="225191"/>
                  </a:lnTo>
                  <a:lnTo>
                    <a:pt x="44170" y="230567"/>
                  </a:lnTo>
                  <a:lnTo>
                    <a:pt x="67090" y="234018"/>
                  </a:lnTo>
                  <a:lnTo>
                    <a:pt x="82048" y="230824"/>
                  </a:lnTo>
                  <a:lnTo>
                    <a:pt x="96534" y="221058"/>
                  </a:lnTo>
                  <a:lnTo>
                    <a:pt x="119767" y="197832"/>
                  </a:lnTo>
                  <a:lnTo>
                    <a:pt x="140177" y="163257"/>
                  </a:lnTo>
                  <a:lnTo>
                    <a:pt x="152965" y="129912"/>
                  </a:lnTo>
                  <a:lnTo>
                    <a:pt x="161018" y="99571"/>
                  </a:lnTo>
                  <a:lnTo>
                    <a:pt x="161488" y="85836"/>
                  </a:lnTo>
                  <a:lnTo>
                    <a:pt x="157290" y="69972"/>
                  </a:lnTo>
                  <a:lnTo>
                    <a:pt x="148760" y="57099"/>
                  </a:lnTo>
                  <a:lnTo>
                    <a:pt x="139432" y="46912"/>
                  </a:lnTo>
                  <a:lnTo>
                    <a:pt x="137067" y="46064"/>
                  </a:lnTo>
                  <a:lnTo>
                    <a:pt x="134696" y="46292"/>
                  </a:lnTo>
                  <a:lnTo>
                    <a:pt x="128981" y="48570"/>
                  </a:lnTo>
                  <a:lnTo>
                    <a:pt x="124199" y="56549"/>
                  </a:lnTo>
                  <a:lnTo>
                    <a:pt x="116969" y="86494"/>
                  </a:lnTo>
                  <a:lnTo>
                    <a:pt x="114378" y="102975"/>
                  </a:lnTo>
                  <a:lnTo>
                    <a:pt x="119205" y="133380"/>
                  </a:lnTo>
                  <a:lnTo>
                    <a:pt x="127803" y="163139"/>
                  </a:lnTo>
                  <a:lnTo>
                    <a:pt x="140937" y="191948"/>
                  </a:lnTo>
                  <a:lnTo>
                    <a:pt x="191868" y="2562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" name="SMARTInkShape-725"/>
            <p:cNvSpPr/>
            <p:nvPr/>
          </p:nvSpPr>
          <p:spPr>
            <a:xfrm>
              <a:off x="657718" y="878681"/>
              <a:ext cx="140761" cy="412665"/>
            </a:xfrm>
            <a:custGeom>
              <a:avLst/>
              <a:gdLst/>
              <a:ahLst/>
              <a:cxnLst/>
              <a:rect l="0" t="0" r="0" b="0"/>
              <a:pathLst>
                <a:path w="140761" h="412665">
                  <a:moveTo>
                    <a:pt x="35226" y="0"/>
                  </a:moveTo>
                  <a:lnTo>
                    <a:pt x="34432" y="17888"/>
                  </a:lnTo>
                  <a:lnTo>
                    <a:pt x="25283" y="48227"/>
                  </a:lnTo>
                  <a:lnTo>
                    <a:pt x="22225" y="74703"/>
                  </a:lnTo>
                  <a:lnTo>
                    <a:pt x="17527" y="106448"/>
                  </a:lnTo>
                  <a:lnTo>
                    <a:pt x="13337" y="131448"/>
                  </a:lnTo>
                  <a:lnTo>
                    <a:pt x="9622" y="158434"/>
                  </a:lnTo>
                  <a:lnTo>
                    <a:pt x="7971" y="186303"/>
                  </a:lnTo>
                  <a:lnTo>
                    <a:pt x="5121" y="212447"/>
                  </a:lnTo>
                  <a:lnTo>
                    <a:pt x="2002" y="238090"/>
                  </a:lnTo>
                  <a:lnTo>
                    <a:pt x="616" y="265362"/>
                  </a:lnTo>
                  <a:lnTo>
                    <a:pt x="0" y="291241"/>
                  </a:lnTo>
                  <a:lnTo>
                    <a:pt x="1770" y="326006"/>
                  </a:lnTo>
                  <a:lnTo>
                    <a:pt x="5205" y="354299"/>
                  </a:lnTo>
                  <a:lnTo>
                    <a:pt x="10157" y="385192"/>
                  </a:lnTo>
                  <a:lnTo>
                    <a:pt x="16509" y="399440"/>
                  </a:lnTo>
                  <a:lnTo>
                    <a:pt x="27211" y="408689"/>
                  </a:lnTo>
                  <a:lnTo>
                    <a:pt x="35897" y="411827"/>
                  </a:lnTo>
                  <a:lnTo>
                    <a:pt x="40436" y="412664"/>
                  </a:lnTo>
                  <a:lnTo>
                    <a:pt x="49712" y="411477"/>
                  </a:lnTo>
                  <a:lnTo>
                    <a:pt x="68602" y="404248"/>
                  </a:lnTo>
                  <a:lnTo>
                    <a:pt x="82862" y="393709"/>
                  </a:lnTo>
                  <a:lnTo>
                    <a:pt x="108781" y="363496"/>
                  </a:lnTo>
                  <a:lnTo>
                    <a:pt x="124489" y="342653"/>
                  </a:lnTo>
                  <a:lnTo>
                    <a:pt x="136907" y="314276"/>
                  </a:lnTo>
                  <a:lnTo>
                    <a:pt x="140760" y="285295"/>
                  </a:lnTo>
                  <a:lnTo>
                    <a:pt x="139544" y="271525"/>
                  </a:lnTo>
                  <a:lnTo>
                    <a:pt x="135565" y="261965"/>
                  </a:lnTo>
                  <a:lnTo>
                    <a:pt x="128504" y="252425"/>
                  </a:lnTo>
                  <a:lnTo>
                    <a:pt x="120074" y="247127"/>
                  </a:lnTo>
                  <a:lnTo>
                    <a:pt x="101728" y="243725"/>
                  </a:lnTo>
                  <a:lnTo>
                    <a:pt x="83770" y="246928"/>
                  </a:lnTo>
                  <a:lnTo>
                    <a:pt x="67160" y="256697"/>
                  </a:lnTo>
                  <a:lnTo>
                    <a:pt x="31542" y="289687"/>
                  </a:lnTo>
                  <a:lnTo>
                    <a:pt x="13795" y="3071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" name="SMARTInkShape-726"/>
            <p:cNvSpPr/>
            <p:nvPr/>
          </p:nvSpPr>
          <p:spPr>
            <a:xfrm>
              <a:off x="560794" y="1500401"/>
              <a:ext cx="153582" cy="249819"/>
            </a:xfrm>
            <a:custGeom>
              <a:avLst/>
              <a:gdLst/>
              <a:ahLst/>
              <a:cxnLst/>
              <a:rect l="0" t="0" r="0" b="0"/>
              <a:pathLst>
                <a:path w="153582" h="249819">
                  <a:moveTo>
                    <a:pt x="146437" y="49793"/>
                  </a:moveTo>
                  <a:lnTo>
                    <a:pt x="146437" y="60435"/>
                  </a:lnTo>
                  <a:lnTo>
                    <a:pt x="147231" y="61650"/>
                  </a:lnTo>
                  <a:lnTo>
                    <a:pt x="148554" y="62460"/>
                  </a:lnTo>
                  <a:lnTo>
                    <a:pt x="152588" y="63760"/>
                  </a:lnTo>
                  <a:lnTo>
                    <a:pt x="152919" y="63073"/>
                  </a:lnTo>
                  <a:lnTo>
                    <a:pt x="153494" y="54109"/>
                  </a:lnTo>
                  <a:lnTo>
                    <a:pt x="151426" y="49595"/>
                  </a:lnTo>
                  <a:lnTo>
                    <a:pt x="149763" y="47279"/>
                  </a:lnTo>
                  <a:lnTo>
                    <a:pt x="144758" y="29834"/>
                  </a:lnTo>
                  <a:lnTo>
                    <a:pt x="142937" y="26962"/>
                  </a:lnTo>
                  <a:lnTo>
                    <a:pt x="118260" y="3431"/>
                  </a:lnTo>
                  <a:lnTo>
                    <a:pt x="112483" y="1406"/>
                  </a:lnTo>
                  <a:lnTo>
                    <a:pt x="91274" y="0"/>
                  </a:lnTo>
                  <a:lnTo>
                    <a:pt x="87436" y="1516"/>
                  </a:lnTo>
                  <a:lnTo>
                    <a:pt x="60674" y="24963"/>
                  </a:lnTo>
                  <a:lnTo>
                    <a:pt x="40873" y="57430"/>
                  </a:lnTo>
                  <a:lnTo>
                    <a:pt x="22456" y="91312"/>
                  </a:lnTo>
                  <a:lnTo>
                    <a:pt x="9866" y="119157"/>
                  </a:lnTo>
                  <a:lnTo>
                    <a:pt x="4636" y="146721"/>
                  </a:lnTo>
                  <a:lnTo>
                    <a:pt x="0" y="170323"/>
                  </a:lnTo>
                  <a:lnTo>
                    <a:pt x="2948" y="191603"/>
                  </a:lnTo>
                  <a:lnTo>
                    <a:pt x="9642" y="208315"/>
                  </a:lnTo>
                  <a:lnTo>
                    <a:pt x="22121" y="223321"/>
                  </a:lnTo>
                  <a:lnTo>
                    <a:pt x="34035" y="233015"/>
                  </a:lnTo>
                  <a:lnTo>
                    <a:pt x="49385" y="238381"/>
                  </a:lnTo>
                  <a:lnTo>
                    <a:pt x="77994" y="243519"/>
                  </a:lnTo>
                  <a:lnTo>
                    <a:pt x="100937" y="247018"/>
                  </a:lnTo>
                  <a:lnTo>
                    <a:pt x="153581" y="2498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6" name="SMARTInkShape-Group98"/>
          <p:cNvGrpSpPr/>
          <p:nvPr/>
        </p:nvGrpSpPr>
        <p:grpSpPr>
          <a:xfrm>
            <a:off x="1125809" y="335756"/>
            <a:ext cx="967282" cy="442914"/>
            <a:chOff x="1125809" y="335756"/>
            <a:chExt cx="967282" cy="442914"/>
          </a:xfrm>
        </p:grpSpPr>
        <p:sp>
          <p:nvSpPr>
            <p:cNvPr id="8" name="SMARTInkShape-727"/>
            <p:cNvSpPr/>
            <p:nvPr/>
          </p:nvSpPr>
          <p:spPr>
            <a:xfrm>
              <a:off x="1125809" y="480013"/>
              <a:ext cx="202930" cy="225475"/>
            </a:xfrm>
            <a:custGeom>
              <a:avLst/>
              <a:gdLst/>
              <a:ahLst/>
              <a:cxnLst/>
              <a:rect l="0" t="0" r="0" b="0"/>
              <a:pathLst>
                <a:path w="202930" h="225475">
                  <a:moveTo>
                    <a:pt x="117204" y="27193"/>
                  </a:moveTo>
                  <a:lnTo>
                    <a:pt x="117204" y="21043"/>
                  </a:lnTo>
                  <a:lnTo>
                    <a:pt x="100411" y="3283"/>
                  </a:lnTo>
                  <a:lnTo>
                    <a:pt x="95717" y="691"/>
                  </a:lnTo>
                  <a:lnTo>
                    <a:pt x="93354" y="0"/>
                  </a:lnTo>
                  <a:lnTo>
                    <a:pt x="86495" y="1349"/>
                  </a:lnTo>
                  <a:lnTo>
                    <a:pt x="69157" y="8683"/>
                  </a:lnTo>
                  <a:lnTo>
                    <a:pt x="61983" y="15262"/>
                  </a:lnTo>
                  <a:lnTo>
                    <a:pt x="54561" y="23478"/>
                  </a:lnTo>
                  <a:lnTo>
                    <a:pt x="34627" y="41688"/>
                  </a:lnTo>
                  <a:lnTo>
                    <a:pt x="19987" y="66114"/>
                  </a:lnTo>
                  <a:lnTo>
                    <a:pt x="7721" y="99052"/>
                  </a:lnTo>
                  <a:lnTo>
                    <a:pt x="538" y="116395"/>
                  </a:lnTo>
                  <a:lnTo>
                    <a:pt x="0" y="128751"/>
                  </a:lnTo>
                  <a:lnTo>
                    <a:pt x="4109" y="157425"/>
                  </a:lnTo>
                  <a:lnTo>
                    <a:pt x="22330" y="185879"/>
                  </a:lnTo>
                  <a:lnTo>
                    <a:pt x="30323" y="192441"/>
                  </a:lnTo>
                  <a:lnTo>
                    <a:pt x="39167" y="195887"/>
                  </a:lnTo>
                  <a:lnTo>
                    <a:pt x="57780" y="198099"/>
                  </a:lnTo>
                  <a:lnTo>
                    <a:pt x="71992" y="194690"/>
                  </a:lnTo>
                  <a:lnTo>
                    <a:pt x="91016" y="185633"/>
                  </a:lnTo>
                  <a:lnTo>
                    <a:pt x="114823" y="164847"/>
                  </a:lnTo>
                  <a:lnTo>
                    <a:pt x="120114" y="155577"/>
                  </a:lnTo>
                  <a:lnTo>
                    <a:pt x="130664" y="122582"/>
                  </a:lnTo>
                  <a:lnTo>
                    <a:pt x="130452" y="109873"/>
                  </a:lnTo>
                  <a:lnTo>
                    <a:pt x="125308" y="90429"/>
                  </a:lnTo>
                  <a:lnTo>
                    <a:pt x="123400" y="87607"/>
                  </a:lnTo>
                  <a:lnTo>
                    <a:pt x="117047" y="82354"/>
                  </a:lnTo>
                  <a:lnTo>
                    <a:pt x="111049" y="79490"/>
                  </a:lnTo>
                  <a:lnTo>
                    <a:pt x="101513" y="77401"/>
                  </a:lnTo>
                  <a:lnTo>
                    <a:pt x="96906" y="77239"/>
                  </a:lnTo>
                  <a:lnTo>
                    <a:pt x="96528" y="78020"/>
                  </a:lnTo>
                  <a:lnTo>
                    <a:pt x="93805" y="87092"/>
                  </a:lnTo>
                  <a:lnTo>
                    <a:pt x="90162" y="97329"/>
                  </a:lnTo>
                  <a:lnTo>
                    <a:pt x="88718" y="125166"/>
                  </a:lnTo>
                  <a:lnTo>
                    <a:pt x="98579" y="157222"/>
                  </a:lnTo>
                  <a:lnTo>
                    <a:pt x="108556" y="178937"/>
                  </a:lnTo>
                  <a:lnTo>
                    <a:pt x="137374" y="211517"/>
                  </a:lnTo>
                  <a:lnTo>
                    <a:pt x="147081" y="221331"/>
                  </a:lnTo>
                  <a:lnTo>
                    <a:pt x="154559" y="224602"/>
                  </a:lnTo>
                  <a:lnTo>
                    <a:pt x="158776" y="225474"/>
                  </a:lnTo>
                  <a:lnTo>
                    <a:pt x="167695" y="224326"/>
                  </a:lnTo>
                  <a:lnTo>
                    <a:pt x="193711" y="218331"/>
                  </a:lnTo>
                  <a:lnTo>
                    <a:pt x="202929" y="2129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" name="SMARTInkShape-728"/>
            <p:cNvSpPr/>
            <p:nvPr/>
          </p:nvSpPr>
          <p:spPr>
            <a:xfrm>
              <a:off x="1371617" y="364331"/>
              <a:ext cx="199874" cy="278443"/>
            </a:xfrm>
            <a:custGeom>
              <a:avLst/>
              <a:gdLst/>
              <a:ahLst/>
              <a:cxnLst/>
              <a:rect l="0" t="0" r="0" b="0"/>
              <a:pathLst>
                <a:path w="199874" h="278443">
                  <a:moveTo>
                    <a:pt x="7127" y="0"/>
                  </a:moveTo>
                  <a:lnTo>
                    <a:pt x="3334" y="0"/>
                  </a:lnTo>
                  <a:lnTo>
                    <a:pt x="2217" y="794"/>
                  </a:lnTo>
                  <a:lnTo>
                    <a:pt x="1473" y="2117"/>
                  </a:lnTo>
                  <a:lnTo>
                    <a:pt x="277" y="9943"/>
                  </a:lnTo>
                  <a:lnTo>
                    <a:pt x="0" y="39991"/>
                  </a:lnTo>
                  <a:lnTo>
                    <a:pt x="2103" y="70635"/>
                  </a:lnTo>
                  <a:lnTo>
                    <a:pt x="6134" y="99854"/>
                  </a:lnTo>
                  <a:lnTo>
                    <a:pt x="12634" y="134260"/>
                  </a:lnTo>
                  <a:lnTo>
                    <a:pt x="23678" y="169513"/>
                  </a:lnTo>
                  <a:lnTo>
                    <a:pt x="37119" y="203435"/>
                  </a:lnTo>
                  <a:lnTo>
                    <a:pt x="48734" y="227494"/>
                  </a:lnTo>
                  <a:lnTo>
                    <a:pt x="82433" y="261423"/>
                  </a:lnTo>
                  <a:lnTo>
                    <a:pt x="93557" y="272280"/>
                  </a:lnTo>
                  <a:lnTo>
                    <a:pt x="101367" y="275795"/>
                  </a:lnTo>
                  <a:lnTo>
                    <a:pt x="133413" y="278442"/>
                  </a:lnTo>
                  <a:lnTo>
                    <a:pt x="147644" y="274765"/>
                  </a:lnTo>
                  <a:lnTo>
                    <a:pt x="166675" y="265618"/>
                  </a:lnTo>
                  <a:lnTo>
                    <a:pt x="186691" y="248605"/>
                  </a:lnTo>
                  <a:lnTo>
                    <a:pt x="194828" y="236997"/>
                  </a:lnTo>
                  <a:lnTo>
                    <a:pt x="198473" y="223503"/>
                  </a:lnTo>
                  <a:lnTo>
                    <a:pt x="199873" y="201384"/>
                  </a:lnTo>
                  <a:lnTo>
                    <a:pt x="198331" y="197756"/>
                  </a:lnTo>
                  <a:lnTo>
                    <a:pt x="192383" y="191608"/>
                  </a:lnTo>
                  <a:lnTo>
                    <a:pt x="186565" y="188347"/>
                  </a:lnTo>
                  <a:lnTo>
                    <a:pt x="159158" y="179740"/>
                  </a:lnTo>
                  <a:lnTo>
                    <a:pt x="125374" y="185937"/>
                  </a:lnTo>
                  <a:lnTo>
                    <a:pt x="106986" y="192058"/>
                  </a:lnTo>
                  <a:lnTo>
                    <a:pt x="73668" y="213916"/>
                  </a:lnTo>
                  <a:lnTo>
                    <a:pt x="54883" y="230958"/>
                  </a:lnTo>
                  <a:lnTo>
                    <a:pt x="49989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" name="SMARTInkShape-729"/>
            <p:cNvSpPr/>
            <p:nvPr/>
          </p:nvSpPr>
          <p:spPr>
            <a:xfrm>
              <a:off x="1607344" y="557213"/>
              <a:ext cx="14288" cy="107157"/>
            </a:xfrm>
            <a:custGeom>
              <a:avLst/>
              <a:gdLst/>
              <a:ahLst/>
              <a:cxnLst/>
              <a:rect l="0" t="0" r="0" b="0"/>
              <a:pathLst>
                <a:path w="14288" h="107157">
                  <a:moveTo>
                    <a:pt x="0" y="0"/>
                  </a:moveTo>
                  <a:lnTo>
                    <a:pt x="0" y="16999"/>
                  </a:lnTo>
                  <a:lnTo>
                    <a:pt x="6849" y="51108"/>
                  </a:lnTo>
                  <a:lnTo>
                    <a:pt x="13985" y="86785"/>
                  </a:lnTo>
                  <a:lnTo>
                    <a:pt x="14287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" name="SMARTInkShape-730"/>
            <p:cNvSpPr/>
            <p:nvPr/>
          </p:nvSpPr>
          <p:spPr>
            <a:xfrm>
              <a:off x="1571625" y="392906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" name="SMARTInkShape-731"/>
            <p:cNvSpPr/>
            <p:nvPr/>
          </p:nvSpPr>
          <p:spPr>
            <a:xfrm>
              <a:off x="1679083" y="335756"/>
              <a:ext cx="13987" cy="292895"/>
            </a:xfrm>
            <a:custGeom>
              <a:avLst/>
              <a:gdLst/>
              <a:ahLst/>
              <a:cxnLst/>
              <a:rect l="0" t="0" r="0" b="0"/>
              <a:pathLst>
                <a:path w="13987" h="292895">
                  <a:moveTo>
                    <a:pt x="13986" y="0"/>
                  </a:moveTo>
                  <a:lnTo>
                    <a:pt x="13986" y="33854"/>
                  </a:lnTo>
                  <a:lnTo>
                    <a:pt x="11869" y="69222"/>
                  </a:lnTo>
                  <a:lnTo>
                    <a:pt x="8331" y="97240"/>
                  </a:lnTo>
                  <a:lnTo>
                    <a:pt x="7136" y="128040"/>
                  </a:lnTo>
                  <a:lnTo>
                    <a:pt x="1991" y="157055"/>
                  </a:lnTo>
                  <a:lnTo>
                    <a:pt x="0" y="189075"/>
                  </a:lnTo>
                  <a:lnTo>
                    <a:pt x="551" y="214178"/>
                  </a:lnTo>
                  <a:lnTo>
                    <a:pt x="6185" y="249164"/>
                  </a:lnTo>
                  <a:lnTo>
                    <a:pt x="7441" y="261063"/>
                  </a:lnTo>
                  <a:lnTo>
                    <a:pt x="13986" y="2928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" name="SMARTInkShape-732"/>
            <p:cNvSpPr/>
            <p:nvPr/>
          </p:nvSpPr>
          <p:spPr>
            <a:xfrm>
              <a:off x="1800225" y="550069"/>
              <a:ext cx="7145" cy="92870"/>
            </a:xfrm>
            <a:custGeom>
              <a:avLst/>
              <a:gdLst/>
              <a:ahLst/>
              <a:cxnLst/>
              <a:rect l="0" t="0" r="0" b="0"/>
              <a:pathLst>
                <a:path w="7145" h="92870">
                  <a:moveTo>
                    <a:pt x="0" y="0"/>
                  </a:moveTo>
                  <a:lnTo>
                    <a:pt x="0" y="16792"/>
                  </a:lnTo>
                  <a:lnTo>
                    <a:pt x="2117" y="21486"/>
                  </a:lnTo>
                  <a:lnTo>
                    <a:pt x="3792" y="23849"/>
                  </a:lnTo>
                  <a:lnTo>
                    <a:pt x="6151" y="34759"/>
                  </a:lnTo>
                  <a:lnTo>
                    <a:pt x="7127" y="68802"/>
                  </a:lnTo>
                  <a:lnTo>
                    <a:pt x="7144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" name="SMARTInkShape-733"/>
            <p:cNvSpPr/>
            <p:nvPr/>
          </p:nvSpPr>
          <p:spPr>
            <a:xfrm>
              <a:off x="1878832" y="335756"/>
              <a:ext cx="21407" cy="278608"/>
            </a:xfrm>
            <a:custGeom>
              <a:avLst/>
              <a:gdLst/>
              <a:ahLst/>
              <a:cxnLst/>
              <a:rect l="0" t="0" r="0" b="0"/>
              <a:pathLst>
                <a:path w="21407" h="278608">
                  <a:moveTo>
                    <a:pt x="14262" y="0"/>
                  </a:moveTo>
                  <a:lnTo>
                    <a:pt x="8111" y="0"/>
                  </a:lnTo>
                  <a:lnTo>
                    <a:pt x="7780" y="794"/>
                  </a:lnTo>
                  <a:lnTo>
                    <a:pt x="7135" y="32112"/>
                  </a:lnTo>
                  <a:lnTo>
                    <a:pt x="5005" y="57849"/>
                  </a:lnTo>
                  <a:lnTo>
                    <a:pt x="637" y="88845"/>
                  </a:lnTo>
                  <a:lnTo>
                    <a:pt x="105" y="120414"/>
                  </a:lnTo>
                  <a:lnTo>
                    <a:pt x="0" y="149816"/>
                  </a:lnTo>
                  <a:lnTo>
                    <a:pt x="773" y="178554"/>
                  </a:lnTo>
                  <a:lnTo>
                    <a:pt x="6126" y="210515"/>
                  </a:lnTo>
                  <a:lnTo>
                    <a:pt x="10823" y="244174"/>
                  </a:lnTo>
                  <a:lnTo>
                    <a:pt x="14376" y="260310"/>
                  </a:lnTo>
                  <a:lnTo>
                    <a:pt x="20684" y="271173"/>
                  </a:lnTo>
                  <a:lnTo>
                    <a:pt x="21406" y="2786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" name="SMARTInkShape-734"/>
            <p:cNvSpPr/>
            <p:nvPr/>
          </p:nvSpPr>
          <p:spPr>
            <a:xfrm>
              <a:off x="1735931" y="471516"/>
              <a:ext cx="357160" cy="307154"/>
            </a:xfrm>
            <a:custGeom>
              <a:avLst/>
              <a:gdLst/>
              <a:ahLst/>
              <a:cxnLst/>
              <a:rect l="0" t="0" r="0" b="0"/>
              <a:pathLst>
                <a:path w="357160" h="307154">
                  <a:moveTo>
                    <a:pt x="0" y="49978"/>
                  </a:moveTo>
                  <a:lnTo>
                    <a:pt x="3793" y="49978"/>
                  </a:lnTo>
                  <a:lnTo>
                    <a:pt x="7771" y="47861"/>
                  </a:lnTo>
                  <a:lnTo>
                    <a:pt x="20585" y="40035"/>
                  </a:lnTo>
                  <a:lnTo>
                    <a:pt x="50836" y="34146"/>
                  </a:lnTo>
                  <a:lnTo>
                    <a:pt x="85834" y="28490"/>
                  </a:lnTo>
                  <a:lnTo>
                    <a:pt x="117666" y="18700"/>
                  </a:lnTo>
                  <a:lnTo>
                    <a:pt x="148345" y="9190"/>
                  </a:lnTo>
                  <a:lnTo>
                    <a:pt x="163811" y="5613"/>
                  </a:lnTo>
                  <a:lnTo>
                    <a:pt x="178447" y="1643"/>
                  </a:lnTo>
                  <a:lnTo>
                    <a:pt x="203273" y="0"/>
                  </a:lnTo>
                  <a:lnTo>
                    <a:pt x="204572" y="785"/>
                  </a:lnTo>
                  <a:lnTo>
                    <a:pt x="205438" y="2101"/>
                  </a:lnTo>
                  <a:lnTo>
                    <a:pt x="207193" y="5680"/>
                  </a:lnTo>
                  <a:lnTo>
                    <a:pt x="211850" y="12158"/>
                  </a:lnTo>
                  <a:lnTo>
                    <a:pt x="213218" y="16765"/>
                  </a:lnTo>
                  <a:lnTo>
                    <a:pt x="214270" y="50168"/>
                  </a:lnTo>
                  <a:lnTo>
                    <a:pt x="214310" y="83326"/>
                  </a:lnTo>
                  <a:lnTo>
                    <a:pt x="221588" y="115860"/>
                  </a:lnTo>
                  <a:lnTo>
                    <a:pt x="226980" y="130049"/>
                  </a:lnTo>
                  <a:lnTo>
                    <a:pt x="227520" y="134315"/>
                  </a:lnTo>
                  <a:lnTo>
                    <a:pt x="229468" y="137952"/>
                  </a:lnTo>
                  <a:lnTo>
                    <a:pt x="244599" y="152041"/>
                  </a:lnTo>
                  <a:lnTo>
                    <a:pt x="249734" y="154870"/>
                  </a:lnTo>
                  <a:lnTo>
                    <a:pt x="259204" y="156463"/>
                  </a:lnTo>
                  <a:lnTo>
                    <a:pt x="267602" y="156042"/>
                  </a:lnTo>
                  <a:lnTo>
                    <a:pt x="290632" y="147152"/>
                  </a:lnTo>
                  <a:lnTo>
                    <a:pt x="297974" y="140527"/>
                  </a:lnTo>
                  <a:lnTo>
                    <a:pt x="322737" y="109373"/>
                  </a:lnTo>
                  <a:lnTo>
                    <a:pt x="339660" y="76164"/>
                  </a:lnTo>
                  <a:lnTo>
                    <a:pt x="348925" y="41864"/>
                  </a:lnTo>
                  <a:lnTo>
                    <a:pt x="350091" y="39806"/>
                  </a:lnTo>
                  <a:lnTo>
                    <a:pt x="351663" y="38434"/>
                  </a:lnTo>
                  <a:lnTo>
                    <a:pt x="353505" y="37519"/>
                  </a:lnTo>
                  <a:lnTo>
                    <a:pt x="354732" y="36116"/>
                  </a:lnTo>
                  <a:lnTo>
                    <a:pt x="357092" y="28888"/>
                  </a:lnTo>
                  <a:lnTo>
                    <a:pt x="357159" y="32440"/>
                  </a:lnTo>
                  <a:lnTo>
                    <a:pt x="345795" y="66352"/>
                  </a:lnTo>
                  <a:lnTo>
                    <a:pt x="338245" y="100899"/>
                  </a:lnTo>
                  <a:lnTo>
                    <a:pt x="336248" y="135090"/>
                  </a:lnTo>
                  <a:lnTo>
                    <a:pt x="335902" y="167007"/>
                  </a:lnTo>
                  <a:lnTo>
                    <a:pt x="335785" y="199124"/>
                  </a:lnTo>
                  <a:lnTo>
                    <a:pt x="335762" y="228399"/>
                  </a:lnTo>
                  <a:lnTo>
                    <a:pt x="335757" y="260475"/>
                  </a:lnTo>
                  <a:lnTo>
                    <a:pt x="342238" y="294369"/>
                  </a:lnTo>
                  <a:lnTo>
                    <a:pt x="342900" y="3071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9" name="SMARTInkShape-Group99"/>
          <p:cNvGrpSpPr/>
          <p:nvPr/>
        </p:nvGrpSpPr>
        <p:grpSpPr>
          <a:xfrm>
            <a:off x="989971" y="778669"/>
            <a:ext cx="1274599" cy="571501"/>
            <a:chOff x="989971" y="778669"/>
            <a:chExt cx="1274599" cy="571501"/>
          </a:xfrm>
        </p:grpSpPr>
        <p:sp>
          <p:nvSpPr>
            <p:cNvPr id="17" name="SMARTInkShape-735"/>
            <p:cNvSpPr/>
            <p:nvPr/>
          </p:nvSpPr>
          <p:spPr>
            <a:xfrm>
              <a:off x="989971" y="993676"/>
              <a:ext cx="187786" cy="176725"/>
            </a:xfrm>
            <a:custGeom>
              <a:avLst/>
              <a:gdLst/>
              <a:ahLst/>
              <a:cxnLst/>
              <a:rect l="0" t="0" r="0" b="0"/>
              <a:pathLst>
                <a:path w="187786" h="176725">
                  <a:moveTo>
                    <a:pt x="160173" y="13593"/>
                  </a:moveTo>
                  <a:lnTo>
                    <a:pt x="154022" y="7442"/>
                  </a:lnTo>
                  <a:lnTo>
                    <a:pt x="145738" y="2951"/>
                  </a:lnTo>
                  <a:lnTo>
                    <a:pt x="129438" y="385"/>
                  </a:lnTo>
                  <a:lnTo>
                    <a:pt x="107506" y="5222"/>
                  </a:lnTo>
                  <a:lnTo>
                    <a:pt x="74097" y="19918"/>
                  </a:lnTo>
                  <a:lnTo>
                    <a:pt x="38683" y="50144"/>
                  </a:lnTo>
                  <a:lnTo>
                    <a:pt x="26008" y="64763"/>
                  </a:lnTo>
                  <a:lnTo>
                    <a:pt x="11404" y="97901"/>
                  </a:lnTo>
                  <a:lnTo>
                    <a:pt x="0" y="129940"/>
                  </a:lnTo>
                  <a:lnTo>
                    <a:pt x="2559" y="149137"/>
                  </a:lnTo>
                  <a:lnTo>
                    <a:pt x="6249" y="160089"/>
                  </a:lnTo>
                  <a:lnTo>
                    <a:pt x="12652" y="168131"/>
                  </a:lnTo>
                  <a:lnTo>
                    <a:pt x="20789" y="173558"/>
                  </a:lnTo>
                  <a:lnTo>
                    <a:pt x="35089" y="176613"/>
                  </a:lnTo>
                  <a:lnTo>
                    <a:pt x="54055" y="176724"/>
                  </a:lnTo>
                  <a:lnTo>
                    <a:pt x="83913" y="170053"/>
                  </a:lnTo>
                  <a:lnTo>
                    <a:pt x="100880" y="164093"/>
                  </a:lnTo>
                  <a:lnTo>
                    <a:pt x="131174" y="142981"/>
                  </a:lnTo>
                  <a:lnTo>
                    <a:pt x="166467" y="112770"/>
                  </a:lnTo>
                  <a:lnTo>
                    <a:pt x="177787" y="98947"/>
                  </a:lnTo>
                  <a:lnTo>
                    <a:pt x="183876" y="84865"/>
                  </a:lnTo>
                  <a:lnTo>
                    <a:pt x="187785" y="60215"/>
                  </a:lnTo>
                  <a:lnTo>
                    <a:pt x="184670" y="41165"/>
                  </a:lnTo>
                  <a:lnTo>
                    <a:pt x="174928" y="24232"/>
                  </a:lnTo>
                  <a:lnTo>
                    <a:pt x="161987" y="12953"/>
                  </a:lnTo>
                  <a:lnTo>
                    <a:pt x="144306" y="4584"/>
                  </a:lnTo>
                  <a:lnTo>
                    <a:pt x="109959" y="0"/>
                  </a:lnTo>
                  <a:lnTo>
                    <a:pt x="96580" y="408"/>
                  </a:lnTo>
                  <a:lnTo>
                    <a:pt x="74448" y="64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" name="SMARTInkShape-736"/>
            <p:cNvSpPr/>
            <p:nvPr/>
          </p:nvSpPr>
          <p:spPr>
            <a:xfrm>
              <a:off x="1135856" y="967171"/>
              <a:ext cx="163877" cy="323983"/>
            </a:xfrm>
            <a:custGeom>
              <a:avLst/>
              <a:gdLst/>
              <a:ahLst/>
              <a:cxnLst/>
              <a:rect l="0" t="0" r="0" b="0"/>
              <a:pathLst>
                <a:path w="163877" h="323983">
                  <a:moveTo>
                    <a:pt x="0" y="168685"/>
                  </a:moveTo>
                  <a:lnTo>
                    <a:pt x="0" y="172478"/>
                  </a:lnTo>
                  <a:lnTo>
                    <a:pt x="2117" y="176456"/>
                  </a:lnTo>
                  <a:lnTo>
                    <a:pt x="20128" y="205713"/>
                  </a:lnTo>
                  <a:lnTo>
                    <a:pt x="33166" y="240295"/>
                  </a:lnTo>
                  <a:lnTo>
                    <a:pt x="40712" y="268732"/>
                  </a:lnTo>
                  <a:lnTo>
                    <a:pt x="44342" y="288022"/>
                  </a:lnTo>
                  <a:lnTo>
                    <a:pt x="48888" y="308763"/>
                  </a:lnTo>
                  <a:lnTo>
                    <a:pt x="49675" y="319551"/>
                  </a:lnTo>
                  <a:lnTo>
                    <a:pt x="50579" y="321650"/>
                  </a:lnTo>
                  <a:lnTo>
                    <a:pt x="51976" y="323049"/>
                  </a:lnTo>
                  <a:lnTo>
                    <a:pt x="53701" y="323982"/>
                  </a:lnTo>
                  <a:lnTo>
                    <a:pt x="54057" y="323810"/>
                  </a:lnTo>
                  <a:lnTo>
                    <a:pt x="45557" y="312760"/>
                  </a:lnTo>
                  <a:lnTo>
                    <a:pt x="37396" y="280938"/>
                  </a:lnTo>
                  <a:lnTo>
                    <a:pt x="28436" y="246392"/>
                  </a:lnTo>
                  <a:lnTo>
                    <a:pt x="21390" y="218432"/>
                  </a:lnTo>
                  <a:lnTo>
                    <a:pt x="16392" y="187923"/>
                  </a:lnTo>
                  <a:lnTo>
                    <a:pt x="14911" y="155865"/>
                  </a:lnTo>
                  <a:lnTo>
                    <a:pt x="16589" y="126257"/>
                  </a:lnTo>
                  <a:lnTo>
                    <a:pt x="24230" y="97377"/>
                  </a:lnTo>
                  <a:lnTo>
                    <a:pt x="41034" y="62966"/>
                  </a:lnTo>
                  <a:lnTo>
                    <a:pt x="60434" y="34031"/>
                  </a:lnTo>
                  <a:lnTo>
                    <a:pt x="88491" y="12206"/>
                  </a:lnTo>
                  <a:lnTo>
                    <a:pt x="110886" y="1671"/>
                  </a:lnTo>
                  <a:lnTo>
                    <a:pt x="122308" y="0"/>
                  </a:lnTo>
                  <a:lnTo>
                    <a:pt x="132676" y="1904"/>
                  </a:lnTo>
                  <a:lnTo>
                    <a:pt x="140459" y="7512"/>
                  </a:lnTo>
                  <a:lnTo>
                    <a:pt x="156951" y="33229"/>
                  </a:lnTo>
                  <a:lnTo>
                    <a:pt x="161037" y="43395"/>
                  </a:lnTo>
                  <a:lnTo>
                    <a:pt x="163876" y="72458"/>
                  </a:lnTo>
                  <a:lnTo>
                    <a:pt x="156479" y="104890"/>
                  </a:lnTo>
                  <a:lnTo>
                    <a:pt x="151302" y="118107"/>
                  </a:lnTo>
                  <a:lnTo>
                    <a:pt x="130511" y="148276"/>
                  </a:lnTo>
                  <a:lnTo>
                    <a:pt x="102354" y="180263"/>
                  </a:lnTo>
                  <a:lnTo>
                    <a:pt x="64294" y="2115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" name="SMARTInkShape-737"/>
            <p:cNvSpPr/>
            <p:nvPr/>
          </p:nvSpPr>
          <p:spPr>
            <a:xfrm>
              <a:off x="1314450" y="1009110"/>
              <a:ext cx="106080" cy="290501"/>
            </a:xfrm>
            <a:custGeom>
              <a:avLst/>
              <a:gdLst/>
              <a:ahLst/>
              <a:cxnLst/>
              <a:rect l="0" t="0" r="0" b="0"/>
              <a:pathLst>
                <a:path w="106080" h="290501">
                  <a:moveTo>
                    <a:pt x="0" y="141034"/>
                  </a:moveTo>
                  <a:lnTo>
                    <a:pt x="4909" y="152440"/>
                  </a:lnTo>
                  <a:lnTo>
                    <a:pt x="8069" y="166198"/>
                  </a:lnTo>
                  <a:lnTo>
                    <a:pt x="23151" y="198675"/>
                  </a:lnTo>
                  <a:lnTo>
                    <a:pt x="35632" y="233967"/>
                  </a:lnTo>
                  <a:lnTo>
                    <a:pt x="41434" y="258698"/>
                  </a:lnTo>
                  <a:lnTo>
                    <a:pt x="42851" y="290500"/>
                  </a:lnTo>
                  <a:lnTo>
                    <a:pt x="39067" y="287096"/>
                  </a:lnTo>
                  <a:lnTo>
                    <a:pt x="37207" y="281092"/>
                  </a:lnTo>
                  <a:lnTo>
                    <a:pt x="36711" y="277268"/>
                  </a:lnTo>
                  <a:lnTo>
                    <a:pt x="22424" y="245199"/>
                  </a:lnTo>
                  <a:lnTo>
                    <a:pt x="15895" y="213292"/>
                  </a:lnTo>
                  <a:lnTo>
                    <a:pt x="10971" y="187491"/>
                  </a:lnTo>
                  <a:lnTo>
                    <a:pt x="8845" y="162740"/>
                  </a:lnTo>
                  <a:lnTo>
                    <a:pt x="7900" y="135600"/>
                  </a:lnTo>
                  <a:lnTo>
                    <a:pt x="7368" y="103264"/>
                  </a:lnTo>
                  <a:lnTo>
                    <a:pt x="9305" y="70602"/>
                  </a:lnTo>
                  <a:lnTo>
                    <a:pt x="13660" y="56550"/>
                  </a:lnTo>
                  <a:lnTo>
                    <a:pt x="37669" y="24671"/>
                  </a:lnTo>
                  <a:lnTo>
                    <a:pt x="43994" y="14969"/>
                  </a:lnTo>
                  <a:lnTo>
                    <a:pt x="55801" y="7482"/>
                  </a:lnTo>
                  <a:lnTo>
                    <a:pt x="77874" y="0"/>
                  </a:lnTo>
                  <a:lnTo>
                    <a:pt x="81285" y="180"/>
                  </a:lnTo>
                  <a:lnTo>
                    <a:pt x="87191" y="2497"/>
                  </a:lnTo>
                  <a:lnTo>
                    <a:pt x="94979" y="8264"/>
                  </a:lnTo>
                  <a:lnTo>
                    <a:pt x="102313" y="18792"/>
                  </a:lnTo>
                  <a:lnTo>
                    <a:pt x="105721" y="31965"/>
                  </a:lnTo>
                  <a:lnTo>
                    <a:pt x="106079" y="55548"/>
                  </a:lnTo>
                  <a:lnTo>
                    <a:pt x="97176" y="85013"/>
                  </a:lnTo>
                  <a:lnTo>
                    <a:pt x="77153" y="116902"/>
                  </a:lnTo>
                  <a:lnTo>
                    <a:pt x="66070" y="135415"/>
                  </a:lnTo>
                  <a:lnTo>
                    <a:pt x="49416" y="147538"/>
                  </a:lnTo>
                  <a:lnTo>
                    <a:pt x="29150" y="162409"/>
                  </a:lnTo>
                  <a:lnTo>
                    <a:pt x="24068" y="166409"/>
                  </a:lnTo>
                  <a:lnTo>
                    <a:pt x="14288" y="169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" name="SMARTInkShape-738"/>
            <p:cNvSpPr/>
            <p:nvPr/>
          </p:nvSpPr>
          <p:spPr>
            <a:xfrm>
              <a:off x="1396336" y="1046320"/>
              <a:ext cx="74263" cy="123695"/>
            </a:xfrm>
            <a:custGeom>
              <a:avLst/>
              <a:gdLst/>
              <a:ahLst/>
              <a:cxnLst/>
              <a:rect l="0" t="0" r="0" b="0"/>
              <a:pathLst>
                <a:path w="74263" h="123695">
                  <a:moveTo>
                    <a:pt x="39558" y="10955"/>
                  </a:moveTo>
                  <a:lnTo>
                    <a:pt x="39558" y="7163"/>
                  </a:lnTo>
                  <a:lnTo>
                    <a:pt x="38764" y="6839"/>
                  </a:lnTo>
                  <a:lnTo>
                    <a:pt x="35765" y="8597"/>
                  </a:lnTo>
                  <a:lnTo>
                    <a:pt x="34648" y="10176"/>
                  </a:lnTo>
                  <a:lnTo>
                    <a:pt x="33407" y="14049"/>
                  </a:lnTo>
                  <a:lnTo>
                    <a:pt x="30428" y="33107"/>
                  </a:lnTo>
                  <a:lnTo>
                    <a:pt x="15629" y="65766"/>
                  </a:lnTo>
                  <a:lnTo>
                    <a:pt x="5940" y="95196"/>
                  </a:lnTo>
                  <a:lnTo>
                    <a:pt x="3979" y="104752"/>
                  </a:lnTo>
                  <a:lnTo>
                    <a:pt x="462" y="111644"/>
                  </a:lnTo>
                  <a:lnTo>
                    <a:pt x="0" y="114594"/>
                  </a:lnTo>
                  <a:lnTo>
                    <a:pt x="486" y="117354"/>
                  </a:lnTo>
                  <a:lnTo>
                    <a:pt x="3177" y="123694"/>
                  </a:lnTo>
                  <a:lnTo>
                    <a:pt x="7778" y="122445"/>
                  </a:lnTo>
                  <a:lnTo>
                    <a:pt x="17177" y="117279"/>
                  </a:lnTo>
                  <a:lnTo>
                    <a:pt x="49324" y="86844"/>
                  </a:lnTo>
                  <a:lnTo>
                    <a:pt x="58715" y="77492"/>
                  </a:lnTo>
                  <a:lnTo>
                    <a:pt x="63947" y="65927"/>
                  </a:lnTo>
                  <a:lnTo>
                    <a:pt x="67765" y="32822"/>
                  </a:lnTo>
                  <a:lnTo>
                    <a:pt x="68763" y="23849"/>
                  </a:lnTo>
                  <a:lnTo>
                    <a:pt x="74262" y="9017"/>
                  </a:lnTo>
                  <a:lnTo>
                    <a:pt x="73806" y="7282"/>
                  </a:lnTo>
                  <a:lnTo>
                    <a:pt x="72709" y="6125"/>
                  </a:lnTo>
                  <a:lnTo>
                    <a:pt x="69373" y="4046"/>
                  </a:lnTo>
                  <a:lnTo>
                    <a:pt x="65244" y="476"/>
                  </a:lnTo>
                  <a:lnTo>
                    <a:pt x="63032" y="0"/>
                  </a:lnTo>
                  <a:lnTo>
                    <a:pt x="60764" y="477"/>
                  </a:lnTo>
                  <a:lnTo>
                    <a:pt x="56126" y="2329"/>
                  </a:lnTo>
                  <a:lnTo>
                    <a:pt x="25270" y="38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" name="SMARTInkShape-739"/>
            <p:cNvSpPr/>
            <p:nvPr/>
          </p:nvSpPr>
          <p:spPr>
            <a:xfrm>
              <a:off x="1479862" y="1014413"/>
              <a:ext cx="127483" cy="135732"/>
            </a:xfrm>
            <a:custGeom>
              <a:avLst/>
              <a:gdLst/>
              <a:ahLst/>
              <a:cxnLst/>
              <a:rect l="0" t="0" r="0" b="0"/>
              <a:pathLst>
                <a:path w="127483" h="135732">
                  <a:moveTo>
                    <a:pt x="27469" y="135731"/>
                  </a:moveTo>
                  <a:lnTo>
                    <a:pt x="20413" y="135731"/>
                  </a:lnTo>
                  <a:lnTo>
                    <a:pt x="19537" y="122752"/>
                  </a:lnTo>
                  <a:lnTo>
                    <a:pt x="14624" y="111689"/>
                  </a:lnTo>
                  <a:lnTo>
                    <a:pt x="8935" y="102237"/>
                  </a:lnTo>
                  <a:lnTo>
                    <a:pt x="0" y="66575"/>
                  </a:lnTo>
                  <a:lnTo>
                    <a:pt x="3014" y="52358"/>
                  </a:lnTo>
                  <a:lnTo>
                    <a:pt x="8935" y="41883"/>
                  </a:lnTo>
                  <a:lnTo>
                    <a:pt x="29864" y="19086"/>
                  </a:lnTo>
                  <a:lnTo>
                    <a:pt x="38852" y="16420"/>
                  </a:lnTo>
                  <a:lnTo>
                    <a:pt x="70077" y="12358"/>
                  </a:lnTo>
                  <a:lnTo>
                    <a:pt x="86660" y="8688"/>
                  </a:lnTo>
                  <a:lnTo>
                    <a:pt x="114110" y="6553"/>
                  </a:lnTo>
                  <a:lnTo>
                    <a:pt x="1274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" name="SMARTInkShape-740"/>
            <p:cNvSpPr/>
            <p:nvPr/>
          </p:nvSpPr>
          <p:spPr>
            <a:xfrm>
              <a:off x="1643102" y="835819"/>
              <a:ext cx="14249" cy="285751"/>
            </a:xfrm>
            <a:custGeom>
              <a:avLst/>
              <a:gdLst/>
              <a:ahLst/>
              <a:cxnLst/>
              <a:rect l="0" t="0" r="0" b="0"/>
              <a:pathLst>
                <a:path w="14249" h="285751">
                  <a:moveTo>
                    <a:pt x="7104" y="0"/>
                  </a:moveTo>
                  <a:lnTo>
                    <a:pt x="7104" y="33585"/>
                  </a:lnTo>
                  <a:lnTo>
                    <a:pt x="11220" y="58139"/>
                  </a:lnTo>
                  <a:lnTo>
                    <a:pt x="7803" y="92999"/>
                  </a:lnTo>
                  <a:lnTo>
                    <a:pt x="6449" y="122263"/>
                  </a:lnTo>
                  <a:lnTo>
                    <a:pt x="1477" y="155678"/>
                  </a:lnTo>
                  <a:lnTo>
                    <a:pt x="260" y="185444"/>
                  </a:lnTo>
                  <a:lnTo>
                    <a:pt x="0" y="219301"/>
                  </a:lnTo>
                  <a:lnTo>
                    <a:pt x="772" y="230023"/>
                  </a:lnTo>
                  <a:lnTo>
                    <a:pt x="8781" y="262146"/>
                  </a:lnTo>
                  <a:lnTo>
                    <a:pt x="11818" y="268115"/>
                  </a:lnTo>
                  <a:lnTo>
                    <a:pt x="13768" y="278415"/>
                  </a:lnTo>
                  <a:lnTo>
                    <a:pt x="14248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" name="SMARTInkShape-741"/>
            <p:cNvSpPr/>
            <p:nvPr/>
          </p:nvSpPr>
          <p:spPr>
            <a:xfrm>
              <a:off x="1514475" y="1007269"/>
              <a:ext cx="271451" cy="127148"/>
            </a:xfrm>
            <a:custGeom>
              <a:avLst/>
              <a:gdLst/>
              <a:ahLst/>
              <a:cxnLst/>
              <a:rect l="0" t="0" r="0" b="0"/>
              <a:pathLst>
                <a:path w="271451" h="127148">
                  <a:moveTo>
                    <a:pt x="0" y="21431"/>
                  </a:moveTo>
                  <a:lnTo>
                    <a:pt x="11406" y="16522"/>
                  </a:lnTo>
                  <a:lnTo>
                    <a:pt x="43968" y="9574"/>
                  </a:lnTo>
                  <a:lnTo>
                    <a:pt x="73773" y="7624"/>
                  </a:lnTo>
                  <a:lnTo>
                    <a:pt x="106206" y="7238"/>
                  </a:lnTo>
                  <a:lnTo>
                    <a:pt x="139992" y="13303"/>
                  </a:lnTo>
                  <a:lnTo>
                    <a:pt x="147679" y="15966"/>
                  </a:lnTo>
                  <a:lnTo>
                    <a:pt x="159082" y="24144"/>
                  </a:lnTo>
                  <a:lnTo>
                    <a:pt x="161984" y="28722"/>
                  </a:lnTo>
                  <a:lnTo>
                    <a:pt x="163274" y="34196"/>
                  </a:lnTo>
                  <a:lnTo>
                    <a:pt x="163848" y="41921"/>
                  </a:lnTo>
                  <a:lnTo>
                    <a:pt x="161986" y="48529"/>
                  </a:lnTo>
                  <a:lnTo>
                    <a:pt x="159306" y="54906"/>
                  </a:lnTo>
                  <a:lnTo>
                    <a:pt x="149943" y="90406"/>
                  </a:lnTo>
                  <a:lnTo>
                    <a:pt x="146545" y="98653"/>
                  </a:lnTo>
                  <a:lnTo>
                    <a:pt x="146116" y="102281"/>
                  </a:lnTo>
                  <a:lnTo>
                    <a:pt x="149348" y="116353"/>
                  </a:lnTo>
                  <a:lnTo>
                    <a:pt x="151837" y="121298"/>
                  </a:lnTo>
                  <a:lnTo>
                    <a:pt x="153612" y="123727"/>
                  </a:lnTo>
                  <a:lnTo>
                    <a:pt x="156383" y="125347"/>
                  </a:lnTo>
                  <a:lnTo>
                    <a:pt x="163695" y="127147"/>
                  </a:lnTo>
                  <a:lnTo>
                    <a:pt x="172237" y="125831"/>
                  </a:lnTo>
                  <a:lnTo>
                    <a:pt x="188087" y="122743"/>
                  </a:lnTo>
                  <a:lnTo>
                    <a:pt x="201070" y="120434"/>
                  </a:lnTo>
                  <a:lnTo>
                    <a:pt x="224573" y="108132"/>
                  </a:lnTo>
                  <a:lnTo>
                    <a:pt x="253842" y="85183"/>
                  </a:lnTo>
                  <a:lnTo>
                    <a:pt x="266042" y="66568"/>
                  </a:lnTo>
                  <a:lnTo>
                    <a:pt x="269856" y="52356"/>
                  </a:lnTo>
                  <a:lnTo>
                    <a:pt x="271435" y="17413"/>
                  </a:lnTo>
                  <a:lnTo>
                    <a:pt x="271450" y="12237"/>
                  </a:lnTo>
                  <a:lnTo>
                    <a:pt x="269340" y="7290"/>
                  </a:lnTo>
                  <a:lnTo>
                    <a:pt x="267667" y="4860"/>
                  </a:lnTo>
                  <a:lnTo>
                    <a:pt x="263690" y="2160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" name="SMARTInkShape-742"/>
            <p:cNvSpPr/>
            <p:nvPr/>
          </p:nvSpPr>
          <p:spPr>
            <a:xfrm>
              <a:off x="1807369" y="1036273"/>
              <a:ext cx="107148" cy="113872"/>
            </a:xfrm>
            <a:custGeom>
              <a:avLst/>
              <a:gdLst/>
              <a:ahLst/>
              <a:cxnLst/>
              <a:rect l="0" t="0" r="0" b="0"/>
              <a:pathLst>
                <a:path w="107148" h="113872">
                  <a:moveTo>
                    <a:pt x="0" y="85296"/>
                  </a:moveTo>
                  <a:lnTo>
                    <a:pt x="0" y="89088"/>
                  </a:lnTo>
                  <a:lnTo>
                    <a:pt x="794" y="90205"/>
                  </a:lnTo>
                  <a:lnTo>
                    <a:pt x="2116" y="90950"/>
                  </a:lnTo>
                  <a:lnTo>
                    <a:pt x="3792" y="91446"/>
                  </a:lnTo>
                  <a:lnTo>
                    <a:pt x="4909" y="92571"/>
                  </a:lnTo>
                  <a:lnTo>
                    <a:pt x="6151" y="95938"/>
                  </a:lnTo>
                  <a:lnTo>
                    <a:pt x="7275" y="97153"/>
                  </a:lnTo>
                  <a:lnTo>
                    <a:pt x="14192" y="99555"/>
                  </a:lnTo>
                  <a:lnTo>
                    <a:pt x="14279" y="89638"/>
                  </a:lnTo>
                  <a:lnTo>
                    <a:pt x="8136" y="59640"/>
                  </a:lnTo>
                  <a:lnTo>
                    <a:pt x="14477" y="26590"/>
                  </a:lnTo>
                  <a:lnTo>
                    <a:pt x="19812" y="17190"/>
                  </a:lnTo>
                  <a:lnTo>
                    <a:pt x="27213" y="9377"/>
                  </a:lnTo>
                  <a:lnTo>
                    <a:pt x="38313" y="2829"/>
                  </a:lnTo>
                  <a:lnTo>
                    <a:pt x="49578" y="214"/>
                  </a:lnTo>
                  <a:lnTo>
                    <a:pt x="52102" y="0"/>
                  </a:lnTo>
                  <a:lnTo>
                    <a:pt x="72801" y="5759"/>
                  </a:lnTo>
                  <a:lnTo>
                    <a:pt x="78129" y="10523"/>
                  </a:lnTo>
                  <a:lnTo>
                    <a:pt x="89634" y="26119"/>
                  </a:lnTo>
                  <a:lnTo>
                    <a:pt x="98893" y="61590"/>
                  </a:lnTo>
                  <a:lnTo>
                    <a:pt x="101632" y="68939"/>
                  </a:lnTo>
                  <a:lnTo>
                    <a:pt x="104701" y="75645"/>
                  </a:lnTo>
                  <a:lnTo>
                    <a:pt x="107147" y="110072"/>
                  </a:lnTo>
                  <a:lnTo>
                    <a:pt x="106357" y="111338"/>
                  </a:lnTo>
                  <a:lnTo>
                    <a:pt x="105036" y="112183"/>
                  </a:lnTo>
                  <a:lnTo>
                    <a:pt x="100012" y="1138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" name="SMARTInkShape-743"/>
            <p:cNvSpPr/>
            <p:nvPr/>
          </p:nvSpPr>
          <p:spPr>
            <a:xfrm>
              <a:off x="1957388" y="1050131"/>
              <a:ext cx="14288" cy="64295"/>
            </a:xfrm>
            <a:custGeom>
              <a:avLst/>
              <a:gdLst/>
              <a:ahLst/>
              <a:cxnLst/>
              <a:rect l="0" t="0" r="0" b="0"/>
              <a:pathLst>
                <a:path w="14288" h="64295">
                  <a:moveTo>
                    <a:pt x="0" y="0"/>
                  </a:moveTo>
                  <a:lnTo>
                    <a:pt x="0" y="9943"/>
                  </a:lnTo>
                  <a:lnTo>
                    <a:pt x="2116" y="14474"/>
                  </a:lnTo>
                  <a:lnTo>
                    <a:pt x="3792" y="16793"/>
                  </a:lnTo>
                  <a:lnTo>
                    <a:pt x="8819" y="49092"/>
                  </a:lnTo>
                  <a:lnTo>
                    <a:pt x="11857" y="54363"/>
                  </a:lnTo>
                  <a:lnTo>
                    <a:pt x="14287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" name="SMARTInkShape-744"/>
            <p:cNvSpPr/>
            <p:nvPr/>
          </p:nvSpPr>
          <p:spPr>
            <a:xfrm>
              <a:off x="2029119" y="778669"/>
              <a:ext cx="49713" cy="357188"/>
            </a:xfrm>
            <a:custGeom>
              <a:avLst/>
              <a:gdLst/>
              <a:ahLst/>
              <a:cxnLst/>
              <a:rect l="0" t="0" r="0" b="0"/>
              <a:pathLst>
                <a:path w="49713" h="357188">
                  <a:moveTo>
                    <a:pt x="6850" y="0"/>
                  </a:moveTo>
                  <a:lnTo>
                    <a:pt x="3057" y="0"/>
                  </a:lnTo>
                  <a:lnTo>
                    <a:pt x="1940" y="794"/>
                  </a:lnTo>
                  <a:lnTo>
                    <a:pt x="1195" y="2116"/>
                  </a:lnTo>
                  <a:lnTo>
                    <a:pt x="0" y="9943"/>
                  </a:lnTo>
                  <a:lnTo>
                    <a:pt x="5883" y="43735"/>
                  </a:lnTo>
                  <a:lnTo>
                    <a:pt x="6659" y="72403"/>
                  </a:lnTo>
                  <a:lnTo>
                    <a:pt x="6812" y="105701"/>
                  </a:lnTo>
                  <a:lnTo>
                    <a:pt x="6839" y="132389"/>
                  </a:lnTo>
                  <a:lnTo>
                    <a:pt x="6846" y="163316"/>
                  </a:lnTo>
                  <a:lnTo>
                    <a:pt x="6849" y="192588"/>
                  </a:lnTo>
                  <a:lnTo>
                    <a:pt x="6850" y="227131"/>
                  </a:lnTo>
                  <a:lnTo>
                    <a:pt x="11759" y="261794"/>
                  </a:lnTo>
                  <a:lnTo>
                    <a:pt x="15669" y="292395"/>
                  </a:lnTo>
                  <a:lnTo>
                    <a:pt x="26120" y="327753"/>
                  </a:lnTo>
                  <a:lnTo>
                    <a:pt x="35468" y="347287"/>
                  </a:lnTo>
                  <a:lnTo>
                    <a:pt x="40207" y="352787"/>
                  </a:lnTo>
                  <a:lnTo>
                    <a:pt x="49712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" name="SMARTInkShape-745"/>
            <p:cNvSpPr/>
            <p:nvPr/>
          </p:nvSpPr>
          <p:spPr>
            <a:xfrm>
              <a:off x="1910409" y="978706"/>
              <a:ext cx="354161" cy="371464"/>
            </a:xfrm>
            <a:custGeom>
              <a:avLst/>
              <a:gdLst/>
              <a:ahLst/>
              <a:cxnLst/>
              <a:rect l="0" t="0" r="0" b="0"/>
              <a:pathLst>
                <a:path w="354161" h="371464">
                  <a:moveTo>
                    <a:pt x="4116" y="28563"/>
                  </a:moveTo>
                  <a:lnTo>
                    <a:pt x="4116" y="24770"/>
                  </a:lnTo>
                  <a:lnTo>
                    <a:pt x="1999" y="20792"/>
                  </a:lnTo>
                  <a:lnTo>
                    <a:pt x="324" y="18620"/>
                  </a:lnTo>
                  <a:lnTo>
                    <a:pt x="0" y="17171"/>
                  </a:lnTo>
                  <a:lnTo>
                    <a:pt x="578" y="16206"/>
                  </a:lnTo>
                  <a:lnTo>
                    <a:pt x="11002" y="10864"/>
                  </a:lnTo>
                  <a:lnTo>
                    <a:pt x="40741" y="5506"/>
                  </a:lnTo>
                  <a:lnTo>
                    <a:pt x="72381" y="1078"/>
                  </a:lnTo>
                  <a:lnTo>
                    <a:pt x="99837" y="311"/>
                  </a:lnTo>
                  <a:lnTo>
                    <a:pt x="132650" y="52"/>
                  </a:lnTo>
                  <a:lnTo>
                    <a:pt x="164649" y="0"/>
                  </a:lnTo>
                  <a:lnTo>
                    <a:pt x="191738" y="783"/>
                  </a:lnTo>
                  <a:lnTo>
                    <a:pt x="212190" y="6139"/>
                  </a:lnTo>
                  <a:lnTo>
                    <a:pt x="214269" y="8057"/>
                  </a:lnTo>
                  <a:lnTo>
                    <a:pt x="216580" y="14422"/>
                  </a:lnTo>
                  <a:lnTo>
                    <a:pt x="218380" y="47973"/>
                  </a:lnTo>
                  <a:lnTo>
                    <a:pt x="217625" y="71643"/>
                  </a:lnTo>
                  <a:lnTo>
                    <a:pt x="211726" y="107017"/>
                  </a:lnTo>
                  <a:lnTo>
                    <a:pt x="211311" y="130531"/>
                  </a:lnTo>
                  <a:lnTo>
                    <a:pt x="213683" y="132260"/>
                  </a:lnTo>
                  <a:lnTo>
                    <a:pt x="229739" y="135264"/>
                  </a:lnTo>
                  <a:lnTo>
                    <a:pt x="239419" y="131792"/>
                  </a:lnTo>
                  <a:lnTo>
                    <a:pt x="245749" y="125771"/>
                  </a:lnTo>
                  <a:lnTo>
                    <a:pt x="272486" y="90366"/>
                  </a:lnTo>
                  <a:lnTo>
                    <a:pt x="280924" y="76949"/>
                  </a:lnTo>
                  <a:lnTo>
                    <a:pt x="300298" y="59795"/>
                  </a:lnTo>
                  <a:lnTo>
                    <a:pt x="310154" y="44272"/>
                  </a:lnTo>
                  <a:lnTo>
                    <a:pt x="310535" y="44592"/>
                  </a:lnTo>
                  <a:lnTo>
                    <a:pt x="317439" y="76654"/>
                  </a:lnTo>
                  <a:lnTo>
                    <a:pt x="318353" y="108596"/>
                  </a:lnTo>
                  <a:lnTo>
                    <a:pt x="318424" y="136800"/>
                  </a:lnTo>
                  <a:lnTo>
                    <a:pt x="318438" y="170005"/>
                  </a:lnTo>
                  <a:lnTo>
                    <a:pt x="318440" y="203522"/>
                  </a:lnTo>
                  <a:lnTo>
                    <a:pt x="319235" y="235014"/>
                  </a:lnTo>
                  <a:lnTo>
                    <a:pt x="326212" y="264165"/>
                  </a:lnTo>
                  <a:lnTo>
                    <a:pt x="331441" y="292853"/>
                  </a:lnTo>
                  <a:lnTo>
                    <a:pt x="340330" y="326480"/>
                  </a:lnTo>
                  <a:lnTo>
                    <a:pt x="345035" y="342259"/>
                  </a:lnTo>
                  <a:lnTo>
                    <a:pt x="347549" y="360914"/>
                  </a:lnTo>
                  <a:lnTo>
                    <a:pt x="354160" y="371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" name="SMARTInkShape-746"/>
            <p:cNvSpPr/>
            <p:nvPr/>
          </p:nvSpPr>
          <p:spPr>
            <a:xfrm>
              <a:off x="1743075" y="864394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8" name="SMARTInkShape-Group100"/>
          <p:cNvGrpSpPr/>
          <p:nvPr/>
        </p:nvGrpSpPr>
        <p:grpSpPr>
          <a:xfrm>
            <a:off x="2600369" y="708518"/>
            <a:ext cx="1298537" cy="563071"/>
            <a:chOff x="2600369" y="708518"/>
            <a:chExt cx="1298537" cy="563071"/>
          </a:xfrm>
        </p:grpSpPr>
        <p:sp>
          <p:nvSpPr>
            <p:cNvPr id="30" name="SMARTInkShape-747"/>
            <p:cNvSpPr/>
            <p:nvPr/>
          </p:nvSpPr>
          <p:spPr>
            <a:xfrm>
              <a:off x="2600369" y="708518"/>
              <a:ext cx="278563" cy="548783"/>
            </a:xfrm>
            <a:custGeom>
              <a:avLst/>
              <a:gdLst/>
              <a:ahLst/>
              <a:cxnLst/>
              <a:rect l="0" t="0" r="0" b="0"/>
              <a:pathLst>
                <a:path w="278563" h="548783">
                  <a:moveTo>
                    <a:pt x="278562" y="13001"/>
                  </a:moveTo>
                  <a:lnTo>
                    <a:pt x="274770" y="9208"/>
                  </a:lnTo>
                  <a:lnTo>
                    <a:pt x="272908" y="5230"/>
                  </a:lnTo>
                  <a:lnTo>
                    <a:pt x="272411" y="3058"/>
                  </a:lnTo>
                  <a:lnTo>
                    <a:pt x="271287" y="1609"/>
                  </a:lnTo>
                  <a:lnTo>
                    <a:pt x="267920" y="0"/>
                  </a:lnTo>
                  <a:lnTo>
                    <a:pt x="265911" y="365"/>
                  </a:lnTo>
                  <a:lnTo>
                    <a:pt x="246600" y="11767"/>
                  </a:lnTo>
                  <a:lnTo>
                    <a:pt x="214033" y="37123"/>
                  </a:lnTo>
                  <a:lnTo>
                    <a:pt x="184565" y="64459"/>
                  </a:lnTo>
                  <a:lnTo>
                    <a:pt x="157689" y="96778"/>
                  </a:lnTo>
                  <a:lnTo>
                    <a:pt x="134154" y="129033"/>
                  </a:lnTo>
                  <a:lnTo>
                    <a:pt x="113802" y="156389"/>
                  </a:lnTo>
                  <a:lnTo>
                    <a:pt x="94807" y="186720"/>
                  </a:lnTo>
                  <a:lnTo>
                    <a:pt x="79125" y="218725"/>
                  </a:lnTo>
                  <a:lnTo>
                    <a:pt x="62307" y="248317"/>
                  </a:lnTo>
                  <a:lnTo>
                    <a:pt x="46476" y="279309"/>
                  </a:lnTo>
                  <a:lnTo>
                    <a:pt x="34642" y="311511"/>
                  </a:lnTo>
                  <a:lnTo>
                    <a:pt x="23198" y="341161"/>
                  </a:lnTo>
                  <a:lnTo>
                    <a:pt x="14780" y="370054"/>
                  </a:lnTo>
                  <a:lnTo>
                    <a:pt x="8617" y="404469"/>
                  </a:lnTo>
                  <a:lnTo>
                    <a:pt x="2490" y="434198"/>
                  </a:lnTo>
                  <a:lnTo>
                    <a:pt x="457" y="463001"/>
                  </a:lnTo>
                  <a:lnTo>
                    <a:pt x="0" y="498144"/>
                  </a:lnTo>
                  <a:lnTo>
                    <a:pt x="756" y="521711"/>
                  </a:lnTo>
                  <a:lnTo>
                    <a:pt x="5611" y="535967"/>
                  </a:lnTo>
                  <a:lnTo>
                    <a:pt x="7100" y="548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" name="SMARTInkShape-748"/>
            <p:cNvSpPr/>
            <p:nvPr/>
          </p:nvSpPr>
          <p:spPr>
            <a:xfrm>
              <a:off x="2821784" y="928688"/>
              <a:ext cx="35717" cy="285751"/>
            </a:xfrm>
            <a:custGeom>
              <a:avLst/>
              <a:gdLst/>
              <a:ahLst/>
              <a:cxnLst/>
              <a:rect l="0" t="0" r="0" b="0"/>
              <a:pathLst>
                <a:path w="35717" h="285751">
                  <a:moveTo>
                    <a:pt x="35716" y="0"/>
                  </a:moveTo>
                  <a:lnTo>
                    <a:pt x="35716" y="3792"/>
                  </a:lnTo>
                  <a:lnTo>
                    <a:pt x="33599" y="7770"/>
                  </a:lnTo>
                  <a:lnTo>
                    <a:pt x="31924" y="9943"/>
                  </a:lnTo>
                  <a:lnTo>
                    <a:pt x="29234" y="29745"/>
                  </a:lnTo>
                  <a:lnTo>
                    <a:pt x="23721" y="65128"/>
                  </a:lnTo>
                  <a:lnTo>
                    <a:pt x="17938" y="100122"/>
                  </a:lnTo>
                  <a:lnTo>
                    <a:pt x="9111" y="135745"/>
                  </a:lnTo>
                  <a:lnTo>
                    <a:pt x="2491" y="171451"/>
                  </a:lnTo>
                  <a:lnTo>
                    <a:pt x="326" y="207169"/>
                  </a:lnTo>
                  <a:lnTo>
                    <a:pt x="41" y="240770"/>
                  </a:lnTo>
                  <a:lnTo>
                    <a:pt x="0" y="269950"/>
                  </a:lnTo>
                  <a:lnTo>
                    <a:pt x="793" y="272835"/>
                  </a:lnTo>
                  <a:lnTo>
                    <a:pt x="2115" y="274759"/>
                  </a:lnTo>
                  <a:lnTo>
                    <a:pt x="3790" y="276041"/>
                  </a:lnTo>
                  <a:lnTo>
                    <a:pt x="5652" y="279583"/>
                  </a:lnTo>
                  <a:lnTo>
                    <a:pt x="7141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" name="SMARTInkShape-749"/>
            <p:cNvSpPr/>
            <p:nvPr/>
          </p:nvSpPr>
          <p:spPr>
            <a:xfrm>
              <a:off x="2965420" y="885825"/>
              <a:ext cx="156177" cy="255691"/>
            </a:xfrm>
            <a:custGeom>
              <a:avLst/>
              <a:gdLst/>
              <a:ahLst/>
              <a:cxnLst/>
              <a:rect l="0" t="0" r="0" b="0"/>
              <a:pathLst>
                <a:path w="156177" h="255691">
                  <a:moveTo>
                    <a:pt x="77818" y="0"/>
                  </a:moveTo>
                  <a:lnTo>
                    <a:pt x="74025" y="0"/>
                  </a:lnTo>
                  <a:lnTo>
                    <a:pt x="72908" y="794"/>
                  </a:lnTo>
                  <a:lnTo>
                    <a:pt x="72163" y="2117"/>
                  </a:lnTo>
                  <a:lnTo>
                    <a:pt x="64235" y="34655"/>
                  </a:lnTo>
                  <a:lnTo>
                    <a:pt x="43946" y="65251"/>
                  </a:lnTo>
                  <a:lnTo>
                    <a:pt x="30234" y="97967"/>
                  </a:lnTo>
                  <a:lnTo>
                    <a:pt x="15178" y="128184"/>
                  </a:lnTo>
                  <a:lnTo>
                    <a:pt x="8987" y="149899"/>
                  </a:lnTo>
                  <a:lnTo>
                    <a:pt x="3103" y="178570"/>
                  </a:lnTo>
                  <a:lnTo>
                    <a:pt x="0" y="207164"/>
                  </a:lnTo>
                  <a:lnTo>
                    <a:pt x="256" y="227011"/>
                  </a:lnTo>
                  <a:lnTo>
                    <a:pt x="3129" y="235302"/>
                  </a:lnTo>
                  <a:lnTo>
                    <a:pt x="13723" y="249660"/>
                  </a:lnTo>
                  <a:lnTo>
                    <a:pt x="16038" y="252165"/>
                  </a:lnTo>
                  <a:lnTo>
                    <a:pt x="22843" y="254948"/>
                  </a:lnTo>
                  <a:lnTo>
                    <a:pt x="26880" y="255690"/>
                  </a:lnTo>
                  <a:lnTo>
                    <a:pt x="35600" y="254399"/>
                  </a:lnTo>
                  <a:lnTo>
                    <a:pt x="63762" y="244109"/>
                  </a:lnTo>
                  <a:lnTo>
                    <a:pt x="99207" y="217970"/>
                  </a:lnTo>
                  <a:lnTo>
                    <a:pt x="125123" y="185279"/>
                  </a:lnTo>
                  <a:lnTo>
                    <a:pt x="143558" y="149958"/>
                  </a:lnTo>
                  <a:lnTo>
                    <a:pt x="150692" y="134911"/>
                  </a:lnTo>
                  <a:lnTo>
                    <a:pt x="155271" y="101497"/>
                  </a:lnTo>
                  <a:lnTo>
                    <a:pt x="156176" y="75523"/>
                  </a:lnTo>
                  <a:lnTo>
                    <a:pt x="148748" y="56244"/>
                  </a:lnTo>
                  <a:lnTo>
                    <a:pt x="129521" y="26551"/>
                  </a:lnTo>
                  <a:lnTo>
                    <a:pt x="109445" y="10559"/>
                  </a:lnTo>
                  <a:lnTo>
                    <a:pt x="101829" y="8156"/>
                  </a:lnTo>
                  <a:lnTo>
                    <a:pt x="92105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" name="SMARTInkShape-750"/>
            <p:cNvSpPr/>
            <p:nvPr/>
          </p:nvSpPr>
          <p:spPr>
            <a:xfrm>
              <a:off x="3178969" y="1100138"/>
              <a:ext cx="49907" cy="171451"/>
            </a:xfrm>
            <a:custGeom>
              <a:avLst/>
              <a:gdLst/>
              <a:ahLst/>
              <a:cxnLst/>
              <a:rect l="0" t="0" r="0" b="0"/>
              <a:pathLst>
                <a:path w="49907" h="171451">
                  <a:moveTo>
                    <a:pt x="0" y="0"/>
                  </a:moveTo>
                  <a:lnTo>
                    <a:pt x="16792" y="16792"/>
                  </a:lnTo>
                  <a:lnTo>
                    <a:pt x="34759" y="47060"/>
                  </a:lnTo>
                  <a:lnTo>
                    <a:pt x="44254" y="65537"/>
                  </a:lnTo>
                  <a:lnTo>
                    <a:pt x="48870" y="88204"/>
                  </a:lnTo>
                  <a:lnTo>
                    <a:pt x="49906" y="122308"/>
                  </a:lnTo>
                  <a:lnTo>
                    <a:pt x="49183" y="132988"/>
                  </a:lnTo>
                  <a:lnTo>
                    <a:pt x="44294" y="145061"/>
                  </a:lnTo>
                  <a:lnTo>
                    <a:pt x="37648" y="156653"/>
                  </a:lnTo>
                  <a:lnTo>
                    <a:pt x="35719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" name="SMARTInkShape-751"/>
            <p:cNvSpPr/>
            <p:nvPr/>
          </p:nvSpPr>
          <p:spPr>
            <a:xfrm>
              <a:off x="3314801" y="943001"/>
              <a:ext cx="142344" cy="210973"/>
            </a:xfrm>
            <a:custGeom>
              <a:avLst/>
              <a:gdLst/>
              <a:ahLst/>
              <a:cxnLst/>
              <a:rect l="0" t="0" r="0" b="0"/>
              <a:pathLst>
                <a:path w="142344" h="210973">
                  <a:moveTo>
                    <a:pt x="92768" y="7118"/>
                  </a:moveTo>
                  <a:lnTo>
                    <a:pt x="92768" y="268"/>
                  </a:lnTo>
                  <a:lnTo>
                    <a:pt x="86617" y="0"/>
                  </a:lnTo>
                  <a:lnTo>
                    <a:pt x="82126" y="3774"/>
                  </a:lnTo>
                  <a:lnTo>
                    <a:pt x="62032" y="35934"/>
                  </a:lnTo>
                  <a:lnTo>
                    <a:pt x="41083" y="66406"/>
                  </a:lnTo>
                  <a:lnTo>
                    <a:pt x="16156" y="101664"/>
                  </a:lnTo>
                  <a:lnTo>
                    <a:pt x="9743" y="119798"/>
                  </a:lnTo>
                  <a:lnTo>
                    <a:pt x="1626" y="155505"/>
                  </a:lnTo>
                  <a:lnTo>
                    <a:pt x="0" y="186586"/>
                  </a:lnTo>
                  <a:lnTo>
                    <a:pt x="2060" y="192186"/>
                  </a:lnTo>
                  <a:lnTo>
                    <a:pt x="4828" y="197320"/>
                  </a:lnTo>
                  <a:lnTo>
                    <a:pt x="6058" y="202248"/>
                  </a:lnTo>
                  <a:lnTo>
                    <a:pt x="7974" y="203880"/>
                  </a:lnTo>
                  <a:lnTo>
                    <a:pt x="20338" y="208615"/>
                  </a:lnTo>
                  <a:lnTo>
                    <a:pt x="23050" y="210505"/>
                  </a:lnTo>
                  <a:lnTo>
                    <a:pt x="26445" y="210972"/>
                  </a:lnTo>
                  <a:lnTo>
                    <a:pt x="59560" y="203546"/>
                  </a:lnTo>
                  <a:lnTo>
                    <a:pt x="93981" y="180424"/>
                  </a:lnTo>
                  <a:lnTo>
                    <a:pt x="115085" y="161795"/>
                  </a:lnTo>
                  <a:lnTo>
                    <a:pt x="135404" y="128555"/>
                  </a:lnTo>
                  <a:lnTo>
                    <a:pt x="139498" y="119034"/>
                  </a:lnTo>
                  <a:lnTo>
                    <a:pt x="142343" y="95224"/>
                  </a:lnTo>
                  <a:lnTo>
                    <a:pt x="138854" y="80936"/>
                  </a:lnTo>
                  <a:lnTo>
                    <a:pt x="128284" y="59241"/>
                  </a:lnTo>
                  <a:lnTo>
                    <a:pt x="122840" y="53302"/>
                  </a:lnTo>
                  <a:lnTo>
                    <a:pt x="101863" y="40579"/>
                  </a:lnTo>
                  <a:lnTo>
                    <a:pt x="83952" y="36658"/>
                  </a:lnTo>
                  <a:lnTo>
                    <a:pt x="69362" y="35820"/>
                  </a:lnTo>
                  <a:lnTo>
                    <a:pt x="57049" y="428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" name="SMARTInkShape-752"/>
            <p:cNvSpPr/>
            <p:nvPr/>
          </p:nvSpPr>
          <p:spPr>
            <a:xfrm>
              <a:off x="3493719" y="985838"/>
              <a:ext cx="142229" cy="181681"/>
            </a:xfrm>
            <a:custGeom>
              <a:avLst/>
              <a:gdLst/>
              <a:ahLst/>
              <a:cxnLst/>
              <a:rect l="0" t="0" r="0" b="0"/>
              <a:pathLst>
                <a:path w="142229" h="181681">
                  <a:moveTo>
                    <a:pt x="56725" y="14287"/>
                  </a:moveTo>
                  <a:lnTo>
                    <a:pt x="56725" y="18079"/>
                  </a:lnTo>
                  <a:lnTo>
                    <a:pt x="54608" y="22058"/>
                  </a:lnTo>
                  <a:lnTo>
                    <a:pt x="36798" y="53484"/>
                  </a:lnTo>
                  <a:lnTo>
                    <a:pt x="19607" y="86183"/>
                  </a:lnTo>
                  <a:lnTo>
                    <a:pt x="6848" y="115849"/>
                  </a:lnTo>
                  <a:lnTo>
                    <a:pt x="1011" y="139388"/>
                  </a:lnTo>
                  <a:lnTo>
                    <a:pt x="0" y="154453"/>
                  </a:lnTo>
                  <a:lnTo>
                    <a:pt x="1880" y="162044"/>
                  </a:lnTo>
                  <a:lnTo>
                    <a:pt x="9555" y="173384"/>
                  </a:lnTo>
                  <a:lnTo>
                    <a:pt x="16378" y="180842"/>
                  </a:lnTo>
                  <a:lnTo>
                    <a:pt x="20302" y="181680"/>
                  </a:lnTo>
                  <a:lnTo>
                    <a:pt x="52380" y="178175"/>
                  </a:lnTo>
                  <a:lnTo>
                    <a:pt x="81876" y="168700"/>
                  </a:lnTo>
                  <a:lnTo>
                    <a:pt x="115401" y="145102"/>
                  </a:lnTo>
                  <a:lnTo>
                    <a:pt x="133910" y="119698"/>
                  </a:lnTo>
                  <a:lnTo>
                    <a:pt x="139919" y="103287"/>
                  </a:lnTo>
                  <a:lnTo>
                    <a:pt x="142228" y="73897"/>
                  </a:lnTo>
                  <a:lnTo>
                    <a:pt x="138591" y="59554"/>
                  </a:lnTo>
                  <a:lnTo>
                    <a:pt x="132487" y="49043"/>
                  </a:lnTo>
                  <a:lnTo>
                    <a:pt x="108955" y="24557"/>
                  </a:lnTo>
                  <a:lnTo>
                    <a:pt x="73475" y="3194"/>
                  </a:lnTo>
                  <a:lnTo>
                    <a:pt x="495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" name="SMARTInkShape-753"/>
            <p:cNvSpPr/>
            <p:nvPr/>
          </p:nvSpPr>
          <p:spPr>
            <a:xfrm>
              <a:off x="3651868" y="971550"/>
              <a:ext cx="105316" cy="135303"/>
            </a:xfrm>
            <a:custGeom>
              <a:avLst/>
              <a:gdLst/>
              <a:ahLst/>
              <a:cxnLst/>
              <a:rect l="0" t="0" r="0" b="0"/>
              <a:pathLst>
                <a:path w="105316" h="135303">
                  <a:moveTo>
                    <a:pt x="62882" y="0"/>
                  </a:moveTo>
                  <a:lnTo>
                    <a:pt x="48448" y="18227"/>
                  </a:lnTo>
                  <a:lnTo>
                    <a:pt x="29675" y="52339"/>
                  </a:lnTo>
                  <a:lnTo>
                    <a:pt x="12884" y="85722"/>
                  </a:lnTo>
                  <a:lnTo>
                    <a:pt x="706" y="112183"/>
                  </a:lnTo>
                  <a:lnTo>
                    <a:pt x="0" y="115270"/>
                  </a:lnTo>
                  <a:lnTo>
                    <a:pt x="323" y="118122"/>
                  </a:lnTo>
                  <a:lnTo>
                    <a:pt x="2799" y="123407"/>
                  </a:lnTo>
                  <a:lnTo>
                    <a:pt x="8655" y="130845"/>
                  </a:lnTo>
                  <a:lnTo>
                    <a:pt x="13117" y="133559"/>
                  </a:lnTo>
                  <a:lnTo>
                    <a:pt x="22448" y="135302"/>
                  </a:lnTo>
                  <a:lnTo>
                    <a:pt x="37639" y="134853"/>
                  </a:lnTo>
                  <a:lnTo>
                    <a:pt x="70081" y="121253"/>
                  </a:lnTo>
                  <a:lnTo>
                    <a:pt x="78782" y="115803"/>
                  </a:lnTo>
                  <a:lnTo>
                    <a:pt x="98416" y="91188"/>
                  </a:lnTo>
                  <a:lnTo>
                    <a:pt x="102487" y="82597"/>
                  </a:lnTo>
                  <a:lnTo>
                    <a:pt x="105315" y="55640"/>
                  </a:lnTo>
                  <a:lnTo>
                    <a:pt x="101825" y="39064"/>
                  </a:lnTo>
                  <a:lnTo>
                    <a:pt x="91457" y="142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" name="SMARTInkShape-754"/>
            <p:cNvSpPr/>
            <p:nvPr/>
          </p:nvSpPr>
          <p:spPr>
            <a:xfrm>
              <a:off x="3650456" y="721519"/>
              <a:ext cx="248450" cy="357188"/>
            </a:xfrm>
            <a:custGeom>
              <a:avLst/>
              <a:gdLst/>
              <a:ahLst/>
              <a:cxnLst/>
              <a:rect l="0" t="0" r="0" b="0"/>
              <a:pathLst>
                <a:path w="248450" h="357188">
                  <a:moveTo>
                    <a:pt x="0" y="0"/>
                  </a:moveTo>
                  <a:lnTo>
                    <a:pt x="9943" y="0"/>
                  </a:lnTo>
                  <a:lnTo>
                    <a:pt x="44901" y="20254"/>
                  </a:lnTo>
                  <a:lnTo>
                    <a:pt x="71159" y="37486"/>
                  </a:lnTo>
                  <a:lnTo>
                    <a:pt x="102929" y="57674"/>
                  </a:lnTo>
                  <a:lnTo>
                    <a:pt x="132803" y="78736"/>
                  </a:lnTo>
                  <a:lnTo>
                    <a:pt x="161763" y="100058"/>
                  </a:lnTo>
                  <a:lnTo>
                    <a:pt x="189658" y="122251"/>
                  </a:lnTo>
                  <a:lnTo>
                    <a:pt x="218703" y="155675"/>
                  </a:lnTo>
                  <a:lnTo>
                    <a:pt x="232812" y="180270"/>
                  </a:lnTo>
                  <a:lnTo>
                    <a:pt x="244690" y="213232"/>
                  </a:lnTo>
                  <a:lnTo>
                    <a:pt x="248449" y="235423"/>
                  </a:lnTo>
                  <a:lnTo>
                    <a:pt x="244016" y="269165"/>
                  </a:lnTo>
                  <a:lnTo>
                    <a:pt x="239950" y="284729"/>
                  </a:lnTo>
                  <a:lnTo>
                    <a:pt x="219465" y="315711"/>
                  </a:lnTo>
                  <a:lnTo>
                    <a:pt x="196853" y="350941"/>
                  </a:lnTo>
                  <a:lnTo>
                    <a:pt x="192882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57" name="SMARTInkShape-Group101"/>
          <p:cNvGrpSpPr/>
          <p:nvPr/>
        </p:nvGrpSpPr>
        <p:grpSpPr>
          <a:xfrm>
            <a:off x="985863" y="1343025"/>
            <a:ext cx="3078932" cy="549604"/>
            <a:chOff x="985863" y="1343025"/>
            <a:chExt cx="3078932" cy="549604"/>
          </a:xfrm>
        </p:grpSpPr>
        <p:sp>
          <p:nvSpPr>
            <p:cNvPr id="39" name="SMARTInkShape-755"/>
            <p:cNvSpPr/>
            <p:nvPr/>
          </p:nvSpPr>
          <p:spPr>
            <a:xfrm>
              <a:off x="985863" y="1507331"/>
              <a:ext cx="228576" cy="242889"/>
            </a:xfrm>
            <a:custGeom>
              <a:avLst/>
              <a:gdLst/>
              <a:ahLst/>
              <a:cxnLst/>
              <a:rect l="0" t="0" r="0" b="0"/>
              <a:pathLst>
                <a:path w="228576" h="242889">
                  <a:moveTo>
                    <a:pt x="92843" y="7144"/>
                  </a:moveTo>
                  <a:lnTo>
                    <a:pt x="85787" y="7144"/>
                  </a:lnTo>
                  <a:lnTo>
                    <a:pt x="92843" y="7144"/>
                  </a:lnTo>
                  <a:lnTo>
                    <a:pt x="85787" y="7144"/>
                  </a:lnTo>
                  <a:lnTo>
                    <a:pt x="92843" y="7144"/>
                  </a:lnTo>
                  <a:lnTo>
                    <a:pt x="85787" y="7144"/>
                  </a:lnTo>
                  <a:lnTo>
                    <a:pt x="92843" y="7144"/>
                  </a:lnTo>
                  <a:lnTo>
                    <a:pt x="85702" y="7144"/>
                  </a:lnTo>
                  <a:lnTo>
                    <a:pt x="85700" y="3352"/>
                  </a:lnTo>
                  <a:lnTo>
                    <a:pt x="84906" y="2234"/>
                  </a:lnTo>
                  <a:lnTo>
                    <a:pt x="83583" y="1490"/>
                  </a:lnTo>
                  <a:lnTo>
                    <a:pt x="71793" y="26"/>
                  </a:lnTo>
                  <a:lnTo>
                    <a:pt x="50277" y="0"/>
                  </a:lnTo>
                  <a:lnTo>
                    <a:pt x="49981" y="7118"/>
                  </a:lnTo>
                  <a:lnTo>
                    <a:pt x="42845" y="7144"/>
                  </a:lnTo>
                  <a:lnTo>
                    <a:pt x="39047" y="10936"/>
                  </a:lnTo>
                  <a:lnTo>
                    <a:pt x="38723" y="12054"/>
                  </a:lnTo>
                  <a:lnTo>
                    <a:pt x="39300" y="12798"/>
                  </a:lnTo>
                  <a:lnTo>
                    <a:pt x="42837" y="14288"/>
                  </a:lnTo>
                  <a:lnTo>
                    <a:pt x="35780" y="14288"/>
                  </a:lnTo>
                  <a:lnTo>
                    <a:pt x="42751" y="14288"/>
                  </a:lnTo>
                  <a:lnTo>
                    <a:pt x="35985" y="14288"/>
                  </a:lnTo>
                  <a:lnTo>
                    <a:pt x="35719" y="20439"/>
                  </a:lnTo>
                  <a:lnTo>
                    <a:pt x="34917" y="20770"/>
                  </a:lnTo>
                  <a:lnTo>
                    <a:pt x="28844" y="21406"/>
                  </a:lnTo>
                  <a:lnTo>
                    <a:pt x="28557" y="28280"/>
                  </a:lnTo>
                  <a:lnTo>
                    <a:pt x="21700" y="35417"/>
                  </a:lnTo>
                  <a:lnTo>
                    <a:pt x="21493" y="39422"/>
                  </a:lnTo>
                  <a:lnTo>
                    <a:pt x="20670" y="40569"/>
                  </a:lnTo>
                  <a:lnTo>
                    <a:pt x="19328" y="41333"/>
                  </a:lnTo>
                  <a:lnTo>
                    <a:pt x="17639" y="41843"/>
                  </a:lnTo>
                  <a:lnTo>
                    <a:pt x="16514" y="42977"/>
                  </a:lnTo>
                  <a:lnTo>
                    <a:pt x="14558" y="48924"/>
                  </a:lnTo>
                  <a:lnTo>
                    <a:pt x="14270" y="66771"/>
                  </a:lnTo>
                  <a:lnTo>
                    <a:pt x="12149" y="71480"/>
                  </a:lnTo>
                  <a:lnTo>
                    <a:pt x="9354" y="76219"/>
                  </a:lnTo>
                  <a:lnTo>
                    <a:pt x="7413" y="84317"/>
                  </a:lnTo>
                  <a:lnTo>
                    <a:pt x="7144" y="95545"/>
                  </a:lnTo>
                  <a:lnTo>
                    <a:pt x="5013" y="100144"/>
                  </a:lnTo>
                  <a:lnTo>
                    <a:pt x="2214" y="104833"/>
                  </a:lnTo>
                  <a:lnTo>
                    <a:pt x="417" y="114312"/>
                  </a:lnTo>
                  <a:lnTo>
                    <a:pt x="0" y="130970"/>
                  </a:lnTo>
                  <a:lnTo>
                    <a:pt x="2103" y="135732"/>
                  </a:lnTo>
                  <a:lnTo>
                    <a:pt x="4889" y="140494"/>
                  </a:lnTo>
                  <a:lnTo>
                    <a:pt x="6678" y="150019"/>
                  </a:lnTo>
                  <a:lnTo>
                    <a:pt x="7854" y="166835"/>
                  </a:lnTo>
                  <a:lnTo>
                    <a:pt x="13261" y="180681"/>
                  </a:lnTo>
                  <a:lnTo>
                    <a:pt x="14997" y="197627"/>
                  </a:lnTo>
                  <a:lnTo>
                    <a:pt x="18028" y="202399"/>
                  </a:lnTo>
                  <a:lnTo>
                    <a:pt x="22021" y="205049"/>
                  </a:lnTo>
                  <a:lnTo>
                    <a:pt x="26442" y="207021"/>
                  </a:lnTo>
                  <a:lnTo>
                    <a:pt x="31052" y="210543"/>
                  </a:lnTo>
                  <a:lnTo>
                    <a:pt x="33631" y="214754"/>
                  </a:lnTo>
                  <a:lnTo>
                    <a:pt x="35570" y="219271"/>
                  </a:lnTo>
                  <a:lnTo>
                    <a:pt x="39078" y="223925"/>
                  </a:lnTo>
                  <a:lnTo>
                    <a:pt x="43283" y="226522"/>
                  </a:lnTo>
                  <a:lnTo>
                    <a:pt x="45516" y="227215"/>
                  </a:lnTo>
                  <a:lnTo>
                    <a:pt x="47004" y="228470"/>
                  </a:lnTo>
                  <a:lnTo>
                    <a:pt x="48658" y="231982"/>
                  </a:lnTo>
                  <a:lnTo>
                    <a:pt x="49893" y="233236"/>
                  </a:lnTo>
                  <a:lnTo>
                    <a:pt x="62882" y="240433"/>
                  </a:lnTo>
                  <a:lnTo>
                    <a:pt x="97549" y="242869"/>
                  </a:lnTo>
                  <a:lnTo>
                    <a:pt x="102343" y="242879"/>
                  </a:lnTo>
                  <a:lnTo>
                    <a:pt x="107120" y="240767"/>
                  </a:lnTo>
                  <a:lnTo>
                    <a:pt x="111888" y="237977"/>
                  </a:lnTo>
                  <a:lnTo>
                    <a:pt x="119036" y="235612"/>
                  </a:lnTo>
                  <a:lnTo>
                    <a:pt x="145231" y="211902"/>
                  </a:lnTo>
                  <a:lnTo>
                    <a:pt x="147877" y="207156"/>
                  </a:lnTo>
                  <a:lnTo>
                    <a:pt x="149846" y="202401"/>
                  </a:lnTo>
                  <a:lnTo>
                    <a:pt x="162295" y="185737"/>
                  </a:lnTo>
                  <a:lnTo>
                    <a:pt x="170932" y="155487"/>
                  </a:lnTo>
                  <a:lnTo>
                    <a:pt x="171421" y="121486"/>
                  </a:lnTo>
                  <a:lnTo>
                    <a:pt x="171424" y="111927"/>
                  </a:lnTo>
                  <a:lnTo>
                    <a:pt x="169307" y="107160"/>
                  </a:lnTo>
                  <a:lnTo>
                    <a:pt x="166515" y="102396"/>
                  </a:lnTo>
                  <a:lnTo>
                    <a:pt x="164368" y="93287"/>
                  </a:lnTo>
                  <a:lnTo>
                    <a:pt x="164281" y="85725"/>
                  </a:lnTo>
                  <a:lnTo>
                    <a:pt x="158130" y="85725"/>
                  </a:lnTo>
                  <a:lnTo>
                    <a:pt x="157799" y="84932"/>
                  </a:lnTo>
                  <a:lnTo>
                    <a:pt x="157163" y="75083"/>
                  </a:lnTo>
                  <a:lnTo>
                    <a:pt x="156360" y="73868"/>
                  </a:lnTo>
                  <a:lnTo>
                    <a:pt x="155032" y="73058"/>
                  </a:lnTo>
                  <a:lnTo>
                    <a:pt x="153352" y="72518"/>
                  </a:lnTo>
                  <a:lnTo>
                    <a:pt x="152233" y="71364"/>
                  </a:lnTo>
                  <a:lnTo>
                    <a:pt x="149396" y="64225"/>
                  </a:lnTo>
                  <a:lnTo>
                    <a:pt x="143868" y="58239"/>
                  </a:lnTo>
                  <a:lnTo>
                    <a:pt x="139359" y="57473"/>
                  </a:lnTo>
                  <a:lnTo>
                    <a:pt x="138141" y="56572"/>
                  </a:lnTo>
                  <a:lnTo>
                    <a:pt x="136788" y="53453"/>
                  </a:lnTo>
                  <a:lnTo>
                    <a:pt x="135634" y="52304"/>
                  </a:lnTo>
                  <a:lnTo>
                    <a:pt x="129650" y="50309"/>
                  </a:lnTo>
                  <a:lnTo>
                    <a:pt x="122507" y="50033"/>
                  </a:lnTo>
                  <a:lnTo>
                    <a:pt x="122144" y="49231"/>
                  </a:lnTo>
                  <a:lnTo>
                    <a:pt x="121633" y="45896"/>
                  </a:lnTo>
                  <a:lnTo>
                    <a:pt x="121418" y="81267"/>
                  </a:lnTo>
                  <a:lnTo>
                    <a:pt x="123535" y="85861"/>
                  </a:lnTo>
                  <a:lnTo>
                    <a:pt x="126328" y="90548"/>
                  </a:lnTo>
                  <a:lnTo>
                    <a:pt x="128694" y="97649"/>
                  </a:lnTo>
                  <a:lnTo>
                    <a:pt x="133275" y="104780"/>
                  </a:lnTo>
                  <a:lnTo>
                    <a:pt x="141196" y="123973"/>
                  </a:lnTo>
                  <a:lnTo>
                    <a:pt x="155063" y="142744"/>
                  </a:lnTo>
                  <a:lnTo>
                    <a:pt x="157009" y="147580"/>
                  </a:lnTo>
                  <a:lnTo>
                    <a:pt x="168447" y="166830"/>
                  </a:lnTo>
                  <a:lnTo>
                    <a:pt x="171336" y="175549"/>
                  </a:lnTo>
                  <a:lnTo>
                    <a:pt x="190779" y="200014"/>
                  </a:lnTo>
                  <a:lnTo>
                    <a:pt x="192726" y="204783"/>
                  </a:lnTo>
                  <a:lnTo>
                    <a:pt x="205158" y="221456"/>
                  </a:lnTo>
                  <a:lnTo>
                    <a:pt x="207055" y="226219"/>
                  </a:lnTo>
                  <a:lnTo>
                    <a:pt x="210544" y="230982"/>
                  </a:lnTo>
                  <a:lnTo>
                    <a:pt x="214740" y="233627"/>
                  </a:lnTo>
                  <a:lnTo>
                    <a:pt x="216970" y="234333"/>
                  </a:lnTo>
                  <a:lnTo>
                    <a:pt x="218457" y="235597"/>
                  </a:lnTo>
                  <a:lnTo>
                    <a:pt x="221039" y="241771"/>
                  </a:lnTo>
                  <a:lnTo>
                    <a:pt x="223373" y="242391"/>
                  </a:lnTo>
                  <a:lnTo>
                    <a:pt x="228575" y="2428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0" name="SMARTInkShape-756"/>
            <p:cNvSpPr/>
            <p:nvPr/>
          </p:nvSpPr>
          <p:spPr>
            <a:xfrm>
              <a:off x="1235869" y="1564579"/>
              <a:ext cx="171451" cy="157028"/>
            </a:xfrm>
            <a:custGeom>
              <a:avLst/>
              <a:gdLst/>
              <a:ahLst/>
              <a:cxnLst/>
              <a:rect l="0" t="0" r="0" b="0"/>
              <a:pathLst>
                <a:path w="171451" h="157028">
                  <a:moveTo>
                    <a:pt x="0" y="14190"/>
                  </a:moveTo>
                  <a:lnTo>
                    <a:pt x="0" y="17982"/>
                  </a:lnTo>
                  <a:lnTo>
                    <a:pt x="794" y="19099"/>
                  </a:lnTo>
                  <a:lnTo>
                    <a:pt x="2116" y="19844"/>
                  </a:lnTo>
                  <a:lnTo>
                    <a:pt x="3792" y="20341"/>
                  </a:lnTo>
                  <a:lnTo>
                    <a:pt x="9943" y="24832"/>
                  </a:lnTo>
                  <a:lnTo>
                    <a:pt x="12356" y="28974"/>
                  </a:lnTo>
                  <a:lnTo>
                    <a:pt x="20747" y="61952"/>
                  </a:lnTo>
                  <a:lnTo>
                    <a:pt x="23508" y="91497"/>
                  </a:lnTo>
                  <a:lnTo>
                    <a:pt x="28278" y="126609"/>
                  </a:lnTo>
                  <a:lnTo>
                    <a:pt x="28487" y="136752"/>
                  </a:lnTo>
                  <a:lnTo>
                    <a:pt x="30652" y="142216"/>
                  </a:lnTo>
                  <a:lnTo>
                    <a:pt x="33467" y="147290"/>
                  </a:lnTo>
                  <a:lnTo>
                    <a:pt x="35711" y="157027"/>
                  </a:lnTo>
                  <a:lnTo>
                    <a:pt x="35719" y="123530"/>
                  </a:lnTo>
                  <a:lnTo>
                    <a:pt x="36512" y="89661"/>
                  </a:lnTo>
                  <a:lnTo>
                    <a:pt x="44538" y="59126"/>
                  </a:lnTo>
                  <a:lnTo>
                    <a:pt x="47576" y="52418"/>
                  </a:lnTo>
                  <a:lnTo>
                    <a:pt x="50080" y="40510"/>
                  </a:lnTo>
                  <a:lnTo>
                    <a:pt x="55518" y="28973"/>
                  </a:lnTo>
                  <a:lnTo>
                    <a:pt x="56062" y="26426"/>
                  </a:lnTo>
                  <a:lnTo>
                    <a:pt x="60620" y="19050"/>
                  </a:lnTo>
                  <a:lnTo>
                    <a:pt x="66997" y="11837"/>
                  </a:lnTo>
                  <a:lnTo>
                    <a:pt x="71581" y="9176"/>
                  </a:lnTo>
                  <a:lnTo>
                    <a:pt x="76264" y="7199"/>
                  </a:lnTo>
                  <a:lnTo>
                    <a:pt x="80991" y="3674"/>
                  </a:lnTo>
                  <a:lnTo>
                    <a:pt x="87854" y="1579"/>
                  </a:lnTo>
                  <a:lnTo>
                    <a:pt x="113036" y="0"/>
                  </a:lnTo>
                  <a:lnTo>
                    <a:pt x="119824" y="2063"/>
                  </a:lnTo>
                  <a:lnTo>
                    <a:pt x="126280" y="4831"/>
                  </a:lnTo>
                  <a:lnTo>
                    <a:pt x="157306" y="6916"/>
                  </a:lnTo>
                  <a:lnTo>
                    <a:pt x="171450" y="70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1" name="SMARTInkShape-757"/>
            <p:cNvSpPr/>
            <p:nvPr/>
          </p:nvSpPr>
          <p:spPr>
            <a:xfrm>
              <a:off x="1464469" y="1407319"/>
              <a:ext cx="142867" cy="285751"/>
            </a:xfrm>
            <a:custGeom>
              <a:avLst/>
              <a:gdLst/>
              <a:ahLst/>
              <a:cxnLst/>
              <a:rect l="0" t="0" r="0" b="0"/>
              <a:pathLst>
                <a:path w="142867" h="285751">
                  <a:moveTo>
                    <a:pt x="7144" y="0"/>
                  </a:moveTo>
                  <a:lnTo>
                    <a:pt x="7144" y="24135"/>
                  </a:lnTo>
                  <a:lnTo>
                    <a:pt x="9260" y="28718"/>
                  </a:lnTo>
                  <a:lnTo>
                    <a:pt x="12053" y="33401"/>
                  </a:lnTo>
                  <a:lnTo>
                    <a:pt x="13846" y="42875"/>
                  </a:lnTo>
                  <a:lnTo>
                    <a:pt x="14279" y="66675"/>
                  </a:lnTo>
                  <a:lnTo>
                    <a:pt x="12167" y="71437"/>
                  </a:lnTo>
                  <a:lnTo>
                    <a:pt x="9376" y="76200"/>
                  </a:lnTo>
                  <a:lnTo>
                    <a:pt x="7585" y="85725"/>
                  </a:lnTo>
                  <a:lnTo>
                    <a:pt x="7169" y="108544"/>
                  </a:lnTo>
                  <a:lnTo>
                    <a:pt x="9272" y="113858"/>
                  </a:lnTo>
                  <a:lnTo>
                    <a:pt x="12058" y="118866"/>
                  </a:lnTo>
                  <a:lnTo>
                    <a:pt x="13627" y="127735"/>
                  </a:lnTo>
                  <a:lnTo>
                    <a:pt x="14261" y="162745"/>
                  </a:lnTo>
                  <a:lnTo>
                    <a:pt x="16393" y="169698"/>
                  </a:lnTo>
                  <a:lnTo>
                    <a:pt x="19192" y="175434"/>
                  </a:lnTo>
                  <a:lnTo>
                    <a:pt x="21136" y="188016"/>
                  </a:lnTo>
                  <a:lnTo>
                    <a:pt x="21405" y="208548"/>
                  </a:lnTo>
                  <a:lnTo>
                    <a:pt x="23536" y="213867"/>
                  </a:lnTo>
                  <a:lnTo>
                    <a:pt x="26335" y="218877"/>
                  </a:lnTo>
                  <a:lnTo>
                    <a:pt x="28133" y="228561"/>
                  </a:lnTo>
                  <a:lnTo>
                    <a:pt x="28549" y="245266"/>
                  </a:lnTo>
                  <a:lnTo>
                    <a:pt x="30680" y="250030"/>
                  </a:lnTo>
                  <a:lnTo>
                    <a:pt x="34723" y="255764"/>
                  </a:lnTo>
                  <a:lnTo>
                    <a:pt x="35522" y="262599"/>
                  </a:lnTo>
                  <a:lnTo>
                    <a:pt x="35693" y="270138"/>
                  </a:lnTo>
                  <a:lnTo>
                    <a:pt x="41867" y="277497"/>
                  </a:lnTo>
                  <a:lnTo>
                    <a:pt x="44537" y="278113"/>
                  </a:lnTo>
                  <a:lnTo>
                    <a:pt x="46360" y="278277"/>
                  </a:lnTo>
                  <a:lnTo>
                    <a:pt x="47575" y="279181"/>
                  </a:lnTo>
                  <a:lnTo>
                    <a:pt x="49686" y="284728"/>
                  </a:lnTo>
                  <a:lnTo>
                    <a:pt x="51980" y="285296"/>
                  </a:lnTo>
                  <a:lnTo>
                    <a:pt x="81283" y="285750"/>
                  </a:lnTo>
                  <a:lnTo>
                    <a:pt x="82764" y="284956"/>
                  </a:lnTo>
                  <a:lnTo>
                    <a:pt x="83751" y="283633"/>
                  </a:lnTo>
                  <a:lnTo>
                    <a:pt x="84409" y="281957"/>
                  </a:lnTo>
                  <a:lnTo>
                    <a:pt x="85641" y="280840"/>
                  </a:lnTo>
                  <a:lnTo>
                    <a:pt x="93322" y="276931"/>
                  </a:lnTo>
                  <a:lnTo>
                    <a:pt x="97833" y="273893"/>
                  </a:lnTo>
                  <a:lnTo>
                    <a:pt x="105771" y="271782"/>
                  </a:lnTo>
                  <a:lnTo>
                    <a:pt x="124844" y="253766"/>
                  </a:lnTo>
                  <a:lnTo>
                    <a:pt x="126924" y="249574"/>
                  </a:lnTo>
                  <a:lnTo>
                    <a:pt x="127478" y="247346"/>
                  </a:lnTo>
                  <a:lnTo>
                    <a:pt x="134095" y="235703"/>
                  </a:lnTo>
                  <a:lnTo>
                    <a:pt x="134641" y="233336"/>
                  </a:lnTo>
                  <a:lnTo>
                    <a:pt x="141242" y="221453"/>
                  </a:lnTo>
                  <a:lnTo>
                    <a:pt x="142866" y="190500"/>
                  </a:lnTo>
                  <a:lnTo>
                    <a:pt x="140754" y="185737"/>
                  </a:lnTo>
                  <a:lnTo>
                    <a:pt x="137964" y="180975"/>
                  </a:lnTo>
                  <a:lnTo>
                    <a:pt x="135599" y="173831"/>
                  </a:lnTo>
                  <a:lnTo>
                    <a:pt x="132233" y="169069"/>
                  </a:lnTo>
                  <a:lnTo>
                    <a:pt x="128091" y="166423"/>
                  </a:lnTo>
                  <a:lnTo>
                    <a:pt x="107152" y="157907"/>
                  </a:lnTo>
                  <a:lnTo>
                    <a:pt x="75414" y="157182"/>
                  </a:lnTo>
                  <a:lnTo>
                    <a:pt x="61679" y="157962"/>
                  </a:lnTo>
                  <a:lnTo>
                    <a:pt x="29201" y="169348"/>
                  </a:lnTo>
                  <a:lnTo>
                    <a:pt x="12616" y="181012"/>
                  </a:lnTo>
                  <a:lnTo>
                    <a:pt x="4973" y="188129"/>
                  </a:lnTo>
                  <a:lnTo>
                    <a:pt x="2210" y="195003"/>
                  </a:lnTo>
                  <a:lnTo>
                    <a:pt x="17" y="228561"/>
                  </a:lnTo>
                  <a:lnTo>
                    <a:pt x="0" y="235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2" name="SMARTInkShape-758"/>
            <p:cNvSpPr/>
            <p:nvPr/>
          </p:nvSpPr>
          <p:spPr>
            <a:xfrm>
              <a:off x="1600200" y="1578769"/>
              <a:ext cx="7145" cy="92870"/>
            </a:xfrm>
            <a:custGeom>
              <a:avLst/>
              <a:gdLst/>
              <a:ahLst/>
              <a:cxnLst/>
              <a:rect l="0" t="0" r="0" b="0"/>
              <a:pathLst>
                <a:path w="7145" h="92870">
                  <a:moveTo>
                    <a:pt x="7144" y="0"/>
                  </a:moveTo>
                  <a:lnTo>
                    <a:pt x="7144" y="31434"/>
                  </a:lnTo>
                  <a:lnTo>
                    <a:pt x="7144" y="66333"/>
                  </a:lnTo>
                  <a:lnTo>
                    <a:pt x="7144" y="91725"/>
                  </a:lnTo>
                  <a:lnTo>
                    <a:pt x="6350" y="92107"/>
                  </a:lnTo>
                  <a:lnTo>
                    <a:pt x="0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3" name="SMARTInkShape-759"/>
            <p:cNvSpPr/>
            <p:nvPr/>
          </p:nvSpPr>
          <p:spPr>
            <a:xfrm>
              <a:off x="1735931" y="1343025"/>
              <a:ext cx="14289" cy="292895"/>
            </a:xfrm>
            <a:custGeom>
              <a:avLst/>
              <a:gdLst/>
              <a:ahLst/>
              <a:cxnLst/>
              <a:rect l="0" t="0" r="0" b="0"/>
              <a:pathLst>
                <a:path w="14289" h="292895">
                  <a:moveTo>
                    <a:pt x="0" y="0"/>
                  </a:moveTo>
                  <a:lnTo>
                    <a:pt x="3793" y="3792"/>
                  </a:lnTo>
                  <a:lnTo>
                    <a:pt x="5655" y="7771"/>
                  </a:lnTo>
                  <a:lnTo>
                    <a:pt x="13568" y="39975"/>
                  </a:lnTo>
                  <a:lnTo>
                    <a:pt x="14246" y="73664"/>
                  </a:lnTo>
                  <a:lnTo>
                    <a:pt x="14279" y="108037"/>
                  </a:lnTo>
                  <a:lnTo>
                    <a:pt x="14286" y="140844"/>
                  </a:lnTo>
                  <a:lnTo>
                    <a:pt x="14288" y="174238"/>
                  </a:lnTo>
                  <a:lnTo>
                    <a:pt x="14288" y="209648"/>
                  </a:lnTo>
                  <a:lnTo>
                    <a:pt x="14288" y="243752"/>
                  </a:lnTo>
                  <a:lnTo>
                    <a:pt x="14288" y="278097"/>
                  </a:lnTo>
                  <a:lnTo>
                    <a:pt x="14288" y="2928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4" name="SMARTInkShape-760"/>
            <p:cNvSpPr/>
            <p:nvPr/>
          </p:nvSpPr>
          <p:spPr>
            <a:xfrm>
              <a:off x="1614488" y="1500188"/>
              <a:ext cx="228601" cy="35719"/>
            </a:xfrm>
            <a:custGeom>
              <a:avLst/>
              <a:gdLst/>
              <a:ahLst/>
              <a:cxnLst/>
              <a:rect l="0" t="0" r="0" b="0"/>
              <a:pathLst>
                <a:path w="228601" h="35719">
                  <a:moveTo>
                    <a:pt x="0" y="35718"/>
                  </a:moveTo>
                  <a:lnTo>
                    <a:pt x="0" y="29567"/>
                  </a:lnTo>
                  <a:lnTo>
                    <a:pt x="793" y="29236"/>
                  </a:lnTo>
                  <a:lnTo>
                    <a:pt x="3792" y="28869"/>
                  </a:lnTo>
                  <a:lnTo>
                    <a:pt x="7770" y="26589"/>
                  </a:lnTo>
                  <a:lnTo>
                    <a:pt x="9943" y="24869"/>
                  </a:lnTo>
                  <a:lnTo>
                    <a:pt x="16590" y="22959"/>
                  </a:lnTo>
                  <a:lnTo>
                    <a:pt x="51552" y="17728"/>
                  </a:lnTo>
                  <a:lnTo>
                    <a:pt x="82391" y="14740"/>
                  </a:lnTo>
                  <a:lnTo>
                    <a:pt x="113641" y="10584"/>
                  </a:lnTo>
                  <a:lnTo>
                    <a:pt x="144277" y="7596"/>
                  </a:lnTo>
                  <a:lnTo>
                    <a:pt x="175519" y="3440"/>
                  </a:lnTo>
                  <a:lnTo>
                    <a:pt x="207450" y="302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5" name="SMARTInkShape-761"/>
            <p:cNvSpPr/>
            <p:nvPr/>
          </p:nvSpPr>
          <p:spPr>
            <a:xfrm>
              <a:off x="1567509" y="1650206"/>
              <a:ext cx="4117" cy="50008"/>
            </a:xfrm>
            <a:custGeom>
              <a:avLst/>
              <a:gdLst/>
              <a:ahLst/>
              <a:cxnLst/>
              <a:rect l="0" t="0" r="0" b="0"/>
              <a:pathLst>
                <a:path w="4117" h="50008">
                  <a:moveTo>
                    <a:pt x="4116" y="0"/>
                  </a:moveTo>
                  <a:lnTo>
                    <a:pt x="4116" y="35590"/>
                  </a:lnTo>
                  <a:lnTo>
                    <a:pt x="4116" y="39101"/>
                  </a:lnTo>
                  <a:lnTo>
                    <a:pt x="1999" y="43308"/>
                  </a:lnTo>
                  <a:lnTo>
                    <a:pt x="324" y="45541"/>
                  </a:lnTo>
                  <a:lnTo>
                    <a:pt x="0" y="47029"/>
                  </a:lnTo>
                  <a:lnTo>
                    <a:pt x="578" y="48022"/>
                  </a:lnTo>
                  <a:lnTo>
                    <a:pt x="4116" y="50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6" name="SMARTInkShape-762"/>
            <p:cNvSpPr/>
            <p:nvPr/>
          </p:nvSpPr>
          <p:spPr>
            <a:xfrm>
              <a:off x="1578769" y="1607344"/>
              <a:ext cx="28576" cy="85723"/>
            </a:xfrm>
            <a:custGeom>
              <a:avLst/>
              <a:gdLst/>
              <a:ahLst/>
              <a:cxnLst/>
              <a:rect l="0" t="0" r="0" b="0"/>
              <a:pathLst>
                <a:path w="28576" h="85723">
                  <a:moveTo>
                    <a:pt x="0" y="0"/>
                  </a:moveTo>
                  <a:lnTo>
                    <a:pt x="0" y="9943"/>
                  </a:lnTo>
                  <a:lnTo>
                    <a:pt x="794" y="11391"/>
                  </a:lnTo>
                  <a:lnTo>
                    <a:pt x="2116" y="12356"/>
                  </a:lnTo>
                  <a:lnTo>
                    <a:pt x="3792" y="13000"/>
                  </a:lnTo>
                  <a:lnTo>
                    <a:pt x="9943" y="21491"/>
                  </a:lnTo>
                  <a:lnTo>
                    <a:pt x="13000" y="30268"/>
                  </a:lnTo>
                  <a:lnTo>
                    <a:pt x="14827" y="40345"/>
                  </a:lnTo>
                  <a:lnTo>
                    <a:pt x="19891" y="49979"/>
                  </a:lnTo>
                  <a:lnTo>
                    <a:pt x="21431" y="85696"/>
                  </a:lnTo>
                  <a:lnTo>
                    <a:pt x="21431" y="85722"/>
                  </a:lnTo>
                  <a:lnTo>
                    <a:pt x="21431" y="81932"/>
                  </a:lnTo>
                  <a:lnTo>
                    <a:pt x="22225" y="80815"/>
                  </a:lnTo>
                  <a:lnTo>
                    <a:pt x="23548" y="80070"/>
                  </a:lnTo>
                  <a:lnTo>
                    <a:pt x="25223" y="79574"/>
                  </a:lnTo>
                  <a:lnTo>
                    <a:pt x="26340" y="78449"/>
                  </a:lnTo>
                  <a:lnTo>
                    <a:pt x="28281" y="72517"/>
                  </a:lnTo>
                  <a:lnTo>
                    <a:pt x="28575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7" name="SMARTInkShape-763"/>
            <p:cNvSpPr/>
            <p:nvPr/>
          </p:nvSpPr>
          <p:spPr>
            <a:xfrm>
              <a:off x="1643063" y="1600200"/>
              <a:ext cx="14288" cy="96963"/>
            </a:xfrm>
            <a:custGeom>
              <a:avLst/>
              <a:gdLst/>
              <a:ahLst/>
              <a:cxnLst/>
              <a:rect l="0" t="0" r="0" b="0"/>
              <a:pathLst>
                <a:path w="14288" h="96963">
                  <a:moveTo>
                    <a:pt x="14287" y="0"/>
                  </a:moveTo>
                  <a:lnTo>
                    <a:pt x="14287" y="9943"/>
                  </a:lnTo>
                  <a:lnTo>
                    <a:pt x="13493" y="11391"/>
                  </a:lnTo>
                  <a:lnTo>
                    <a:pt x="12170" y="12357"/>
                  </a:lnTo>
                  <a:lnTo>
                    <a:pt x="10495" y="13000"/>
                  </a:lnTo>
                  <a:lnTo>
                    <a:pt x="9377" y="15017"/>
                  </a:lnTo>
                  <a:lnTo>
                    <a:pt x="1528" y="48426"/>
                  </a:lnTo>
                  <a:lnTo>
                    <a:pt x="1" y="84004"/>
                  </a:lnTo>
                  <a:lnTo>
                    <a:pt x="0" y="96962"/>
                  </a:lnTo>
                  <a:lnTo>
                    <a:pt x="0" y="89137"/>
                  </a:lnTo>
                  <a:lnTo>
                    <a:pt x="793" y="88000"/>
                  </a:lnTo>
                  <a:lnTo>
                    <a:pt x="2116" y="87242"/>
                  </a:lnTo>
                  <a:lnTo>
                    <a:pt x="3792" y="86736"/>
                  </a:lnTo>
                  <a:lnTo>
                    <a:pt x="4909" y="85605"/>
                  </a:lnTo>
                  <a:lnTo>
                    <a:pt x="7143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8" name="SMARTInkShape-764"/>
            <p:cNvSpPr/>
            <p:nvPr/>
          </p:nvSpPr>
          <p:spPr>
            <a:xfrm>
              <a:off x="1550194" y="1393031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9" name="SMARTInkShape-765"/>
            <p:cNvSpPr/>
            <p:nvPr/>
          </p:nvSpPr>
          <p:spPr>
            <a:xfrm>
              <a:off x="1771737" y="1533527"/>
              <a:ext cx="385668" cy="280987"/>
            </a:xfrm>
            <a:custGeom>
              <a:avLst/>
              <a:gdLst/>
              <a:ahLst/>
              <a:cxnLst/>
              <a:rect l="0" t="0" r="0" b="0"/>
              <a:pathLst>
                <a:path w="385668" h="280987">
                  <a:moveTo>
                    <a:pt x="7057" y="30954"/>
                  </a:moveTo>
                  <a:lnTo>
                    <a:pt x="3264" y="30954"/>
                  </a:lnTo>
                  <a:lnTo>
                    <a:pt x="2147" y="31748"/>
                  </a:lnTo>
                  <a:lnTo>
                    <a:pt x="1402" y="33071"/>
                  </a:lnTo>
                  <a:lnTo>
                    <a:pt x="354" y="40842"/>
                  </a:lnTo>
                  <a:lnTo>
                    <a:pt x="0" y="53898"/>
                  </a:lnTo>
                  <a:lnTo>
                    <a:pt x="6619" y="88256"/>
                  </a:lnTo>
                  <a:lnTo>
                    <a:pt x="7031" y="121451"/>
                  </a:lnTo>
                  <a:lnTo>
                    <a:pt x="7057" y="145120"/>
                  </a:lnTo>
                  <a:lnTo>
                    <a:pt x="7057" y="111008"/>
                  </a:lnTo>
                  <a:lnTo>
                    <a:pt x="9173" y="85490"/>
                  </a:lnTo>
                  <a:lnTo>
                    <a:pt x="17000" y="55221"/>
                  </a:lnTo>
                  <a:lnTo>
                    <a:pt x="23849" y="39379"/>
                  </a:lnTo>
                  <a:lnTo>
                    <a:pt x="30660" y="32582"/>
                  </a:lnTo>
                  <a:lnTo>
                    <a:pt x="38185" y="26121"/>
                  </a:lnTo>
                  <a:lnTo>
                    <a:pt x="46883" y="15147"/>
                  </a:lnTo>
                  <a:lnTo>
                    <a:pt x="63150" y="6471"/>
                  </a:lnTo>
                  <a:lnTo>
                    <a:pt x="80344" y="3188"/>
                  </a:lnTo>
                  <a:lnTo>
                    <a:pt x="116003" y="2400"/>
                  </a:lnTo>
                  <a:lnTo>
                    <a:pt x="126032" y="3179"/>
                  </a:lnTo>
                  <a:lnTo>
                    <a:pt x="149439" y="11199"/>
                  </a:lnTo>
                  <a:lnTo>
                    <a:pt x="151985" y="13021"/>
                  </a:lnTo>
                  <a:lnTo>
                    <a:pt x="154813" y="17163"/>
                  </a:lnTo>
                  <a:lnTo>
                    <a:pt x="155567" y="19379"/>
                  </a:lnTo>
                  <a:lnTo>
                    <a:pt x="156863" y="20856"/>
                  </a:lnTo>
                  <a:lnTo>
                    <a:pt x="160421" y="22497"/>
                  </a:lnTo>
                  <a:lnTo>
                    <a:pt x="161687" y="23729"/>
                  </a:lnTo>
                  <a:lnTo>
                    <a:pt x="163094" y="27214"/>
                  </a:lnTo>
                  <a:lnTo>
                    <a:pt x="162675" y="29254"/>
                  </a:lnTo>
                  <a:lnTo>
                    <a:pt x="159087" y="36712"/>
                  </a:lnTo>
                  <a:lnTo>
                    <a:pt x="152218" y="69804"/>
                  </a:lnTo>
                  <a:lnTo>
                    <a:pt x="149815" y="82770"/>
                  </a:lnTo>
                  <a:lnTo>
                    <a:pt x="131611" y="118469"/>
                  </a:lnTo>
                  <a:lnTo>
                    <a:pt x="128910" y="132957"/>
                  </a:lnTo>
                  <a:lnTo>
                    <a:pt x="128536" y="147601"/>
                  </a:lnTo>
                  <a:lnTo>
                    <a:pt x="129318" y="149200"/>
                  </a:lnTo>
                  <a:lnTo>
                    <a:pt x="130633" y="150266"/>
                  </a:lnTo>
                  <a:lnTo>
                    <a:pt x="134211" y="151451"/>
                  </a:lnTo>
                  <a:lnTo>
                    <a:pt x="145294" y="152273"/>
                  </a:lnTo>
                  <a:lnTo>
                    <a:pt x="149987" y="150226"/>
                  </a:lnTo>
                  <a:lnTo>
                    <a:pt x="159468" y="142444"/>
                  </a:lnTo>
                  <a:lnTo>
                    <a:pt x="173745" y="122397"/>
                  </a:lnTo>
                  <a:lnTo>
                    <a:pt x="176390" y="114987"/>
                  </a:lnTo>
                  <a:lnTo>
                    <a:pt x="184534" y="83243"/>
                  </a:lnTo>
                  <a:lnTo>
                    <a:pt x="183037" y="75889"/>
                  </a:lnTo>
                  <a:lnTo>
                    <a:pt x="179849" y="67287"/>
                  </a:lnTo>
                  <a:lnTo>
                    <a:pt x="178530" y="52814"/>
                  </a:lnTo>
                  <a:lnTo>
                    <a:pt x="172358" y="52423"/>
                  </a:lnTo>
                  <a:lnTo>
                    <a:pt x="177148" y="60161"/>
                  </a:lnTo>
                  <a:lnTo>
                    <a:pt x="179122" y="71519"/>
                  </a:lnTo>
                  <a:lnTo>
                    <a:pt x="188426" y="83353"/>
                  </a:lnTo>
                  <a:lnTo>
                    <a:pt x="197635" y="92075"/>
                  </a:lnTo>
                  <a:lnTo>
                    <a:pt x="207097" y="96738"/>
                  </a:lnTo>
                  <a:lnTo>
                    <a:pt x="211851" y="99879"/>
                  </a:lnTo>
                  <a:lnTo>
                    <a:pt x="216610" y="101275"/>
                  </a:lnTo>
                  <a:lnTo>
                    <a:pt x="218990" y="100853"/>
                  </a:lnTo>
                  <a:lnTo>
                    <a:pt x="226132" y="96468"/>
                  </a:lnTo>
                  <a:lnTo>
                    <a:pt x="239031" y="84685"/>
                  </a:lnTo>
                  <a:lnTo>
                    <a:pt x="241125" y="78382"/>
                  </a:lnTo>
                  <a:lnTo>
                    <a:pt x="242850" y="71083"/>
                  </a:lnTo>
                  <a:lnTo>
                    <a:pt x="259564" y="36348"/>
                  </a:lnTo>
                  <a:lnTo>
                    <a:pt x="264897" y="19790"/>
                  </a:lnTo>
                  <a:lnTo>
                    <a:pt x="275365" y="7450"/>
                  </a:lnTo>
                  <a:lnTo>
                    <a:pt x="283996" y="1193"/>
                  </a:lnTo>
                  <a:lnTo>
                    <a:pt x="287727" y="1"/>
                  </a:lnTo>
                  <a:lnTo>
                    <a:pt x="291008" y="0"/>
                  </a:lnTo>
                  <a:lnTo>
                    <a:pt x="298184" y="1909"/>
                  </a:lnTo>
                  <a:lnTo>
                    <a:pt x="298773" y="2860"/>
                  </a:lnTo>
                  <a:lnTo>
                    <a:pt x="306632" y="32679"/>
                  </a:lnTo>
                  <a:lnTo>
                    <a:pt x="307089" y="68345"/>
                  </a:lnTo>
                  <a:lnTo>
                    <a:pt x="307094" y="76888"/>
                  </a:lnTo>
                  <a:lnTo>
                    <a:pt x="307888" y="78246"/>
                  </a:lnTo>
                  <a:lnTo>
                    <a:pt x="309211" y="79151"/>
                  </a:lnTo>
                  <a:lnTo>
                    <a:pt x="314865" y="80424"/>
                  </a:lnTo>
                  <a:lnTo>
                    <a:pt x="323887" y="80854"/>
                  </a:lnTo>
                  <a:lnTo>
                    <a:pt x="328581" y="78797"/>
                  </a:lnTo>
                  <a:lnTo>
                    <a:pt x="333312" y="76030"/>
                  </a:lnTo>
                  <a:lnTo>
                    <a:pt x="338061" y="74800"/>
                  </a:lnTo>
                  <a:lnTo>
                    <a:pt x="342818" y="70021"/>
                  </a:lnTo>
                  <a:lnTo>
                    <a:pt x="348371" y="63398"/>
                  </a:lnTo>
                  <a:lnTo>
                    <a:pt x="368345" y="46960"/>
                  </a:lnTo>
                  <a:lnTo>
                    <a:pt x="375161" y="35608"/>
                  </a:lnTo>
                  <a:lnTo>
                    <a:pt x="379983" y="24260"/>
                  </a:lnTo>
                  <a:lnTo>
                    <a:pt x="383145" y="19248"/>
                  </a:lnTo>
                  <a:lnTo>
                    <a:pt x="385646" y="9649"/>
                  </a:lnTo>
                  <a:lnTo>
                    <a:pt x="385667" y="13353"/>
                  </a:lnTo>
                  <a:lnTo>
                    <a:pt x="383555" y="17311"/>
                  </a:lnTo>
                  <a:lnTo>
                    <a:pt x="375732" y="30111"/>
                  </a:lnTo>
                  <a:lnTo>
                    <a:pt x="365939" y="62000"/>
                  </a:lnTo>
                  <a:lnTo>
                    <a:pt x="352278" y="96197"/>
                  </a:lnTo>
                  <a:lnTo>
                    <a:pt x="340424" y="131092"/>
                  </a:lnTo>
                  <a:lnTo>
                    <a:pt x="330641" y="166702"/>
                  </a:lnTo>
                  <a:lnTo>
                    <a:pt x="328804" y="197497"/>
                  </a:lnTo>
                  <a:lnTo>
                    <a:pt x="330697" y="226394"/>
                  </a:lnTo>
                  <a:lnTo>
                    <a:pt x="335808" y="259597"/>
                  </a:lnTo>
                  <a:lnTo>
                    <a:pt x="341179" y="270062"/>
                  </a:lnTo>
                  <a:lnTo>
                    <a:pt x="349957" y="2809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0" name="SMARTInkShape-766"/>
            <p:cNvSpPr/>
            <p:nvPr/>
          </p:nvSpPr>
          <p:spPr>
            <a:xfrm>
              <a:off x="2380317" y="1550289"/>
              <a:ext cx="234297" cy="171356"/>
            </a:xfrm>
            <a:custGeom>
              <a:avLst/>
              <a:gdLst/>
              <a:ahLst/>
              <a:cxnLst/>
              <a:rect l="0" t="0" r="0" b="0"/>
              <a:pathLst>
                <a:path w="234297" h="171356">
                  <a:moveTo>
                    <a:pt x="119996" y="14192"/>
                  </a:moveTo>
                  <a:lnTo>
                    <a:pt x="119996" y="985"/>
                  </a:lnTo>
                  <a:lnTo>
                    <a:pt x="119202" y="625"/>
                  </a:lnTo>
                  <a:lnTo>
                    <a:pt x="106260" y="0"/>
                  </a:lnTo>
                  <a:lnTo>
                    <a:pt x="99868" y="2064"/>
                  </a:lnTo>
                  <a:lnTo>
                    <a:pt x="67380" y="19833"/>
                  </a:lnTo>
                  <a:lnTo>
                    <a:pt x="48513" y="38384"/>
                  </a:lnTo>
                  <a:lnTo>
                    <a:pt x="22096" y="73074"/>
                  </a:lnTo>
                  <a:lnTo>
                    <a:pt x="5881" y="108703"/>
                  </a:lnTo>
                  <a:lnTo>
                    <a:pt x="0" y="128376"/>
                  </a:lnTo>
                  <a:lnTo>
                    <a:pt x="1312" y="136643"/>
                  </a:lnTo>
                  <a:lnTo>
                    <a:pt x="6513" y="148105"/>
                  </a:lnTo>
                  <a:lnTo>
                    <a:pt x="15382" y="159089"/>
                  </a:lnTo>
                  <a:lnTo>
                    <a:pt x="22171" y="161935"/>
                  </a:lnTo>
                  <a:lnTo>
                    <a:pt x="39465" y="163761"/>
                  </a:lnTo>
                  <a:lnTo>
                    <a:pt x="63078" y="158419"/>
                  </a:lnTo>
                  <a:lnTo>
                    <a:pt x="92549" y="143614"/>
                  </a:lnTo>
                  <a:lnTo>
                    <a:pt x="124439" y="110300"/>
                  </a:lnTo>
                  <a:lnTo>
                    <a:pt x="143362" y="74792"/>
                  </a:lnTo>
                  <a:lnTo>
                    <a:pt x="147541" y="55678"/>
                  </a:lnTo>
                  <a:lnTo>
                    <a:pt x="148530" y="37167"/>
                  </a:lnTo>
                  <a:lnTo>
                    <a:pt x="148558" y="39873"/>
                  </a:lnTo>
                  <a:lnTo>
                    <a:pt x="146449" y="43598"/>
                  </a:lnTo>
                  <a:lnTo>
                    <a:pt x="143659" y="47899"/>
                  </a:lnTo>
                  <a:lnTo>
                    <a:pt x="142088" y="54783"/>
                  </a:lnTo>
                  <a:lnTo>
                    <a:pt x="140829" y="62643"/>
                  </a:lnTo>
                  <a:lnTo>
                    <a:pt x="137722" y="70386"/>
                  </a:lnTo>
                  <a:lnTo>
                    <a:pt x="137928" y="79119"/>
                  </a:lnTo>
                  <a:lnTo>
                    <a:pt x="145014" y="111861"/>
                  </a:lnTo>
                  <a:lnTo>
                    <a:pt x="158201" y="134251"/>
                  </a:lnTo>
                  <a:lnTo>
                    <a:pt x="165022" y="141106"/>
                  </a:lnTo>
                  <a:lnTo>
                    <a:pt x="196322" y="159350"/>
                  </a:lnTo>
                  <a:lnTo>
                    <a:pt x="215270" y="168160"/>
                  </a:lnTo>
                  <a:lnTo>
                    <a:pt x="234296" y="1713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1" name="SMARTInkShape-767"/>
            <p:cNvSpPr/>
            <p:nvPr/>
          </p:nvSpPr>
          <p:spPr>
            <a:xfrm>
              <a:off x="2680354" y="1414894"/>
              <a:ext cx="134271" cy="312447"/>
            </a:xfrm>
            <a:custGeom>
              <a:avLst/>
              <a:gdLst/>
              <a:ahLst/>
              <a:cxnLst/>
              <a:rect l="0" t="0" r="0" b="0"/>
              <a:pathLst>
                <a:path w="134271" h="312447">
                  <a:moveTo>
                    <a:pt x="119996" y="192450"/>
                  </a:moveTo>
                  <a:lnTo>
                    <a:pt x="119996" y="186299"/>
                  </a:lnTo>
                  <a:lnTo>
                    <a:pt x="110053" y="175450"/>
                  </a:lnTo>
                  <a:lnTo>
                    <a:pt x="105523" y="172988"/>
                  </a:lnTo>
                  <a:lnTo>
                    <a:pt x="96147" y="171408"/>
                  </a:lnTo>
                  <a:lnTo>
                    <a:pt x="80948" y="171889"/>
                  </a:lnTo>
                  <a:lnTo>
                    <a:pt x="71950" y="174845"/>
                  </a:lnTo>
                  <a:lnTo>
                    <a:pt x="48503" y="193267"/>
                  </a:lnTo>
                  <a:lnTo>
                    <a:pt x="22095" y="221096"/>
                  </a:lnTo>
                  <a:lnTo>
                    <a:pt x="3438" y="254367"/>
                  </a:lnTo>
                  <a:lnTo>
                    <a:pt x="0" y="268651"/>
                  </a:lnTo>
                  <a:lnTo>
                    <a:pt x="1312" y="278175"/>
                  </a:lnTo>
                  <a:lnTo>
                    <a:pt x="6514" y="290346"/>
                  </a:lnTo>
                  <a:lnTo>
                    <a:pt x="22412" y="309007"/>
                  </a:lnTo>
                  <a:lnTo>
                    <a:pt x="29265" y="311722"/>
                  </a:lnTo>
                  <a:lnTo>
                    <a:pt x="33315" y="312446"/>
                  </a:lnTo>
                  <a:lnTo>
                    <a:pt x="42048" y="311133"/>
                  </a:lnTo>
                  <a:lnTo>
                    <a:pt x="64517" y="305740"/>
                  </a:lnTo>
                  <a:lnTo>
                    <a:pt x="96481" y="273187"/>
                  </a:lnTo>
                  <a:lnTo>
                    <a:pt x="114381" y="241799"/>
                  </a:lnTo>
                  <a:lnTo>
                    <a:pt x="128412" y="213751"/>
                  </a:lnTo>
                  <a:lnTo>
                    <a:pt x="133510" y="178145"/>
                  </a:lnTo>
                  <a:lnTo>
                    <a:pt x="134182" y="142441"/>
                  </a:lnTo>
                  <a:lnTo>
                    <a:pt x="134270" y="106724"/>
                  </a:lnTo>
                  <a:lnTo>
                    <a:pt x="126511" y="76660"/>
                  </a:lnTo>
                  <a:lnTo>
                    <a:pt x="115945" y="43028"/>
                  </a:lnTo>
                  <a:lnTo>
                    <a:pt x="112975" y="27439"/>
                  </a:lnTo>
                  <a:lnTo>
                    <a:pt x="106822" y="12009"/>
                  </a:lnTo>
                  <a:lnTo>
                    <a:pt x="106038" y="4489"/>
                  </a:lnTo>
                  <a:lnTo>
                    <a:pt x="105135" y="2849"/>
                  </a:lnTo>
                  <a:lnTo>
                    <a:pt x="103738" y="1756"/>
                  </a:lnTo>
                  <a:lnTo>
                    <a:pt x="99587" y="0"/>
                  </a:lnTo>
                  <a:lnTo>
                    <a:pt x="92441" y="33165"/>
                  </a:lnTo>
                  <a:lnTo>
                    <a:pt x="89439" y="60986"/>
                  </a:lnTo>
                  <a:lnTo>
                    <a:pt x="84277" y="85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2" name="SMARTInkShape-768"/>
            <p:cNvSpPr/>
            <p:nvPr/>
          </p:nvSpPr>
          <p:spPr>
            <a:xfrm>
              <a:off x="2843213" y="1585913"/>
              <a:ext cx="157163" cy="114166"/>
            </a:xfrm>
            <a:custGeom>
              <a:avLst/>
              <a:gdLst/>
              <a:ahLst/>
              <a:cxnLst/>
              <a:rect l="0" t="0" r="0" b="0"/>
              <a:pathLst>
                <a:path w="157163" h="114166">
                  <a:moveTo>
                    <a:pt x="0" y="28575"/>
                  </a:moveTo>
                  <a:lnTo>
                    <a:pt x="0" y="38517"/>
                  </a:lnTo>
                  <a:lnTo>
                    <a:pt x="8818" y="71639"/>
                  </a:lnTo>
                  <a:lnTo>
                    <a:pt x="21578" y="97913"/>
                  </a:lnTo>
                  <a:lnTo>
                    <a:pt x="30985" y="109122"/>
                  </a:lnTo>
                  <a:lnTo>
                    <a:pt x="37848" y="111999"/>
                  </a:lnTo>
                  <a:lnTo>
                    <a:pt x="59237" y="114165"/>
                  </a:lnTo>
                  <a:lnTo>
                    <a:pt x="83736" y="104345"/>
                  </a:lnTo>
                  <a:lnTo>
                    <a:pt x="107207" y="90695"/>
                  </a:lnTo>
                  <a:lnTo>
                    <a:pt x="119342" y="77937"/>
                  </a:lnTo>
                  <a:lnTo>
                    <a:pt x="144140" y="45205"/>
                  </a:lnTo>
                  <a:lnTo>
                    <a:pt x="1571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" name="SMARTInkShape-769"/>
            <p:cNvSpPr/>
            <p:nvPr/>
          </p:nvSpPr>
          <p:spPr>
            <a:xfrm>
              <a:off x="3064706" y="1521619"/>
              <a:ext cx="292858" cy="171451"/>
            </a:xfrm>
            <a:custGeom>
              <a:avLst/>
              <a:gdLst/>
              <a:ahLst/>
              <a:cxnLst/>
              <a:rect l="0" t="0" r="0" b="0"/>
              <a:pathLst>
                <a:path w="292858" h="171451">
                  <a:moveTo>
                    <a:pt x="42825" y="0"/>
                  </a:moveTo>
                  <a:lnTo>
                    <a:pt x="53889" y="0"/>
                  </a:lnTo>
                  <a:lnTo>
                    <a:pt x="52240" y="0"/>
                  </a:lnTo>
                  <a:lnTo>
                    <a:pt x="51483" y="794"/>
                  </a:lnTo>
                  <a:lnTo>
                    <a:pt x="49624" y="5703"/>
                  </a:lnTo>
                  <a:lnTo>
                    <a:pt x="45193" y="12185"/>
                  </a:lnTo>
                  <a:lnTo>
                    <a:pt x="39345" y="27641"/>
                  </a:lnTo>
                  <a:lnTo>
                    <a:pt x="17229" y="59616"/>
                  </a:lnTo>
                  <a:lnTo>
                    <a:pt x="3190" y="88114"/>
                  </a:lnTo>
                  <a:lnTo>
                    <a:pt x="152" y="121444"/>
                  </a:lnTo>
                  <a:lnTo>
                    <a:pt x="0" y="136701"/>
                  </a:lnTo>
                  <a:lnTo>
                    <a:pt x="2096" y="142248"/>
                  </a:lnTo>
                  <a:lnTo>
                    <a:pt x="3766" y="144838"/>
                  </a:lnTo>
                  <a:lnTo>
                    <a:pt x="5673" y="146565"/>
                  </a:lnTo>
                  <a:lnTo>
                    <a:pt x="9909" y="148484"/>
                  </a:lnTo>
                  <a:lnTo>
                    <a:pt x="23812" y="149884"/>
                  </a:lnTo>
                  <a:lnTo>
                    <a:pt x="28554" y="147842"/>
                  </a:lnTo>
                  <a:lnTo>
                    <a:pt x="51358" y="133222"/>
                  </a:lnTo>
                  <a:lnTo>
                    <a:pt x="66551" y="109108"/>
                  </a:lnTo>
                  <a:lnTo>
                    <a:pt x="69964" y="95122"/>
                  </a:lnTo>
                  <a:lnTo>
                    <a:pt x="71316" y="62699"/>
                  </a:lnTo>
                  <a:lnTo>
                    <a:pt x="71389" y="48042"/>
                  </a:lnTo>
                  <a:lnTo>
                    <a:pt x="69279" y="43048"/>
                  </a:lnTo>
                  <a:lnTo>
                    <a:pt x="64550" y="36147"/>
                  </a:lnTo>
                  <a:lnTo>
                    <a:pt x="64282" y="45699"/>
                  </a:lnTo>
                  <a:lnTo>
                    <a:pt x="66385" y="50209"/>
                  </a:lnTo>
                  <a:lnTo>
                    <a:pt x="94257" y="83765"/>
                  </a:lnTo>
                  <a:lnTo>
                    <a:pt x="126750" y="111843"/>
                  </a:lnTo>
                  <a:lnTo>
                    <a:pt x="148268" y="127173"/>
                  </a:lnTo>
                  <a:lnTo>
                    <a:pt x="151337" y="127959"/>
                  </a:lnTo>
                  <a:lnTo>
                    <a:pt x="160579" y="128550"/>
                  </a:lnTo>
                  <a:lnTo>
                    <a:pt x="161809" y="127769"/>
                  </a:lnTo>
                  <a:lnTo>
                    <a:pt x="162629" y="126454"/>
                  </a:lnTo>
                  <a:lnTo>
                    <a:pt x="163783" y="120812"/>
                  </a:lnTo>
                  <a:lnTo>
                    <a:pt x="163945" y="118641"/>
                  </a:lnTo>
                  <a:lnTo>
                    <a:pt x="164847" y="117194"/>
                  </a:lnTo>
                  <a:lnTo>
                    <a:pt x="166242" y="116229"/>
                  </a:lnTo>
                  <a:lnTo>
                    <a:pt x="167965" y="115586"/>
                  </a:lnTo>
                  <a:lnTo>
                    <a:pt x="169115" y="113570"/>
                  </a:lnTo>
                  <a:lnTo>
                    <a:pt x="171526" y="103941"/>
                  </a:lnTo>
                  <a:lnTo>
                    <a:pt x="179049" y="93174"/>
                  </a:lnTo>
                  <a:lnTo>
                    <a:pt x="209515" y="61914"/>
                  </a:lnTo>
                  <a:lnTo>
                    <a:pt x="216393" y="59267"/>
                  </a:lnTo>
                  <a:lnTo>
                    <a:pt x="229951" y="57568"/>
                  </a:lnTo>
                  <a:lnTo>
                    <a:pt x="251295" y="63337"/>
                  </a:lnTo>
                  <a:lnTo>
                    <a:pt x="253243" y="64450"/>
                  </a:lnTo>
                  <a:lnTo>
                    <a:pt x="254541" y="65985"/>
                  </a:lnTo>
                  <a:lnTo>
                    <a:pt x="256777" y="69808"/>
                  </a:lnTo>
                  <a:lnTo>
                    <a:pt x="261705" y="76422"/>
                  </a:lnTo>
                  <a:lnTo>
                    <a:pt x="269785" y="100653"/>
                  </a:lnTo>
                  <a:lnTo>
                    <a:pt x="272155" y="133228"/>
                  </a:lnTo>
                  <a:lnTo>
                    <a:pt x="277109" y="145132"/>
                  </a:lnTo>
                  <a:lnTo>
                    <a:pt x="283778" y="156667"/>
                  </a:lnTo>
                  <a:lnTo>
                    <a:pt x="284423" y="159214"/>
                  </a:lnTo>
                  <a:lnTo>
                    <a:pt x="285646" y="160911"/>
                  </a:lnTo>
                  <a:lnTo>
                    <a:pt x="287256" y="162043"/>
                  </a:lnTo>
                  <a:lnTo>
                    <a:pt x="289123" y="162797"/>
                  </a:lnTo>
                  <a:lnTo>
                    <a:pt x="290368" y="164094"/>
                  </a:lnTo>
                  <a:lnTo>
                    <a:pt x="292857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4" name="SMARTInkShape-770"/>
            <p:cNvSpPr/>
            <p:nvPr/>
          </p:nvSpPr>
          <p:spPr>
            <a:xfrm>
              <a:off x="3464915" y="1357313"/>
              <a:ext cx="35524" cy="292894"/>
            </a:xfrm>
            <a:custGeom>
              <a:avLst/>
              <a:gdLst/>
              <a:ahLst/>
              <a:cxnLst/>
              <a:rect l="0" t="0" r="0" b="0"/>
              <a:pathLst>
                <a:path w="35524" h="292894">
                  <a:moveTo>
                    <a:pt x="6948" y="0"/>
                  </a:moveTo>
                  <a:lnTo>
                    <a:pt x="6154" y="27201"/>
                  </a:lnTo>
                  <a:lnTo>
                    <a:pt x="466" y="62272"/>
                  </a:lnTo>
                  <a:lnTo>
                    <a:pt x="0" y="94121"/>
                  </a:lnTo>
                  <a:lnTo>
                    <a:pt x="1959" y="125307"/>
                  </a:lnTo>
                  <a:lnTo>
                    <a:pt x="5962" y="150781"/>
                  </a:lnTo>
                  <a:lnTo>
                    <a:pt x="6818" y="185838"/>
                  </a:lnTo>
                  <a:lnTo>
                    <a:pt x="6936" y="220837"/>
                  </a:lnTo>
                  <a:lnTo>
                    <a:pt x="7740" y="245187"/>
                  </a:lnTo>
                  <a:lnTo>
                    <a:pt x="15766" y="276484"/>
                  </a:lnTo>
                  <a:lnTo>
                    <a:pt x="27066" y="291358"/>
                  </a:lnTo>
                  <a:lnTo>
                    <a:pt x="29912" y="292211"/>
                  </a:lnTo>
                  <a:lnTo>
                    <a:pt x="35523" y="2928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5" name="SMARTInkShape-771"/>
            <p:cNvSpPr/>
            <p:nvPr/>
          </p:nvSpPr>
          <p:spPr>
            <a:xfrm>
              <a:off x="3321844" y="1493044"/>
              <a:ext cx="385763" cy="171324"/>
            </a:xfrm>
            <a:custGeom>
              <a:avLst/>
              <a:gdLst/>
              <a:ahLst/>
              <a:cxnLst/>
              <a:rect l="0" t="0" r="0" b="0"/>
              <a:pathLst>
                <a:path w="385763" h="171324">
                  <a:moveTo>
                    <a:pt x="0" y="35719"/>
                  </a:moveTo>
                  <a:lnTo>
                    <a:pt x="0" y="25776"/>
                  </a:lnTo>
                  <a:lnTo>
                    <a:pt x="1587" y="24327"/>
                  </a:lnTo>
                  <a:lnTo>
                    <a:pt x="31063" y="15946"/>
                  </a:lnTo>
                  <a:lnTo>
                    <a:pt x="61434" y="10823"/>
                  </a:lnTo>
                  <a:lnTo>
                    <a:pt x="88670" y="8234"/>
                  </a:lnTo>
                  <a:lnTo>
                    <a:pt x="116848" y="7466"/>
                  </a:lnTo>
                  <a:lnTo>
                    <a:pt x="145306" y="7239"/>
                  </a:lnTo>
                  <a:lnTo>
                    <a:pt x="173846" y="3379"/>
                  </a:lnTo>
                  <a:lnTo>
                    <a:pt x="206231" y="667"/>
                  </a:lnTo>
                  <a:lnTo>
                    <a:pt x="238972" y="88"/>
                  </a:lnTo>
                  <a:lnTo>
                    <a:pt x="273385" y="2"/>
                  </a:lnTo>
                  <a:lnTo>
                    <a:pt x="284298" y="0"/>
                  </a:lnTo>
                  <a:lnTo>
                    <a:pt x="285105" y="4233"/>
                  </a:lnTo>
                  <a:lnTo>
                    <a:pt x="285739" y="34698"/>
                  </a:lnTo>
                  <a:lnTo>
                    <a:pt x="283628" y="41350"/>
                  </a:lnTo>
                  <a:lnTo>
                    <a:pt x="280838" y="47747"/>
                  </a:lnTo>
                  <a:lnTo>
                    <a:pt x="278473" y="59479"/>
                  </a:lnTo>
                  <a:lnTo>
                    <a:pt x="273892" y="69129"/>
                  </a:lnTo>
                  <a:lnTo>
                    <a:pt x="265972" y="95465"/>
                  </a:lnTo>
                  <a:lnTo>
                    <a:pt x="259148" y="114342"/>
                  </a:lnTo>
                  <a:lnTo>
                    <a:pt x="257226" y="148344"/>
                  </a:lnTo>
                  <a:lnTo>
                    <a:pt x="257209" y="151284"/>
                  </a:lnTo>
                  <a:lnTo>
                    <a:pt x="259306" y="156666"/>
                  </a:lnTo>
                  <a:lnTo>
                    <a:pt x="262091" y="161704"/>
                  </a:lnTo>
                  <a:lnTo>
                    <a:pt x="263329" y="166589"/>
                  </a:lnTo>
                  <a:lnTo>
                    <a:pt x="264452" y="168209"/>
                  </a:lnTo>
                  <a:lnTo>
                    <a:pt x="265995" y="169289"/>
                  </a:lnTo>
                  <a:lnTo>
                    <a:pt x="269826" y="170490"/>
                  </a:lnTo>
                  <a:lnTo>
                    <a:pt x="281086" y="171323"/>
                  </a:lnTo>
                  <a:lnTo>
                    <a:pt x="285794" y="169277"/>
                  </a:lnTo>
                  <a:lnTo>
                    <a:pt x="309563" y="147599"/>
                  </a:lnTo>
                  <a:lnTo>
                    <a:pt x="316706" y="136690"/>
                  </a:lnTo>
                  <a:lnTo>
                    <a:pt x="320058" y="123403"/>
                  </a:lnTo>
                  <a:lnTo>
                    <a:pt x="321344" y="95213"/>
                  </a:lnTo>
                  <a:lnTo>
                    <a:pt x="314186" y="67613"/>
                  </a:lnTo>
                  <a:lnTo>
                    <a:pt x="308800" y="57335"/>
                  </a:lnTo>
                  <a:lnTo>
                    <a:pt x="307209" y="50133"/>
                  </a:lnTo>
                  <a:lnTo>
                    <a:pt x="307181" y="73856"/>
                  </a:lnTo>
                  <a:lnTo>
                    <a:pt x="309298" y="78598"/>
                  </a:lnTo>
                  <a:lnTo>
                    <a:pt x="328667" y="112369"/>
                  </a:lnTo>
                  <a:lnTo>
                    <a:pt x="345021" y="134072"/>
                  </a:lnTo>
                  <a:lnTo>
                    <a:pt x="363890" y="147756"/>
                  </a:lnTo>
                  <a:lnTo>
                    <a:pt x="373769" y="149572"/>
                  </a:lnTo>
                  <a:lnTo>
                    <a:pt x="385762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6" name="SMARTInkShape-772"/>
            <p:cNvSpPr/>
            <p:nvPr/>
          </p:nvSpPr>
          <p:spPr>
            <a:xfrm>
              <a:off x="3729458" y="1514795"/>
              <a:ext cx="335337" cy="377834"/>
            </a:xfrm>
            <a:custGeom>
              <a:avLst/>
              <a:gdLst/>
              <a:ahLst/>
              <a:cxnLst/>
              <a:rect l="0" t="0" r="0" b="0"/>
              <a:pathLst>
                <a:path w="335337" h="377834">
                  <a:moveTo>
                    <a:pt x="71017" y="13968"/>
                  </a:moveTo>
                  <a:lnTo>
                    <a:pt x="71017" y="7817"/>
                  </a:lnTo>
                  <a:lnTo>
                    <a:pt x="67225" y="3326"/>
                  </a:lnTo>
                  <a:lnTo>
                    <a:pt x="63246" y="1300"/>
                  </a:lnTo>
                  <a:lnTo>
                    <a:pt x="58017" y="0"/>
                  </a:lnTo>
                  <a:lnTo>
                    <a:pt x="33229" y="11884"/>
                  </a:lnTo>
                  <a:lnTo>
                    <a:pt x="26970" y="16481"/>
                  </a:lnTo>
                  <a:lnTo>
                    <a:pt x="4373" y="48425"/>
                  </a:lnTo>
                  <a:lnTo>
                    <a:pt x="1000" y="58132"/>
                  </a:lnTo>
                  <a:lnTo>
                    <a:pt x="0" y="66035"/>
                  </a:lnTo>
                  <a:lnTo>
                    <a:pt x="1883" y="70975"/>
                  </a:lnTo>
                  <a:lnTo>
                    <a:pt x="4572" y="75817"/>
                  </a:lnTo>
                  <a:lnTo>
                    <a:pt x="5767" y="80614"/>
                  </a:lnTo>
                  <a:lnTo>
                    <a:pt x="7674" y="82211"/>
                  </a:lnTo>
                  <a:lnTo>
                    <a:pt x="17147" y="84459"/>
                  </a:lnTo>
                  <a:lnTo>
                    <a:pt x="22733" y="84984"/>
                  </a:lnTo>
                  <a:lnTo>
                    <a:pt x="27861" y="83101"/>
                  </a:lnTo>
                  <a:lnTo>
                    <a:pt x="32787" y="80412"/>
                  </a:lnTo>
                  <a:lnTo>
                    <a:pt x="40022" y="78105"/>
                  </a:lnTo>
                  <a:lnTo>
                    <a:pt x="62462" y="58212"/>
                  </a:lnTo>
                  <a:lnTo>
                    <a:pt x="63246" y="55327"/>
                  </a:lnTo>
                  <a:lnTo>
                    <a:pt x="63455" y="53447"/>
                  </a:lnTo>
                  <a:lnTo>
                    <a:pt x="64388" y="52987"/>
                  </a:lnTo>
                  <a:lnTo>
                    <a:pt x="65804" y="53474"/>
                  </a:lnTo>
                  <a:lnTo>
                    <a:pt x="69988" y="56167"/>
                  </a:lnTo>
                  <a:lnTo>
                    <a:pt x="70559" y="58652"/>
                  </a:lnTo>
                  <a:lnTo>
                    <a:pt x="71009" y="90617"/>
                  </a:lnTo>
                  <a:lnTo>
                    <a:pt x="73133" y="121810"/>
                  </a:lnTo>
                  <a:lnTo>
                    <a:pt x="78293" y="156933"/>
                  </a:lnTo>
                  <a:lnTo>
                    <a:pt x="83684" y="187552"/>
                  </a:lnTo>
                  <a:lnTo>
                    <a:pt x="84984" y="220147"/>
                  </a:lnTo>
                  <a:lnTo>
                    <a:pt x="85241" y="254425"/>
                  </a:lnTo>
                  <a:lnTo>
                    <a:pt x="85292" y="284950"/>
                  </a:lnTo>
                  <a:lnTo>
                    <a:pt x="83184" y="306719"/>
                  </a:lnTo>
                  <a:lnTo>
                    <a:pt x="78029" y="341768"/>
                  </a:lnTo>
                  <a:lnTo>
                    <a:pt x="72653" y="357509"/>
                  </a:lnTo>
                  <a:lnTo>
                    <a:pt x="61394" y="372994"/>
                  </a:lnTo>
                  <a:lnTo>
                    <a:pt x="56686" y="375941"/>
                  </a:lnTo>
                  <a:lnTo>
                    <a:pt x="51154" y="377251"/>
                  </a:lnTo>
                  <a:lnTo>
                    <a:pt x="43404" y="377833"/>
                  </a:lnTo>
                  <a:lnTo>
                    <a:pt x="36784" y="375975"/>
                  </a:lnTo>
                  <a:lnTo>
                    <a:pt x="26067" y="368315"/>
                  </a:lnTo>
                  <a:lnTo>
                    <a:pt x="11512" y="344503"/>
                  </a:lnTo>
                  <a:lnTo>
                    <a:pt x="8142" y="315368"/>
                  </a:lnTo>
                  <a:lnTo>
                    <a:pt x="7797" y="284876"/>
                  </a:lnTo>
                  <a:lnTo>
                    <a:pt x="16703" y="249638"/>
                  </a:lnTo>
                  <a:lnTo>
                    <a:pt x="26657" y="226825"/>
                  </a:lnTo>
                  <a:lnTo>
                    <a:pt x="53048" y="192496"/>
                  </a:lnTo>
                  <a:lnTo>
                    <a:pt x="87049" y="161808"/>
                  </a:lnTo>
                  <a:lnTo>
                    <a:pt x="121114" y="133842"/>
                  </a:lnTo>
                  <a:lnTo>
                    <a:pt x="156608" y="106396"/>
                  </a:lnTo>
                  <a:lnTo>
                    <a:pt x="190356" y="78056"/>
                  </a:lnTo>
                  <a:lnTo>
                    <a:pt x="217320" y="52406"/>
                  </a:lnTo>
                  <a:lnTo>
                    <a:pt x="224609" y="40350"/>
                  </a:lnTo>
                  <a:lnTo>
                    <a:pt x="229591" y="28763"/>
                  </a:lnTo>
                  <a:lnTo>
                    <a:pt x="232775" y="23718"/>
                  </a:lnTo>
                  <a:lnTo>
                    <a:pt x="234568" y="16416"/>
                  </a:lnTo>
                  <a:lnTo>
                    <a:pt x="234988" y="11616"/>
                  </a:lnTo>
                  <a:lnTo>
                    <a:pt x="234306" y="10019"/>
                  </a:lnTo>
                  <a:lnTo>
                    <a:pt x="233057" y="8954"/>
                  </a:lnTo>
                  <a:lnTo>
                    <a:pt x="231432" y="8244"/>
                  </a:lnTo>
                  <a:lnTo>
                    <a:pt x="230348" y="6977"/>
                  </a:lnTo>
                  <a:lnTo>
                    <a:pt x="229143" y="3452"/>
                  </a:lnTo>
                  <a:lnTo>
                    <a:pt x="228028" y="2195"/>
                  </a:lnTo>
                  <a:lnTo>
                    <a:pt x="224673" y="798"/>
                  </a:lnTo>
                  <a:lnTo>
                    <a:pt x="197885" y="8543"/>
                  </a:lnTo>
                  <a:lnTo>
                    <a:pt x="166166" y="23593"/>
                  </a:lnTo>
                  <a:lnTo>
                    <a:pt x="137683" y="43940"/>
                  </a:lnTo>
                  <a:lnTo>
                    <a:pt x="134511" y="47443"/>
                  </a:lnTo>
                  <a:lnTo>
                    <a:pt x="120767" y="70638"/>
                  </a:lnTo>
                  <a:lnTo>
                    <a:pt x="116941" y="75667"/>
                  </a:lnTo>
                  <a:lnTo>
                    <a:pt x="115240" y="80548"/>
                  </a:lnTo>
                  <a:lnTo>
                    <a:pt x="115580" y="82961"/>
                  </a:lnTo>
                  <a:lnTo>
                    <a:pt x="118075" y="87758"/>
                  </a:lnTo>
                  <a:lnTo>
                    <a:pt x="119852" y="89355"/>
                  </a:lnTo>
                  <a:lnTo>
                    <a:pt x="135382" y="98016"/>
                  </a:lnTo>
                  <a:lnTo>
                    <a:pt x="165719" y="103387"/>
                  </a:lnTo>
                  <a:lnTo>
                    <a:pt x="193617" y="106155"/>
                  </a:lnTo>
                  <a:lnTo>
                    <a:pt x="226761" y="106702"/>
                  </a:lnTo>
                  <a:lnTo>
                    <a:pt x="256474" y="106810"/>
                  </a:lnTo>
                  <a:lnTo>
                    <a:pt x="290320" y="106833"/>
                  </a:lnTo>
                  <a:lnTo>
                    <a:pt x="325684" y="106836"/>
                  </a:lnTo>
                  <a:lnTo>
                    <a:pt x="335336" y="1068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63" name="SMARTInkShape-Group102"/>
          <p:cNvGrpSpPr/>
          <p:nvPr/>
        </p:nvGrpSpPr>
        <p:grpSpPr>
          <a:xfrm>
            <a:off x="1029776" y="1864617"/>
            <a:ext cx="899038" cy="417993"/>
            <a:chOff x="1029776" y="1864617"/>
            <a:chExt cx="899038" cy="417993"/>
          </a:xfrm>
        </p:grpSpPr>
        <p:sp>
          <p:nvSpPr>
            <p:cNvPr id="58" name="SMARTInkShape-773"/>
            <p:cNvSpPr/>
            <p:nvPr/>
          </p:nvSpPr>
          <p:spPr>
            <a:xfrm>
              <a:off x="1178719" y="1864617"/>
              <a:ext cx="750095" cy="42765"/>
            </a:xfrm>
            <a:custGeom>
              <a:avLst/>
              <a:gdLst/>
              <a:ahLst/>
              <a:cxnLst/>
              <a:rect l="0" t="0" r="0" b="0"/>
              <a:pathLst>
                <a:path w="750095" h="42765">
                  <a:moveTo>
                    <a:pt x="0" y="42764"/>
                  </a:moveTo>
                  <a:lnTo>
                    <a:pt x="3792" y="38972"/>
                  </a:lnTo>
                  <a:lnTo>
                    <a:pt x="30088" y="35489"/>
                  </a:lnTo>
                  <a:lnTo>
                    <a:pt x="63772" y="30113"/>
                  </a:lnTo>
                  <a:lnTo>
                    <a:pt x="95547" y="25765"/>
                  </a:lnTo>
                  <a:lnTo>
                    <a:pt x="130836" y="21186"/>
                  </a:lnTo>
                  <a:lnTo>
                    <a:pt x="149136" y="18854"/>
                  </a:lnTo>
                  <a:lnTo>
                    <a:pt x="167687" y="16505"/>
                  </a:lnTo>
                  <a:lnTo>
                    <a:pt x="186404" y="14146"/>
                  </a:lnTo>
                  <a:lnTo>
                    <a:pt x="205231" y="11779"/>
                  </a:lnTo>
                  <a:lnTo>
                    <a:pt x="224927" y="10201"/>
                  </a:lnTo>
                  <a:lnTo>
                    <a:pt x="245201" y="9149"/>
                  </a:lnTo>
                  <a:lnTo>
                    <a:pt x="265861" y="8448"/>
                  </a:lnTo>
                  <a:lnTo>
                    <a:pt x="285984" y="7187"/>
                  </a:lnTo>
                  <a:lnTo>
                    <a:pt x="305750" y="5552"/>
                  </a:lnTo>
                  <a:lnTo>
                    <a:pt x="325277" y="3669"/>
                  </a:lnTo>
                  <a:lnTo>
                    <a:pt x="345439" y="2413"/>
                  </a:lnTo>
                  <a:lnTo>
                    <a:pt x="366024" y="1576"/>
                  </a:lnTo>
                  <a:lnTo>
                    <a:pt x="386891" y="1018"/>
                  </a:lnTo>
                  <a:lnTo>
                    <a:pt x="407946" y="646"/>
                  </a:lnTo>
                  <a:lnTo>
                    <a:pt x="429126" y="398"/>
                  </a:lnTo>
                  <a:lnTo>
                    <a:pt x="450390" y="233"/>
                  </a:lnTo>
                  <a:lnTo>
                    <a:pt x="470916" y="122"/>
                  </a:lnTo>
                  <a:lnTo>
                    <a:pt x="490950" y="49"/>
                  </a:lnTo>
                  <a:lnTo>
                    <a:pt x="510656" y="0"/>
                  </a:lnTo>
                  <a:lnTo>
                    <a:pt x="530144" y="761"/>
                  </a:lnTo>
                  <a:lnTo>
                    <a:pt x="549485" y="2062"/>
                  </a:lnTo>
                  <a:lnTo>
                    <a:pt x="568730" y="3723"/>
                  </a:lnTo>
                  <a:lnTo>
                    <a:pt x="587116" y="4831"/>
                  </a:lnTo>
                  <a:lnTo>
                    <a:pt x="622361" y="6061"/>
                  </a:lnTo>
                  <a:lnTo>
                    <a:pt x="654430" y="6608"/>
                  </a:lnTo>
                  <a:lnTo>
                    <a:pt x="682970" y="7645"/>
                  </a:lnTo>
                  <a:lnTo>
                    <a:pt x="716094" y="11897"/>
                  </a:lnTo>
                  <a:lnTo>
                    <a:pt x="750094" y="141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9" name="SMARTInkShape-774"/>
            <p:cNvSpPr/>
            <p:nvPr/>
          </p:nvSpPr>
          <p:spPr>
            <a:xfrm>
              <a:off x="1029776" y="2037383"/>
              <a:ext cx="377544" cy="245227"/>
            </a:xfrm>
            <a:custGeom>
              <a:avLst/>
              <a:gdLst/>
              <a:ahLst/>
              <a:cxnLst/>
              <a:rect l="0" t="0" r="0" b="0"/>
              <a:pathLst>
                <a:path w="377544" h="245227">
                  <a:moveTo>
                    <a:pt x="34643" y="134317"/>
                  </a:moveTo>
                  <a:lnTo>
                    <a:pt x="34643" y="138109"/>
                  </a:lnTo>
                  <a:lnTo>
                    <a:pt x="28161" y="166428"/>
                  </a:lnTo>
                  <a:lnTo>
                    <a:pt x="27557" y="200362"/>
                  </a:lnTo>
                  <a:lnTo>
                    <a:pt x="28310" y="215093"/>
                  </a:lnTo>
                  <a:lnTo>
                    <a:pt x="33652" y="235275"/>
                  </a:lnTo>
                  <a:lnTo>
                    <a:pt x="34776" y="237341"/>
                  </a:lnTo>
                  <a:lnTo>
                    <a:pt x="36319" y="238719"/>
                  </a:lnTo>
                  <a:lnTo>
                    <a:pt x="38142" y="239637"/>
                  </a:lnTo>
                  <a:lnTo>
                    <a:pt x="39357" y="241043"/>
                  </a:lnTo>
                  <a:lnTo>
                    <a:pt x="41066" y="245226"/>
                  </a:lnTo>
                  <a:lnTo>
                    <a:pt x="41306" y="244769"/>
                  </a:lnTo>
                  <a:lnTo>
                    <a:pt x="41692" y="242124"/>
                  </a:lnTo>
                  <a:lnTo>
                    <a:pt x="33712" y="222051"/>
                  </a:lnTo>
                  <a:lnTo>
                    <a:pt x="21347" y="203094"/>
                  </a:lnTo>
                  <a:lnTo>
                    <a:pt x="6155" y="168313"/>
                  </a:lnTo>
                  <a:lnTo>
                    <a:pt x="352" y="144913"/>
                  </a:lnTo>
                  <a:lnTo>
                    <a:pt x="0" y="119300"/>
                  </a:lnTo>
                  <a:lnTo>
                    <a:pt x="8904" y="88007"/>
                  </a:lnTo>
                  <a:lnTo>
                    <a:pt x="28186" y="63053"/>
                  </a:lnTo>
                  <a:lnTo>
                    <a:pt x="50477" y="43864"/>
                  </a:lnTo>
                  <a:lnTo>
                    <a:pt x="82720" y="30489"/>
                  </a:lnTo>
                  <a:lnTo>
                    <a:pt x="114960" y="20204"/>
                  </a:lnTo>
                  <a:lnTo>
                    <a:pt x="142313" y="12929"/>
                  </a:lnTo>
                  <a:lnTo>
                    <a:pt x="176208" y="3359"/>
                  </a:lnTo>
                  <a:lnTo>
                    <a:pt x="198561" y="0"/>
                  </a:lnTo>
                  <a:lnTo>
                    <a:pt x="216473" y="2797"/>
                  </a:lnTo>
                  <a:lnTo>
                    <a:pt x="228042" y="8653"/>
                  </a:lnTo>
                  <a:lnTo>
                    <a:pt x="231723" y="13114"/>
                  </a:lnTo>
                  <a:lnTo>
                    <a:pt x="233795" y="20089"/>
                  </a:lnTo>
                  <a:lnTo>
                    <a:pt x="234086" y="22446"/>
                  </a:lnTo>
                  <a:lnTo>
                    <a:pt x="224674" y="50425"/>
                  </a:lnTo>
                  <a:lnTo>
                    <a:pt x="214068" y="66774"/>
                  </a:lnTo>
                  <a:lnTo>
                    <a:pt x="185947" y="99111"/>
                  </a:lnTo>
                  <a:lnTo>
                    <a:pt x="162073" y="131067"/>
                  </a:lnTo>
                  <a:lnTo>
                    <a:pt x="140784" y="163954"/>
                  </a:lnTo>
                  <a:lnTo>
                    <a:pt x="131444" y="180404"/>
                  </a:lnTo>
                  <a:lnTo>
                    <a:pt x="128677" y="192423"/>
                  </a:lnTo>
                  <a:lnTo>
                    <a:pt x="128288" y="196866"/>
                  </a:lnTo>
                  <a:lnTo>
                    <a:pt x="128823" y="199829"/>
                  </a:lnTo>
                  <a:lnTo>
                    <a:pt x="129973" y="201804"/>
                  </a:lnTo>
                  <a:lnTo>
                    <a:pt x="131534" y="203121"/>
                  </a:lnTo>
                  <a:lnTo>
                    <a:pt x="135385" y="204584"/>
                  </a:lnTo>
                  <a:lnTo>
                    <a:pt x="148117" y="205523"/>
                  </a:lnTo>
                  <a:lnTo>
                    <a:pt x="161310" y="201894"/>
                  </a:lnTo>
                  <a:lnTo>
                    <a:pt x="195007" y="179343"/>
                  </a:lnTo>
                  <a:lnTo>
                    <a:pt x="212598" y="166884"/>
                  </a:lnTo>
                  <a:lnTo>
                    <a:pt x="220361" y="157787"/>
                  </a:lnTo>
                  <a:lnTo>
                    <a:pt x="224340" y="148452"/>
                  </a:lnTo>
                  <a:lnTo>
                    <a:pt x="227338" y="112900"/>
                  </a:lnTo>
                  <a:lnTo>
                    <a:pt x="225325" y="106806"/>
                  </a:lnTo>
                  <a:lnTo>
                    <a:pt x="222578" y="101453"/>
                  </a:lnTo>
                  <a:lnTo>
                    <a:pt x="221357" y="96427"/>
                  </a:lnTo>
                  <a:lnTo>
                    <a:pt x="220238" y="94770"/>
                  </a:lnTo>
                  <a:lnTo>
                    <a:pt x="218698" y="93665"/>
                  </a:lnTo>
                  <a:lnTo>
                    <a:pt x="214870" y="92437"/>
                  </a:lnTo>
                  <a:lnTo>
                    <a:pt x="210523" y="91891"/>
                  </a:lnTo>
                  <a:lnTo>
                    <a:pt x="209046" y="92539"/>
                  </a:lnTo>
                  <a:lnTo>
                    <a:pt x="208062" y="93765"/>
                  </a:lnTo>
                  <a:lnTo>
                    <a:pt x="206968" y="98038"/>
                  </a:lnTo>
                  <a:lnTo>
                    <a:pt x="206208" y="114409"/>
                  </a:lnTo>
                  <a:lnTo>
                    <a:pt x="212254" y="145573"/>
                  </a:lnTo>
                  <a:lnTo>
                    <a:pt x="223093" y="178533"/>
                  </a:lnTo>
                  <a:lnTo>
                    <a:pt x="229788" y="187835"/>
                  </a:lnTo>
                  <a:lnTo>
                    <a:pt x="240366" y="199651"/>
                  </a:lnTo>
                  <a:lnTo>
                    <a:pt x="251051" y="214074"/>
                  </a:lnTo>
                  <a:lnTo>
                    <a:pt x="258089" y="217389"/>
                  </a:lnTo>
                  <a:lnTo>
                    <a:pt x="267957" y="219518"/>
                  </a:lnTo>
                  <a:lnTo>
                    <a:pt x="268767" y="218899"/>
                  </a:lnTo>
                  <a:lnTo>
                    <a:pt x="269667" y="216094"/>
                  </a:lnTo>
                  <a:lnTo>
                    <a:pt x="270700" y="215029"/>
                  </a:lnTo>
                  <a:lnTo>
                    <a:pt x="273966" y="213845"/>
                  </a:lnTo>
                  <a:lnTo>
                    <a:pt x="275154" y="211942"/>
                  </a:lnTo>
                  <a:lnTo>
                    <a:pt x="283588" y="179338"/>
                  </a:lnTo>
                  <a:lnTo>
                    <a:pt x="284610" y="146210"/>
                  </a:lnTo>
                  <a:lnTo>
                    <a:pt x="285462" y="117647"/>
                  </a:lnTo>
                  <a:lnTo>
                    <a:pt x="288464" y="108123"/>
                  </a:lnTo>
                  <a:lnTo>
                    <a:pt x="290376" y="104948"/>
                  </a:lnTo>
                  <a:lnTo>
                    <a:pt x="294616" y="101420"/>
                  </a:lnTo>
                  <a:lnTo>
                    <a:pt x="301466" y="99434"/>
                  </a:lnTo>
                  <a:lnTo>
                    <a:pt x="308523" y="98846"/>
                  </a:lnTo>
                  <a:lnTo>
                    <a:pt x="313265" y="100825"/>
                  </a:lnTo>
                  <a:lnTo>
                    <a:pt x="326570" y="112355"/>
                  </a:lnTo>
                  <a:lnTo>
                    <a:pt x="350062" y="145393"/>
                  </a:lnTo>
                  <a:lnTo>
                    <a:pt x="359826" y="170019"/>
                  </a:lnTo>
                  <a:lnTo>
                    <a:pt x="364695" y="188877"/>
                  </a:lnTo>
                  <a:lnTo>
                    <a:pt x="367864" y="195078"/>
                  </a:lnTo>
                  <a:lnTo>
                    <a:pt x="377543" y="2200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0" name="SMARTInkShape-775"/>
            <p:cNvSpPr/>
            <p:nvPr/>
          </p:nvSpPr>
          <p:spPr>
            <a:xfrm>
              <a:off x="1478819" y="2000250"/>
              <a:ext cx="76917" cy="262897"/>
            </a:xfrm>
            <a:custGeom>
              <a:avLst/>
              <a:gdLst/>
              <a:ahLst/>
              <a:cxnLst/>
              <a:rect l="0" t="0" r="0" b="0"/>
              <a:pathLst>
                <a:path w="76917" h="262897">
                  <a:moveTo>
                    <a:pt x="49944" y="171450"/>
                  </a:moveTo>
                  <a:lnTo>
                    <a:pt x="49944" y="164600"/>
                  </a:lnTo>
                  <a:lnTo>
                    <a:pt x="54059" y="164364"/>
                  </a:lnTo>
                  <a:lnTo>
                    <a:pt x="52302" y="164332"/>
                  </a:lnTo>
                  <a:lnTo>
                    <a:pt x="48875" y="166434"/>
                  </a:lnTo>
                  <a:lnTo>
                    <a:pt x="33212" y="181100"/>
                  </a:lnTo>
                  <a:lnTo>
                    <a:pt x="15809" y="216318"/>
                  </a:lnTo>
                  <a:lnTo>
                    <a:pt x="3543" y="233553"/>
                  </a:lnTo>
                  <a:lnTo>
                    <a:pt x="1005" y="242238"/>
                  </a:lnTo>
                  <a:lnTo>
                    <a:pt x="0" y="259518"/>
                  </a:lnTo>
                  <a:lnTo>
                    <a:pt x="773" y="261118"/>
                  </a:lnTo>
                  <a:lnTo>
                    <a:pt x="2082" y="262185"/>
                  </a:lnTo>
                  <a:lnTo>
                    <a:pt x="3748" y="262896"/>
                  </a:lnTo>
                  <a:lnTo>
                    <a:pt x="9833" y="261570"/>
                  </a:lnTo>
                  <a:lnTo>
                    <a:pt x="13678" y="260105"/>
                  </a:lnTo>
                  <a:lnTo>
                    <a:pt x="16242" y="258335"/>
                  </a:lnTo>
                  <a:lnTo>
                    <a:pt x="21437" y="252051"/>
                  </a:lnTo>
                  <a:lnTo>
                    <a:pt x="41055" y="236666"/>
                  </a:lnTo>
                  <a:lnTo>
                    <a:pt x="62899" y="203271"/>
                  </a:lnTo>
                  <a:lnTo>
                    <a:pt x="67608" y="191149"/>
                  </a:lnTo>
                  <a:lnTo>
                    <a:pt x="75788" y="156934"/>
                  </a:lnTo>
                  <a:lnTo>
                    <a:pt x="76916" y="135664"/>
                  </a:lnTo>
                  <a:lnTo>
                    <a:pt x="68469" y="100004"/>
                  </a:lnTo>
                  <a:lnTo>
                    <a:pt x="62672" y="66409"/>
                  </a:lnTo>
                  <a:lnTo>
                    <a:pt x="47471" y="31080"/>
                  </a:lnTo>
                  <a:lnTo>
                    <a:pt x="41298" y="14931"/>
                  </a:lnTo>
                  <a:lnTo>
                    <a:pt x="38164" y="9811"/>
                  </a:lnTo>
                  <a:lnTo>
                    <a:pt x="356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" name="SMARTInkShape-776"/>
            <p:cNvSpPr/>
            <p:nvPr/>
          </p:nvSpPr>
          <p:spPr>
            <a:xfrm>
              <a:off x="1600200" y="2107406"/>
              <a:ext cx="63170" cy="127133"/>
            </a:xfrm>
            <a:custGeom>
              <a:avLst/>
              <a:gdLst/>
              <a:ahLst/>
              <a:cxnLst/>
              <a:rect l="0" t="0" r="0" b="0"/>
              <a:pathLst>
                <a:path w="63170" h="127133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7"/>
                  </a:lnTo>
                  <a:lnTo>
                    <a:pt x="6702" y="9888"/>
                  </a:lnTo>
                  <a:lnTo>
                    <a:pt x="6292" y="32111"/>
                  </a:lnTo>
                  <a:lnTo>
                    <a:pt x="657" y="66839"/>
                  </a:lnTo>
                  <a:lnTo>
                    <a:pt x="58" y="100883"/>
                  </a:lnTo>
                  <a:lnTo>
                    <a:pt x="26" y="107808"/>
                  </a:lnTo>
                  <a:lnTo>
                    <a:pt x="2128" y="113531"/>
                  </a:lnTo>
                  <a:lnTo>
                    <a:pt x="4915" y="118721"/>
                  </a:lnTo>
                  <a:lnTo>
                    <a:pt x="6153" y="123673"/>
                  </a:lnTo>
                  <a:lnTo>
                    <a:pt x="7277" y="125312"/>
                  </a:lnTo>
                  <a:lnTo>
                    <a:pt x="8820" y="126404"/>
                  </a:lnTo>
                  <a:lnTo>
                    <a:pt x="10643" y="127132"/>
                  </a:lnTo>
                  <a:lnTo>
                    <a:pt x="12651" y="126823"/>
                  </a:lnTo>
                  <a:lnTo>
                    <a:pt x="19271" y="122597"/>
                  </a:lnTo>
                  <a:lnTo>
                    <a:pt x="46969" y="101568"/>
                  </a:lnTo>
                  <a:lnTo>
                    <a:pt x="52096" y="93825"/>
                  </a:lnTo>
                  <a:lnTo>
                    <a:pt x="62607" y="59211"/>
                  </a:lnTo>
                  <a:lnTo>
                    <a:pt x="63169" y="56143"/>
                  </a:lnTo>
                  <a:lnTo>
                    <a:pt x="61677" y="48501"/>
                  </a:lnTo>
                  <a:lnTo>
                    <a:pt x="55431" y="29070"/>
                  </a:lnTo>
                  <a:lnTo>
                    <a:pt x="53623" y="26524"/>
                  </a:lnTo>
                  <a:lnTo>
                    <a:pt x="49497" y="23695"/>
                  </a:lnTo>
                  <a:lnTo>
                    <a:pt x="47285" y="22940"/>
                  </a:lnTo>
                  <a:lnTo>
                    <a:pt x="45811" y="21644"/>
                  </a:lnTo>
                  <a:lnTo>
                    <a:pt x="42863" y="142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2" name="SMARTInkShape-777"/>
            <p:cNvSpPr/>
            <p:nvPr/>
          </p:nvSpPr>
          <p:spPr>
            <a:xfrm>
              <a:off x="1667522" y="2150817"/>
              <a:ext cx="232717" cy="128040"/>
            </a:xfrm>
            <a:custGeom>
              <a:avLst/>
              <a:gdLst/>
              <a:ahLst/>
              <a:cxnLst/>
              <a:rect l="0" t="0" r="0" b="0"/>
              <a:pathLst>
                <a:path w="232717" h="128040">
                  <a:moveTo>
                    <a:pt x="4116" y="6596"/>
                  </a:moveTo>
                  <a:lnTo>
                    <a:pt x="323" y="10388"/>
                  </a:lnTo>
                  <a:lnTo>
                    <a:pt x="0" y="12299"/>
                  </a:lnTo>
                  <a:lnTo>
                    <a:pt x="578" y="14366"/>
                  </a:lnTo>
                  <a:lnTo>
                    <a:pt x="1757" y="16538"/>
                  </a:lnTo>
                  <a:lnTo>
                    <a:pt x="11794" y="49660"/>
                  </a:lnTo>
                  <a:lnTo>
                    <a:pt x="27959" y="85166"/>
                  </a:lnTo>
                  <a:lnTo>
                    <a:pt x="32275" y="97843"/>
                  </a:lnTo>
                  <a:lnTo>
                    <a:pt x="33207" y="98384"/>
                  </a:lnTo>
                  <a:lnTo>
                    <a:pt x="39529" y="99422"/>
                  </a:lnTo>
                  <a:lnTo>
                    <a:pt x="39829" y="68146"/>
                  </a:lnTo>
                  <a:lnTo>
                    <a:pt x="40628" y="40695"/>
                  </a:lnTo>
                  <a:lnTo>
                    <a:pt x="45488" y="26531"/>
                  </a:lnTo>
                  <a:lnTo>
                    <a:pt x="46891" y="10696"/>
                  </a:lnTo>
                  <a:lnTo>
                    <a:pt x="47714" y="9329"/>
                  </a:lnTo>
                  <a:lnTo>
                    <a:pt x="49056" y="8418"/>
                  </a:lnTo>
                  <a:lnTo>
                    <a:pt x="53121" y="6955"/>
                  </a:lnTo>
                  <a:lnTo>
                    <a:pt x="57618" y="10494"/>
                  </a:lnTo>
                  <a:lnTo>
                    <a:pt x="59644" y="14414"/>
                  </a:lnTo>
                  <a:lnTo>
                    <a:pt x="64738" y="27190"/>
                  </a:lnTo>
                  <a:lnTo>
                    <a:pt x="77503" y="45001"/>
                  </a:lnTo>
                  <a:lnTo>
                    <a:pt x="82745" y="59073"/>
                  </a:lnTo>
                  <a:lnTo>
                    <a:pt x="106279" y="87143"/>
                  </a:lnTo>
                  <a:lnTo>
                    <a:pt x="111169" y="90020"/>
                  </a:lnTo>
                  <a:lnTo>
                    <a:pt x="116984" y="91866"/>
                  </a:lnTo>
                  <a:lnTo>
                    <a:pt x="119896" y="90002"/>
                  </a:lnTo>
                  <a:lnTo>
                    <a:pt x="137523" y="72386"/>
                  </a:lnTo>
                  <a:lnTo>
                    <a:pt x="151758" y="41881"/>
                  </a:lnTo>
                  <a:lnTo>
                    <a:pt x="159162" y="21268"/>
                  </a:lnTo>
                  <a:lnTo>
                    <a:pt x="161131" y="12323"/>
                  </a:lnTo>
                  <a:lnTo>
                    <a:pt x="168091" y="0"/>
                  </a:lnTo>
                  <a:lnTo>
                    <a:pt x="172116" y="3407"/>
                  </a:lnTo>
                  <a:lnTo>
                    <a:pt x="174032" y="7295"/>
                  </a:lnTo>
                  <a:lnTo>
                    <a:pt x="174543" y="9443"/>
                  </a:lnTo>
                  <a:lnTo>
                    <a:pt x="189999" y="43587"/>
                  </a:lnTo>
                  <a:lnTo>
                    <a:pt x="203199" y="74933"/>
                  </a:lnTo>
                  <a:lnTo>
                    <a:pt x="220300" y="105202"/>
                  </a:lnTo>
                  <a:lnTo>
                    <a:pt x="232716" y="1280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64" name="SMARTInkShape-778"/>
          <p:cNvSpPr/>
          <p:nvPr/>
        </p:nvSpPr>
        <p:spPr>
          <a:xfrm>
            <a:off x="2464594" y="1951335"/>
            <a:ext cx="1221582" cy="84635"/>
          </a:xfrm>
          <a:custGeom>
            <a:avLst/>
            <a:gdLst/>
            <a:ahLst/>
            <a:cxnLst/>
            <a:rect l="0" t="0" r="0" b="0"/>
            <a:pathLst>
              <a:path w="1221582" h="84635">
                <a:moveTo>
                  <a:pt x="0" y="84634"/>
                </a:moveTo>
                <a:lnTo>
                  <a:pt x="9943" y="74691"/>
                </a:lnTo>
                <a:lnTo>
                  <a:pt x="16590" y="72277"/>
                </a:lnTo>
                <a:lnTo>
                  <a:pt x="29257" y="68802"/>
                </a:lnTo>
                <a:lnTo>
                  <a:pt x="63884" y="58237"/>
                </a:lnTo>
                <a:lnTo>
                  <a:pt x="91865" y="51236"/>
                </a:lnTo>
                <a:lnTo>
                  <a:pt x="125732" y="44135"/>
                </a:lnTo>
                <a:lnTo>
                  <a:pt x="151925" y="39382"/>
                </a:lnTo>
                <a:lnTo>
                  <a:pt x="179441" y="34624"/>
                </a:lnTo>
                <a:lnTo>
                  <a:pt x="208339" y="29863"/>
                </a:lnTo>
                <a:lnTo>
                  <a:pt x="239703" y="25102"/>
                </a:lnTo>
                <a:lnTo>
                  <a:pt x="274280" y="20340"/>
                </a:lnTo>
                <a:lnTo>
                  <a:pt x="292391" y="17959"/>
                </a:lnTo>
                <a:lnTo>
                  <a:pt x="311609" y="16371"/>
                </a:lnTo>
                <a:lnTo>
                  <a:pt x="331564" y="15313"/>
                </a:lnTo>
                <a:lnTo>
                  <a:pt x="352011" y="14607"/>
                </a:lnTo>
                <a:lnTo>
                  <a:pt x="372787" y="13343"/>
                </a:lnTo>
                <a:lnTo>
                  <a:pt x="393781" y="11707"/>
                </a:lnTo>
                <a:lnTo>
                  <a:pt x="414920" y="9822"/>
                </a:lnTo>
                <a:lnTo>
                  <a:pt x="436951" y="8566"/>
                </a:lnTo>
                <a:lnTo>
                  <a:pt x="459576" y="7728"/>
                </a:lnTo>
                <a:lnTo>
                  <a:pt x="482596" y="7169"/>
                </a:lnTo>
                <a:lnTo>
                  <a:pt x="505881" y="6003"/>
                </a:lnTo>
                <a:lnTo>
                  <a:pt x="529341" y="4432"/>
                </a:lnTo>
                <a:lnTo>
                  <a:pt x="552919" y="2591"/>
                </a:lnTo>
                <a:lnTo>
                  <a:pt x="577369" y="1364"/>
                </a:lnTo>
                <a:lnTo>
                  <a:pt x="602400" y="545"/>
                </a:lnTo>
                <a:lnTo>
                  <a:pt x="627819" y="0"/>
                </a:lnTo>
                <a:lnTo>
                  <a:pt x="652702" y="430"/>
                </a:lnTo>
                <a:lnTo>
                  <a:pt x="677229" y="1510"/>
                </a:lnTo>
                <a:lnTo>
                  <a:pt x="701517" y="3024"/>
                </a:lnTo>
                <a:lnTo>
                  <a:pt x="727234" y="4034"/>
                </a:lnTo>
                <a:lnTo>
                  <a:pt x="753904" y="4707"/>
                </a:lnTo>
                <a:lnTo>
                  <a:pt x="781209" y="5155"/>
                </a:lnTo>
                <a:lnTo>
                  <a:pt x="808143" y="6248"/>
                </a:lnTo>
                <a:lnTo>
                  <a:pt x="834831" y="7770"/>
                </a:lnTo>
                <a:lnTo>
                  <a:pt x="861354" y="9579"/>
                </a:lnTo>
                <a:lnTo>
                  <a:pt x="887767" y="11579"/>
                </a:lnTo>
                <a:lnTo>
                  <a:pt x="914107" y="13705"/>
                </a:lnTo>
                <a:lnTo>
                  <a:pt x="940399" y="15917"/>
                </a:lnTo>
                <a:lnTo>
                  <a:pt x="965863" y="18979"/>
                </a:lnTo>
                <a:lnTo>
                  <a:pt x="990778" y="22607"/>
                </a:lnTo>
                <a:lnTo>
                  <a:pt x="1015325" y="26614"/>
                </a:lnTo>
                <a:lnTo>
                  <a:pt x="1039627" y="30873"/>
                </a:lnTo>
                <a:lnTo>
                  <a:pt x="1063766" y="35299"/>
                </a:lnTo>
                <a:lnTo>
                  <a:pt x="1087796" y="39838"/>
                </a:lnTo>
                <a:lnTo>
                  <a:pt x="1109372" y="43657"/>
                </a:lnTo>
                <a:lnTo>
                  <a:pt x="1129313" y="46997"/>
                </a:lnTo>
                <a:lnTo>
                  <a:pt x="1164698" y="52825"/>
                </a:lnTo>
                <a:lnTo>
                  <a:pt x="1221581" y="6320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65" name="SMARTInkShape-779"/>
          <p:cNvSpPr/>
          <p:nvPr/>
        </p:nvSpPr>
        <p:spPr>
          <a:xfrm>
            <a:off x="3750469" y="907256"/>
            <a:ext cx="1363970" cy="1193007"/>
          </a:xfrm>
          <a:custGeom>
            <a:avLst/>
            <a:gdLst/>
            <a:ahLst/>
            <a:cxnLst/>
            <a:rect l="0" t="0" r="0" b="0"/>
            <a:pathLst>
              <a:path w="1363970" h="1193007">
                <a:moveTo>
                  <a:pt x="0" y="1185863"/>
                </a:moveTo>
                <a:lnTo>
                  <a:pt x="20585" y="1185863"/>
                </a:lnTo>
                <a:lnTo>
                  <a:pt x="27140" y="1187979"/>
                </a:lnTo>
                <a:lnTo>
                  <a:pt x="29999" y="1189655"/>
                </a:lnTo>
                <a:lnTo>
                  <a:pt x="58278" y="1192565"/>
                </a:lnTo>
                <a:lnTo>
                  <a:pt x="89740" y="1192919"/>
                </a:lnTo>
                <a:lnTo>
                  <a:pt x="122413" y="1192989"/>
                </a:lnTo>
                <a:lnTo>
                  <a:pt x="153304" y="1193001"/>
                </a:lnTo>
                <a:lnTo>
                  <a:pt x="184506" y="1193005"/>
                </a:lnTo>
                <a:lnTo>
                  <a:pt x="209796" y="1193006"/>
                </a:lnTo>
                <a:lnTo>
                  <a:pt x="236911" y="1193006"/>
                </a:lnTo>
                <a:lnTo>
                  <a:pt x="264837" y="1192213"/>
                </a:lnTo>
                <a:lnTo>
                  <a:pt x="293124" y="1189214"/>
                </a:lnTo>
                <a:lnTo>
                  <a:pt x="325804" y="1187352"/>
                </a:lnTo>
                <a:lnTo>
                  <a:pt x="360702" y="1185731"/>
                </a:lnTo>
                <a:lnTo>
                  <a:pt x="394733" y="1182365"/>
                </a:lnTo>
                <a:lnTo>
                  <a:pt x="428378" y="1178223"/>
                </a:lnTo>
                <a:lnTo>
                  <a:pt x="462647" y="1174530"/>
                </a:lnTo>
                <a:lnTo>
                  <a:pt x="480675" y="1173545"/>
                </a:lnTo>
                <a:lnTo>
                  <a:pt x="499043" y="1172888"/>
                </a:lnTo>
                <a:lnTo>
                  <a:pt x="517639" y="1171657"/>
                </a:lnTo>
                <a:lnTo>
                  <a:pt x="536386" y="1170042"/>
                </a:lnTo>
                <a:lnTo>
                  <a:pt x="555234" y="1168172"/>
                </a:lnTo>
                <a:lnTo>
                  <a:pt x="574150" y="1166131"/>
                </a:lnTo>
                <a:lnTo>
                  <a:pt x="593110" y="1163977"/>
                </a:lnTo>
                <a:lnTo>
                  <a:pt x="612101" y="1161747"/>
                </a:lnTo>
                <a:lnTo>
                  <a:pt x="631111" y="1159467"/>
                </a:lnTo>
                <a:lnTo>
                  <a:pt x="650134" y="1157153"/>
                </a:lnTo>
                <a:lnTo>
                  <a:pt x="669167" y="1154817"/>
                </a:lnTo>
                <a:lnTo>
                  <a:pt x="688205" y="1151672"/>
                </a:lnTo>
                <a:lnTo>
                  <a:pt x="707247" y="1147987"/>
                </a:lnTo>
                <a:lnTo>
                  <a:pt x="726291" y="1143944"/>
                </a:lnTo>
                <a:lnTo>
                  <a:pt x="744544" y="1139661"/>
                </a:lnTo>
                <a:lnTo>
                  <a:pt x="779642" y="1130668"/>
                </a:lnTo>
                <a:lnTo>
                  <a:pt x="813761" y="1112913"/>
                </a:lnTo>
                <a:lnTo>
                  <a:pt x="847446" y="1092322"/>
                </a:lnTo>
                <a:lnTo>
                  <a:pt x="880938" y="1077879"/>
                </a:lnTo>
                <a:lnTo>
                  <a:pt x="914345" y="1064051"/>
                </a:lnTo>
                <a:lnTo>
                  <a:pt x="946919" y="1049174"/>
                </a:lnTo>
                <a:lnTo>
                  <a:pt x="977271" y="1031979"/>
                </a:lnTo>
                <a:lnTo>
                  <a:pt x="1008753" y="1015870"/>
                </a:lnTo>
                <a:lnTo>
                  <a:pt x="1041266" y="999979"/>
                </a:lnTo>
                <a:lnTo>
                  <a:pt x="1074237" y="982333"/>
                </a:lnTo>
                <a:lnTo>
                  <a:pt x="1105295" y="961791"/>
                </a:lnTo>
                <a:lnTo>
                  <a:pt x="1134973" y="940225"/>
                </a:lnTo>
                <a:lnTo>
                  <a:pt x="1164039" y="920057"/>
                </a:lnTo>
                <a:lnTo>
                  <a:pt x="1190715" y="898394"/>
                </a:lnTo>
                <a:lnTo>
                  <a:pt x="1225929" y="863885"/>
                </a:lnTo>
                <a:lnTo>
                  <a:pt x="1256471" y="828524"/>
                </a:lnTo>
                <a:lnTo>
                  <a:pt x="1275982" y="804002"/>
                </a:lnTo>
                <a:lnTo>
                  <a:pt x="1295236" y="777228"/>
                </a:lnTo>
                <a:lnTo>
                  <a:pt x="1310144" y="749454"/>
                </a:lnTo>
                <a:lnTo>
                  <a:pt x="1322855" y="722028"/>
                </a:lnTo>
                <a:lnTo>
                  <a:pt x="1336441" y="696610"/>
                </a:lnTo>
                <a:lnTo>
                  <a:pt x="1346184" y="669967"/>
                </a:lnTo>
                <a:lnTo>
                  <a:pt x="1353160" y="643044"/>
                </a:lnTo>
                <a:lnTo>
                  <a:pt x="1358906" y="617850"/>
                </a:lnTo>
                <a:lnTo>
                  <a:pt x="1361989" y="591306"/>
                </a:lnTo>
                <a:lnTo>
                  <a:pt x="1363360" y="564428"/>
                </a:lnTo>
                <a:lnTo>
                  <a:pt x="1363969" y="539253"/>
                </a:lnTo>
                <a:lnTo>
                  <a:pt x="1362123" y="514835"/>
                </a:lnTo>
                <a:lnTo>
                  <a:pt x="1357863" y="489959"/>
                </a:lnTo>
                <a:lnTo>
                  <a:pt x="1350678" y="463029"/>
                </a:lnTo>
                <a:lnTo>
                  <a:pt x="1340076" y="437301"/>
                </a:lnTo>
                <a:lnTo>
                  <a:pt x="1318603" y="402621"/>
                </a:lnTo>
                <a:lnTo>
                  <a:pt x="1292133" y="370120"/>
                </a:lnTo>
                <a:lnTo>
                  <a:pt x="1262064" y="337472"/>
                </a:lnTo>
                <a:lnTo>
                  <a:pt x="1228019" y="307690"/>
                </a:lnTo>
                <a:lnTo>
                  <a:pt x="1192797" y="280874"/>
                </a:lnTo>
                <a:lnTo>
                  <a:pt x="1168307" y="265327"/>
                </a:lnTo>
                <a:lnTo>
                  <a:pt x="1141548" y="250479"/>
                </a:lnTo>
                <a:lnTo>
                  <a:pt x="1115896" y="235943"/>
                </a:lnTo>
                <a:lnTo>
                  <a:pt x="1090472" y="222339"/>
                </a:lnTo>
                <a:lnTo>
                  <a:pt x="1063298" y="211001"/>
                </a:lnTo>
                <a:lnTo>
                  <a:pt x="1035345" y="200670"/>
                </a:lnTo>
                <a:lnTo>
                  <a:pt x="1007047" y="191581"/>
                </a:lnTo>
                <a:lnTo>
                  <a:pt x="978595" y="184895"/>
                </a:lnTo>
                <a:lnTo>
                  <a:pt x="950075" y="177161"/>
                </a:lnTo>
                <a:lnTo>
                  <a:pt x="921524" y="169226"/>
                </a:lnTo>
                <a:lnTo>
                  <a:pt x="892960" y="163053"/>
                </a:lnTo>
                <a:lnTo>
                  <a:pt x="864390" y="159781"/>
                </a:lnTo>
                <a:lnTo>
                  <a:pt x="836611" y="159120"/>
                </a:lnTo>
                <a:lnTo>
                  <a:pt x="811035" y="161472"/>
                </a:lnTo>
                <a:lnTo>
                  <a:pt x="786439" y="163047"/>
                </a:lnTo>
                <a:lnTo>
                  <a:pt x="761485" y="164540"/>
                </a:lnTo>
                <a:lnTo>
                  <a:pt x="734519" y="167850"/>
                </a:lnTo>
                <a:lnTo>
                  <a:pt x="706659" y="169850"/>
                </a:lnTo>
                <a:lnTo>
                  <a:pt x="678402" y="171533"/>
                </a:lnTo>
                <a:lnTo>
                  <a:pt x="649968" y="174926"/>
                </a:lnTo>
                <a:lnTo>
                  <a:pt x="621456" y="179081"/>
                </a:lnTo>
                <a:lnTo>
                  <a:pt x="593702" y="183573"/>
                </a:lnTo>
                <a:lnTo>
                  <a:pt x="568138" y="188215"/>
                </a:lnTo>
                <a:lnTo>
                  <a:pt x="535226" y="199084"/>
                </a:lnTo>
                <a:lnTo>
                  <a:pt x="505366" y="212358"/>
                </a:lnTo>
                <a:lnTo>
                  <a:pt x="472535" y="226156"/>
                </a:lnTo>
                <a:lnTo>
                  <a:pt x="451954" y="238812"/>
                </a:lnTo>
                <a:lnTo>
                  <a:pt x="437084" y="257311"/>
                </a:lnTo>
                <a:lnTo>
                  <a:pt x="431131" y="269386"/>
                </a:lnTo>
                <a:lnTo>
                  <a:pt x="429120" y="284370"/>
                </a:lnTo>
                <a:lnTo>
                  <a:pt x="432564" y="297953"/>
                </a:lnTo>
                <a:lnTo>
                  <a:pt x="438578" y="305197"/>
                </a:lnTo>
                <a:lnTo>
                  <a:pt x="445748" y="311856"/>
                </a:lnTo>
                <a:lnTo>
                  <a:pt x="466347" y="343034"/>
                </a:lnTo>
                <a:lnTo>
                  <a:pt x="490336" y="374524"/>
                </a:lnTo>
                <a:lnTo>
                  <a:pt x="497906" y="390922"/>
                </a:lnTo>
                <a:lnTo>
                  <a:pt x="500006" y="414286"/>
                </a:lnTo>
                <a:lnTo>
                  <a:pt x="500051" y="423853"/>
                </a:lnTo>
                <a:lnTo>
                  <a:pt x="499261" y="425443"/>
                </a:lnTo>
                <a:lnTo>
                  <a:pt x="497941" y="426504"/>
                </a:lnTo>
                <a:lnTo>
                  <a:pt x="493910" y="428206"/>
                </a:lnTo>
                <a:lnTo>
                  <a:pt x="489420" y="424709"/>
                </a:lnTo>
                <a:lnTo>
                  <a:pt x="487395" y="420799"/>
                </a:lnTo>
                <a:lnTo>
                  <a:pt x="486855" y="418645"/>
                </a:lnTo>
                <a:lnTo>
                  <a:pt x="482302" y="411822"/>
                </a:lnTo>
                <a:lnTo>
                  <a:pt x="475927" y="404773"/>
                </a:lnTo>
                <a:lnTo>
                  <a:pt x="473460" y="395799"/>
                </a:lnTo>
                <a:lnTo>
                  <a:pt x="469955" y="379476"/>
                </a:lnTo>
                <a:lnTo>
                  <a:pt x="457065" y="348003"/>
                </a:lnTo>
                <a:lnTo>
                  <a:pt x="441160" y="314056"/>
                </a:lnTo>
                <a:lnTo>
                  <a:pt x="432686" y="278571"/>
                </a:lnTo>
                <a:lnTo>
                  <a:pt x="418814" y="245115"/>
                </a:lnTo>
                <a:lnTo>
                  <a:pt x="403409" y="211627"/>
                </a:lnTo>
                <a:lnTo>
                  <a:pt x="400492" y="201710"/>
                </a:lnTo>
                <a:lnTo>
                  <a:pt x="399551" y="201942"/>
                </a:lnTo>
                <a:lnTo>
                  <a:pt x="396388" y="204317"/>
                </a:lnTo>
                <a:lnTo>
                  <a:pt x="394454" y="208018"/>
                </a:lnTo>
                <a:lnTo>
                  <a:pt x="392997" y="223887"/>
                </a:lnTo>
                <a:lnTo>
                  <a:pt x="392908" y="248327"/>
                </a:lnTo>
                <a:lnTo>
                  <a:pt x="396699" y="253319"/>
                </a:lnTo>
                <a:lnTo>
                  <a:pt x="400677" y="255461"/>
                </a:lnTo>
                <a:lnTo>
                  <a:pt x="409699" y="256837"/>
                </a:lnTo>
                <a:lnTo>
                  <a:pt x="420548" y="253283"/>
                </a:lnTo>
                <a:lnTo>
                  <a:pt x="450554" y="233568"/>
                </a:lnTo>
                <a:lnTo>
                  <a:pt x="480431" y="205942"/>
                </a:lnTo>
                <a:lnTo>
                  <a:pt x="515176" y="178352"/>
                </a:lnTo>
                <a:lnTo>
                  <a:pt x="543169" y="154974"/>
                </a:lnTo>
                <a:lnTo>
                  <a:pt x="575806" y="127939"/>
                </a:lnTo>
                <a:lnTo>
                  <a:pt x="601989" y="110043"/>
                </a:lnTo>
                <a:lnTo>
                  <a:pt x="629500" y="94152"/>
                </a:lnTo>
                <a:lnTo>
                  <a:pt x="657603" y="79152"/>
                </a:lnTo>
                <a:lnTo>
                  <a:pt x="686761" y="64547"/>
                </a:lnTo>
                <a:lnTo>
                  <a:pt x="718242" y="50119"/>
                </a:lnTo>
                <a:lnTo>
                  <a:pt x="748637" y="40002"/>
                </a:lnTo>
                <a:lnTo>
                  <a:pt x="777228" y="31273"/>
                </a:lnTo>
                <a:lnTo>
                  <a:pt x="803164" y="19455"/>
                </a:lnTo>
                <a:lnTo>
                  <a:pt x="836285" y="6999"/>
                </a:lnTo>
                <a:lnTo>
                  <a:pt x="85725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66" name="SMARTInkShape-780"/>
          <p:cNvSpPr/>
          <p:nvPr/>
        </p:nvSpPr>
        <p:spPr>
          <a:xfrm>
            <a:off x="3916186" y="378619"/>
            <a:ext cx="808901" cy="728663"/>
          </a:xfrm>
          <a:custGeom>
            <a:avLst/>
            <a:gdLst/>
            <a:ahLst/>
            <a:cxnLst/>
            <a:rect l="0" t="0" r="0" b="0"/>
            <a:pathLst>
              <a:path w="808901" h="728663">
                <a:moveTo>
                  <a:pt x="312914" y="728662"/>
                </a:moveTo>
                <a:lnTo>
                  <a:pt x="316706" y="728662"/>
                </a:lnTo>
                <a:lnTo>
                  <a:pt x="345819" y="716477"/>
                </a:lnTo>
                <a:lnTo>
                  <a:pt x="378533" y="705059"/>
                </a:lnTo>
                <a:lnTo>
                  <a:pt x="408292" y="692300"/>
                </a:lnTo>
                <a:lnTo>
                  <a:pt x="431504" y="683133"/>
                </a:lnTo>
                <a:lnTo>
                  <a:pt x="457696" y="673766"/>
                </a:lnTo>
                <a:lnTo>
                  <a:pt x="485212" y="664312"/>
                </a:lnTo>
                <a:lnTo>
                  <a:pt x="513316" y="654025"/>
                </a:lnTo>
                <a:lnTo>
                  <a:pt x="541681" y="641515"/>
                </a:lnTo>
                <a:lnTo>
                  <a:pt x="570163" y="628018"/>
                </a:lnTo>
                <a:lnTo>
                  <a:pt x="597903" y="614081"/>
                </a:lnTo>
                <a:lnTo>
                  <a:pt x="623461" y="599950"/>
                </a:lnTo>
                <a:lnTo>
                  <a:pt x="648050" y="581498"/>
                </a:lnTo>
                <a:lnTo>
                  <a:pt x="682088" y="553031"/>
                </a:lnTo>
                <a:lnTo>
                  <a:pt x="710166" y="529515"/>
                </a:lnTo>
                <a:lnTo>
                  <a:pt x="740986" y="500236"/>
                </a:lnTo>
                <a:lnTo>
                  <a:pt x="769211" y="466612"/>
                </a:lnTo>
                <a:lnTo>
                  <a:pt x="788780" y="436217"/>
                </a:lnTo>
                <a:lnTo>
                  <a:pt x="800524" y="403490"/>
                </a:lnTo>
                <a:lnTo>
                  <a:pt x="808900" y="372154"/>
                </a:lnTo>
                <a:lnTo>
                  <a:pt x="804557" y="343034"/>
                </a:lnTo>
                <a:lnTo>
                  <a:pt x="798916" y="328672"/>
                </a:lnTo>
                <a:lnTo>
                  <a:pt x="778008" y="300049"/>
                </a:lnTo>
                <a:lnTo>
                  <a:pt x="758959" y="278609"/>
                </a:lnTo>
                <a:lnTo>
                  <a:pt x="724078" y="250032"/>
                </a:lnTo>
                <a:lnTo>
                  <a:pt x="692268" y="232392"/>
                </a:lnTo>
                <a:lnTo>
                  <a:pt x="657708" y="217112"/>
                </a:lnTo>
                <a:lnTo>
                  <a:pt x="632050" y="207354"/>
                </a:lnTo>
                <a:lnTo>
                  <a:pt x="603977" y="197726"/>
                </a:lnTo>
                <a:lnTo>
                  <a:pt x="572980" y="188155"/>
                </a:lnTo>
                <a:lnTo>
                  <a:pt x="540682" y="178610"/>
                </a:lnTo>
                <a:lnTo>
                  <a:pt x="507807" y="169076"/>
                </a:lnTo>
                <a:lnTo>
                  <a:pt x="474675" y="159547"/>
                </a:lnTo>
                <a:lnTo>
                  <a:pt x="441429" y="152137"/>
                </a:lnTo>
                <a:lnTo>
                  <a:pt x="408925" y="146197"/>
                </a:lnTo>
                <a:lnTo>
                  <a:pt x="378605" y="140912"/>
                </a:lnTo>
                <a:lnTo>
                  <a:pt x="347137" y="135917"/>
                </a:lnTo>
                <a:lnTo>
                  <a:pt x="316218" y="131845"/>
                </a:lnTo>
                <a:lnTo>
                  <a:pt x="289247" y="130035"/>
                </a:lnTo>
                <a:lnTo>
                  <a:pt x="261914" y="127114"/>
                </a:lnTo>
                <a:lnTo>
                  <a:pt x="234685" y="123964"/>
                </a:lnTo>
                <a:lnTo>
                  <a:pt x="209354" y="122564"/>
                </a:lnTo>
                <a:lnTo>
                  <a:pt x="184866" y="119825"/>
                </a:lnTo>
                <a:lnTo>
                  <a:pt x="150884" y="115937"/>
                </a:lnTo>
                <a:lnTo>
                  <a:pt x="122824" y="114785"/>
                </a:lnTo>
                <a:lnTo>
                  <a:pt x="92009" y="114396"/>
                </a:lnTo>
                <a:lnTo>
                  <a:pt x="62379" y="114308"/>
                </a:lnTo>
                <a:lnTo>
                  <a:pt x="56573" y="116420"/>
                </a:lnTo>
                <a:lnTo>
                  <a:pt x="50171" y="120451"/>
                </a:lnTo>
                <a:lnTo>
                  <a:pt x="49296" y="123119"/>
                </a:lnTo>
                <a:lnTo>
                  <a:pt x="49062" y="124942"/>
                </a:lnTo>
                <a:lnTo>
                  <a:pt x="50920" y="129084"/>
                </a:lnTo>
                <a:lnTo>
                  <a:pt x="53597" y="133570"/>
                </a:lnTo>
                <a:lnTo>
                  <a:pt x="55316" y="142918"/>
                </a:lnTo>
                <a:lnTo>
                  <a:pt x="56345" y="148450"/>
                </a:lnTo>
                <a:lnTo>
                  <a:pt x="68732" y="183481"/>
                </a:lnTo>
                <a:lnTo>
                  <a:pt x="77226" y="216701"/>
                </a:lnTo>
                <a:lnTo>
                  <a:pt x="83224" y="240507"/>
                </a:lnTo>
                <a:lnTo>
                  <a:pt x="83991" y="251001"/>
                </a:lnTo>
                <a:lnTo>
                  <a:pt x="77599" y="284812"/>
                </a:lnTo>
                <a:lnTo>
                  <a:pt x="77255" y="291297"/>
                </a:lnTo>
                <a:lnTo>
                  <a:pt x="76433" y="291036"/>
                </a:lnTo>
                <a:lnTo>
                  <a:pt x="73403" y="288628"/>
                </a:lnTo>
                <a:lnTo>
                  <a:pt x="71527" y="284912"/>
                </a:lnTo>
                <a:lnTo>
                  <a:pt x="67949" y="255830"/>
                </a:lnTo>
                <a:lnTo>
                  <a:pt x="60091" y="226394"/>
                </a:lnTo>
                <a:lnTo>
                  <a:pt x="48541" y="194707"/>
                </a:lnTo>
                <a:lnTo>
                  <a:pt x="36682" y="164400"/>
                </a:lnTo>
                <a:lnTo>
                  <a:pt x="20020" y="128732"/>
                </a:lnTo>
                <a:lnTo>
                  <a:pt x="3352" y="95258"/>
                </a:lnTo>
                <a:lnTo>
                  <a:pt x="0" y="84757"/>
                </a:lnTo>
                <a:lnTo>
                  <a:pt x="1333" y="77093"/>
                </a:lnTo>
                <a:lnTo>
                  <a:pt x="8656" y="59237"/>
                </a:lnTo>
                <a:lnTo>
                  <a:pt x="23003" y="45156"/>
                </a:lnTo>
                <a:lnTo>
                  <a:pt x="49920" y="30930"/>
                </a:lnTo>
                <a:lnTo>
                  <a:pt x="83031" y="20453"/>
                </a:lnTo>
                <a:lnTo>
                  <a:pt x="110467" y="14911"/>
                </a:lnTo>
                <a:lnTo>
                  <a:pt x="141975" y="9802"/>
                </a:lnTo>
                <a:lnTo>
                  <a:pt x="177145" y="4885"/>
                </a:lnTo>
                <a:lnTo>
                  <a:pt x="197002" y="3257"/>
                </a:lnTo>
                <a:lnTo>
                  <a:pt x="218176" y="2171"/>
                </a:lnTo>
                <a:lnTo>
                  <a:pt x="240231" y="1447"/>
                </a:lnTo>
                <a:lnTo>
                  <a:pt x="284339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76" name="SMARTInkShape-Group106"/>
          <p:cNvGrpSpPr/>
          <p:nvPr/>
        </p:nvGrpSpPr>
        <p:grpSpPr>
          <a:xfrm>
            <a:off x="5307806" y="723876"/>
            <a:ext cx="2657476" cy="801067"/>
            <a:chOff x="5307806" y="723876"/>
            <a:chExt cx="2657476" cy="801067"/>
          </a:xfrm>
        </p:grpSpPr>
        <p:sp>
          <p:nvSpPr>
            <p:cNvPr id="67" name="SMARTInkShape-781"/>
            <p:cNvSpPr/>
            <p:nvPr/>
          </p:nvSpPr>
          <p:spPr>
            <a:xfrm>
              <a:off x="5307806" y="971844"/>
              <a:ext cx="335758" cy="21138"/>
            </a:xfrm>
            <a:custGeom>
              <a:avLst/>
              <a:gdLst/>
              <a:ahLst/>
              <a:cxnLst/>
              <a:rect l="0" t="0" r="0" b="0"/>
              <a:pathLst>
                <a:path w="335758" h="21138">
                  <a:moveTo>
                    <a:pt x="0" y="6850"/>
                  </a:moveTo>
                  <a:lnTo>
                    <a:pt x="7291" y="6056"/>
                  </a:lnTo>
                  <a:lnTo>
                    <a:pt x="40471" y="699"/>
                  </a:lnTo>
                  <a:lnTo>
                    <a:pt x="74962" y="0"/>
                  </a:lnTo>
                  <a:lnTo>
                    <a:pt x="101579" y="1953"/>
                  </a:lnTo>
                  <a:lnTo>
                    <a:pt x="130078" y="4674"/>
                  </a:lnTo>
                  <a:lnTo>
                    <a:pt x="161265" y="5883"/>
                  </a:lnTo>
                  <a:lnTo>
                    <a:pt x="191530" y="8537"/>
                  </a:lnTo>
                  <a:lnTo>
                    <a:pt x="220856" y="11568"/>
                  </a:lnTo>
                  <a:lnTo>
                    <a:pt x="249765" y="12916"/>
                  </a:lnTo>
                  <a:lnTo>
                    <a:pt x="276371" y="15631"/>
                  </a:lnTo>
                  <a:lnTo>
                    <a:pt x="335757" y="211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8" name="SMARTInkShape-782"/>
            <p:cNvSpPr/>
            <p:nvPr/>
          </p:nvSpPr>
          <p:spPr>
            <a:xfrm>
              <a:off x="5350669" y="1250156"/>
              <a:ext cx="150020" cy="28282"/>
            </a:xfrm>
            <a:custGeom>
              <a:avLst/>
              <a:gdLst/>
              <a:ahLst/>
              <a:cxnLst/>
              <a:rect l="0" t="0" r="0" b="0"/>
              <a:pathLst>
                <a:path w="150020" h="28282">
                  <a:moveTo>
                    <a:pt x="0" y="21432"/>
                  </a:moveTo>
                  <a:lnTo>
                    <a:pt x="0" y="27582"/>
                  </a:lnTo>
                  <a:lnTo>
                    <a:pt x="794" y="27913"/>
                  </a:lnTo>
                  <a:lnTo>
                    <a:pt x="3792" y="28281"/>
                  </a:lnTo>
                  <a:lnTo>
                    <a:pt x="34320" y="18606"/>
                  </a:lnTo>
                  <a:lnTo>
                    <a:pt x="68113" y="11775"/>
                  </a:lnTo>
                  <a:lnTo>
                    <a:pt x="92449" y="7086"/>
                  </a:lnTo>
                  <a:lnTo>
                    <a:pt x="124230" y="2100"/>
                  </a:lnTo>
                  <a:lnTo>
                    <a:pt x="1500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9" name="SMARTInkShape-783"/>
            <p:cNvSpPr/>
            <p:nvPr/>
          </p:nvSpPr>
          <p:spPr>
            <a:xfrm>
              <a:off x="5834868" y="723876"/>
              <a:ext cx="679639" cy="801067"/>
            </a:xfrm>
            <a:custGeom>
              <a:avLst/>
              <a:gdLst/>
              <a:ahLst/>
              <a:cxnLst/>
              <a:rect l="0" t="0" r="0" b="0"/>
              <a:pathLst>
                <a:path w="679639" h="801067">
                  <a:moveTo>
                    <a:pt x="608795" y="169093"/>
                  </a:moveTo>
                  <a:lnTo>
                    <a:pt x="608001" y="138554"/>
                  </a:lnTo>
                  <a:lnTo>
                    <a:pt x="598852" y="104540"/>
                  </a:lnTo>
                  <a:lnTo>
                    <a:pt x="588074" y="76173"/>
                  </a:lnTo>
                  <a:lnTo>
                    <a:pt x="557941" y="40499"/>
                  </a:lnTo>
                  <a:lnTo>
                    <a:pt x="533314" y="22864"/>
                  </a:lnTo>
                  <a:lnTo>
                    <a:pt x="502116" y="11378"/>
                  </a:lnTo>
                  <a:lnTo>
                    <a:pt x="467737" y="2947"/>
                  </a:lnTo>
                  <a:lnTo>
                    <a:pt x="440004" y="0"/>
                  </a:lnTo>
                  <a:lnTo>
                    <a:pt x="409952" y="278"/>
                  </a:lnTo>
                  <a:lnTo>
                    <a:pt x="380720" y="5693"/>
                  </a:lnTo>
                  <a:lnTo>
                    <a:pt x="349737" y="13391"/>
                  </a:lnTo>
                  <a:lnTo>
                    <a:pt x="317445" y="23692"/>
                  </a:lnTo>
                  <a:lnTo>
                    <a:pt x="284572" y="38854"/>
                  </a:lnTo>
                  <a:lnTo>
                    <a:pt x="251441" y="58292"/>
                  </a:lnTo>
                  <a:lnTo>
                    <a:pt x="218990" y="80954"/>
                  </a:lnTo>
                  <a:lnTo>
                    <a:pt x="188691" y="106901"/>
                  </a:lnTo>
                  <a:lnTo>
                    <a:pt x="157234" y="136425"/>
                  </a:lnTo>
                  <a:lnTo>
                    <a:pt x="126320" y="168861"/>
                  </a:lnTo>
                  <a:lnTo>
                    <a:pt x="99351" y="204444"/>
                  </a:lnTo>
                  <a:lnTo>
                    <a:pt x="87397" y="223617"/>
                  </a:lnTo>
                  <a:lnTo>
                    <a:pt x="76252" y="243542"/>
                  </a:lnTo>
                  <a:lnTo>
                    <a:pt x="65647" y="263969"/>
                  </a:lnTo>
                  <a:lnTo>
                    <a:pt x="56196" y="285525"/>
                  </a:lnTo>
                  <a:lnTo>
                    <a:pt x="47514" y="307833"/>
                  </a:lnTo>
                  <a:lnTo>
                    <a:pt x="39346" y="330642"/>
                  </a:lnTo>
                  <a:lnTo>
                    <a:pt x="31518" y="352993"/>
                  </a:lnTo>
                  <a:lnTo>
                    <a:pt x="23919" y="375036"/>
                  </a:lnTo>
                  <a:lnTo>
                    <a:pt x="16471" y="396876"/>
                  </a:lnTo>
                  <a:lnTo>
                    <a:pt x="10712" y="419373"/>
                  </a:lnTo>
                  <a:lnTo>
                    <a:pt x="6079" y="442309"/>
                  </a:lnTo>
                  <a:lnTo>
                    <a:pt x="2197" y="465537"/>
                  </a:lnTo>
                  <a:lnTo>
                    <a:pt x="403" y="488166"/>
                  </a:lnTo>
                  <a:lnTo>
                    <a:pt x="0" y="510396"/>
                  </a:lnTo>
                  <a:lnTo>
                    <a:pt x="525" y="532359"/>
                  </a:lnTo>
                  <a:lnTo>
                    <a:pt x="2463" y="553352"/>
                  </a:lnTo>
                  <a:lnTo>
                    <a:pt x="5342" y="573697"/>
                  </a:lnTo>
                  <a:lnTo>
                    <a:pt x="8849" y="593610"/>
                  </a:lnTo>
                  <a:lnTo>
                    <a:pt x="13569" y="612442"/>
                  </a:lnTo>
                  <a:lnTo>
                    <a:pt x="19096" y="630553"/>
                  </a:lnTo>
                  <a:lnTo>
                    <a:pt x="32382" y="664698"/>
                  </a:lnTo>
                  <a:lnTo>
                    <a:pt x="48869" y="695750"/>
                  </a:lnTo>
                  <a:lnTo>
                    <a:pt x="68897" y="723308"/>
                  </a:lnTo>
                  <a:lnTo>
                    <a:pt x="92615" y="747992"/>
                  </a:lnTo>
                  <a:lnTo>
                    <a:pt x="121677" y="769546"/>
                  </a:lnTo>
                  <a:lnTo>
                    <a:pt x="153115" y="785475"/>
                  </a:lnTo>
                  <a:lnTo>
                    <a:pt x="185608" y="796259"/>
                  </a:lnTo>
                  <a:lnTo>
                    <a:pt x="218569" y="801052"/>
                  </a:lnTo>
                  <a:lnTo>
                    <a:pt x="253857" y="801066"/>
                  </a:lnTo>
                  <a:lnTo>
                    <a:pt x="272157" y="799958"/>
                  </a:lnTo>
                  <a:lnTo>
                    <a:pt x="290707" y="797632"/>
                  </a:lnTo>
                  <a:lnTo>
                    <a:pt x="309424" y="794494"/>
                  </a:lnTo>
                  <a:lnTo>
                    <a:pt x="328251" y="790814"/>
                  </a:lnTo>
                  <a:lnTo>
                    <a:pt x="347153" y="785980"/>
                  </a:lnTo>
                  <a:lnTo>
                    <a:pt x="366105" y="780376"/>
                  </a:lnTo>
                  <a:lnTo>
                    <a:pt x="385089" y="774259"/>
                  </a:lnTo>
                  <a:lnTo>
                    <a:pt x="404095" y="767005"/>
                  </a:lnTo>
                  <a:lnTo>
                    <a:pt x="423116" y="758995"/>
                  </a:lnTo>
                  <a:lnTo>
                    <a:pt x="442146" y="750480"/>
                  </a:lnTo>
                  <a:lnTo>
                    <a:pt x="460389" y="740834"/>
                  </a:lnTo>
                  <a:lnTo>
                    <a:pt x="495476" y="719533"/>
                  </a:lnTo>
                  <a:lnTo>
                    <a:pt x="527475" y="696837"/>
                  </a:lnTo>
                  <a:lnTo>
                    <a:pt x="556778" y="671933"/>
                  </a:lnTo>
                  <a:lnTo>
                    <a:pt x="583030" y="642344"/>
                  </a:lnTo>
                  <a:lnTo>
                    <a:pt x="605810" y="610672"/>
                  </a:lnTo>
                  <a:lnTo>
                    <a:pt x="625724" y="578075"/>
                  </a:lnTo>
                  <a:lnTo>
                    <a:pt x="642513" y="545067"/>
                  </a:lnTo>
                  <a:lnTo>
                    <a:pt x="655795" y="511876"/>
                  </a:lnTo>
                  <a:lnTo>
                    <a:pt x="666196" y="477809"/>
                  </a:lnTo>
                  <a:lnTo>
                    <a:pt x="670081" y="459835"/>
                  </a:lnTo>
                  <a:lnTo>
                    <a:pt x="673464" y="441502"/>
                  </a:lnTo>
                  <a:lnTo>
                    <a:pt x="677224" y="406316"/>
                  </a:lnTo>
                  <a:lnTo>
                    <a:pt x="678896" y="372156"/>
                  </a:lnTo>
                  <a:lnTo>
                    <a:pt x="679638" y="338454"/>
                  </a:lnTo>
                  <a:lnTo>
                    <a:pt x="677852" y="304954"/>
                  </a:lnTo>
                  <a:lnTo>
                    <a:pt x="673618" y="272338"/>
                  </a:lnTo>
                  <a:lnTo>
                    <a:pt x="666444" y="241967"/>
                  </a:lnTo>
                  <a:lnTo>
                    <a:pt x="657964" y="212594"/>
                  </a:lnTo>
                  <a:lnTo>
                    <a:pt x="648110" y="184458"/>
                  </a:lnTo>
                  <a:lnTo>
                    <a:pt x="635793" y="158724"/>
                  </a:lnTo>
                  <a:lnTo>
                    <a:pt x="611679" y="125716"/>
                  </a:lnTo>
                  <a:lnTo>
                    <a:pt x="588218" y="95827"/>
                  </a:lnTo>
                  <a:lnTo>
                    <a:pt x="554841" y="64574"/>
                  </a:lnTo>
                  <a:lnTo>
                    <a:pt x="515926" y="405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0" name="SMARTInkShape-784"/>
            <p:cNvSpPr/>
            <p:nvPr/>
          </p:nvSpPr>
          <p:spPr>
            <a:xfrm>
              <a:off x="6572250" y="1185863"/>
              <a:ext cx="400051" cy="281212"/>
            </a:xfrm>
            <a:custGeom>
              <a:avLst/>
              <a:gdLst/>
              <a:ahLst/>
              <a:cxnLst/>
              <a:rect l="0" t="0" r="0" b="0"/>
              <a:pathLst>
                <a:path w="400051" h="281212">
                  <a:moveTo>
                    <a:pt x="0" y="0"/>
                  </a:moveTo>
                  <a:lnTo>
                    <a:pt x="0" y="31660"/>
                  </a:lnTo>
                  <a:lnTo>
                    <a:pt x="0" y="62650"/>
                  </a:lnTo>
                  <a:lnTo>
                    <a:pt x="0" y="88169"/>
                  </a:lnTo>
                  <a:lnTo>
                    <a:pt x="2117" y="115386"/>
                  </a:lnTo>
                  <a:lnTo>
                    <a:pt x="5704" y="143357"/>
                  </a:lnTo>
                  <a:lnTo>
                    <a:pt x="9943" y="171664"/>
                  </a:lnTo>
                  <a:lnTo>
                    <a:pt x="20585" y="206791"/>
                  </a:lnTo>
                  <a:lnTo>
                    <a:pt x="33792" y="237307"/>
                  </a:lnTo>
                  <a:lnTo>
                    <a:pt x="47760" y="258873"/>
                  </a:lnTo>
                  <a:lnTo>
                    <a:pt x="59327" y="267983"/>
                  </a:lnTo>
                  <a:lnTo>
                    <a:pt x="86155" y="280300"/>
                  </a:lnTo>
                  <a:lnTo>
                    <a:pt x="102320" y="281211"/>
                  </a:lnTo>
                  <a:lnTo>
                    <a:pt x="129271" y="275144"/>
                  </a:lnTo>
                  <a:lnTo>
                    <a:pt x="159482" y="263293"/>
                  </a:lnTo>
                  <a:lnTo>
                    <a:pt x="182800" y="253544"/>
                  </a:lnTo>
                  <a:lnTo>
                    <a:pt x="209038" y="241273"/>
                  </a:lnTo>
                  <a:lnTo>
                    <a:pt x="236575" y="227882"/>
                  </a:lnTo>
                  <a:lnTo>
                    <a:pt x="263894" y="213199"/>
                  </a:lnTo>
                  <a:lnTo>
                    <a:pt x="289265" y="196090"/>
                  </a:lnTo>
                  <a:lnTo>
                    <a:pt x="322069" y="168608"/>
                  </a:lnTo>
                  <a:lnTo>
                    <a:pt x="348105" y="136565"/>
                  </a:lnTo>
                  <a:lnTo>
                    <a:pt x="363469" y="111495"/>
                  </a:lnTo>
                  <a:lnTo>
                    <a:pt x="376648" y="85272"/>
                  </a:lnTo>
                  <a:lnTo>
                    <a:pt x="388530" y="49783"/>
                  </a:lnTo>
                  <a:lnTo>
                    <a:pt x="400050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1" name="SMARTInkShape-785"/>
            <p:cNvSpPr/>
            <p:nvPr/>
          </p:nvSpPr>
          <p:spPr>
            <a:xfrm>
              <a:off x="7015178" y="835819"/>
              <a:ext cx="28561" cy="557213"/>
            </a:xfrm>
            <a:custGeom>
              <a:avLst/>
              <a:gdLst/>
              <a:ahLst/>
              <a:cxnLst/>
              <a:rect l="0" t="0" r="0" b="0"/>
              <a:pathLst>
                <a:path w="28561" h="557213">
                  <a:moveTo>
                    <a:pt x="28560" y="0"/>
                  </a:moveTo>
                  <a:lnTo>
                    <a:pt x="27766" y="18682"/>
                  </a:lnTo>
                  <a:lnTo>
                    <a:pt x="18617" y="54377"/>
                  </a:lnTo>
                  <a:lnTo>
                    <a:pt x="15559" y="85344"/>
                  </a:lnTo>
                  <a:lnTo>
                    <a:pt x="12727" y="110162"/>
                  </a:lnTo>
                  <a:lnTo>
                    <a:pt x="8823" y="137067"/>
                  </a:lnTo>
                  <a:lnTo>
                    <a:pt x="4442" y="164900"/>
                  </a:lnTo>
                  <a:lnTo>
                    <a:pt x="1966" y="193145"/>
                  </a:lnTo>
                  <a:lnTo>
                    <a:pt x="865" y="222367"/>
                  </a:lnTo>
                  <a:lnTo>
                    <a:pt x="376" y="253875"/>
                  </a:lnTo>
                  <a:lnTo>
                    <a:pt x="158" y="284283"/>
                  </a:lnTo>
                  <a:lnTo>
                    <a:pt x="62" y="313673"/>
                  </a:lnTo>
                  <a:lnTo>
                    <a:pt x="19" y="342610"/>
                  </a:lnTo>
                  <a:lnTo>
                    <a:pt x="0" y="371346"/>
                  </a:lnTo>
                  <a:lnTo>
                    <a:pt x="785" y="399199"/>
                  </a:lnTo>
                  <a:lnTo>
                    <a:pt x="3780" y="424807"/>
                  </a:lnTo>
                  <a:lnTo>
                    <a:pt x="9929" y="457744"/>
                  </a:lnTo>
                  <a:lnTo>
                    <a:pt x="16777" y="487612"/>
                  </a:lnTo>
                  <a:lnTo>
                    <a:pt x="25409" y="519651"/>
                  </a:lnTo>
                  <a:lnTo>
                    <a:pt x="28436" y="554225"/>
                  </a:lnTo>
                  <a:lnTo>
                    <a:pt x="27684" y="555221"/>
                  </a:lnTo>
                  <a:lnTo>
                    <a:pt x="21416" y="5572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2" name="SMARTInkShape-786"/>
            <p:cNvSpPr/>
            <p:nvPr/>
          </p:nvSpPr>
          <p:spPr>
            <a:xfrm>
              <a:off x="6793706" y="786686"/>
              <a:ext cx="555332" cy="584915"/>
            </a:xfrm>
            <a:custGeom>
              <a:avLst/>
              <a:gdLst/>
              <a:ahLst/>
              <a:cxnLst/>
              <a:rect l="0" t="0" r="0" b="0"/>
              <a:pathLst>
                <a:path w="555332" h="584915">
                  <a:moveTo>
                    <a:pt x="0" y="334883"/>
                  </a:moveTo>
                  <a:lnTo>
                    <a:pt x="12200" y="324270"/>
                  </a:lnTo>
                  <a:lnTo>
                    <a:pt x="40951" y="309474"/>
                  </a:lnTo>
                  <a:lnTo>
                    <a:pt x="63444" y="298984"/>
                  </a:lnTo>
                  <a:lnTo>
                    <a:pt x="91962" y="291676"/>
                  </a:lnTo>
                  <a:lnTo>
                    <a:pt x="125274" y="283665"/>
                  </a:lnTo>
                  <a:lnTo>
                    <a:pt x="143047" y="279306"/>
                  </a:lnTo>
                  <a:lnTo>
                    <a:pt x="161246" y="275607"/>
                  </a:lnTo>
                  <a:lnTo>
                    <a:pt x="179729" y="272347"/>
                  </a:lnTo>
                  <a:lnTo>
                    <a:pt x="198401" y="269379"/>
                  </a:lnTo>
                  <a:lnTo>
                    <a:pt x="217199" y="266608"/>
                  </a:lnTo>
                  <a:lnTo>
                    <a:pt x="236080" y="263966"/>
                  </a:lnTo>
                  <a:lnTo>
                    <a:pt x="255019" y="261411"/>
                  </a:lnTo>
                  <a:lnTo>
                    <a:pt x="273994" y="258914"/>
                  </a:lnTo>
                  <a:lnTo>
                    <a:pt x="292994" y="256456"/>
                  </a:lnTo>
                  <a:lnTo>
                    <a:pt x="312011" y="254023"/>
                  </a:lnTo>
                  <a:lnTo>
                    <a:pt x="345840" y="249203"/>
                  </a:lnTo>
                  <a:lnTo>
                    <a:pt x="376751" y="243622"/>
                  </a:lnTo>
                  <a:lnTo>
                    <a:pt x="406364" y="235849"/>
                  </a:lnTo>
                  <a:lnTo>
                    <a:pt x="433283" y="224987"/>
                  </a:lnTo>
                  <a:lnTo>
                    <a:pt x="468634" y="207600"/>
                  </a:lnTo>
                  <a:lnTo>
                    <a:pt x="497101" y="190278"/>
                  </a:lnTo>
                  <a:lnTo>
                    <a:pt x="512240" y="176158"/>
                  </a:lnTo>
                  <a:lnTo>
                    <a:pt x="534894" y="143339"/>
                  </a:lnTo>
                  <a:lnTo>
                    <a:pt x="547689" y="118850"/>
                  </a:lnTo>
                  <a:lnTo>
                    <a:pt x="555331" y="85923"/>
                  </a:lnTo>
                  <a:lnTo>
                    <a:pt x="551138" y="56488"/>
                  </a:lnTo>
                  <a:lnTo>
                    <a:pt x="540370" y="24378"/>
                  </a:lnTo>
                  <a:lnTo>
                    <a:pt x="533349" y="9078"/>
                  </a:lnTo>
                  <a:lnTo>
                    <a:pt x="530191" y="5761"/>
                  </a:lnTo>
                  <a:lnTo>
                    <a:pt x="522449" y="2075"/>
                  </a:lnTo>
                  <a:lnTo>
                    <a:pt x="512957" y="0"/>
                  </a:lnTo>
                  <a:lnTo>
                    <a:pt x="511040" y="503"/>
                  </a:lnTo>
                  <a:lnTo>
                    <a:pt x="509762" y="1631"/>
                  </a:lnTo>
                  <a:lnTo>
                    <a:pt x="508910" y="3178"/>
                  </a:lnTo>
                  <a:lnTo>
                    <a:pt x="494006" y="15751"/>
                  </a:lnTo>
                  <a:lnTo>
                    <a:pt x="476610" y="49965"/>
                  </a:lnTo>
                  <a:lnTo>
                    <a:pt x="459182" y="81665"/>
                  </a:lnTo>
                  <a:lnTo>
                    <a:pt x="445175" y="112923"/>
                  </a:lnTo>
                  <a:lnTo>
                    <a:pt x="430972" y="147320"/>
                  </a:lnTo>
                  <a:lnTo>
                    <a:pt x="421466" y="172941"/>
                  </a:lnTo>
                  <a:lnTo>
                    <a:pt x="412743" y="200996"/>
                  </a:lnTo>
                  <a:lnTo>
                    <a:pt x="406220" y="231986"/>
                  </a:lnTo>
                  <a:lnTo>
                    <a:pt x="398560" y="262163"/>
                  </a:lnTo>
                  <a:lnTo>
                    <a:pt x="391450" y="291450"/>
                  </a:lnTo>
                  <a:lnTo>
                    <a:pt x="388291" y="320342"/>
                  </a:lnTo>
                  <a:lnTo>
                    <a:pt x="384770" y="349058"/>
                  </a:lnTo>
                  <a:lnTo>
                    <a:pt x="380559" y="377695"/>
                  </a:lnTo>
                  <a:lnTo>
                    <a:pt x="376041" y="406298"/>
                  </a:lnTo>
                  <a:lnTo>
                    <a:pt x="373505" y="432769"/>
                  </a:lnTo>
                  <a:lnTo>
                    <a:pt x="369960" y="467867"/>
                  </a:lnTo>
                  <a:lnTo>
                    <a:pt x="365999" y="498375"/>
                  </a:lnTo>
                  <a:lnTo>
                    <a:pt x="360869" y="533336"/>
                  </a:lnTo>
                  <a:lnTo>
                    <a:pt x="357672" y="566186"/>
                  </a:lnTo>
                  <a:lnTo>
                    <a:pt x="357188" y="5849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3" name="SMARTInkShape-787"/>
            <p:cNvSpPr/>
            <p:nvPr/>
          </p:nvSpPr>
          <p:spPr>
            <a:xfrm>
              <a:off x="7315200" y="1250156"/>
              <a:ext cx="28576" cy="185739"/>
            </a:xfrm>
            <a:custGeom>
              <a:avLst/>
              <a:gdLst/>
              <a:ahLst/>
              <a:cxnLst/>
              <a:rect l="0" t="0" r="0" b="0"/>
              <a:pathLst>
                <a:path w="28576" h="185739">
                  <a:moveTo>
                    <a:pt x="0" y="0"/>
                  </a:moveTo>
                  <a:lnTo>
                    <a:pt x="6151" y="0"/>
                  </a:lnTo>
                  <a:lnTo>
                    <a:pt x="17000" y="9943"/>
                  </a:lnTo>
                  <a:lnTo>
                    <a:pt x="19462" y="18707"/>
                  </a:lnTo>
                  <a:lnTo>
                    <a:pt x="26081" y="50588"/>
                  </a:lnTo>
                  <a:lnTo>
                    <a:pt x="28082" y="80813"/>
                  </a:lnTo>
                  <a:lnTo>
                    <a:pt x="28478" y="113330"/>
                  </a:lnTo>
                  <a:lnTo>
                    <a:pt x="28556" y="146799"/>
                  </a:lnTo>
                  <a:lnTo>
                    <a:pt x="28575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4" name="SMARTInkShape-788"/>
            <p:cNvSpPr/>
            <p:nvPr/>
          </p:nvSpPr>
          <p:spPr>
            <a:xfrm>
              <a:off x="7393781" y="1071563"/>
              <a:ext cx="35720" cy="57151"/>
            </a:xfrm>
            <a:custGeom>
              <a:avLst/>
              <a:gdLst/>
              <a:ahLst/>
              <a:cxnLst/>
              <a:rect l="0" t="0" r="0" b="0"/>
              <a:pathLst>
                <a:path w="35720" h="57151">
                  <a:moveTo>
                    <a:pt x="0" y="57150"/>
                  </a:moveTo>
                  <a:lnTo>
                    <a:pt x="3793" y="53357"/>
                  </a:lnTo>
                  <a:lnTo>
                    <a:pt x="5655" y="47262"/>
                  </a:lnTo>
                  <a:lnTo>
                    <a:pt x="8819" y="34905"/>
                  </a:lnTo>
                  <a:lnTo>
                    <a:pt x="13444" y="25832"/>
                  </a:lnTo>
                  <a:lnTo>
                    <a:pt x="25116" y="9189"/>
                  </a:lnTo>
                  <a:lnTo>
                    <a:pt x="26269" y="6126"/>
                  </a:lnTo>
                  <a:lnTo>
                    <a:pt x="27832" y="4084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5" name="SMARTInkShape-789"/>
            <p:cNvSpPr/>
            <p:nvPr/>
          </p:nvSpPr>
          <p:spPr>
            <a:xfrm>
              <a:off x="7415213" y="1109378"/>
              <a:ext cx="550069" cy="287205"/>
            </a:xfrm>
            <a:custGeom>
              <a:avLst/>
              <a:gdLst/>
              <a:ahLst/>
              <a:cxnLst/>
              <a:rect l="0" t="0" r="0" b="0"/>
              <a:pathLst>
                <a:path w="550069" h="287205">
                  <a:moveTo>
                    <a:pt x="0" y="169353"/>
                  </a:moveTo>
                  <a:lnTo>
                    <a:pt x="0" y="179296"/>
                  </a:lnTo>
                  <a:lnTo>
                    <a:pt x="2116" y="183827"/>
                  </a:lnTo>
                  <a:lnTo>
                    <a:pt x="16792" y="200320"/>
                  </a:lnTo>
                  <a:lnTo>
                    <a:pt x="27836" y="202960"/>
                  </a:lnTo>
                  <a:lnTo>
                    <a:pt x="60080" y="204794"/>
                  </a:lnTo>
                  <a:lnTo>
                    <a:pt x="84123" y="203402"/>
                  </a:lnTo>
                  <a:lnTo>
                    <a:pt x="113983" y="189514"/>
                  </a:lnTo>
                  <a:lnTo>
                    <a:pt x="149183" y="166805"/>
                  </a:lnTo>
                  <a:lnTo>
                    <a:pt x="175788" y="143137"/>
                  </a:lnTo>
                  <a:lnTo>
                    <a:pt x="186581" y="125073"/>
                  </a:lnTo>
                  <a:lnTo>
                    <a:pt x="191637" y="104133"/>
                  </a:lnTo>
                  <a:lnTo>
                    <a:pt x="192328" y="97239"/>
                  </a:lnTo>
                  <a:lnTo>
                    <a:pt x="190518" y="91530"/>
                  </a:lnTo>
                  <a:lnTo>
                    <a:pt x="187862" y="86346"/>
                  </a:lnTo>
                  <a:lnTo>
                    <a:pt x="186682" y="81397"/>
                  </a:lnTo>
                  <a:lnTo>
                    <a:pt x="185573" y="79759"/>
                  </a:lnTo>
                  <a:lnTo>
                    <a:pt x="184040" y="78668"/>
                  </a:lnTo>
                  <a:lnTo>
                    <a:pt x="182224" y="77940"/>
                  </a:lnTo>
                  <a:lnTo>
                    <a:pt x="175974" y="79248"/>
                  </a:lnTo>
                  <a:lnTo>
                    <a:pt x="165646" y="84447"/>
                  </a:lnTo>
                  <a:lnTo>
                    <a:pt x="137772" y="110288"/>
                  </a:lnTo>
                  <a:lnTo>
                    <a:pt x="127516" y="124248"/>
                  </a:lnTo>
                  <a:lnTo>
                    <a:pt x="123242" y="142230"/>
                  </a:lnTo>
                  <a:lnTo>
                    <a:pt x="122593" y="169640"/>
                  </a:lnTo>
                  <a:lnTo>
                    <a:pt x="131433" y="205110"/>
                  </a:lnTo>
                  <a:lnTo>
                    <a:pt x="145835" y="226514"/>
                  </a:lnTo>
                  <a:lnTo>
                    <a:pt x="172828" y="249377"/>
                  </a:lnTo>
                  <a:lnTo>
                    <a:pt x="205794" y="269180"/>
                  </a:lnTo>
                  <a:lnTo>
                    <a:pt x="221639" y="277221"/>
                  </a:lnTo>
                  <a:lnTo>
                    <a:pt x="255565" y="284499"/>
                  </a:lnTo>
                  <a:lnTo>
                    <a:pt x="270747" y="287204"/>
                  </a:lnTo>
                  <a:lnTo>
                    <a:pt x="291887" y="284264"/>
                  </a:lnTo>
                  <a:lnTo>
                    <a:pt x="308559" y="277573"/>
                  </a:lnTo>
                  <a:lnTo>
                    <a:pt x="322758" y="265888"/>
                  </a:lnTo>
                  <a:lnTo>
                    <a:pt x="344329" y="237519"/>
                  </a:lnTo>
                  <a:lnTo>
                    <a:pt x="351032" y="209453"/>
                  </a:lnTo>
                  <a:lnTo>
                    <a:pt x="355363" y="182822"/>
                  </a:lnTo>
                  <a:lnTo>
                    <a:pt x="356827" y="149171"/>
                  </a:lnTo>
                  <a:lnTo>
                    <a:pt x="357909" y="114684"/>
                  </a:lnTo>
                  <a:lnTo>
                    <a:pt x="364944" y="84118"/>
                  </a:lnTo>
                  <a:lnTo>
                    <a:pt x="373977" y="55150"/>
                  </a:lnTo>
                  <a:lnTo>
                    <a:pt x="389108" y="27291"/>
                  </a:lnTo>
                  <a:lnTo>
                    <a:pt x="402717" y="11550"/>
                  </a:lnTo>
                  <a:lnTo>
                    <a:pt x="412083" y="4497"/>
                  </a:lnTo>
                  <a:lnTo>
                    <a:pt x="423654" y="834"/>
                  </a:lnTo>
                  <a:lnTo>
                    <a:pt x="437528" y="0"/>
                  </a:lnTo>
                  <a:lnTo>
                    <a:pt x="463188" y="4786"/>
                  </a:lnTo>
                  <a:lnTo>
                    <a:pt x="490901" y="15906"/>
                  </a:lnTo>
                  <a:lnTo>
                    <a:pt x="526592" y="33885"/>
                  </a:lnTo>
                  <a:lnTo>
                    <a:pt x="550068" y="479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09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1500" dirty="0" smtClean="0"/>
              <a:t>Period 3 notes</a:t>
            </a:r>
            <a:endParaRPr lang="en-US" sz="1500" dirty="0"/>
          </a:p>
        </p:txBody>
      </p:sp>
      <p:grpSp>
        <p:nvGrpSpPr>
          <p:cNvPr id="11" name="SMARTInkShape-Group61"/>
          <p:cNvGrpSpPr/>
          <p:nvPr/>
        </p:nvGrpSpPr>
        <p:grpSpPr>
          <a:xfrm>
            <a:off x="687346" y="443207"/>
            <a:ext cx="369930" cy="1480141"/>
            <a:chOff x="687346" y="443207"/>
            <a:chExt cx="369930" cy="1480141"/>
          </a:xfrm>
        </p:grpSpPr>
        <p:sp>
          <p:nvSpPr>
            <p:cNvPr id="8" name="SMARTInkShape-370"/>
            <p:cNvSpPr/>
            <p:nvPr/>
          </p:nvSpPr>
          <p:spPr>
            <a:xfrm>
              <a:off x="687346" y="443207"/>
              <a:ext cx="277061" cy="306888"/>
            </a:xfrm>
            <a:custGeom>
              <a:avLst/>
              <a:gdLst/>
              <a:ahLst/>
              <a:cxnLst/>
              <a:rect l="0" t="0" r="0" b="0"/>
              <a:pathLst>
                <a:path w="277061" h="306888">
                  <a:moveTo>
                    <a:pt x="198479" y="6849"/>
                  </a:moveTo>
                  <a:lnTo>
                    <a:pt x="191188" y="6056"/>
                  </a:lnTo>
                  <a:lnTo>
                    <a:pt x="164795" y="367"/>
                  </a:lnTo>
                  <a:lnTo>
                    <a:pt x="153346" y="0"/>
                  </a:lnTo>
                  <a:lnTo>
                    <a:pt x="142437" y="4070"/>
                  </a:lnTo>
                  <a:lnTo>
                    <a:pt x="111959" y="19977"/>
                  </a:lnTo>
                  <a:lnTo>
                    <a:pt x="76931" y="46707"/>
                  </a:lnTo>
                  <a:lnTo>
                    <a:pt x="49233" y="72754"/>
                  </a:lnTo>
                  <a:lnTo>
                    <a:pt x="27652" y="105534"/>
                  </a:lnTo>
                  <a:lnTo>
                    <a:pt x="15043" y="130016"/>
                  </a:lnTo>
                  <a:lnTo>
                    <a:pt x="3671" y="162941"/>
                  </a:lnTo>
                  <a:lnTo>
                    <a:pt x="0" y="185126"/>
                  </a:lnTo>
                  <a:lnTo>
                    <a:pt x="3374" y="199590"/>
                  </a:lnTo>
                  <a:lnTo>
                    <a:pt x="14684" y="224485"/>
                  </a:lnTo>
                  <a:lnTo>
                    <a:pt x="21807" y="232693"/>
                  </a:lnTo>
                  <a:lnTo>
                    <a:pt x="39315" y="244430"/>
                  </a:lnTo>
                  <a:lnTo>
                    <a:pt x="57128" y="248164"/>
                  </a:lnTo>
                  <a:lnTo>
                    <a:pt x="89389" y="243723"/>
                  </a:lnTo>
                  <a:lnTo>
                    <a:pt x="104751" y="239656"/>
                  </a:lnTo>
                  <a:lnTo>
                    <a:pt x="117399" y="230969"/>
                  </a:lnTo>
                  <a:lnTo>
                    <a:pt x="148291" y="199141"/>
                  </a:lnTo>
                  <a:lnTo>
                    <a:pt x="178121" y="163934"/>
                  </a:lnTo>
                  <a:lnTo>
                    <a:pt x="199338" y="134628"/>
                  </a:lnTo>
                  <a:lnTo>
                    <a:pt x="211995" y="101204"/>
                  </a:lnTo>
                  <a:lnTo>
                    <a:pt x="222984" y="69898"/>
                  </a:lnTo>
                  <a:lnTo>
                    <a:pt x="220472" y="48891"/>
                  </a:lnTo>
                  <a:lnTo>
                    <a:pt x="218043" y="43262"/>
                  </a:lnTo>
                  <a:lnTo>
                    <a:pt x="213809" y="36972"/>
                  </a:lnTo>
                  <a:lnTo>
                    <a:pt x="211113" y="36112"/>
                  </a:lnTo>
                  <a:lnTo>
                    <a:pt x="209283" y="35883"/>
                  </a:lnTo>
                  <a:lnTo>
                    <a:pt x="208063" y="37318"/>
                  </a:lnTo>
                  <a:lnTo>
                    <a:pt x="199567" y="72814"/>
                  </a:lnTo>
                  <a:lnTo>
                    <a:pt x="198694" y="100842"/>
                  </a:lnTo>
                  <a:lnTo>
                    <a:pt x="200638" y="136129"/>
                  </a:lnTo>
                  <a:lnTo>
                    <a:pt x="208431" y="169881"/>
                  </a:lnTo>
                  <a:lnTo>
                    <a:pt x="219067" y="199794"/>
                  </a:lnTo>
                  <a:lnTo>
                    <a:pt x="236883" y="234844"/>
                  </a:lnTo>
                  <a:lnTo>
                    <a:pt x="251750" y="262963"/>
                  </a:lnTo>
                  <a:lnTo>
                    <a:pt x="277060" y="3068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" name="SMARTInkShape-371"/>
            <p:cNvSpPr/>
            <p:nvPr/>
          </p:nvSpPr>
          <p:spPr>
            <a:xfrm>
              <a:off x="721519" y="950119"/>
              <a:ext cx="191140" cy="426625"/>
            </a:xfrm>
            <a:custGeom>
              <a:avLst/>
              <a:gdLst/>
              <a:ahLst/>
              <a:cxnLst/>
              <a:rect l="0" t="0" r="0" b="0"/>
              <a:pathLst>
                <a:path w="191140" h="426625">
                  <a:moveTo>
                    <a:pt x="85725" y="0"/>
                  </a:moveTo>
                  <a:lnTo>
                    <a:pt x="79574" y="0"/>
                  </a:lnTo>
                  <a:lnTo>
                    <a:pt x="79243" y="794"/>
                  </a:lnTo>
                  <a:lnTo>
                    <a:pt x="78668" y="13735"/>
                  </a:lnTo>
                  <a:lnTo>
                    <a:pt x="84247" y="43730"/>
                  </a:lnTo>
                  <a:lnTo>
                    <a:pt x="85433" y="75401"/>
                  </a:lnTo>
                  <a:lnTo>
                    <a:pt x="85638" y="106655"/>
                  </a:lnTo>
                  <a:lnTo>
                    <a:pt x="85699" y="141051"/>
                  </a:lnTo>
                  <a:lnTo>
                    <a:pt x="83597" y="166670"/>
                  </a:lnTo>
                  <a:lnTo>
                    <a:pt x="80810" y="193932"/>
                  </a:lnTo>
                  <a:lnTo>
                    <a:pt x="79572" y="221923"/>
                  </a:lnTo>
                  <a:lnTo>
                    <a:pt x="79021" y="248122"/>
                  </a:lnTo>
                  <a:lnTo>
                    <a:pt x="78777" y="272995"/>
                  </a:lnTo>
                  <a:lnTo>
                    <a:pt x="78668" y="297279"/>
                  </a:lnTo>
                  <a:lnTo>
                    <a:pt x="78620" y="321301"/>
                  </a:lnTo>
                  <a:lnTo>
                    <a:pt x="80709" y="355021"/>
                  </a:lnTo>
                  <a:lnTo>
                    <a:pt x="86355" y="383004"/>
                  </a:lnTo>
                  <a:lnTo>
                    <a:pt x="97714" y="414621"/>
                  </a:lnTo>
                  <a:lnTo>
                    <a:pt x="102430" y="421872"/>
                  </a:lnTo>
                  <a:lnTo>
                    <a:pt x="105593" y="424123"/>
                  </a:lnTo>
                  <a:lnTo>
                    <a:pt x="113341" y="426624"/>
                  </a:lnTo>
                  <a:lnTo>
                    <a:pt x="122076" y="425619"/>
                  </a:lnTo>
                  <a:lnTo>
                    <a:pt x="140618" y="418506"/>
                  </a:lnTo>
                  <a:lnTo>
                    <a:pt x="154818" y="404195"/>
                  </a:lnTo>
                  <a:lnTo>
                    <a:pt x="172944" y="371080"/>
                  </a:lnTo>
                  <a:lnTo>
                    <a:pt x="187003" y="339029"/>
                  </a:lnTo>
                  <a:lnTo>
                    <a:pt x="191139" y="315295"/>
                  </a:lnTo>
                  <a:lnTo>
                    <a:pt x="188573" y="293181"/>
                  </a:lnTo>
                  <a:lnTo>
                    <a:pt x="182785" y="275340"/>
                  </a:lnTo>
                  <a:lnTo>
                    <a:pt x="174106" y="267100"/>
                  </a:lnTo>
                  <a:lnTo>
                    <a:pt x="162312" y="261586"/>
                  </a:lnTo>
                  <a:lnTo>
                    <a:pt x="149132" y="259135"/>
                  </a:lnTo>
                  <a:lnTo>
                    <a:pt x="120475" y="263265"/>
                  </a:lnTo>
                  <a:lnTo>
                    <a:pt x="94257" y="271062"/>
                  </a:lnTo>
                  <a:lnTo>
                    <a:pt x="59070" y="292109"/>
                  </a:lnTo>
                  <a:lnTo>
                    <a:pt x="44510" y="303657"/>
                  </a:lnTo>
                  <a:lnTo>
                    <a:pt x="17199" y="338487"/>
                  </a:lnTo>
                  <a:lnTo>
                    <a:pt x="0" y="364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" name="SMARTInkShape-372"/>
            <p:cNvSpPr/>
            <p:nvPr/>
          </p:nvSpPr>
          <p:spPr>
            <a:xfrm>
              <a:off x="738252" y="1590647"/>
              <a:ext cx="319024" cy="332701"/>
            </a:xfrm>
            <a:custGeom>
              <a:avLst/>
              <a:gdLst/>
              <a:ahLst/>
              <a:cxnLst/>
              <a:rect l="0" t="0" r="0" b="0"/>
              <a:pathLst>
                <a:path w="319024" h="332701">
                  <a:moveTo>
                    <a:pt x="183292" y="80991"/>
                  </a:moveTo>
                  <a:lnTo>
                    <a:pt x="183292" y="84783"/>
                  </a:lnTo>
                  <a:lnTo>
                    <a:pt x="184086" y="85900"/>
                  </a:lnTo>
                  <a:lnTo>
                    <a:pt x="185408" y="86645"/>
                  </a:lnTo>
                  <a:lnTo>
                    <a:pt x="189442" y="87840"/>
                  </a:lnTo>
                  <a:lnTo>
                    <a:pt x="189774" y="87144"/>
                  </a:lnTo>
                  <a:lnTo>
                    <a:pt x="190410" y="66108"/>
                  </a:lnTo>
                  <a:lnTo>
                    <a:pt x="186635" y="48888"/>
                  </a:lnTo>
                  <a:lnTo>
                    <a:pt x="180490" y="33731"/>
                  </a:lnTo>
                  <a:lnTo>
                    <a:pt x="173844" y="26120"/>
                  </a:lnTo>
                  <a:lnTo>
                    <a:pt x="166393" y="19297"/>
                  </a:lnTo>
                  <a:lnTo>
                    <a:pt x="156148" y="7325"/>
                  </a:lnTo>
                  <a:lnTo>
                    <a:pt x="145034" y="1154"/>
                  </a:lnTo>
                  <a:lnTo>
                    <a:pt x="134274" y="0"/>
                  </a:lnTo>
                  <a:lnTo>
                    <a:pt x="114431" y="5726"/>
                  </a:lnTo>
                  <a:lnTo>
                    <a:pt x="96214" y="16004"/>
                  </a:lnTo>
                  <a:lnTo>
                    <a:pt x="67324" y="48238"/>
                  </a:lnTo>
                  <a:lnTo>
                    <a:pt x="49183" y="76842"/>
                  </a:lnTo>
                  <a:lnTo>
                    <a:pt x="31637" y="110453"/>
                  </a:lnTo>
                  <a:lnTo>
                    <a:pt x="15590" y="145547"/>
                  </a:lnTo>
                  <a:lnTo>
                    <a:pt x="5809" y="181081"/>
                  </a:lnTo>
                  <a:lnTo>
                    <a:pt x="0" y="216745"/>
                  </a:lnTo>
                  <a:lnTo>
                    <a:pt x="396" y="250331"/>
                  </a:lnTo>
                  <a:lnTo>
                    <a:pt x="5540" y="278274"/>
                  </a:lnTo>
                  <a:lnTo>
                    <a:pt x="11422" y="294084"/>
                  </a:lnTo>
                  <a:lnTo>
                    <a:pt x="21974" y="309049"/>
                  </a:lnTo>
                  <a:lnTo>
                    <a:pt x="34601" y="319404"/>
                  </a:lnTo>
                  <a:lnTo>
                    <a:pt x="65903" y="332519"/>
                  </a:lnTo>
                  <a:lnTo>
                    <a:pt x="97092" y="332700"/>
                  </a:lnTo>
                  <a:lnTo>
                    <a:pt x="131469" y="327727"/>
                  </a:lnTo>
                  <a:lnTo>
                    <a:pt x="159201" y="321355"/>
                  </a:lnTo>
                  <a:lnTo>
                    <a:pt x="190047" y="314026"/>
                  </a:lnTo>
                  <a:lnTo>
                    <a:pt x="222278" y="308122"/>
                  </a:lnTo>
                  <a:lnTo>
                    <a:pt x="253006" y="300736"/>
                  </a:lnTo>
                  <a:lnTo>
                    <a:pt x="280157" y="293749"/>
                  </a:lnTo>
                  <a:lnTo>
                    <a:pt x="319023" y="2881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1" name="SMARTInkShape-Group62"/>
          <p:cNvGrpSpPr/>
          <p:nvPr/>
        </p:nvGrpSpPr>
        <p:grpSpPr>
          <a:xfrm>
            <a:off x="1172788" y="364331"/>
            <a:ext cx="967225" cy="571501"/>
            <a:chOff x="1172788" y="364331"/>
            <a:chExt cx="967225" cy="571501"/>
          </a:xfrm>
        </p:grpSpPr>
        <p:sp>
          <p:nvSpPr>
            <p:cNvPr id="12" name="SMARTInkShape-373"/>
            <p:cNvSpPr/>
            <p:nvPr/>
          </p:nvSpPr>
          <p:spPr>
            <a:xfrm>
              <a:off x="1172788" y="546088"/>
              <a:ext cx="184526" cy="224893"/>
            </a:xfrm>
            <a:custGeom>
              <a:avLst/>
              <a:gdLst/>
              <a:ahLst/>
              <a:cxnLst/>
              <a:rect l="0" t="0" r="0" b="0"/>
              <a:pathLst>
                <a:path w="184526" h="224893">
                  <a:moveTo>
                    <a:pt x="127375" y="39700"/>
                  </a:moveTo>
                  <a:lnTo>
                    <a:pt x="126581" y="18474"/>
                  </a:lnTo>
                  <a:lnTo>
                    <a:pt x="123582" y="7512"/>
                  </a:lnTo>
                  <a:lnTo>
                    <a:pt x="121671" y="3954"/>
                  </a:lnTo>
                  <a:lnTo>
                    <a:pt x="119604" y="1581"/>
                  </a:lnTo>
                  <a:lnTo>
                    <a:pt x="117431" y="0"/>
                  </a:lnTo>
                  <a:lnTo>
                    <a:pt x="99205" y="1567"/>
                  </a:lnTo>
                  <a:lnTo>
                    <a:pt x="72066" y="13712"/>
                  </a:lnTo>
                  <a:lnTo>
                    <a:pt x="58158" y="24503"/>
                  </a:lnTo>
                  <a:lnTo>
                    <a:pt x="35880" y="57886"/>
                  </a:lnTo>
                  <a:lnTo>
                    <a:pt x="18596" y="90219"/>
                  </a:lnTo>
                  <a:lnTo>
                    <a:pt x="11560" y="104221"/>
                  </a:lnTo>
                  <a:lnTo>
                    <a:pt x="2880" y="139742"/>
                  </a:lnTo>
                  <a:lnTo>
                    <a:pt x="0" y="161152"/>
                  </a:lnTo>
                  <a:lnTo>
                    <a:pt x="4601" y="194747"/>
                  </a:lnTo>
                  <a:lnTo>
                    <a:pt x="6133" y="204653"/>
                  </a:lnTo>
                  <a:lnTo>
                    <a:pt x="11459" y="214693"/>
                  </a:lnTo>
                  <a:lnTo>
                    <a:pt x="15796" y="220133"/>
                  </a:lnTo>
                  <a:lnTo>
                    <a:pt x="22486" y="223079"/>
                  </a:lnTo>
                  <a:lnTo>
                    <a:pt x="26493" y="223865"/>
                  </a:lnTo>
                  <a:lnTo>
                    <a:pt x="29957" y="223595"/>
                  </a:lnTo>
                  <a:lnTo>
                    <a:pt x="47538" y="215356"/>
                  </a:lnTo>
                  <a:lnTo>
                    <a:pt x="75086" y="191633"/>
                  </a:lnTo>
                  <a:lnTo>
                    <a:pt x="93158" y="160455"/>
                  </a:lnTo>
                  <a:lnTo>
                    <a:pt x="109963" y="126128"/>
                  </a:lnTo>
                  <a:lnTo>
                    <a:pt x="116836" y="108876"/>
                  </a:lnTo>
                  <a:lnTo>
                    <a:pt x="121677" y="86349"/>
                  </a:lnTo>
                  <a:lnTo>
                    <a:pt x="124842" y="78689"/>
                  </a:lnTo>
                  <a:lnTo>
                    <a:pt x="127041" y="63756"/>
                  </a:lnTo>
                  <a:lnTo>
                    <a:pt x="131068" y="58116"/>
                  </a:lnTo>
                  <a:lnTo>
                    <a:pt x="132218" y="57534"/>
                  </a:lnTo>
                  <a:lnTo>
                    <a:pt x="132985" y="57939"/>
                  </a:lnTo>
                  <a:lnTo>
                    <a:pt x="133496" y="59003"/>
                  </a:lnTo>
                  <a:lnTo>
                    <a:pt x="134501" y="90839"/>
                  </a:lnTo>
                  <a:lnTo>
                    <a:pt x="134517" y="126256"/>
                  </a:lnTo>
                  <a:lnTo>
                    <a:pt x="134518" y="161253"/>
                  </a:lnTo>
                  <a:lnTo>
                    <a:pt x="138310" y="178815"/>
                  </a:lnTo>
                  <a:lnTo>
                    <a:pt x="151311" y="208647"/>
                  </a:lnTo>
                  <a:lnTo>
                    <a:pt x="158121" y="216123"/>
                  </a:lnTo>
                  <a:lnTo>
                    <a:pt x="165646" y="221297"/>
                  </a:lnTo>
                  <a:lnTo>
                    <a:pt x="174345" y="224210"/>
                  </a:lnTo>
                  <a:lnTo>
                    <a:pt x="179471" y="224892"/>
                  </a:lnTo>
                  <a:lnTo>
                    <a:pt x="181156" y="224280"/>
                  </a:lnTo>
                  <a:lnTo>
                    <a:pt x="182279" y="223078"/>
                  </a:lnTo>
                  <a:lnTo>
                    <a:pt x="184525" y="2182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" name="SMARTInkShape-374"/>
            <p:cNvSpPr/>
            <p:nvPr/>
          </p:nvSpPr>
          <p:spPr>
            <a:xfrm>
              <a:off x="1407345" y="364331"/>
              <a:ext cx="149450" cy="377045"/>
            </a:xfrm>
            <a:custGeom>
              <a:avLst/>
              <a:gdLst/>
              <a:ahLst/>
              <a:cxnLst/>
              <a:rect l="0" t="0" r="0" b="0"/>
              <a:pathLst>
                <a:path w="149450" h="377045">
                  <a:moveTo>
                    <a:pt x="21405" y="0"/>
                  </a:moveTo>
                  <a:lnTo>
                    <a:pt x="21405" y="30528"/>
                  </a:lnTo>
                  <a:lnTo>
                    <a:pt x="16496" y="58330"/>
                  </a:lnTo>
                  <a:lnTo>
                    <a:pt x="12586" y="93572"/>
                  </a:lnTo>
                  <a:lnTo>
                    <a:pt x="8738" y="121652"/>
                  </a:lnTo>
                  <a:lnTo>
                    <a:pt x="7598" y="152197"/>
                  </a:lnTo>
                  <a:lnTo>
                    <a:pt x="5143" y="184267"/>
                  </a:lnTo>
                  <a:lnTo>
                    <a:pt x="1505" y="215994"/>
                  </a:lnTo>
                  <a:lnTo>
                    <a:pt x="428" y="248413"/>
                  </a:lnTo>
                  <a:lnTo>
                    <a:pt x="108" y="278127"/>
                  </a:lnTo>
                  <a:lnTo>
                    <a:pt x="0" y="312819"/>
                  </a:lnTo>
                  <a:lnTo>
                    <a:pt x="5682" y="341809"/>
                  </a:lnTo>
                  <a:lnTo>
                    <a:pt x="14448" y="361529"/>
                  </a:lnTo>
                  <a:lnTo>
                    <a:pt x="19901" y="367848"/>
                  </a:lnTo>
                  <a:lnTo>
                    <a:pt x="27615" y="373303"/>
                  </a:lnTo>
                  <a:lnTo>
                    <a:pt x="40884" y="377044"/>
                  </a:lnTo>
                  <a:lnTo>
                    <a:pt x="74318" y="367695"/>
                  </a:lnTo>
                  <a:lnTo>
                    <a:pt x="87520" y="362387"/>
                  </a:lnTo>
                  <a:lnTo>
                    <a:pt x="118778" y="331607"/>
                  </a:lnTo>
                  <a:lnTo>
                    <a:pt x="143796" y="296322"/>
                  </a:lnTo>
                  <a:lnTo>
                    <a:pt x="148769" y="272316"/>
                  </a:lnTo>
                  <a:lnTo>
                    <a:pt x="149449" y="264434"/>
                  </a:lnTo>
                  <a:lnTo>
                    <a:pt x="146039" y="251741"/>
                  </a:lnTo>
                  <a:lnTo>
                    <a:pt x="140002" y="241719"/>
                  </a:lnTo>
                  <a:lnTo>
                    <a:pt x="135498" y="238399"/>
                  </a:lnTo>
                  <a:lnTo>
                    <a:pt x="130057" y="236924"/>
                  </a:lnTo>
                  <a:lnTo>
                    <a:pt x="122347" y="236269"/>
                  </a:lnTo>
                  <a:lnTo>
                    <a:pt x="115745" y="238094"/>
                  </a:lnTo>
                  <a:lnTo>
                    <a:pt x="87748" y="256343"/>
                  </a:lnTo>
                  <a:lnTo>
                    <a:pt x="66340" y="278810"/>
                  </a:lnTo>
                  <a:lnTo>
                    <a:pt x="47720" y="311956"/>
                  </a:lnTo>
                  <a:lnTo>
                    <a:pt x="42836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" name="SMARTInkShape-375"/>
            <p:cNvSpPr/>
            <p:nvPr/>
          </p:nvSpPr>
          <p:spPr>
            <a:xfrm>
              <a:off x="1614488" y="635794"/>
              <a:ext cx="14288" cy="114301"/>
            </a:xfrm>
            <a:custGeom>
              <a:avLst/>
              <a:gdLst/>
              <a:ahLst/>
              <a:cxnLst/>
              <a:rect l="0" t="0" r="0" b="0"/>
              <a:pathLst>
                <a:path w="14288" h="114301">
                  <a:moveTo>
                    <a:pt x="14287" y="0"/>
                  </a:moveTo>
                  <a:lnTo>
                    <a:pt x="10495" y="0"/>
                  </a:lnTo>
                  <a:lnTo>
                    <a:pt x="9377" y="794"/>
                  </a:lnTo>
                  <a:lnTo>
                    <a:pt x="8633" y="2116"/>
                  </a:lnTo>
                  <a:lnTo>
                    <a:pt x="7585" y="9887"/>
                  </a:lnTo>
                  <a:lnTo>
                    <a:pt x="7160" y="45351"/>
                  </a:lnTo>
                  <a:lnTo>
                    <a:pt x="6351" y="73828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" name="SMARTInkShape-376"/>
            <p:cNvSpPr/>
            <p:nvPr/>
          </p:nvSpPr>
          <p:spPr>
            <a:xfrm>
              <a:off x="1600200" y="542925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7144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" name="SMARTInkShape-377"/>
            <p:cNvSpPr/>
            <p:nvPr/>
          </p:nvSpPr>
          <p:spPr>
            <a:xfrm>
              <a:off x="1714500" y="378619"/>
              <a:ext cx="28576" cy="385763"/>
            </a:xfrm>
            <a:custGeom>
              <a:avLst/>
              <a:gdLst/>
              <a:ahLst/>
              <a:cxnLst/>
              <a:rect l="0" t="0" r="0" b="0"/>
              <a:pathLst>
                <a:path w="28576" h="385763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9943" y="20585"/>
                  </a:lnTo>
                  <a:lnTo>
                    <a:pt x="17698" y="51552"/>
                  </a:lnTo>
                  <a:lnTo>
                    <a:pt x="23056" y="85928"/>
                  </a:lnTo>
                  <a:lnTo>
                    <a:pt x="27485" y="114340"/>
                  </a:lnTo>
                  <a:lnTo>
                    <a:pt x="28360" y="148586"/>
                  </a:lnTo>
                  <a:lnTo>
                    <a:pt x="28532" y="183808"/>
                  </a:lnTo>
                  <a:lnTo>
                    <a:pt x="28566" y="217724"/>
                  </a:lnTo>
                  <a:lnTo>
                    <a:pt x="28572" y="245574"/>
                  </a:lnTo>
                  <a:lnTo>
                    <a:pt x="28574" y="273934"/>
                  </a:lnTo>
                  <a:lnTo>
                    <a:pt x="28575" y="306258"/>
                  </a:lnTo>
                  <a:lnTo>
                    <a:pt x="28575" y="335574"/>
                  </a:lnTo>
                  <a:lnTo>
                    <a:pt x="28575" y="368715"/>
                  </a:lnTo>
                  <a:lnTo>
                    <a:pt x="28575" y="372016"/>
                  </a:lnTo>
                  <a:lnTo>
                    <a:pt x="26458" y="377801"/>
                  </a:lnTo>
                  <a:lnTo>
                    <a:pt x="21431" y="3857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" name="SMARTInkShape-378"/>
            <p:cNvSpPr/>
            <p:nvPr/>
          </p:nvSpPr>
          <p:spPr>
            <a:xfrm>
              <a:off x="1835944" y="642938"/>
              <a:ext cx="7145" cy="71438"/>
            </a:xfrm>
            <a:custGeom>
              <a:avLst/>
              <a:gdLst/>
              <a:ahLst/>
              <a:cxnLst/>
              <a:rect l="0" t="0" r="0" b="0"/>
              <a:pathLst>
                <a:path w="7145" h="71438">
                  <a:moveTo>
                    <a:pt x="0" y="0"/>
                  </a:moveTo>
                  <a:lnTo>
                    <a:pt x="794" y="31921"/>
                  </a:lnTo>
                  <a:lnTo>
                    <a:pt x="6482" y="58822"/>
                  </a:lnTo>
                  <a:lnTo>
                    <a:pt x="7144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" name="SMARTInkShape-379"/>
            <p:cNvSpPr/>
            <p:nvPr/>
          </p:nvSpPr>
          <p:spPr>
            <a:xfrm>
              <a:off x="1971675" y="378619"/>
              <a:ext cx="14289" cy="350045"/>
            </a:xfrm>
            <a:custGeom>
              <a:avLst/>
              <a:gdLst/>
              <a:ahLst/>
              <a:cxnLst/>
              <a:rect l="0" t="0" r="0" b="0"/>
              <a:pathLst>
                <a:path w="14289" h="350045">
                  <a:moveTo>
                    <a:pt x="14288" y="0"/>
                  </a:moveTo>
                  <a:lnTo>
                    <a:pt x="14288" y="32577"/>
                  </a:lnTo>
                  <a:lnTo>
                    <a:pt x="12171" y="60057"/>
                  </a:lnTo>
                  <a:lnTo>
                    <a:pt x="8137" y="92032"/>
                  </a:lnTo>
                  <a:lnTo>
                    <a:pt x="6546" y="126981"/>
                  </a:lnTo>
                  <a:lnTo>
                    <a:pt x="2292" y="155011"/>
                  </a:lnTo>
                  <a:lnTo>
                    <a:pt x="679" y="183424"/>
                  </a:lnTo>
                  <a:lnTo>
                    <a:pt x="201" y="211951"/>
                  </a:lnTo>
                  <a:lnTo>
                    <a:pt x="60" y="239718"/>
                  </a:lnTo>
                  <a:lnTo>
                    <a:pt x="2128" y="270836"/>
                  </a:lnTo>
                  <a:lnTo>
                    <a:pt x="6483" y="306305"/>
                  </a:lnTo>
                  <a:lnTo>
                    <a:pt x="6154" y="322885"/>
                  </a:lnTo>
                  <a:lnTo>
                    <a:pt x="0" y="3500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" name="SMARTInkShape-380"/>
            <p:cNvSpPr/>
            <p:nvPr/>
          </p:nvSpPr>
          <p:spPr>
            <a:xfrm>
              <a:off x="1814807" y="496244"/>
              <a:ext cx="325206" cy="439588"/>
            </a:xfrm>
            <a:custGeom>
              <a:avLst/>
              <a:gdLst/>
              <a:ahLst/>
              <a:cxnLst/>
              <a:rect l="0" t="0" r="0" b="0"/>
              <a:pathLst>
                <a:path w="325206" h="439588">
                  <a:moveTo>
                    <a:pt x="6849" y="118119"/>
                  </a:moveTo>
                  <a:lnTo>
                    <a:pt x="6849" y="114326"/>
                  </a:lnTo>
                  <a:lnTo>
                    <a:pt x="6056" y="113209"/>
                  </a:lnTo>
                  <a:lnTo>
                    <a:pt x="4733" y="112464"/>
                  </a:lnTo>
                  <a:lnTo>
                    <a:pt x="3057" y="111968"/>
                  </a:lnTo>
                  <a:lnTo>
                    <a:pt x="1940" y="110049"/>
                  </a:lnTo>
                  <a:lnTo>
                    <a:pt x="0" y="94968"/>
                  </a:lnTo>
                  <a:lnTo>
                    <a:pt x="5467" y="79209"/>
                  </a:lnTo>
                  <a:lnTo>
                    <a:pt x="9674" y="70133"/>
                  </a:lnTo>
                  <a:lnTo>
                    <a:pt x="18424" y="62925"/>
                  </a:lnTo>
                  <a:lnTo>
                    <a:pt x="50295" y="44410"/>
                  </a:lnTo>
                  <a:lnTo>
                    <a:pt x="85507" y="26548"/>
                  </a:lnTo>
                  <a:lnTo>
                    <a:pt x="114814" y="14070"/>
                  </a:lnTo>
                  <a:lnTo>
                    <a:pt x="148292" y="5325"/>
                  </a:lnTo>
                  <a:lnTo>
                    <a:pt x="166581" y="0"/>
                  </a:lnTo>
                  <a:lnTo>
                    <a:pt x="182645" y="3159"/>
                  </a:lnTo>
                  <a:lnTo>
                    <a:pt x="183578" y="4172"/>
                  </a:lnTo>
                  <a:lnTo>
                    <a:pt x="184614" y="7415"/>
                  </a:lnTo>
                  <a:lnTo>
                    <a:pt x="185197" y="17496"/>
                  </a:lnTo>
                  <a:lnTo>
                    <a:pt x="178947" y="49960"/>
                  </a:lnTo>
                  <a:lnTo>
                    <a:pt x="174592" y="82832"/>
                  </a:lnTo>
                  <a:lnTo>
                    <a:pt x="171608" y="116059"/>
                  </a:lnTo>
                  <a:lnTo>
                    <a:pt x="172009" y="146569"/>
                  </a:lnTo>
                  <a:lnTo>
                    <a:pt x="179978" y="182266"/>
                  </a:lnTo>
                  <a:lnTo>
                    <a:pt x="185940" y="194540"/>
                  </a:lnTo>
                  <a:lnTo>
                    <a:pt x="188156" y="197641"/>
                  </a:lnTo>
                  <a:lnTo>
                    <a:pt x="191220" y="199708"/>
                  </a:lnTo>
                  <a:lnTo>
                    <a:pt x="202324" y="202618"/>
                  </a:lnTo>
                  <a:lnTo>
                    <a:pt x="208292" y="203299"/>
                  </a:lnTo>
                  <a:lnTo>
                    <a:pt x="219906" y="199890"/>
                  </a:lnTo>
                  <a:lnTo>
                    <a:pt x="247454" y="177094"/>
                  </a:lnTo>
                  <a:lnTo>
                    <a:pt x="275939" y="145234"/>
                  </a:lnTo>
                  <a:lnTo>
                    <a:pt x="297627" y="116437"/>
                  </a:lnTo>
                  <a:lnTo>
                    <a:pt x="316288" y="81749"/>
                  </a:lnTo>
                  <a:lnTo>
                    <a:pt x="319002" y="76025"/>
                  </a:lnTo>
                  <a:lnTo>
                    <a:pt x="320745" y="69675"/>
                  </a:lnTo>
                  <a:lnTo>
                    <a:pt x="321682" y="69154"/>
                  </a:lnTo>
                  <a:lnTo>
                    <a:pt x="325205" y="68421"/>
                  </a:lnTo>
                  <a:lnTo>
                    <a:pt x="323495" y="68249"/>
                  </a:lnTo>
                  <a:lnTo>
                    <a:pt x="322721" y="68997"/>
                  </a:lnTo>
                  <a:lnTo>
                    <a:pt x="321862" y="71945"/>
                  </a:lnTo>
                  <a:lnTo>
                    <a:pt x="319084" y="106190"/>
                  </a:lnTo>
                  <a:lnTo>
                    <a:pt x="313902" y="139860"/>
                  </a:lnTo>
                  <a:lnTo>
                    <a:pt x="308508" y="170303"/>
                  </a:lnTo>
                  <a:lnTo>
                    <a:pt x="305250" y="197345"/>
                  </a:lnTo>
                  <a:lnTo>
                    <a:pt x="301375" y="225466"/>
                  </a:lnTo>
                  <a:lnTo>
                    <a:pt x="300226" y="253906"/>
                  </a:lnTo>
                  <a:lnTo>
                    <a:pt x="303631" y="288169"/>
                  </a:lnTo>
                  <a:lnTo>
                    <a:pt x="307037" y="322776"/>
                  </a:lnTo>
                  <a:lnTo>
                    <a:pt x="312414" y="353366"/>
                  </a:lnTo>
                  <a:lnTo>
                    <a:pt x="317933" y="388722"/>
                  </a:lnTo>
                  <a:lnTo>
                    <a:pt x="316333" y="405290"/>
                  </a:lnTo>
                  <a:lnTo>
                    <a:pt x="321174" y="4395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" name="SMARTInkShape-381"/>
            <p:cNvSpPr/>
            <p:nvPr/>
          </p:nvSpPr>
          <p:spPr>
            <a:xfrm>
              <a:off x="1750219" y="392906"/>
              <a:ext cx="7145" cy="21433"/>
            </a:xfrm>
            <a:custGeom>
              <a:avLst/>
              <a:gdLst/>
              <a:ahLst/>
              <a:cxnLst/>
              <a:rect l="0" t="0" r="0" b="0"/>
              <a:pathLst>
                <a:path w="7145" h="21433">
                  <a:moveTo>
                    <a:pt x="7144" y="21432"/>
                  </a:moveTo>
                  <a:lnTo>
                    <a:pt x="3351" y="17639"/>
                  </a:lnTo>
                  <a:lnTo>
                    <a:pt x="1489" y="115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0" name="SMARTInkShape-Group63"/>
          <p:cNvGrpSpPr/>
          <p:nvPr/>
        </p:nvGrpSpPr>
        <p:grpSpPr>
          <a:xfrm>
            <a:off x="1022227" y="357275"/>
            <a:ext cx="1028025" cy="700001"/>
            <a:chOff x="1022227" y="357275"/>
            <a:chExt cx="1028025" cy="700001"/>
          </a:xfrm>
        </p:grpSpPr>
        <p:sp>
          <p:nvSpPr>
            <p:cNvPr id="22" name="SMARTInkShape-382"/>
            <p:cNvSpPr/>
            <p:nvPr/>
          </p:nvSpPr>
          <p:spPr>
            <a:xfrm>
              <a:off x="1022227" y="571963"/>
              <a:ext cx="192212" cy="233825"/>
            </a:xfrm>
            <a:custGeom>
              <a:avLst/>
              <a:gdLst/>
              <a:ahLst/>
              <a:cxnLst/>
              <a:rect l="0" t="0" r="0" b="0"/>
              <a:pathLst>
                <a:path w="192212" h="233825">
                  <a:moveTo>
                    <a:pt x="99342" y="63831"/>
                  </a:moveTo>
                  <a:lnTo>
                    <a:pt x="103134" y="63831"/>
                  </a:lnTo>
                  <a:lnTo>
                    <a:pt x="107113" y="61714"/>
                  </a:lnTo>
                  <a:lnTo>
                    <a:pt x="123191" y="47038"/>
                  </a:lnTo>
                  <a:lnTo>
                    <a:pt x="125816" y="42344"/>
                  </a:lnTo>
                  <a:lnTo>
                    <a:pt x="127794" y="29520"/>
                  </a:lnTo>
                  <a:lnTo>
                    <a:pt x="127880" y="24737"/>
                  </a:lnTo>
                  <a:lnTo>
                    <a:pt x="130017" y="20527"/>
                  </a:lnTo>
                  <a:lnTo>
                    <a:pt x="134064" y="15148"/>
                  </a:lnTo>
                  <a:lnTo>
                    <a:pt x="134765" y="10424"/>
                  </a:lnTo>
                  <a:lnTo>
                    <a:pt x="134070" y="9176"/>
                  </a:lnTo>
                  <a:lnTo>
                    <a:pt x="132813" y="8345"/>
                  </a:lnTo>
                  <a:lnTo>
                    <a:pt x="128884" y="7009"/>
                  </a:lnTo>
                  <a:lnTo>
                    <a:pt x="94132" y="30532"/>
                  </a:lnTo>
                  <a:lnTo>
                    <a:pt x="86972" y="37390"/>
                  </a:lnTo>
                  <a:lnTo>
                    <a:pt x="58555" y="72511"/>
                  </a:lnTo>
                  <a:lnTo>
                    <a:pt x="37124" y="101241"/>
                  </a:lnTo>
                  <a:lnTo>
                    <a:pt x="18506" y="135491"/>
                  </a:lnTo>
                  <a:lnTo>
                    <a:pt x="4422" y="167224"/>
                  </a:lnTo>
                  <a:lnTo>
                    <a:pt x="0" y="197890"/>
                  </a:lnTo>
                  <a:lnTo>
                    <a:pt x="421" y="207550"/>
                  </a:lnTo>
                  <a:lnTo>
                    <a:pt x="3254" y="214489"/>
                  </a:lnTo>
                  <a:lnTo>
                    <a:pt x="11703" y="227908"/>
                  </a:lnTo>
                  <a:lnTo>
                    <a:pt x="12341" y="230365"/>
                  </a:lnTo>
                  <a:lnTo>
                    <a:pt x="14354" y="232004"/>
                  </a:lnTo>
                  <a:lnTo>
                    <a:pt x="20823" y="233824"/>
                  </a:lnTo>
                  <a:lnTo>
                    <a:pt x="23977" y="233516"/>
                  </a:lnTo>
                  <a:lnTo>
                    <a:pt x="41018" y="225210"/>
                  </a:lnTo>
                  <a:lnTo>
                    <a:pt x="68492" y="201477"/>
                  </a:lnTo>
                  <a:lnTo>
                    <a:pt x="92212" y="170298"/>
                  </a:lnTo>
                  <a:lnTo>
                    <a:pt x="110309" y="135178"/>
                  </a:lnTo>
                  <a:lnTo>
                    <a:pt x="123031" y="99538"/>
                  </a:lnTo>
                  <a:lnTo>
                    <a:pt x="132928" y="65946"/>
                  </a:lnTo>
                  <a:lnTo>
                    <a:pt x="134780" y="35387"/>
                  </a:lnTo>
                  <a:lnTo>
                    <a:pt x="135024" y="13185"/>
                  </a:lnTo>
                  <a:lnTo>
                    <a:pt x="132927" y="7455"/>
                  </a:lnTo>
                  <a:lnTo>
                    <a:pt x="128210" y="0"/>
                  </a:lnTo>
                  <a:lnTo>
                    <a:pt x="127920" y="30916"/>
                  </a:lnTo>
                  <a:lnTo>
                    <a:pt x="127917" y="65566"/>
                  </a:lnTo>
                  <a:lnTo>
                    <a:pt x="130033" y="85776"/>
                  </a:lnTo>
                  <a:lnTo>
                    <a:pt x="135192" y="116139"/>
                  </a:lnTo>
                  <a:lnTo>
                    <a:pt x="141361" y="135950"/>
                  </a:lnTo>
                  <a:lnTo>
                    <a:pt x="156542" y="166784"/>
                  </a:lnTo>
                  <a:lnTo>
                    <a:pt x="163393" y="172559"/>
                  </a:lnTo>
                  <a:lnTo>
                    <a:pt x="166649" y="173622"/>
                  </a:lnTo>
                  <a:lnTo>
                    <a:pt x="169613" y="173538"/>
                  </a:lnTo>
                  <a:lnTo>
                    <a:pt x="182532" y="170529"/>
                  </a:lnTo>
                  <a:lnTo>
                    <a:pt x="192211" y="163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" name="SMARTInkShape-383"/>
            <p:cNvSpPr/>
            <p:nvPr/>
          </p:nvSpPr>
          <p:spPr>
            <a:xfrm>
              <a:off x="1264937" y="357275"/>
              <a:ext cx="184493" cy="398089"/>
            </a:xfrm>
            <a:custGeom>
              <a:avLst/>
              <a:gdLst/>
              <a:ahLst/>
              <a:cxnLst/>
              <a:rect l="0" t="0" r="0" b="0"/>
              <a:pathLst>
                <a:path w="184493" h="398089">
                  <a:moveTo>
                    <a:pt x="56657" y="7056"/>
                  </a:moveTo>
                  <a:lnTo>
                    <a:pt x="56657" y="3264"/>
                  </a:lnTo>
                  <a:lnTo>
                    <a:pt x="55863" y="2147"/>
                  </a:lnTo>
                  <a:lnTo>
                    <a:pt x="54540" y="1402"/>
                  </a:lnTo>
                  <a:lnTo>
                    <a:pt x="49807" y="0"/>
                  </a:lnTo>
                  <a:lnTo>
                    <a:pt x="49600" y="3731"/>
                  </a:lnTo>
                  <a:lnTo>
                    <a:pt x="47435" y="7695"/>
                  </a:lnTo>
                  <a:lnTo>
                    <a:pt x="39578" y="20500"/>
                  </a:lnTo>
                  <a:lnTo>
                    <a:pt x="28028" y="52865"/>
                  </a:lnTo>
                  <a:lnTo>
                    <a:pt x="23039" y="79367"/>
                  </a:lnTo>
                  <a:lnTo>
                    <a:pt x="19444" y="109444"/>
                  </a:lnTo>
                  <a:lnTo>
                    <a:pt x="13352" y="141375"/>
                  </a:lnTo>
                  <a:lnTo>
                    <a:pt x="8636" y="173061"/>
                  </a:lnTo>
                  <a:lnTo>
                    <a:pt x="5122" y="205468"/>
                  </a:lnTo>
                  <a:lnTo>
                    <a:pt x="1171" y="235178"/>
                  </a:lnTo>
                  <a:lnTo>
                    <a:pt x="0" y="264090"/>
                  </a:lnTo>
                  <a:lnTo>
                    <a:pt x="3396" y="298511"/>
                  </a:lnTo>
                  <a:lnTo>
                    <a:pt x="11711" y="333150"/>
                  </a:lnTo>
                  <a:lnTo>
                    <a:pt x="23358" y="367263"/>
                  </a:lnTo>
                  <a:lnTo>
                    <a:pt x="30475" y="382777"/>
                  </a:lnTo>
                  <a:lnTo>
                    <a:pt x="37347" y="390473"/>
                  </a:lnTo>
                  <a:lnTo>
                    <a:pt x="44900" y="395745"/>
                  </a:lnTo>
                  <a:lnTo>
                    <a:pt x="50902" y="398088"/>
                  </a:lnTo>
                  <a:lnTo>
                    <a:pt x="53614" y="397919"/>
                  </a:lnTo>
                  <a:lnTo>
                    <a:pt x="58744" y="395615"/>
                  </a:lnTo>
                  <a:lnTo>
                    <a:pt x="88668" y="367819"/>
                  </a:lnTo>
                  <a:lnTo>
                    <a:pt x="121403" y="335199"/>
                  </a:lnTo>
                  <a:lnTo>
                    <a:pt x="148958" y="302005"/>
                  </a:lnTo>
                  <a:lnTo>
                    <a:pt x="158004" y="290544"/>
                  </a:lnTo>
                  <a:lnTo>
                    <a:pt x="179534" y="255448"/>
                  </a:lnTo>
                  <a:lnTo>
                    <a:pt x="183552" y="240639"/>
                  </a:lnTo>
                  <a:lnTo>
                    <a:pt x="184492" y="230992"/>
                  </a:lnTo>
                  <a:lnTo>
                    <a:pt x="182793" y="223529"/>
                  </a:lnTo>
                  <a:lnTo>
                    <a:pt x="181229" y="220428"/>
                  </a:lnTo>
                  <a:lnTo>
                    <a:pt x="178599" y="218360"/>
                  </a:lnTo>
                  <a:lnTo>
                    <a:pt x="171443" y="216063"/>
                  </a:lnTo>
                  <a:lnTo>
                    <a:pt x="154697" y="218562"/>
                  </a:lnTo>
                  <a:lnTo>
                    <a:pt x="138446" y="224329"/>
                  </a:lnTo>
                  <a:lnTo>
                    <a:pt x="109117" y="248031"/>
                  </a:lnTo>
                  <a:lnTo>
                    <a:pt x="98571" y="261989"/>
                  </a:lnTo>
                  <a:lnTo>
                    <a:pt x="81347" y="296768"/>
                  </a:lnTo>
                  <a:lnTo>
                    <a:pt x="78088" y="3142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" name="SMARTInkShape-384"/>
            <p:cNvSpPr/>
            <p:nvPr/>
          </p:nvSpPr>
          <p:spPr>
            <a:xfrm>
              <a:off x="1507331" y="614363"/>
              <a:ext cx="14289" cy="128588"/>
            </a:xfrm>
            <a:custGeom>
              <a:avLst/>
              <a:gdLst/>
              <a:ahLst/>
              <a:cxnLst/>
              <a:rect l="0" t="0" r="0" b="0"/>
              <a:pathLst>
                <a:path w="14289" h="128588">
                  <a:moveTo>
                    <a:pt x="14288" y="0"/>
                  </a:moveTo>
                  <a:lnTo>
                    <a:pt x="14288" y="30528"/>
                  </a:lnTo>
                  <a:lnTo>
                    <a:pt x="12171" y="58896"/>
                  </a:lnTo>
                  <a:lnTo>
                    <a:pt x="7806" y="92304"/>
                  </a:lnTo>
                  <a:lnTo>
                    <a:pt x="6546" y="107871"/>
                  </a:lnTo>
                  <a:lnTo>
                    <a:pt x="0" y="128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" name="SMARTInkShape-385"/>
            <p:cNvSpPr/>
            <p:nvPr/>
          </p:nvSpPr>
          <p:spPr>
            <a:xfrm>
              <a:off x="1550194" y="407194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" name="SMARTInkShape-386"/>
            <p:cNvSpPr/>
            <p:nvPr/>
          </p:nvSpPr>
          <p:spPr>
            <a:xfrm>
              <a:off x="1593057" y="392906"/>
              <a:ext cx="20990" cy="371476"/>
            </a:xfrm>
            <a:custGeom>
              <a:avLst/>
              <a:gdLst/>
              <a:ahLst/>
              <a:cxnLst/>
              <a:rect l="0" t="0" r="0" b="0"/>
              <a:pathLst>
                <a:path w="20990" h="371476">
                  <a:moveTo>
                    <a:pt x="14287" y="0"/>
                  </a:moveTo>
                  <a:lnTo>
                    <a:pt x="14287" y="31227"/>
                  </a:lnTo>
                  <a:lnTo>
                    <a:pt x="16403" y="66760"/>
                  </a:lnTo>
                  <a:lnTo>
                    <a:pt x="19941" y="93600"/>
                  </a:lnTo>
                  <a:lnTo>
                    <a:pt x="20989" y="121660"/>
                  </a:lnTo>
                  <a:lnTo>
                    <a:pt x="17551" y="155794"/>
                  </a:lnTo>
                  <a:lnTo>
                    <a:pt x="15254" y="185773"/>
                  </a:lnTo>
                  <a:lnTo>
                    <a:pt x="13684" y="220846"/>
                  </a:lnTo>
                  <a:lnTo>
                    <a:pt x="9434" y="248175"/>
                  </a:lnTo>
                  <a:lnTo>
                    <a:pt x="5479" y="283737"/>
                  </a:lnTo>
                  <a:lnTo>
                    <a:pt x="1082" y="313928"/>
                  </a:lnTo>
                  <a:lnTo>
                    <a:pt x="94" y="347210"/>
                  </a:lnTo>
                  <a:lnTo>
                    <a:pt x="0" y="371017"/>
                  </a:lnTo>
                  <a:lnTo>
                    <a:pt x="7143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" name="SMARTInkShape-387"/>
            <p:cNvSpPr/>
            <p:nvPr/>
          </p:nvSpPr>
          <p:spPr>
            <a:xfrm>
              <a:off x="1685925" y="600162"/>
              <a:ext cx="14289" cy="128502"/>
            </a:xfrm>
            <a:custGeom>
              <a:avLst/>
              <a:gdLst/>
              <a:ahLst/>
              <a:cxnLst/>
              <a:rect l="0" t="0" r="0" b="0"/>
              <a:pathLst>
                <a:path w="14289" h="128502">
                  <a:moveTo>
                    <a:pt x="0" y="7057"/>
                  </a:moveTo>
                  <a:lnTo>
                    <a:pt x="0" y="3264"/>
                  </a:lnTo>
                  <a:lnTo>
                    <a:pt x="794" y="2147"/>
                  </a:lnTo>
                  <a:lnTo>
                    <a:pt x="2117" y="1403"/>
                  </a:lnTo>
                  <a:lnTo>
                    <a:pt x="6850" y="0"/>
                  </a:lnTo>
                  <a:lnTo>
                    <a:pt x="7932" y="32026"/>
                  </a:lnTo>
                  <a:lnTo>
                    <a:pt x="11258" y="50968"/>
                  </a:lnTo>
                  <a:lnTo>
                    <a:pt x="7842" y="81984"/>
                  </a:lnTo>
                  <a:lnTo>
                    <a:pt x="7205" y="107928"/>
                  </a:lnTo>
                  <a:lnTo>
                    <a:pt x="14288" y="1285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" name="SMARTInkShape-388"/>
            <p:cNvSpPr/>
            <p:nvPr/>
          </p:nvSpPr>
          <p:spPr>
            <a:xfrm>
              <a:off x="1814610" y="407194"/>
              <a:ext cx="28479" cy="350045"/>
            </a:xfrm>
            <a:custGeom>
              <a:avLst/>
              <a:gdLst/>
              <a:ahLst/>
              <a:cxnLst/>
              <a:rect l="0" t="0" r="0" b="0"/>
              <a:pathLst>
                <a:path w="28479" h="350045">
                  <a:moveTo>
                    <a:pt x="28478" y="0"/>
                  </a:moveTo>
                  <a:lnTo>
                    <a:pt x="24685" y="7584"/>
                  </a:lnTo>
                  <a:lnTo>
                    <a:pt x="21775" y="36717"/>
                  </a:lnTo>
                  <a:lnTo>
                    <a:pt x="15689" y="72363"/>
                  </a:lnTo>
                  <a:lnTo>
                    <a:pt x="8989" y="107809"/>
                  </a:lnTo>
                  <a:lnTo>
                    <a:pt x="5505" y="135925"/>
                  </a:lnTo>
                  <a:lnTo>
                    <a:pt x="1562" y="164363"/>
                  </a:lnTo>
                  <a:lnTo>
                    <a:pt x="394" y="192898"/>
                  </a:lnTo>
                  <a:lnTo>
                    <a:pt x="0" y="227192"/>
                  </a:lnTo>
                  <a:lnTo>
                    <a:pt x="4831" y="261806"/>
                  </a:lnTo>
                  <a:lnTo>
                    <a:pt x="6609" y="292397"/>
                  </a:lnTo>
                  <a:lnTo>
                    <a:pt x="9033" y="312061"/>
                  </a:lnTo>
                  <a:lnTo>
                    <a:pt x="13511" y="332930"/>
                  </a:lnTo>
                  <a:lnTo>
                    <a:pt x="14190" y="350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" name="SMARTInkShape-389"/>
            <p:cNvSpPr/>
            <p:nvPr/>
          </p:nvSpPr>
          <p:spPr>
            <a:xfrm>
              <a:off x="1738959" y="558160"/>
              <a:ext cx="311293" cy="499116"/>
            </a:xfrm>
            <a:custGeom>
              <a:avLst/>
              <a:gdLst/>
              <a:ahLst/>
              <a:cxnLst/>
              <a:rect l="0" t="0" r="0" b="0"/>
              <a:pathLst>
                <a:path w="311293" h="499116">
                  <a:moveTo>
                    <a:pt x="4116" y="77634"/>
                  </a:moveTo>
                  <a:lnTo>
                    <a:pt x="4116" y="73841"/>
                  </a:lnTo>
                  <a:lnTo>
                    <a:pt x="1999" y="69863"/>
                  </a:lnTo>
                  <a:lnTo>
                    <a:pt x="324" y="67691"/>
                  </a:lnTo>
                  <a:lnTo>
                    <a:pt x="0" y="65449"/>
                  </a:lnTo>
                  <a:lnTo>
                    <a:pt x="5238" y="45712"/>
                  </a:lnTo>
                  <a:lnTo>
                    <a:pt x="11494" y="36724"/>
                  </a:lnTo>
                  <a:lnTo>
                    <a:pt x="23941" y="26530"/>
                  </a:lnTo>
                  <a:lnTo>
                    <a:pt x="54851" y="13509"/>
                  </a:lnTo>
                  <a:lnTo>
                    <a:pt x="86634" y="3848"/>
                  </a:lnTo>
                  <a:lnTo>
                    <a:pt x="117783" y="0"/>
                  </a:lnTo>
                  <a:lnTo>
                    <a:pt x="138866" y="127"/>
                  </a:lnTo>
                  <a:lnTo>
                    <a:pt x="150259" y="2970"/>
                  </a:lnTo>
                  <a:lnTo>
                    <a:pt x="165598" y="12825"/>
                  </a:lnTo>
                  <a:lnTo>
                    <a:pt x="180197" y="25799"/>
                  </a:lnTo>
                  <a:lnTo>
                    <a:pt x="185562" y="35017"/>
                  </a:lnTo>
                  <a:lnTo>
                    <a:pt x="195131" y="69022"/>
                  </a:lnTo>
                  <a:lnTo>
                    <a:pt x="196833" y="104590"/>
                  </a:lnTo>
                  <a:lnTo>
                    <a:pt x="196988" y="139452"/>
                  </a:lnTo>
                  <a:lnTo>
                    <a:pt x="196994" y="150013"/>
                  </a:lnTo>
                  <a:lnTo>
                    <a:pt x="199113" y="155575"/>
                  </a:lnTo>
                  <a:lnTo>
                    <a:pt x="203148" y="161821"/>
                  </a:lnTo>
                  <a:lnTo>
                    <a:pt x="205816" y="162675"/>
                  </a:lnTo>
                  <a:lnTo>
                    <a:pt x="213997" y="163224"/>
                  </a:lnTo>
                  <a:lnTo>
                    <a:pt x="218576" y="161182"/>
                  </a:lnTo>
                  <a:lnTo>
                    <a:pt x="249669" y="132039"/>
                  </a:lnTo>
                  <a:lnTo>
                    <a:pt x="277985" y="98092"/>
                  </a:lnTo>
                  <a:lnTo>
                    <a:pt x="300834" y="62614"/>
                  </a:lnTo>
                  <a:lnTo>
                    <a:pt x="307844" y="52634"/>
                  </a:lnTo>
                  <a:lnTo>
                    <a:pt x="310842" y="43483"/>
                  </a:lnTo>
                  <a:lnTo>
                    <a:pt x="310994" y="43754"/>
                  </a:lnTo>
                  <a:lnTo>
                    <a:pt x="311292" y="73307"/>
                  </a:lnTo>
                  <a:lnTo>
                    <a:pt x="309179" y="92756"/>
                  </a:lnTo>
                  <a:lnTo>
                    <a:pt x="301354" y="124453"/>
                  </a:lnTo>
                  <a:lnTo>
                    <a:pt x="294504" y="151919"/>
                  </a:lnTo>
                  <a:lnTo>
                    <a:pt x="283656" y="183958"/>
                  </a:lnTo>
                  <a:lnTo>
                    <a:pt x="270387" y="218587"/>
                  </a:lnTo>
                  <a:lnTo>
                    <a:pt x="260194" y="250190"/>
                  </a:lnTo>
                  <a:lnTo>
                    <a:pt x="248354" y="283455"/>
                  </a:lnTo>
                  <a:lnTo>
                    <a:pt x="238584" y="314654"/>
                  </a:lnTo>
                  <a:lnTo>
                    <a:pt x="230662" y="344006"/>
                  </a:lnTo>
                  <a:lnTo>
                    <a:pt x="223288" y="372812"/>
                  </a:lnTo>
                  <a:lnTo>
                    <a:pt x="216076" y="401455"/>
                  </a:lnTo>
                  <a:lnTo>
                    <a:pt x="207322" y="433875"/>
                  </a:lnTo>
                  <a:lnTo>
                    <a:pt x="204560" y="466623"/>
                  </a:lnTo>
                  <a:lnTo>
                    <a:pt x="204141" y="4991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5" name="SMARTInkShape-Group64"/>
          <p:cNvGrpSpPr/>
          <p:nvPr/>
        </p:nvGrpSpPr>
        <p:grpSpPr>
          <a:xfrm>
            <a:off x="1114967" y="1100138"/>
            <a:ext cx="692403" cy="348087"/>
            <a:chOff x="1114967" y="1100138"/>
            <a:chExt cx="692403" cy="348087"/>
          </a:xfrm>
        </p:grpSpPr>
        <p:sp>
          <p:nvSpPr>
            <p:cNvPr id="31" name="SMARTInkShape-390"/>
            <p:cNvSpPr/>
            <p:nvPr/>
          </p:nvSpPr>
          <p:spPr>
            <a:xfrm>
              <a:off x="1114967" y="1100138"/>
              <a:ext cx="180721" cy="170673"/>
            </a:xfrm>
            <a:custGeom>
              <a:avLst/>
              <a:gdLst/>
              <a:ahLst/>
              <a:cxnLst/>
              <a:rect l="0" t="0" r="0" b="0"/>
              <a:pathLst>
                <a:path w="180721" h="170673">
                  <a:moveTo>
                    <a:pt x="85183" y="42862"/>
                  </a:moveTo>
                  <a:lnTo>
                    <a:pt x="67295" y="43656"/>
                  </a:lnTo>
                  <a:lnTo>
                    <a:pt x="58447" y="46654"/>
                  </a:lnTo>
                  <a:lnTo>
                    <a:pt x="35105" y="65106"/>
                  </a:lnTo>
                  <a:lnTo>
                    <a:pt x="12149" y="89007"/>
                  </a:lnTo>
                  <a:lnTo>
                    <a:pt x="3571" y="107334"/>
                  </a:lnTo>
                  <a:lnTo>
                    <a:pt x="0" y="136852"/>
                  </a:lnTo>
                  <a:lnTo>
                    <a:pt x="1815" y="146283"/>
                  </a:lnTo>
                  <a:lnTo>
                    <a:pt x="9449" y="162598"/>
                  </a:lnTo>
                  <a:lnTo>
                    <a:pt x="12468" y="165548"/>
                  </a:lnTo>
                  <a:lnTo>
                    <a:pt x="20057" y="168827"/>
                  </a:lnTo>
                  <a:lnTo>
                    <a:pt x="33254" y="170672"/>
                  </a:lnTo>
                  <a:lnTo>
                    <a:pt x="66556" y="163576"/>
                  </a:lnTo>
                  <a:lnTo>
                    <a:pt x="91041" y="154829"/>
                  </a:lnTo>
                  <a:lnTo>
                    <a:pt x="120648" y="133859"/>
                  </a:lnTo>
                  <a:lnTo>
                    <a:pt x="154470" y="101882"/>
                  </a:lnTo>
                  <a:lnTo>
                    <a:pt x="164396" y="90524"/>
                  </a:lnTo>
                  <a:lnTo>
                    <a:pt x="179889" y="56841"/>
                  </a:lnTo>
                  <a:lnTo>
                    <a:pt x="180720" y="44842"/>
                  </a:lnTo>
                  <a:lnTo>
                    <a:pt x="174787" y="24203"/>
                  </a:lnTo>
                  <a:lnTo>
                    <a:pt x="165971" y="10542"/>
                  </a:lnTo>
                  <a:lnTo>
                    <a:pt x="161305" y="5214"/>
                  </a:lnTo>
                  <a:lnTo>
                    <a:pt x="156586" y="2317"/>
                  </a:lnTo>
                  <a:lnTo>
                    <a:pt x="147089" y="457"/>
                  </a:lnTo>
                  <a:lnTo>
                    <a:pt x="1351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" name="SMARTInkShape-391"/>
            <p:cNvSpPr/>
            <p:nvPr/>
          </p:nvSpPr>
          <p:spPr>
            <a:xfrm>
              <a:off x="1371715" y="1108166"/>
              <a:ext cx="169512" cy="340059"/>
            </a:xfrm>
            <a:custGeom>
              <a:avLst/>
              <a:gdLst/>
              <a:ahLst/>
              <a:cxnLst/>
              <a:rect l="0" t="0" r="0" b="0"/>
              <a:pathLst>
                <a:path w="169512" h="340059">
                  <a:moveTo>
                    <a:pt x="14173" y="213428"/>
                  </a:moveTo>
                  <a:lnTo>
                    <a:pt x="14173" y="246333"/>
                  </a:lnTo>
                  <a:lnTo>
                    <a:pt x="14173" y="276931"/>
                  </a:lnTo>
                  <a:lnTo>
                    <a:pt x="16289" y="298918"/>
                  </a:lnTo>
                  <a:lnTo>
                    <a:pt x="20875" y="332107"/>
                  </a:lnTo>
                  <a:lnTo>
                    <a:pt x="21229" y="340058"/>
                  </a:lnTo>
                  <a:lnTo>
                    <a:pt x="21308" y="328108"/>
                  </a:lnTo>
                  <a:lnTo>
                    <a:pt x="15661" y="296145"/>
                  </a:lnTo>
                  <a:lnTo>
                    <a:pt x="10674" y="260459"/>
                  </a:lnTo>
                  <a:lnTo>
                    <a:pt x="4317" y="232302"/>
                  </a:lnTo>
                  <a:lnTo>
                    <a:pt x="1198" y="200058"/>
                  </a:lnTo>
                  <a:lnTo>
                    <a:pt x="274" y="165369"/>
                  </a:lnTo>
                  <a:lnTo>
                    <a:pt x="0" y="129956"/>
                  </a:lnTo>
                  <a:lnTo>
                    <a:pt x="3712" y="98119"/>
                  </a:lnTo>
                  <a:lnTo>
                    <a:pt x="13631" y="68578"/>
                  </a:lnTo>
                  <a:lnTo>
                    <a:pt x="27089" y="36649"/>
                  </a:lnTo>
                  <a:lnTo>
                    <a:pt x="54003" y="9193"/>
                  </a:lnTo>
                  <a:lnTo>
                    <a:pt x="66006" y="3594"/>
                  </a:lnTo>
                  <a:lnTo>
                    <a:pt x="93115" y="0"/>
                  </a:lnTo>
                  <a:lnTo>
                    <a:pt x="120606" y="4993"/>
                  </a:lnTo>
                  <a:lnTo>
                    <a:pt x="131856" y="9136"/>
                  </a:lnTo>
                  <a:lnTo>
                    <a:pt x="147114" y="23516"/>
                  </a:lnTo>
                  <a:lnTo>
                    <a:pt x="163510" y="56656"/>
                  </a:lnTo>
                  <a:lnTo>
                    <a:pt x="169017" y="77812"/>
                  </a:lnTo>
                  <a:lnTo>
                    <a:pt x="169511" y="92036"/>
                  </a:lnTo>
                  <a:lnTo>
                    <a:pt x="163361" y="118453"/>
                  </a:lnTo>
                  <a:lnTo>
                    <a:pt x="150710" y="142985"/>
                  </a:lnTo>
                  <a:lnTo>
                    <a:pt x="137531" y="159924"/>
                  </a:lnTo>
                  <a:lnTo>
                    <a:pt x="102815" y="184706"/>
                  </a:lnTo>
                  <a:lnTo>
                    <a:pt x="84358" y="196980"/>
                  </a:lnTo>
                  <a:lnTo>
                    <a:pt x="57035" y="2062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" name="SMARTInkShape-392"/>
            <p:cNvSpPr/>
            <p:nvPr/>
          </p:nvSpPr>
          <p:spPr>
            <a:xfrm>
              <a:off x="1550194" y="1126005"/>
              <a:ext cx="156705" cy="300793"/>
            </a:xfrm>
            <a:custGeom>
              <a:avLst/>
              <a:gdLst/>
              <a:ahLst/>
              <a:cxnLst/>
              <a:rect l="0" t="0" r="0" b="0"/>
              <a:pathLst>
                <a:path w="156705" h="300793">
                  <a:moveTo>
                    <a:pt x="0" y="152726"/>
                  </a:moveTo>
                  <a:lnTo>
                    <a:pt x="3792" y="152726"/>
                  </a:lnTo>
                  <a:lnTo>
                    <a:pt x="4909" y="153520"/>
                  </a:lnTo>
                  <a:lnTo>
                    <a:pt x="5654" y="154843"/>
                  </a:lnTo>
                  <a:lnTo>
                    <a:pt x="19270" y="189747"/>
                  </a:lnTo>
                  <a:lnTo>
                    <a:pt x="26502" y="217277"/>
                  </a:lnTo>
                  <a:lnTo>
                    <a:pt x="28302" y="252773"/>
                  </a:lnTo>
                  <a:lnTo>
                    <a:pt x="28539" y="284670"/>
                  </a:lnTo>
                  <a:lnTo>
                    <a:pt x="26442" y="292859"/>
                  </a:lnTo>
                  <a:lnTo>
                    <a:pt x="22421" y="300792"/>
                  </a:lnTo>
                  <a:lnTo>
                    <a:pt x="22091" y="300649"/>
                  </a:lnTo>
                  <a:lnTo>
                    <a:pt x="21518" y="292631"/>
                  </a:lnTo>
                  <a:lnTo>
                    <a:pt x="17646" y="261353"/>
                  </a:lnTo>
                  <a:lnTo>
                    <a:pt x="10041" y="230804"/>
                  </a:lnTo>
                  <a:lnTo>
                    <a:pt x="7208" y="204259"/>
                  </a:lnTo>
                  <a:lnTo>
                    <a:pt x="2488" y="175492"/>
                  </a:lnTo>
                  <a:lnTo>
                    <a:pt x="737" y="143773"/>
                  </a:lnTo>
                  <a:lnTo>
                    <a:pt x="145" y="108801"/>
                  </a:lnTo>
                  <a:lnTo>
                    <a:pt x="3821" y="75346"/>
                  </a:lnTo>
                  <a:lnTo>
                    <a:pt x="13744" y="53070"/>
                  </a:lnTo>
                  <a:lnTo>
                    <a:pt x="40642" y="19826"/>
                  </a:lnTo>
                  <a:lnTo>
                    <a:pt x="58609" y="9014"/>
                  </a:lnTo>
                  <a:lnTo>
                    <a:pt x="79013" y="784"/>
                  </a:lnTo>
                  <a:lnTo>
                    <a:pt x="93061" y="0"/>
                  </a:lnTo>
                  <a:lnTo>
                    <a:pt x="117689" y="5965"/>
                  </a:lnTo>
                  <a:lnTo>
                    <a:pt x="140577" y="22765"/>
                  </a:lnTo>
                  <a:lnTo>
                    <a:pt x="146616" y="29084"/>
                  </a:lnTo>
                  <a:lnTo>
                    <a:pt x="151946" y="37185"/>
                  </a:lnTo>
                  <a:lnTo>
                    <a:pt x="155617" y="50670"/>
                  </a:lnTo>
                  <a:lnTo>
                    <a:pt x="156704" y="64720"/>
                  </a:lnTo>
                  <a:lnTo>
                    <a:pt x="152725" y="74189"/>
                  </a:lnTo>
                  <a:lnTo>
                    <a:pt x="133508" y="107485"/>
                  </a:lnTo>
                  <a:lnTo>
                    <a:pt x="118668" y="121771"/>
                  </a:lnTo>
                  <a:lnTo>
                    <a:pt x="88281" y="140402"/>
                  </a:lnTo>
                  <a:lnTo>
                    <a:pt x="54000" y="152555"/>
                  </a:lnTo>
                  <a:lnTo>
                    <a:pt x="42862" y="159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" name="SMARTInkShape-393"/>
            <p:cNvSpPr/>
            <p:nvPr/>
          </p:nvSpPr>
          <p:spPr>
            <a:xfrm>
              <a:off x="1724064" y="1114425"/>
              <a:ext cx="83306" cy="128454"/>
            </a:xfrm>
            <a:custGeom>
              <a:avLst/>
              <a:gdLst/>
              <a:ahLst/>
              <a:cxnLst/>
              <a:rect l="0" t="0" r="0" b="0"/>
              <a:pathLst>
                <a:path w="83306" h="128454">
                  <a:moveTo>
                    <a:pt x="83305" y="14288"/>
                  </a:moveTo>
                  <a:lnTo>
                    <a:pt x="79512" y="18080"/>
                  </a:lnTo>
                  <a:lnTo>
                    <a:pt x="75534" y="19942"/>
                  </a:lnTo>
                  <a:lnTo>
                    <a:pt x="73362" y="20438"/>
                  </a:lnTo>
                  <a:lnTo>
                    <a:pt x="40240" y="44685"/>
                  </a:lnTo>
                  <a:lnTo>
                    <a:pt x="28212" y="57690"/>
                  </a:lnTo>
                  <a:lnTo>
                    <a:pt x="5814" y="90519"/>
                  </a:lnTo>
                  <a:lnTo>
                    <a:pt x="1239" y="100027"/>
                  </a:lnTo>
                  <a:lnTo>
                    <a:pt x="20" y="104784"/>
                  </a:lnTo>
                  <a:lnTo>
                    <a:pt x="0" y="108750"/>
                  </a:lnTo>
                  <a:lnTo>
                    <a:pt x="2095" y="115273"/>
                  </a:lnTo>
                  <a:lnTo>
                    <a:pt x="7737" y="123408"/>
                  </a:lnTo>
                  <a:lnTo>
                    <a:pt x="14265" y="126286"/>
                  </a:lnTo>
                  <a:lnTo>
                    <a:pt x="39194" y="128453"/>
                  </a:lnTo>
                  <a:lnTo>
                    <a:pt x="45973" y="126411"/>
                  </a:lnTo>
                  <a:lnTo>
                    <a:pt x="48892" y="124755"/>
                  </a:lnTo>
                  <a:lnTo>
                    <a:pt x="64160" y="105641"/>
                  </a:lnTo>
                  <a:lnTo>
                    <a:pt x="77877" y="79899"/>
                  </a:lnTo>
                  <a:lnTo>
                    <a:pt x="82590" y="52874"/>
                  </a:lnTo>
                  <a:lnTo>
                    <a:pt x="83093" y="38244"/>
                  </a:lnTo>
                  <a:lnTo>
                    <a:pt x="81094" y="30756"/>
                  </a:lnTo>
                  <a:lnTo>
                    <a:pt x="77623" y="22077"/>
                  </a:lnTo>
                  <a:lnTo>
                    <a:pt x="77136" y="19481"/>
                  </a:lnTo>
                  <a:lnTo>
                    <a:pt x="690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44" name="SMARTInkShape-Group65"/>
          <p:cNvGrpSpPr/>
          <p:nvPr/>
        </p:nvGrpSpPr>
        <p:grpSpPr>
          <a:xfrm>
            <a:off x="1821656" y="807244"/>
            <a:ext cx="1000125" cy="721520"/>
            <a:chOff x="1821656" y="807244"/>
            <a:chExt cx="1000125" cy="721520"/>
          </a:xfrm>
        </p:grpSpPr>
        <p:sp>
          <p:nvSpPr>
            <p:cNvPr id="36" name="SMARTInkShape-394"/>
            <p:cNvSpPr/>
            <p:nvPr/>
          </p:nvSpPr>
          <p:spPr>
            <a:xfrm>
              <a:off x="1821656" y="1092994"/>
              <a:ext cx="214314" cy="182347"/>
            </a:xfrm>
            <a:custGeom>
              <a:avLst/>
              <a:gdLst/>
              <a:ahLst/>
              <a:cxnLst/>
              <a:rect l="0" t="0" r="0" b="0"/>
              <a:pathLst>
                <a:path w="214314" h="182347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3793" y="9943"/>
                  </a:lnTo>
                  <a:lnTo>
                    <a:pt x="5655" y="16590"/>
                  </a:lnTo>
                  <a:lnTo>
                    <a:pt x="12651" y="43312"/>
                  </a:lnTo>
                  <a:lnTo>
                    <a:pt x="19462" y="66029"/>
                  </a:lnTo>
                  <a:lnTo>
                    <a:pt x="21172" y="100241"/>
                  </a:lnTo>
                  <a:lnTo>
                    <a:pt x="21397" y="131969"/>
                  </a:lnTo>
                  <a:lnTo>
                    <a:pt x="21430" y="165813"/>
                  </a:lnTo>
                  <a:lnTo>
                    <a:pt x="21431" y="182346"/>
                  </a:lnTo>
                  <a:lnTo>
                    <a:pt x="21432" y="168843"/>
                  </a:lnTo>
                  <a:lnTo>
                    <a:pt x="28134" y="133420"/>
                  </a:lnTo>
                  <a:lnTo>
                    <a:pt x="29311" y="105411"/>
                  </a:lnTo>
                  <a:lnTo>
                    <a:pt x="35052" y="71346"/>
                  </a:lnTo>
                  <a:lnTo>
                    <a:pt x="36454" y="45592"/>
                  </a:lnTo>
                  <a:lnTo>
                    <a:pt x="41405" y="33529"/>
                  </a:lnTo>
                  <a:lnTo>
                    <a:pt x="45654" y="27337"/>
                  </a:lnTo>
                  <a:lnTo>
                    <a:pt x="50189" y="24056"/>
                  </a:lnTo>
                  <a:lnTo>
                    <a:pt x="54850" y="21804"/>
                  </a:lnTo>
                  <a:lnTo>
                    <a:pt x="61937" y="16867"/>
                  </a:lnTo>
                  <a:lnTo>
                    <a:pt x="66686" y="15434"/>
                  </a:lnTo>
                  <a:lnTo>
                    <a:pt x="100439" y="14354"/>
                  </a:lnTo>
                  <a:lnTo>
                    <a:pt x="129742" y="14296"/>
                  </a:lnTo>
                  <a:lnTo>
                    <a:pt x="164458" y="14288"/>
                  </a:lnTo>
                  <a:lnTo>
                    <a:pt x="199412" y="14287"/>
                  </a:lnTo>
                  <a:lnTo>
                    <a:pt x="214313" y="14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" name="SMARTInkShape-395"/>
            <p:cNvSpPr/>
            <p:nvPr/>
          </p:nvSpPr>
          <p:spPr>
            <a:xfrm>
              <a:off x="2072680" y="807244"/>
              <a:ext cx="45768" cy="414338"/>
            </a:xfrm>
            <a:custGeom>
              <a:avLst/>
              <a:gdLst/>
              <a:ahLst/>
              <a:cxnLst/>
              <a:rect l="0" t="0" r="0" b="0"/>
              <a:pathLst>
                <a:path w="45768" h="414338">
                  <a:moveTo>
                    <a:pt x="6151" y="0"/>
                  </a:moveTo>
                  <a:lnTo>
                    <a:pt x="2359" y="0"/>
                  </a:lnTo>
                  <a:lnTo>
                    <a:pt x="1242" y="794"/>
                  </a:lnTo>
                  <a:lnTo>
                    <a:pt x="497" y="2116"/>
                  </a:lnTo>
                  <a:lnTo>
                    <a:pt x="0" y="3792"/>
                  </a:lnTo>
                  <a:lnTo>
                    <a:pt x="5749" y="38076"/>
                  </a:lnTo>
                  <a:lnTo>
                    <a:pt x="9864" y="68552"/>
                  </a:lnTo>
                  <a:lnTo>
                    <a:pt x="11770" y="95026"/>
                  </a:lnTo>
                  <a:lnTo>
                    <a:pt x="12617" y="124783"/>
                  </a:lnTo>
                  <a:lnTo>
                    <a:pt x="13094" y="160180"/>
                  </a:lnTo>
                  <a:lnTo>
                    <a:pt x="14029" y="195451"/>
                  </a:lnTo>
                  <a:lnTo>
                    <a:pt x="18187" y="230243"/>
                  </a:lnTo>
                  <a:lnTo>
                    <a:pt x="19772" y="261013"/>
                  </a:lnTo>
                  <a:lnTo>
                    <a:pt x="21035" y="290238"/>
                  </a:lnTo>
                  <a:lnTo>
                    <a:pt x="26083" y="318212"/>
                  </a:lnTo>
                  <a:lnTo>
                    <a:pt x="32784" y="349400"/>
                  </a:lnTo>
                  <a:lnTo>
                    <a:pt x="36267" y="369168"/>
                  </a:lnTo>
                  <a:lnTo>
                    <a:pt x="45767" y="403781"/>
                  </a:lnTo>
                  <a:lnTo>
                    <a:pt x="45262" y="406506"/>
                  </a:lnTo>
                  <a:lnTo>
                    <a:pt x="41870" y="4143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" name="SMARTInkShape-396"/>
            <p:cNvSpPr/>
            <p:nvPr/>
          </p:nvSpPr>
          <p:spPr>
            <a:xfrm>
              <a:off x="1943100" y="1021593"/>
              <a:ext cx="371476" cy="219787"/>
            </a:xfrm>
            <a:custGeom>
              <a:avLst/>
              <a:gdLst/>
              <a:ahLst/>
              <a:cxnLst/>
              <a:rect l="0" t="0" r="0" b="0"/>
              <a:pathLst>
                <a:path w="371476" h="219787">
                  <a:moveTo>
                    <a:pt x="0" y="42826"/>
                  </a:moveTo>
                  <a:lnTo>
                    <a:pt x="0" y="39033"/>
                  </a:lnTo>
                  <a:lnTo>
                    <a:pt x="2117" y="35055"/>
                  </a:lnTo>
                  <a:lnTo>
                    <a:pt x="9943" y="26033"/>
                  </a:lnTo>
                  <a:lnTo>
                    <a:pt x="25629" y="16607"/>
                  </a:lnTo>
                  <a:lnTo>
                    <a:pt x="52952" y="7102"/>
                  </a:lnTo>
                  <a:lnTo>
                    <a:pt x="79454" y="2079"/>
                  </a:lnTo>
                  <a:lnTo>
                    <a:pt x="109531" y="590"/>
                  </a:lnTo>
                  <a:lnTo>
                    <a:pt x="139345" y="149"/>
                  </a:lnTo>
                  <a:lnTo>
                    <a:pt x="170753" y="0"/>
                  </a:lnTo>
                  <a:lnTo>
                    <a:pt x="183311" y="4213"/>
                  </a:lnTo>
                  <a:lnTo>
                    <a:pt x="208437" y="19426"/>
                  </a:lnTo>
                  <a:lnTo>
                    <a:pt x="215141" y="27399"/>
                  </a:lnTo>
                  <a:lnTo>
                    <a:pt x="223377" y="44605"/>
                  </a:lnTo>
                  <a:lnTo>
                    <a:pt x="227912" y="78779"/>
                  </a:lnTo>
                  <a:lnTo>
                    <a:pt x="224672" y="110958"/>
                  </a:lnTo>
                  <a:lnTo>
                    <a:pt x="221298" y="142185"/>
                  </a:lnTo>
                  <a:lnTo>
                    <a:pt x="215389" y="174679"/>
                  </a:lnTo>
                  <a:lnTo>
                    <a:pt x="214631" y="193812"/>
                  </a:lnTo>
                  <a:lnTo>
                    <a:pt x="216113" y="199046"/>
                  </a:lnTo>
                  <a:lnTo>
                    <a:pt x="227780" y="213149"/>
                  </a:lnTo>
                  <a:lnTo>
                    <a:pt x="230434" y="215906"/>
                  </a:lnTo>
                  <a:lnTo>
                    <a:pt x="237617" y="218969"/>
                  </a:lnTo>
                  <a:lnTo>
                    <a:pt x="241755" y="219786"/>
                  </a:lnTo>
                  <a:lnTo>
                    <a:pt x="250586" y="218577"/>
                  </a:lnTo>
                  <a:lnTo>
                    <a:pt x="279620" y="208345"/>
                  </a:lnTo>
                  <a:lnTo>
                    <a:pt x="314458" y="187615"/>
                  </a:lnTo>
                  <a:lnTo>
                    <a:pt x="342290" y="156437"/>
                  </a:lnTo>
                  <a:lnTo>
                    <a:pt x="358037" y="128415"/>
                  </a:lnTo>
                  <a:lnTo>
                    <a:pt x="369157" y="94931"/>
                  </a:lnTo>
                  <a:lnTo>
                    <a:pt x="371339" y="59617"/>
                  </a:lnTo>
                  <a:lnTo>
                    <a:pt x="371475" y="428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9" name="SMARTInkShape-397"/>
            <p:cNvSpPr/>
            <p:nvPr/>
          </p:nvSpPr>
          <p:spPr>
            <a:xfrm>
              <a:off x="2314575" y="1093449"/>
              <a:ext cx="114301" cy="140957"/>
            </a:xfrm>
            <a:custGeom>
              <a:avLst/>
              <a:gdLst/>
              <a:ahLst/>
              <a:cxnLst/>
              <a:rect l="0" t="0" r="0" b="0"/>
              <a:pathLst>
                <a:path w="114301" h="140957">
                  <a:moveTo>
                    <a:pt x="0" y="78126"/>
                  </a:moveTo>
                  <a:lnTo>
                    <a:pt x="0" y="85711"/>
                  </a:lnTo>
                  <a:lnTo>
                    <a:pt x="2117" y="91551"/>
                  </a:lnTo>
                  <a:lnTo>
                    <a:pt x="3792" y="94220"/>
                  </a:lnTo>
                  <a:lnTo>
                    <a:pt x="8819" y="117934"/>
                  </a:lnTo>
                  <a:lnTo>
                    <a:pt x="12667" y="127227"/>
                  </a:lnTo>
                  <a:lnTo>
                    <a:pt x="14193" y="140956"/>
                  </a:lnTo>
                  <a:lnTo>
                    <a:pt x="14286" y="111029"/>
                  </a:lnTo>
                  <a:lnTo>
                    <a:pt x="16404" y="76389"/>
                  </a:lnTo>
                  <a:lnTo>
                    <a:pt x="22357" y="47882"/>
                  </a:lnTo>
                  <a:lnTo>
                    <a:pt x="45048" y="12890"/>
                  </a:lnTo>
                  <a:lnTo>
                    <a:pt x="52329" y="4734"/>
                  </a:lnTo>
                  <a:lnTo>
                    <a:pt x="59241" y="1851"/>
                  </a:lnTo>
                  <a:lnTo>
                    <a:pt x="72821" y="0"/>
                  </a:lnTo>
                  <a:lnTo>
                    <a:pt x="75535" y="1436"/>
                  </a:lnTo>
                  <a:lnTo>
                    <a:pt x="80667" y="7264"/>
                  </a:lnTo>
                  <a:lnTo>
                    <a:pt x="92830" y="39818"/>
                  </a:lnTo>
                  <a:lnTo>
                    <a:pt x="103976" y="70788"/>
                  </a:lnTo>
                  <a:lnTo>
                    <a:pt x="112624" y="104434"/>
                  </a:lnTo>
                  <a:lnTo>
                    <a:pt x="114300" y="135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0" name="SMARTInkShape-398"/>
            <p:cNvSpPr/>
            <p:nvPr/>
          </p:nvSpPr>
          <p:spPr>
            <a:xfrm>
              <a:off x="2507456" y="1114425"/>
              <a:ext cx="7145" cy="92870"/>
            </a:xfrm>
            <a:custGeom>
              <a:avLst/>
              <a:gdLst/>
              <a:ahLst/>
              <a:cxnLst/>
              <a:rect l="0" t="0" r="0" b="0"/>
              <a:pathLst>
                <a:path w="7145" h="92870">
                  <a:moveTo>
                    <a:pt x="0" y="0"/>
                  </a:moveTo>
                  <a:lnTo>
                    <a:pt x="0" y="33792"/>
                  </a:lnTo>
                  <a:lnTo>
                    <a:pt x="6482" y="66702"/>
                  </a:lnTo>
                  <a:lnTo>
                    <a:pt x="7144" y="928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1" name="SMARTInkShape-399"/>
            <p:cNvSpPr/>
            <p:nvPr/>
          </p:nvSpPr>
          <p:spPr>
            <a:xfrm>
              <a:off x="2600325" y="836113"/>
              <a:ext cx="50007" cy="428332"/>
            </a:xfrm>
            <a:custGeom>
              <a:avLst/>
              <a:gdLst/>
              <a:ahLst/>
              <a:cxnLst/>
              <a:rect l="0" t="0" r="0" b="0"/>
              <a:pathLst>
                <a:path w="50007" h="428332">
                  <a:moveTo>
                    <a:pt x="0" y="6850"/>
                  </a:moveTo>
                  <a:lnTo>
                    <a:pt x="6151" y="699"/>
                  </a:lnTo>
                  <a:lnTo>
                    <a:pt x="10642" y="0"/>
                  </a:lnTo>
                  <a:lnTo>
                    <a:pt x="14784" y="1953"/>
                  </a:lnTo>
                  <a:lnTo>
                    <a:pt x="17000" y="3585"/>
                  </a:lnTo>
                  <a:lnTo>
                    <a:pt x="19462" y="7515"/>
                  </a:lnTo>
                  <a:lnTo>
                    <a:pt x="26913" y="36737"/>
                  </a:lnTo>
                  <a:lnTo>
                    <a:pt x="28247" y="68051"/>
                  </a:lnTo>
                  <a:lnTo>
                    <a:pt x="24685" y="95451"/>
                  </a:lnTo>
                  <a:lnTo>
                    <a:pt x="22396" y="127470"/>
                  </a:lnTo>
                  <a:lnTo>
                    <a:pt x="17924" y="162092"/>
                  </a:lnTo>
                  <a:lnTo>
                    <a:pt x="11573" y="197486"/>
                  </a:lnTo>
                  <a:lnTo>
                    <a:pt x="8456" y="233109"/>
                  </a:lnTo>
                  <a:lnTo>
                    <a:pt x="7533" y="268799"/>
                  </a:lnTo>
                  <a:lnTo>
                    <a:pt x="7259" y="300717"/>
                  </a:lnTo>
                  <a:lnTo>
                    <a:pt x="10970" y="330282"/>
                  </a:lnTo>
                  <a:lnTo>
                    <a:pt x="17097" y="359151"/>
                  </a:lnTo>
                  <a:lnTo>
                    <a:pt x="28631" y="391341"/>
                  </a:lnTo>
                  <a:lnTo>
                    <a:pt x="40489" y="414670"/>
                  </a:lnTo>
                  <a:lnTo>
                    <a:pt x="46834" y="420050"/>
                  </a:lnTo>
                  <a:lnTo>
                    <a:pt x="50006" y="4283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2" name="SMARTInkShape-400"/>
            <p:cNvSpPr/>
            <p:nvPr/>
          </p:nvSpPr>
          <p:spPr>
            <a:xfrm>
              <a:off x="2464594" y="1046779"/>
              <a:ext cx="357187" cy="481985"/>
            </a:xfrm>
            <a:custGeom>
              <a:avLst/>
              <a:gdLst/>
              <a:ahLst/>
              <a:cxnLst/>
              <a:rect l="0" t="0" r="0" b="0"/>
              <a:pathLst>
                <a:path w="357187" h="481985">
                  <a:moveTo>
                    <a:pt x="0" y="53359"/>
                  </a:moveTo>
                  <a:lnTo>
                    <a:pt x="0" y="36359"/>
                  </a:lnTo>
                  <a:lnTo>
                    <a:pt x="2116" y="31780"/>
                  </a:lnTo>
                  <a:lnTo>
                    <a:pt x="3792" y="29448"/>
                  </a:lnTo>
                  <a:lnTo>
                    <a:pt x="13735" y="22373"/>
                  </a:lnTo>
                  <a:lnTo>
                    <a:pt x="45847" y="10492"/>
                  </a:lnTo>
                  <a:lnTo>
                    <a:pt x="74438" y="5468"/>
                  </a:lnTo>
                  <a:lnTo>
                    <a:pt x="108045" y="1862"/>
                  </a:lnTo>
                  <a:lnTo>
                    <a:pt x="141022" y="0"/>
                  </a:lnTo>
                  <a:lnTo>
                    <a:pt x="168784" y="2359"/>
                  </a:lnTo>
                  <a:lnTo>
                    <a:pt x="189975" y="5175"/>
                  </a:lnTo>
                  <a:lnTo>
                    <a:pt x="201114" y="9718"/>
                  </a:lnTo>
                  <a:lnTo>
                    <a:pt x="222256" y="26278"/>
                  </a:lnTo>
                  <a:lnTo>
                    <a:pt x="234305" y="41631"/>
                  </a:lnTo>
                  <a:lnTo>
                    <a:pt x="239073" y="54496"/>
                  </a:lnTo>
                  <a:lnTo>
                    <a:pt x="242385" y="89227"/>
                  </a:lnTo>
                  <a:lnTo>
                    <a:pt x="240671" y="117682"/>
                  </a:lnTo>
                  <a:lnTo>
                    <a:pt x="236717" y="150025"/>
                  </a:lnTo>
                  <a:lnTo>
                    <a:pt x="235142" y="180491"/>
                  </a:lnTo>
                  <a:lnTo>
                    <a:pt x="229052" y="215324"/>
                  </a:lnTo>
                  <a:lnTo>
                    <a:pt x="228901" y="218485"/>
                  </a:lnTo>
                  <a:lnTo>
                    <a:pt x="229595" y="220593"/>
                  </a:lnTo>
                  <a:lnTo>
                    <a:pt x="230850" y="221998"/>
                  </a:lnTo>
                  <a:lnTo>
                    <a:pt x="234777" y="224253"/>
                  </a:lnTo>
                  <a:lnTo>
                    <a:pt x="239249" y="220852"/>
                  </a:lnTo>
                  <a:lnTo>
                    <a:pt x="273321" y="191012"/>
                  </a:lnTo>
                  <a:lnTo>
                    <a:pt x="294701" y="161718"/>
                  </a:lnTo>
                  <a:lnTo>
                    <a:pt x="312095" y="132177"/>
                  </a:lnTo>
                  <a:lnTo>
                    <a:pt x="331641" y="97046"/>
                  </a:lnTo>
                  <a:lnTo>
                    <a:pt x="355383" y="63450"/>
                  </a:lnTo>
                  <a:lnTo>
                    <a:pt x="356831" y="56969"/>
                  </a:lnTo>
                  <a:lnTo>
                    <a:pt x="356950" y="57353"/>
                  </a:lnTo>
                  <a:lnTo>
                    <a:pt x="357181" y="90436"/>
                  </a:lnTo>
                  <a:lnTo>
                    <a:pt x="357186" y="117921"/>
                  </a:lnTo>
                  <a:lnTo>
                    <a:pt x="349602" y="146748"/>
                  </a:lnTo>
                  <a:lnTo>
                    <a:pt x="341093" y="176632"/>
                  </a:lnTo>
                  <a:lnTo>
                    <a:pt x="333545" y="209388"/>
                  </a:lnTo>
                  <a:lnTo>
                    <a:pt x="326282" y="240436"/>
                  </a:lnTo>
                  <a:lnTo>
                    <a:pt x="322895" y="273536"/>
                  </a:lnTo>
                  <a:lnTo>
                    <a:pt x="318099" y="304687"/>
                  </a:lnTo>
                  <a:lnTo>
                    <a:pt x="311650" y="337817"/>
                  </a:lnTo>
                  <a:lnTo>
                    <a:pt x="308505" y="368977"/>
                  </a:lnTo>
                  <a:lnTo>
                    <a:pt x="307443" y="403040"/>
                  </a:lnTo>
                  <a:lnTo>
                    <a:pt x="309349" y="437403"/>
                  </a:lnTo>
                  <a:lnTo>
                    <a:pt x="319542" y="471945"/>
                  </a:lnTo>
                  <a:lnTo>
                    <a:pt x="321469" y="4819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3" name="SMARTInkShape-401"/>
            <p:cNvSpPr/>
            <p:nvPr/>
          </p:nvSpPr>
          <p:spPr>
            <a:xfrm>
              <a:off x="2235994" y="864394"/>
              <a:ext cx="21432" cy="50007"/>
            </a:xfrm>
            <a:custGeom>
              <a:avLst/>
              <a:gdLst/>
              <a:ahLst/>
              <a:cxnLst/>
              <a:rect l="0" t="0" r="0" b="0"/>
              <a:pathLst>
                <a:path w="21432" h="50007">
                  <a:moveTo>
                    <a:pt x="21431" y="50006"/>
                  </a:moveTo>
                  <a:lnTo>
                    <a:pt x="17639" y="46214"/>
                  </a:lnTo>
                  <a:lnTo>
                    <a:pt x="15777" y="40118"/>
                  </a:lnTo>
                  <a:lnTo>
                    <a:pt x="12612" y="27762"/>
                  </a:lnTo>
                  <a:lnTo>
                    <a:pt x="6647" y="16163"/>
                  </a:lnTo>
                  <a:lnTo>
                    <a:pt x="2954" y="1035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59" name="SMARTInkShape-Group66"/>
          <p:cNvGrpSpPr/>
          <p:nvPr/>
        </p:nvGrpSpPr>
        <p:grpSpPr>
          <a:xfrm>
            <a:off x="1273038" y="1385888"/>
            <a:ext cx="3456126" cy="807244"/>
            <a:chOff x="1273038" y="1385888"/>
            <a:chExt cx="3456126" cy="807244"/>
          </a:xfrm>
        </p:grpSpPr>
        <p:sp>
          <p:nvSpPr>
            <p:cNvPr id="45" name="SMARTInkShape-402"/>
            <p:cNvSpPr/>
            <p:nvPr/>
          </p:nvSpPr>
          <p:spPr>
            <a:xfrm>
              <a:off x="1273038" y="1732807"/>
              <a:ext cx="155713" cy="224036"/>
            </a:xfrm>
            <a:custGeom>
              <a:avLst/>
              <a:gdLst/>
              <a:ahLst/>
              <a:cxnLst/>
              <a:rect l="0" t="0" r="0" b="0"/>
              <a:pathLst>
                <a:path w="155713" h="224036">
                  <a:moveTo>
                    <a:pt x="155712" y="38843"/>
                  </a:moveTo>
                  <a:lnTo>
                    <a:pt x="155712" y="35051"/>
                  </a:lnTo>
                  <a:lnTo>
                    <a:pt x="148437" y="13229"/>
                  </a:lnTo>
                  <a:lnTo>
                    <a:pt x="145070" y="8144"/>
                  </a:lnTo>
                  <a:lnTo>
                    <a:pt x="134920" y="819"/>
                  </a:lnTo>
                  <a:lnTo>
                    <a:pt x="131532" y="0"/>
                  </a:lnTo>
                  <a:lnTo>
                    <a:pt x="128480" y="248"/>
                  </a:lnTo>
                  <a:lnTo>
                    <a:pt x="96811" y="12899"/>
                  </a:lnTo>
                  <a:lnTo>
                    <a:pt x="74551" y="28721"/>
                  </a:lnTo>
                  <a:lnTo>
                    <a:pt x="44865" y="60823"/>
                  </a:lnTo>
                  <a:lnTo>
                    <a:pt x="25749" y="93867"/>
                  </a:lnTo>
                  <a:lnTo>
                    <a:pt x="13506" y="126265"/>
                  </a:lnTo>
                  <a:lnTo>
                    <a:pt x="3444" y="159211"/>
                  </a:lnTo>
                  <a:lnTo>
                    <a:pt x="0" y="188984"/>
                  </a:lnTo>
                  <a:lnTo>
                    <a:pt x="1311" y="202939"/>
                  </a:lnTo>
                  <a:lnTo>
                    <a:pt x="6511" y="215258"/>
                  </a:lnTo>
                  <a:lnTo>
                    <a:pt x="8620" y="218365"/>
                  </a:lnTo>
                  <a:lnTo>
                    <a:pt x="11613" y="220437"/>
                  </a:lnTo>
                  <a:lnTo>
                    <a:pt x="22617" y="223353"/>
                  </a:lnTo>
                  <a:lnTo>
                    <a:pt x="28561" y="224035"/>
                  </a:lnTo>
                  <a:lnTo>
                    <a:pt x="40162" y="220626"/>
                  </a:lnTo>
                  <a:lnTo>
                    <a:pt x="53653" y="210797"/>
                  </a:lnTo>
                  <a:lnTo>
                    <a:pt x="71521" y="180844"/>
                  </a:lnTo>
                  <a:lnTo>
                    <a:pt x="88298" y="145884"/>
                  </a:lnTo>
                  <a:lnTo>
                    <a:pt x="100846" y="110265"/>
                  </a:lnTo>
                  <a:lnTo>
                    <a:pt x="105066" y="76676"/>
                  </a:lnTo>
                  <a:lnTo>
                    <a:pt x="105668" y="41348"/>
                  </a:lnTo>
                  <a:lnTo>
                    <a:pt x="105702" y="32546"/>
                  </a:lnTo>
                  <a:lnTo>
                    <a:pt x="106499" y="56119"/>
                  </a:lnTo>
                  <a:lnTo>
                    <a:pt x="118062" y="91001"/>
                  </a:lnTo>
                  <a:lnTo>
                    <a:pt x="125442" y="124851"/>
                  </a:lnTo>
                  <a:lnTo>
                    <a:pt x="136752" y="156532"/>
                  </a:lnTo>
                  <a:lnTo>
                    <a:pt x="155712" y="1888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6" name="SMARTInkShape-403"/>
            <p:cNvSpPr/>
            <p:nvPr/>
          </p:nvSpPr>
          <p:spPr>
            <a:xfrm>
              <a:off x="1500188" y="1786767"/>
              <a:ext cx="200026" cy="176355"/>
            </a:xfrm>
            <a:custGeom>
              <a:avLst/>
              <a:gdLst/>
              <a:ahLst/>
              <a:cxnLst/>
              <a:rect l="0" t="0" r="0" b="0"/>
              <a:pathLst>
                <a:path w="200026" h="176355">
                  <a:moveTo>
                    <a:pt x="0" y="134902"/>
                  </a:moveTo>
                  <a:lnTo>
                    <a:pt x="0" y="144845"/>
                  </a:lnTo>
                  <a:lnTo>
                    <a:pt x="2116" y="149375"/>
                  </a:lnTo>
                  <a:lnTo>
                    <a:pt x="4909" y="154034"/>
                  </a:lnTo>
                  <a:lnTo>
                    <a:pt x="6702" y="163493"/>
                  </a:lnTo>
                  <a:lnTo>
                    <a:pt x="6849" y="165869"/>
                  </a:lnTo>
                  <a:lnTo>
                    <a:pt x="9129" y="170625"/>
                  </a:lnTo>
                  <a:lnTo>
                    <a:pt x="13268" y="176354"/>
                  </a:lnTo>
                  <a:lnTo>
                    <a:pt x="13834" y="172904"/>
                  </a:lnTo>
                  <a:lnTo>
                    <a:pt x="14275" y="139361"/>
                  </a:lnTo>
                  <a:lnTo>
                    <a:pt x="14285" y="105180"/>
                  </a:lnTo>
                  <a:lnTo>
                    <a:pt x="14287" y="72028"/>
                  </a:lnTo>
                  <a:lnTo>
                    <a:pt x="16404" y="51714"/>
                  </a:lnTo>
                  <a:lnTo>
                    <a:pt x="28760" y="20824"/>
                  </a:lnTo>
                  <a:lnTo>
                    <a:pt x="31080" y="15988"/>
                  </a:lnTo>
                  <a:lnTo>
                    <a:pt x="34213" y="12763"/>
                  </a:lnTo>
                  <a:lnTo>
                    <a:pt x="55197" y="3371"/>
                  </a:lnTo>
                  <a:lnTo>
                    <a:pt x="73903" y="0"/>
                  </a:lnTo>
                  <a:lnTo>
                    <a:pt x="108898" y="37"/>
                  </a:lnTo>
                  <a:lnTo>
                    <a:pt x="141572" y="4839"/>
                  </a:lnTo>
                  <a:lnTo>
                    <a:pt x="171192" y="6023"/>
                  </a:lnTo>
                  <a:lnTo>
                    <a:pt x="200025" y="63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7" name="SMARTInkShape-404"/>
            <p:cNvSpPr/>
            <p:nvPr/>
          </p:nvSpPr>
          <p:spPr>
            <a:xfrm>
              <a:off x="1779009" y="1578769"/>
              <a:ext cx="142170" cy="328361"/>
            </a:xfrm>
            <a:custGeom>
              <a:avLst/>
              <a:gdLst/>
              <a:ahLst/>
              <a:cxnLst/>
              <a:rect l="0" t="0" r="0" b="0"/>
              <a:pathLst>
                <a:path w="142170" h="328361">
                  <a:moveTo>
                    <a:pt x="21216" y="0"/>
                  </a:moveTo>
                  <a:lnTo>
                    <a:pt x="21216" y="30528"/>
                  </a:lnTo>
                  <a:lnTo>
                    <a:pt x="16306" y="63239"/>
                  </a:lnTo>
                  <a:lnTo>
                    <a:pt x="13940" y="91674"/>
                  </a:lnTo>
                  <a:lnTo>
                    <a:pt x="9359" y="124882"/>
                  </a:lnTo>
                  <a:lnTo>
                    <a:pt x="6855" y="159063"/>
                  </a:lnTo>
                  <a:lnTo>
                    <a:pt x="2232" y="190445"/>
                  </a:lnTo>
                  <a:lnTo>
                    <a:pt x="510" y="223733"/>
                  </a:lnTo>
                  <a:lnTo>
                    <a:pt x="0" y="253263"/>
                  </a:lnTo>
                  <a:lnTo>
                    <a:pt x="1944" y="282860"/>
                  </a:lnTo>
                  <a:lnTo>
                    <a:pt x="7860" y="309182"/>
                  </a:lnTo>
                  <a:lnTo>
                    <a:pt x="14221" y="318918"/>
                  </a:lnTo>
                  <a:lnTo>
                    <a:pt x="20224" y="324304"/>
                  </a:lnTo>
                  <a:lnTo>
                    <a:pt x="26331" y="326697"/>
                  </a:lnTo>
                  <a:lnTo>
                    <a:pt x="51562" y="328360"/>
                  </a:lnTo>
                  <a:lnTo>
                    <a:pt x="71747" y="324745"/>
                  </a:lnTo>
                  <a:lnTo>
                    <a:pt x="107010" y="306358"/>
                  </a:lnTo>
                  <a:lnTo>
                    <a:pt x="119672" y="297290"/>
                  </a:lnTo>
                  <a:lnTo>
                    <a:pt x="134268" y="278534"/>
                  </a:lnTo>
                  <a:lnTo>
                    <a:pt x="138930" y="269049"/>
                  </a:lnTo>
                  <a:lnTo>
                    <a:pt x="142169" y="245264"/>
                  </a:lnTo>
                  <a:lnTo>
                    <a:pt x="140745" y="242091"/>
                  </a:lnTo>
                  <a:lnTo>
                    <a:pt x="138208" y="239975"/>
                  </a:lnTo>
                  <a:lnTo>
                    <a:pt x="122730" y="232787"/>
                  </a:lnTo>
                  <a:lnTo>
                    <a:pt x="113694" y="232577"/>
                  </a:lnTo>
                  <a:lnTo>
                    <a:pt x="84518" y="241824"/>
                  </a:lnTo>
                  <a:lnTo>
                    <a:pt x="49660" y="258632"/>
                  </a:lnTo>
                  <a:lnTo>
                    <a:pt x="32113" y="270219"/>
                  </a:lnTo>
                  <a:lnTo>
                    <a:pt x="6929" y="3000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8" name="SMARTInkShape-405"/>
            <p:cNvSpPr/>
            <p:nvPr/>
          </p:nvSpPr>
          <p:spPr>
            <a:xfrm>
              <a:off x="1964531" y="1771650"/>
              <a:ext cx="7145" cy="142876"/>
            </a:xfrm>
            <a:custGeom>
              <a:avLst/>
              <a:gdLst/>
              <a:ahLst/>
              <a:cxnLst/>
              <a:rect l="0" t="0" r="0" b="0"/>
              <a:pathLst>
                <a:path w="7145" h="142876">
                  <a:moveTo>
                    <a:pt x="0" y="0"/>
                  </a:moveTo>
                  <a:lnTo>
                    <a:pt x="0" y="32505"/>
                  </a:lnTo>
                  <a:lnTo>
                    <a:pt x="0" y="64811"/>
                  </a:lnTo>
                  <a:lnTo>
                    <a:pt x="0" y="100081"/>
                  </a:lnTo>
                  <a:lnTo>
                    <a:pt x="0" y="129145"/>
                  </a:lnTo>
                  <a:lnTo>
                    <a:pt x="2117" y="134921"/>
                  </a:lnTo>
                  <a:lnTo>
                    <a:pt x="7144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9" name="SMARTInkShape-406"/>
            <p:cNvSpPr/>
            <p:nvPr/>
          </p:nvSpPr>
          <p:spPr>
            <a:xfrm>
              <a:off x="2107502" y="1535906"/>
              <a:ext cx="21337" cy="392908"/>
            </a:xfrm>
            <a:custGeom>
              <a:avLst/>
              <a:gdLst/>
              <a:ahLst/>
              <a:cxnLst/>
              <a:rect l="0" t="0" r="0" b="0"/>
              <a:pathLst>
                <a:path w="21337" h="392908">
                  <a:moveTo>
                    <a:pt x="21336" y="0"/>
                  </a:moveTo>
                  <a:lnTo>
                    <a:pt x="21336" y="32111"/>
                  </a:lnTo>
                  <a:lnTo>
                    <a:pt x="19219" y="59965"/>
                  </a:lnTo>
                  <a:lnTo>
                    <a:pt x="15681" y="88676"/>
                  </a:lnTo>
                  <a:lnTo>
                    <a:pt x="12516" y="120202"/>
                  </a:lnTo>
                  <a:lnTo>
                    <a:pt x="8668" y="151768"/>
                  </a:lnTo>
                  <a:lnTo>
                    <a:pt x="5411" y="184139"/>
                  </a:lnTo>
                  <a:lnTo>
                    <a:pt x="1536" y="215956"/>
                  </a:lnTo>
                  <a:lnTo>
                    <a:pt x="388" y="248402"/>
                  </a:lnTo>
                  <a:lnTo>
                    <a:pt x="0" y="284017"/>
                  </a:lnTo>
                  <a:lnTo>
                    <a:pt x="4833" y="318892"/>
                  </a:lnTo>
                  <a:lnTo>
                    <a:pt x="10549" y="353056"/>
                  </a:lnTo>
                  <a:lnTo>
                    <a:pt x="19704" y="388605"/>
                  </a:lnTo>
                  <a:lnTo>
                    <a:pt x="21336" y="392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0" name="SMARTInkShape-407"/>
            <p:cNvSpPr/>
            <p:nvPr/>
          </p:nvSpPr>
          <p:spPr>
            <a:xfrm>
              <a:off x="2021681" y="1737379"/>
              <a:ext cx="763955" cy="455753"/>
            </a:xfrm>
            <a:custGeom>
              <a:avLst/>
              <a:gdLst/>
              <a:ahLst/>
              <a:cxnLst/>
              <a:rect l="0" t="0" r="0" b="0"/>
              <a:pathLst>
                <a:path w="763955" h="455753">
                  <a:moveTo>
                    <a:pt x="0" y="41415"/>
                  </a:moveTo>
                  <a:lnTo>
                    <a:pt x="0" y="35264"/>
                  </a:lnTo>
                  <a:lnTo>
                    <a:pt x="794" y="34933"/>
                  </a:lnTo>
                  <a:lnTo>
                    <a:pt x="3793" y="34565"/>
                  </a:lnTo>
                  <a:lnTo>
                    <a:pt x="7771" y="32285"/>
                  </a:lnTo>
                  <a:lnTo>
                    <a:pt x="9943" y="30566"/>
                  </a:lnTo>
                  <a:lnTo>
                    <a:pt x="16590" y="28655"/>
                  </a:lnTo>
                  <a:lnTo>
                    <a:pt x="37585" y="27429"/>
                  </a:lnTo>
                  <a:lnTo>
                    <a:pt x="69567" y="32821"/>
                  </a:lnTo>
                  <a:lnTo>
                    <a:pt x="93910" y="37777"/>
                  </a:lnTo>
                  <a:lnTo>
                    <a:pt x="126608" y="54361"/>
                  </a:lnTo>
                  <a:lnTo>
                    <a:pt x="147247" y="68755"/>
                  </a:lnTo>
                  <a:lnTo>
                    <a:pt x="169282" y="91572"/>
                  </a:lnTo>
                  <a:lnTo>
                    <a:pt x="187992" y="124767"/>
                  </a:lnTo>
                  <a:lnTo>
                    <a:pt x="191916" y="143016"/>
                  </a:lnTo>
                  <a:lnTo>
                    <a:pt x="192452" y="149542"/>
                  </a:lnTo>
                  <a:lnTo>
                    <a:pt x="191802" y="151599"/>
                  </a:lnTo>
                  <a:lnTo>
                    <a:pt x="190574" y="152971"/>
                  </a:lnTo>
                  <a:lnTo>
                    <a:pt x="186021" y="155554"/>
                  </a:lnTo>
                  <a:lnTo>
                    <a:pt x="185740" y="121921"/>
                  </a:lnTo>
                  <a:lnTo>
                    <a:pt x="185738" y="87611"/>
                  </a:lnTo>
                  <a:lnTo>
                    <a:pt x="189530" y="68861"/>
                  </a:lnTo>
                  <a:lnTo>
                    <a:pt x="199473" y="52016"/>
                  </a:lnTo>
                  <a:lnTo>
                    <a:pt x="216266" y="36971"/>
                  </a:lnTo>
                  <a:lnTo>
                    <a:pt x="250289" y="20653"/>
                  </a:lnTo>
                  <a:lnTo>
                    <a:pt x="282450" y="10591"/>
                  </a:lnTo>
                  <a:lnTo>
                    <a:pt x="309996" y="10939"/>
                  </a:lnTo>
                  <a:lnTo>
                    <a:pt x="338266" y="12276"/>
                  </a:lnTo>
                  <a:lnTo>
                    <a:pt x="359166" y="16465"/>
                  </a:lnTo>
                  <a:lnTo>
                    <a:pt x="388934" y="32945"/>
                  </a:lnTo>
                  <a:lnTo>
                    <a:pt x="392639" y="35768"/>
                  </a:lnTo>
                  <a:lnTo>
                    <a:pt x="396756" y="43139"/>
                  </a:lnTo>
                  <a:lnTo>
                    <a:pt x="399400" y="60805"/>
                  </a:lnTo>
                  <a:lnTo>
                    <a:pt x="397644" y="68024"/>
                  </a:lnTo>
                  <a:lnTo>
                    <a:pt x="379448" y="100279"/>
                  </a:lnTo>
                  <a:lnTo>
                    <a:pt x="365760" y="121775"/>
                  </a:lnTo>
                  <a:lnTo>
                    <a:pt x="342588" y="146110"/>
                  </a:lnTo>
                  <a:lnTo>
                    <a:pt x="332197" y="164430"/>
                  </a:lnTo>
                  <a:lnTo>
                    <a:pt x="329321" y="176516"/>
                  </a:lnTo>
                  <a:lnTo>
                    <a:pt x="329085" y="179107"/>
                  </a:lnTo>
                  <a:lnTo>
                    <a:pt x="330939" y="184103"/>
                  </a:lnTo>
                  <a:lnTo>
                    <a:pt x="332545" y="186546"/>
                  </a:lnTo>
                  <a:lnTo>
                    <a:pt x="334409" y="188175"/>
                  </a:lnTo>
                  <a:lnTo>
                    <a:pt x="338597" y="189986"/>
                  </a:lnTo>
                  <a:lnTo>
                    <a:pt x="345221" y="188673"/>
                  </a:lnTo>
                  <a:lnTo>
                    <a:pt x="362409" y="181363"/>
                  </a:lnTo>
                  <a:lnTo>
                    <a:pt x="390566" y="157630"/>
                  </a:lnTo>
                  <a:lnTo>
                    <a:pt x="409161" y="129480"/>
                  </a:lnTo>
                  <a:lnTo>
                    <a:pt x="413315" y="105553"/>
                  </a:lnTo>
                  <a:lnTo>
                    <a:pt x="413241" y="90493"/>
                  </a:lnTo>
                  <a:lnTo>
                    <a:pt x="408147" y="75257"/>
                  </a:lnTo>
                  <a:lnTo>
                    <a:pt x="407035" y="73502"/>
                  </a:lnTo>
                  <a:lnTo>
                    <a:pt x="405501" y="72331"/>
                  </a:lnTo>
                  <a:lnTo>
                    <a:pt x="401127" y="70452"/>
                  </a:lnTo>
                  <a:lnTo>
                    <a:pt x="400768" y="71092"/>
                  </a:lnTo>
                  <a:lnTo>
                    <a:pt x="400078" y="86794"/>
                  </a:lnTo>
                  <a:lnTo>
                    <a:pt x="402179" y="91481"/>
                  </a:lnTo>
                  <a:lnTo>
                    <a:pt x="409996" y="100958"/>
                  </a:lnTo>
                  <a:lnTo>
                    <a:pt x="430050" y="115234"/>
                  </a:lnTo>
                  <a:lnTo>
                    <a:pt x="437461" y="117880"/>
                  </a:lnTo>
                  <a:lnTo>
                    <a:pt x="455153" y="119578"/>
                  </a:lnTo>
                  <a:lnTo>
                    <a:pt x="469206" y="116080"/>
                  </a:lnTo>
                  <a:lnTo>
                    <a:pt x="482473" y="107787"/>
                  </a:lnTo>
                  <a:lnTo>
                    <a:pt x="505663" y="89287"/>
                  </a:lnTo>
                  <a:lnTo>
                    <a:pt x="510489" y="80947"/>
                  </a:lnTo>
                  <a:lnTo>
                    <a:pt x="521895" y="48503"/>
                  </a:lnTo>
                  <a:lnTo>
                    <a:pt x="538186" y="19010"/>
                  </a:lnTo>
                  <a:lnTo>
                    <a:pt x="552452" y="3438"/>
                  </a:lnTo>
                  <a:lnTo>
                    <a:pt x="559330" y="724"/>
                  </a:lnTo>
                  <a:lnTo>
                    <a:pt x="563387" y="0"/>
                  </a:lnTo>
                  <a:lnTo>
                    <a:pt x="572128" y="1312"/>
                  </a:lnTo>
                  <a:lnTo>
                    <a:pt x="590486" y="6706"/>
                  </a:lnTo>
                  <a:lnTo>
                    <a:pt x="608494" y="21714"/>
                  </a:lnTo>
                  <a:lnTo>
                    <a:pt x="611754" y="28955"/>
                  </a:lnTo>
                  <a:lnTo>
                    <a:pt x="614134" y="61517"/>
                  </a:lnTo>
                  <a:lnTo>
                    <a:pt x="614317" y="93011"/>
                  </a:lnTo>
                  <a:lnTo>
                    <a:pt x="614357" y="125781"/>
                  </a:lnTo>
                  <a:lnTo>
                    <a:pt x="615154" y="135267"/>
                  </a:lnTo>
                  <a:lnTo>
                    <a:pt x="621638" y="152208"/>
                  </a:lnTo>
                  <a:lnTo>
                    <a:pt x="623182" y="153377"/>
                  </a:lnTo>
                  <a:lnTo>
                    <a:pt x="627807" y="154676"/>
                  </a:lnTo>
                  <a:lnTo>
                    <a:pt x="648216" y="155578"/>
                  </a:lnTo>
                  <a:lnTo>
                    <a:pt x="662141" y="151882"/>
                  </a:lnTo>
                  <a:lnTo>
                    <a:pt x="696128" y="128511"/>
                  </a:lnTo>
                  <a:lnTo>
                    <a:pt x="717915" y="106685"/>
                  </a:lnTo>
                  <a:lnTo>
                    <a:pt x="741144" y="71565"/>
                  </a:lnTo>
                  <a:lnTo>
                    <a:pt x="757079" y="40132"/>
                  </a:lnTo>
                  <a:lnTo>
                    <a:pt x="763954" y="34614"/>
                  </a:lnTo>
                  <a:lnTo>
                    <a:pt x="759388" y="45745"/>
                  </a:lnTo>
                  <a:lnTo>
                    <a:pt x="751723" y="79039"/>
                  </a:lnTo>
                  <a:lnTo>
                    <a:pt x="744918" y="113699"/>
                  </a:lnTo>
                  <a:lnTo>
                    <a:pt x="741417" y="141678"/>
                  </a:lnTo>
                  <a:lnTo>
                    <a:pt x="735352" y="172193"/>
                  </a:lnTo>
                  <a:lnTo>
                    <a:pt x="728528" y="204253"/>
                  </a:lnTo>
                  <a:lnTo>
                    <a:pt x="723596" y="235978"/>
                  </a:lnTo>
                  <a:lnTo>
                    <a:pt x="722134" y="270513"/>
                  </a:lnTo>
                  <a:lnTo>
                    <a:pt x="719585" y="303764"/>
                  </a:lnTo>
                  <a:lnTo>
                    <a:pt x="717484" y="323908"/>
                  </a:lnTo>
                  <a:lnTo>
                    <a:pt x="720764" y="353099"/>
                  </a:lnTo>
                  <a:lnTo>
                    <a:pt x="725970" y="381857"/>
                  </a:lnTo>
                  <a:lnTo>
                    <a:pt x="730247" y="415785"/>
                  </a:lnTo>
                  <a:lnTo>
                    <a:pt x="737435" y="446119"/>
                  </a:lnTo>
                  <a:lnTo>
                    <a:pt x="742950" y="4557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1" name="SMARTInkShape-408"/>
            <p:cNvSpPr/>
            <p:nvPr/>
          </p:nvSpPr>
          <p:spPr>
            <a:xfrm>
              <a:off x="1864519" y="1593056"/>
              <a:ext cx="28576" cy="21433"/>
            </a:xfrm>
            <a:custGeom>
              <a:avLst/>
              <a:gdLst/>
              <a:ahLst/>
              <a:cxnLst/>
              <a:rect l="0" t="0" r="0" b="0"/>
              <a:pathLst>
                <a:path w="28576" h="21433">
                  <a:moveTo>
                    <a:pt x="28575" y="21432"/>
                  </a:moveTo>
                  <a:lnTo>
                    <a:pt x="24782" y="21432"/>
                  </a:lnTo>
                  <a:lnTo>
                    <a:pt x="23665" y="20638"/>
                  </a:lnTo>
                  <a:lnTo>
                    <a:pt x="22920" y="19315"/>
                  </a:lnTo>
                  <a:lnTo>
                    <a:pt x="22424" y="17639"/>
                  </a:lnTo>
                  <a:lnTo>
                    <a:pt x="17639" y="1366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2" name="SMARTInkShape-409"/>
            <p:cNvSpPr/>
            <p:nvPr/>
          </p:nvSpPr>
          <p:spPr>
            <a:xfrm>
              <a:off x="3002232" y="1714587"/>
              <a:ext cx="291038" cy="178508"/>
            </a:xfrm>
            <a:custGeom>
              <a:avLst/>
              <a:gdLst/>
              <a:ahLst/>
              <a:cxnLst/>
              <a:rect l="0" t="0" r="0" b="0"/>
              <a:pathLst>
                <a:path w="291038" h="178508">
                  <a:moveTo>
                    <a:pt x="141018" y="7057"/>
                  </a:moveTo>
                  <a:lnTo>
                    <a:pt x="141018" y="3264"/>
                  </a:lnTo>
                  <a:lnTo>
                    <a:pt x="140224" y="2147"/>
                  </a:lnTo>
                  <a:lnTo>
                    <a:pt x="138901" y="1402"/>
                  </a:lnTo>
                  <a:lnTo>
                    <a:pt x="134867" y="207"/>
                  </a:lnTo>
                  <a:lnTo>
                    <a:pt x="126584" y="0"/>
                  </a:lnTo>
                  <a:lnTo>
                    <a:pt x="114075" y="3731"/>
                  </a:lnTo>
                  <a:lnTo>
                    <a:pt x="82391" y="26651"/>
                  </a:lnTo>
                  <a:lnTo>
                    <a:pt x="47027" y="58522"/>
                  </a:lnTo>
                  <a:lnTo>
                    <a:pt x="20054" y="92974"/>
                  </a:lnTo>
                  <a:lnTo>
                    <a:pt x="4411" y="121395"/>
                  </a:lnTo>
                  <a:lnTo>
                    <a:pt x="0" y="139007"/>
                  </a:lnTo>
                  <a:lnTo>
                    <a:pt x="1085" y="149310"/>
                  </a:lnTo>
                  <a:lnTo>
                    <a:pt x="2486" y="154280"/>
                  </a:lnTo>
                  <a:lnTo>
                    <a:pt x="8275" y="161918"/>
                  </a:lnTo>
                  <a:lnTo>
                    <a:pt x="24927" y="173290"/>
                  </a:lnTo>
                  <a:lnTo>
                    <a:pt x="42591" y="176961"/>
                  </a:lnTo>
                  <a:lnTo>
                    <a:pt x="70687" y="177408"/>
                  </a:lnTo>
                  <a:lnTo>
                    <a:pt x="103872" y="170675"/>
                  </a:lnTo>
                  <a:lnTo>
                    <a:pt x="137385" y="157910"/>
                  </a:lnTo>
                  <a:lnTo>
                    <a:pt x="170604" y="127670"/>
                  </a:lnTo>
                  <a:lnTo>
                    <a:pt x="182742" y="113844"/>
                  </a:lnTo>
                  <a:lnTo>
                    <a:pt x="199772" y="82238"/>
                  </a:lnTo>
                  <a:lnTo>
                    <a:pt x="203670" y="66992"/>
                  </a:lnTo>
                  <a:lnTo>
                    <a:pt x="205168" y="41841"/>
                  </a:lnTo>
                  <a:lnTo>
                    <a:pt x="204422" y="39771"/>
                  </a:lnTo>
                  <a:lnTo>
                    <a:pt x="203131" y="38391"/>
                  </a:lnTo>
                  <a:lnTo>
                    <a:pt x="199580" y="36858"/>
                  </a:lnTo>
                  <a:lnTo>
                    <a:pt x="195356" y="36177"/>
                  </a:lnTo>
                  <a:lnTo>
                    <a:pt x="190833" y="37991"/>
                  </a:lnTo>
                  <a:lnTo>
                    <a:pt x="188515" y="39586"/>
                  </a:lnTo>
                  <a:lnTo>
                    <a:pt x="181461" y="49415"/>
                  </a:lnTo>
                  <a:lnTo>
                    <a:pt x="172104" y="80985"/>
                  </a:lnTo>
                  <a:lnTo>
                    <a:pt x="170709" y="90449"/>
                  </a:lnTo>
                  <a:lnTo>
                    <a:pt x="175517" y="114370"/>
                  </a:lnTo>
                  <a:lnTo>
                    <a:pt x="182637" y="130223"/>
                  </a:lnTo>
                  <a:lnTo>
                    <a:pt x="203394" y="154607"/>
                  </a:lnTo>
                  <a:lnTo>
                    <a:pt x="221148" y="165164"/>
                  </a:lnTo>
                  <a:lnTo>
                    <a:pt x="248480" y="175048"/>
                  </a:lnTo>
                  <a:lnTo>
                    <a:pt x="283773" y="178203"/>
                  </a:lnTo>
                  <a:lnTo>
                    <a:pt x="291037" y="1785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" name="SMARTInkShape-410"/>
            <p:cNvSpPr/>
            <p:nvPr/>
          </p:nvSpPr>
          <p:spPr>
            <a:xfrm>
              <a:off x="3343827" y="1500188"/>
              <a:ext cx="170842" cy="363874"/>
            </a:xfrm>
            <a:custGeom>
              <a:avLst/>
              <a:gdLst/>
              <a:ahLst/>
              <a:cxnLst/>
              <a:rect l="0" t="0" r="0" b="0"/>
              <a:pathLst>
                <a:path w="170842" h="363874">
                  <a:moveTo>
                    <a:pt x="156611" y="235743"/>
                  </a:moveTo>
                  <a:lnTo>
                    <a:pt x="156611" y="225800"/>
                  </a:lnTo>
                  <a:lnTo>
                    <a:pt x="155817" y="224352"/>
                  </a:lnTo>
                  <a:lnTo>
                    <a:pt x="154494" y="223387"/>
                  </a:lnTo>
                  <a:lnTo>
                    <a:pt x="133667" y="215418"/>
                  </a:lnTo>
                  <a:lnTo>
                    <a:pt x="122119" y="214640"/>
                  </a:lnTo>
                  <a:lnTo>
                    <a:pt x="108644" y="218201"/>
                  </a:lnTo>
                  <a:lnTo>
                    <a:pt x="77357" y="236569"/>
                  </a:lnTo>
                  <a:lnTo>
                    <a:pt x="43016" y="260458"/>
                  </a:lnTo>
                  <a:lnTo>
                    <a:pt x="12419" y="295416"/>
                  </a:lnTo>
                  <a:lnTo>
                    <a:pt x="3644" y="314278"/>
                  </a:lnTo>
                  <a:lnTo>
                    <a:pt x="0" y="340199"/>
                  </a:lnTo>
                  <a:lnTo>
                    <a:pt x="1810" y="347784"/>
                  </a:lnTo>
                  <a:lnTo>
                    <a:pt x="9440" y="359122"/>
                  </a:lnTo>
                  <a:lnTo>
                    <a:pt x="18176" y="362016"/>
                  </a:lnTo>
                  <a:lnTo>
                    <a:pt x="39396" y="363873"/>
                  </a:lnTo>
                  <a:lnTo>
                    <a:pt x="71442" y="356500"/>
                  </a:lnTo>
                  <a:lnTo>
                    <a:pt x="85421" y="350531"/>
                  </a:lnTo>
                  <a:lnTo>
                    <a:pt x="120924" y="320592"/>
                  </a:lnTo>
                  <a:lnTo>
                    <a:pt x="138540" y="299777"/>
                  </a:lnTo>
                  <a:lnTo>
                    <a:pt x="153012" y="265708"/>
                  </a:lnTo>
                  <a:lnTo>
                    <a:pt x="161012" y="237831"/>
                  </a:lnTo>
                  <a:lnTo>
                    <a:pt x="167616" y="208669"/>
                  </a:lnTo>
                  <a:lnTo>
                    <a:pt x="169926" y="176039"/>
                  </a:lnTo>
                  <a:lnTo>
                    <a:pt x="170610" y="146704"/>
                  </a:lnTo>
                  <a:lnTo>
                    <a:pt x="170841" y="112939"/>
                  </a:lnTo>
                  <a:lnTo>
                    <a:pt x="167094" y="79723"/>
                  </a:lnTo>
                  <a:lnTo>
                    <a:pt x="160951" y="49903"/>
                  </a:lnTo>
                  <a:lnTo>
                    <a:pt x="156674" y="17265"/>
                  </a:lnTo>
                  <a:lnTo>
                    <a:pt x="1494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4" name="SMARTInkShape-411"/>
            <p:cNvSpPr/>
            <p:nvPr/>
          </p:nvSpPr>
          <p:spPr>
            <a:xfrm>
              <a:off x="3543300" y="1628775"/>
              <a:ext cx="171451" cy="198481"/>
            </a:xfrm>
            <a:custGeom>
              <a:avLst/>
              <a:gdLst/>
              <a:ahLst/>
              <a:cxnLst/>
              <a:rect l="0" t="0" r="0" b="0"/>
              <a:pathLst>
                <a:path w="171451" h="198481">
                  <a:moveTo>
                    <a:pt x="0" y="78581"/>
                  </a:moveTo>
                  <a:lnTo>
                    <a:pt x="794" y="92354"/>
                  </a:lnTo>
                  <a:lnTo>
                    <a:pt x="9943" y="122317"/>
                  </a:lnTo>
                  <a:lnTo>
                    <a:pt x="21486" y="155161"/>
                  </a:lnTo>
                  <a:lnTo>
                    <a:pt x="30708" y="170857"/>
                  </a:lnTo>
                  <a:lnTo>
                    <a:pt x="47759" y="189481"/>
                  </a:lnTo>
                  <a:lnTo>
                    <a:pt x="59483" y="196548"/>
                  </a:lnTo>
                  <a:lnTo>
                    <a:pt x="65595" y="198480"/>
                  </a:lnTo>
                  <a:lnTo>
                    <a:pt x="73074" y="197221"/>
                  </a:lnTo>
                  <a:lnTo>
                    <a:pt x="94672" y="187750"/>
                  </a:lnTo>
                  <a:lnTo>
                    <a:pt x="112940" y="172371"/>
                  </a:lnTo>
                  <a:lnTo>
                    <a:pt x="130377" y="148790"/>
                  </a:lnTo>
                  <a:lnTo>
                    <a:pt x="144865" y="114138"/>
                  </a:lnTo>
                  <a:lnTo>
                    <a:pt x="157111" y="78560"/>
                  </a:lnTo>
                  <a:lnTo>
                    <a:pt x="164152" y="46975"/>
                  </a:lnTo>
                  <a:lnTo>
                    <a:pt x="170705" y="11872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5" name="SMARTInkShape-412"/>
            <p:cNvSpPr/>
            <p:nvPr/>
          </p:nvSpPr>
          <p:spPr>
            <a:xfrm>
              <a:off x="3729085" y="1635919"/>
              <a:ext cx="307135" cy="156708"/>
            </a:xfrm>
            <a:custGeom>
              <a:avLst/>
              <a:gdLst/>
              <a:ahLst/>
              <a:cxnLst/>
              <a:rect l="0" t="0" r="0" b="0"/>
              <a:pathLst>
                <a:path w="307135" h="156708">
                  <a:moveTo>
                    <a:pt x="99965" y="0"/>
                  </a:moveTo>
                  <a:lnTo>
                    <a:pt x="99171" y="17888"/>
                  </a:lnTo>
                  <a:lnTo>
                    <a:pt x="96173" y="26736"/>
                  </a:lnTo>
                  <a:lnTo>
                    <a:pt x="72763" y="60356"/>
                  </a:lnTo>
                  <a:lnTo>
                    <a:pt x="40868" y="94590"/>
                  </a:lnTo>
                  <a:lnTo>
                    <a:pt x="9238" y="128549"/>
                  </a:lnTo>
                  <a:lnTo>
                    <a:pt x="2704" y="140747"/>
                  </a:lnTo>
                  <a:lnTo>
                    <a:pt x="0" y="156707"/>
                  </a:lnTo>
                  <a:lnTo>
                    <a:pt x="33745" y="123366"/>
                  </a:lnTo>
                  <a:lnTo>
                    <a:pt x="54469" y="90461"/>
                  </a:lnTo>
                  <a:lnTo>
                    <a:pt x="71236" y="60603"/>
                  </a:lnTo>
                  <a:lnTo>
                    <a:pt x="72875" y="59452"/>
                  </a:lnTo>
                  <a:lnTo>
                    <a:pt x="77416" y="57605"/>
                  </a:lnTo>
                  <a:lnTo>
                    <a:pt x="77788" y="58247"/>
                  </a:lnTo>
                  <a:lnTo>
                    <a:pt x="78202" y="61077"/>
                  </a:lnTo>
                  <a:lnTo>
                    <a:pt x="80503" y="64980"/>
                  </a:lnTo>
                  <a:lnTo>
                    <a:pt x="82228" y="67133"/>
                  </a:lnTo>
                  <a:lnTo>
                    <a:pt x="84144" y="73757"/>
                  </a:lnTo>
                  <a:lnTo>
                    <a:pt x="87340" y="86412"/>
                  </a:lnTo>
                  <a:lnTo>
                    <a:pt x="91197" y="100216"/>
                  </a:lnTo>
                  <a:lnTo>
                    <a:pt x="94457" y="114360"/>
                  </a:lnTo>
                  <a:lnTo>
                    <a:pt x="103435" y="141490"/>
                  </a:lnTo>
                  <a:lnTo>
                    <a:pt x="105453" y="144333"/>
                  </a:lnTo>
                  <a:lnTo>
                    <a:pt x="116729" y="153062"/>
                  </a:lnTo>
                  <a:lnTo>
                    <a:pt x="119079" y="153635"/>
                  </a:lnTo>
                  <a:lnTo>
                    <a:pt x="121439" y="153223"/>
                  </a:lnTo>
                  <a:lnTo>
                    <a:pt x="127137" y="150652"/>
                  </a:lnTo>
                  <a:lnTo>
                    <a:pt x="156944" y="119982"/>
                  </a:lnTo>
                  <a:lnTo>
                    <a:pt x="176927" y="85532"/>
                  </a:lnTo>
                  <a:lnTo>
                    <a:pt x="197705" y="50811"/>
                  </a:lnTo>
                  <a:lnTo>
                    <a:pt x="198462" y="48162"/>
                  </a:lnTo>
                  <a:lnTo>
                    <a:pt x="199761" y="46395"/>
                  </a:lnTo>
                  <a:lnTo>
                    <a:pt x="201421" y="45218"/>
                  </a:lnTo>
                  <a:lnTo>
                    <a:pt x="203321" y="44433"/>
                  </a:lnTo>
                  <a:lnTo>
                    <a:pt x="205381" y="44703"/>
                  </a:lnTo>
                  <a:lnTo>
                    <a:pt x="209787" y="47120"/>
                  </a:lnTo>
                  <a:lnTo>
                    <a:pt x="216731" y="52943"/>
                  </a:lnTo>
                  <a:lnTo>
                    <a:pt x="237816" y="85932"/>
                  </a:lnTo>
                  <a:lnTo>
                    <a:pt x="250612" y="97957"/>
                  </a:lnTo>
                  <a:lnTo>
                    <a:pt x="258994" y="104655"/>
                  </a:lnTo>
                  <a:lnTo>
                    <a:pt x="272959" y="119774"/>
                  </a:lnTo>
                  <a:lnTo>
                    <a:pt x="292355" y="133468"/>
                  </a:lnTo>
                  <a:lnTo>
                    <a:pt x="307134" y="1357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6" name="SMARTInkShape-413"/>
            <p:cNvSpPr/>
            <p:nvPr/>
          </p:nvSpPr>
          <p:spPr>
            <a:xfrm>
              <a:off x="4094048" y="1385888"/>
              <a:ext cx="20753" cy="442913"/>
            </a:xfrm>
            <a:custGeom>
              <a:avLst/>
              <a:gdLst/>
              <a:ahLst/>
              <a:cxnLst/>
              <a:rect l="0" t="0" r="0" b="0"/>
              <a:pathLst>
                <a:path w="20753" h="442913">
                  <a:moveTo>
                    <a:pt x="20752" y="0"/>
                  </a:moveTo>
                  <a:lnTo>
                    <a:pt x="18635" y="31063"/>
                  </a:lnTo>
                  <a:lnTo>
                    <a:pt x="14270" y="65415"/>
                  </a:lnTo>
                  <a:lnTo>
                    <a:pt x="13804" y="92319"/>
                  </a:lnTo>
                  <a:lnTo>
                    <a:pt x="13666" y="124279"/>
                  </a:lnTo>
                  <a:lnTo>
                    <a:pt x="13625" y="155004"/>
                  </a:lnTo>
                  <a:lnTo>
                    <a:pt x="12820" y="188890"/>
                  </a:lnTo>
                  <a:lnTo>
                    <a:pt x="8700" y="223272"/>
                  </a:lnTo>
                  <a:lnTo>
                    <a:pt x="7127" y="254714"/>
                  </a:lnTo>
                  <a:lnTo>
                    <a:pt x="5867" y="288019"/>
                  </a:lnTo>
                  <a:lnTo>
                    <a:pt x="1613" y="318348"/>
                  </a:lnTo>
                  <a:lnTo>
                    <a:pt x="0" y="347443"/>
                  </a:lnTo>
                  <a:lnTo>
                    <a:pt x="316" y="375378"/>
                  </a:lnTo>
                  <a:lnTo>
                    <a:pt x="7132" y="408670"/>
                  </a:lnTo>
                  <a:lnTo>
                    <a:pt x="20752" y="4429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7" name="SMARTInkShape-414"/>
            <p:cNvSpPr/>
            <p:nvPr/>
          </p:nvSpPr>
          <p:spPr>
            <a:xfrm>
              <a:off x="3965075" y="1650206"/>
              <a:ext cx="328320" cy="164308"/>
            </a:xfrm>
            <a:custGeom>
              <a:avLst/>
              <a:gdLst/>
              <a:ahLst/>
              <a:cxnLst/>
              <a:rect l="0" t="0" r="0" b="0"/>
              <a:pathLst>
                <a:path w="328320" h="164308">
                  <a:moveTo>
                    <a:pt x="6850" y="21432"/>
                  </a:moveTo>
                  <a:lnTo>
                    <a:pt x="699" y="15281"/>
                  </a:lnTo>
                  <a:lnTo>
                    <a:pt x="0" y="10790"/>
                  </a:lnTo>
                  <a:lnTo>
                    <a:pt x="1490" y="9574"/>
                  </a:lnTo>
                  <a:lnTo>
                    <a:pt x="11171" y="7864"/>
                  </a:lnTo>
                  <a:lnTo>
                    <a:pt x="45267" y="6413"/>
                  </a:lnTo>
                  <a:lnTo>
                    <a:pt x="75736" y="2253"/>
                  </a:lnTo>
                  <a:lnTo>
                    <a:pt x="109899" y="668"/>
                  </a:lnTo>
                  <a:lnTo>
                    <a:pt x="145157" y="198"/>
                  </a:lnTo>
                  <a:lnTo>
                    <a:pt x="179945" y="59"/>
                  </a:lnTo>
                  <a:lnTo>
                    <a:pt x="210714" y="18"/>
                  </a:lnTo>
                  <a:lnTo>
                    <a:pt x="245322" y="4"/>
                  </a:lnTo>
                  <a:lnTo>
                    <a:pt x="272874" y="0"/>
                  </a:lnTo>
                  <a:lnTo>
                    <a:pt x="274686" y="794"/>
                  </a:lnTo>
                  <a:lnTo>
                    <a:pt x="275895" y="2117"/>
                  </a:lnTo>
                  <a:lnTo>
                    <a:pt x="277238" y="5704"/>
                  </a:lnTo>
                  <a:lnTo>
                    <a:pt x="277835" y="9943"/>
                  </a:lnTo>
                  <a:lnTo>
                    <a:pt x="274379" y="20585"/>
                  </a:lnTo>
                  <a:lnTo>
                    <a:pt x="265306" y="33494"/>
                  </a:lnTo>
                  <a:lnTo>
                    <a:pt x="230551" y="69156"/>
                  </a:lnTo>
                  <a:lnTo>
                    <a:pt x="198136" y="102400"/>
                  </a:lnTo>
                  <a:lnTo>
                    <a:pt x="180602" y="127961"/>
                  </a:lnTo>
                  <a:lnTo>
                    <a:pt x="178755" y="134197"/>
                  </a:lnTo>
                  <a:lnTo>
                    <a:pt x="182735" y="135049"/>
                  </a:lnTo>
                  <a:lnTo>
                    <a:pt x="194434" y="135597"/>
                  </a:lnTo>
                  <a:lnTo>
                    <a:pt x="228701" y="123539"/>
                  </a:lnTo>
                  <a:lnTo>
                    <a:pt x="244386" y="115803"/>
                  </a:lnTo>
                  <a:lnTo>
                    <a:pt x="272705" y="90202"/>
                  </a:lnTo>
                  <a:lnTo>
                    <a:pt x="281325" y="76909"/>
                  </a:lnTo>
                  <a:lnTo>
                    <a:pt x="284232" y="67591"/>
                  </a:lnTo>
                  <a:lnTo>
                    <a:pt x="285409" y="57604"/>
                  </a:lnTo>
                  <a:lnTo>
                    <a:pt x="285452" y="67133"/>
                  </a:lnTo>
                  <a:lnTo>
                    <a:pt x="279305" y="94738"/>
                  </a:lnTo>
                  <a:lnTo>
                    <a:pt x="283418" y="125929"/>
                  </a:lnTo>
                  <a:lnTo>
                    <a:pt x="285646" y="142969"/>
                  </a:lnTo>
                  <a:lnTo>
                    <a:pt x="288980" y="150325"/>
                  </a:lnTo>
                  <a:lnTo>
                    <a:pt x="295225" y="156241"/>
                  </a:lnTo>
                  <a:lnTo>
                    <a:pt x="303292" y="160722"/>
                  </a:lnTo>
                  <a:lnTo>
                    <a:pt x="328319" y="1643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8" name="SMARTInkShape-415"/>
            <p:cNvSpPr/>
            <p:nvPr/>
          </p:nvSpPr>
          <p:spPr>
            <a:xfrm>
              <a:off x="4358116" y="1671773"/>
              <a:ext cx="371048" cy="405095"/>
            </a:xfrm>
            <a:custGeom>
              <a:avLst/>
              <a:gdLst/>
              <a:ahLst/>
              <a:cxnLst/>
              <a:rect l="0" t="0" r="0" b="0"/>
              <a:pathLst>
                <a:path w="371048" h="405095">
                  <a:moveTo>
                    <a:pt x="78153" y="49871"/>
                  </a:moveTo>
                  <a:lnTo>
                    <a:pt x="72450" y="56368"/>
                  </a:lnTo>
                  <a:lnTo>
                    <a:pt x="65174" y="66965"/>
                  </a:lnTo>
                  <a:lnTo>
                    <a:pt x="30393" y="94045"/>
                  </a:lnTo>
                  <a:lnTo>
                    <a:pt x="14468" y="110417"/>
                  </a:lnTo>
                  <a:lnTo>
                    <a:pt x="6896" y="115171"/>
                  </a:lnTo>
                  <a:lnTo>
                    <a:pt x="4454" y="117217"/>
                  </a:lnTo>
                  <a:lnTo>
                    <a:pt x="2827" y="117787"/>
                  </a:lnTo>
                  <a:lnTo>
                    <a:pt x="1742" y="117373"/>
                  </a:lnTo>
                  <a:lnTo>
                    <a:pt x="1018" y="116304"/>
                  </a:lnTo>
                  <a:lnTo>
                    <a:pt x="0" y="111006"/>
                  </a:lnTo>
                  <a:lnTo>
                    <a:pt x="1879" y="106675"/>
                  </a:lnTo>
                  <a:lnTo>
                    <a:pt x="4566" y="102105"/>
                  </a:lnTo>
                  <a:lnTo>
                    <a:pt x="6872" y="95069"/>
                  </a:lnTo>
                  <a:lnTo>
                    <a:pt x="16574" y="83202"/>
                  </a:lnTo>
                  <a:lnTo>
                    <a:pt x="21151" y="80560"/>
                  </a:lnTo>
                  <a:lnTo>
                    <a:pt x="23483" y="79855"/>
                  </a:lnTo>
                  <a:lnTo>
                    <a:pt x="32424" y="83306"/>
                  </a:lnTo>
                  <a:lnTo>
                    <a:pt x="38142" y="86448"/>
                  </a:lnTo>
                  <a:lnTo>
                    <a:pt x="46612" y="96290"/>
                  </a:lnTo>
                  <a:lnTo>
                    <a:pt x="61887" y="129714"/>
                  </a:lnTo>
                  <a:lnTo>
                    <a:pt x="76586" y="164890"/>
                  </a:lnTo>
                  <a:lnTo>
                    <a:pt x="86949" y="192959"/>
                  </a:lnTo>
                  <a:lnTo>
                    <a:pt x="97957" y="223501"/>
                  </a:lnTo>
                  <a:lnTo>
                    <a:pt x="104129" y="255569"/>
                  </a:lnTo>
                  <a:lnTo>
                    <a:pt x="108075" y="285179"/>
                  </a:lnTo>
                  <a:lnTo>
                    <a:pt x="112154" y="314060"/>
                  </a:lnTo>
                  <a:lnTo>
                    <a:pt x="113532" y="348472"/>
                  </a:lnTo>
                  <a:lnTo>
                    <a:pt x="113827" y="383321"/>
                  </a:lnTo>
                  <a:lnTo>
                    <a:pt x="113058" y="393333"/>
                  </a:lnTo>
                  <a:lnTo>
                    <a:pt x="110071" y="400429"/>
                  </a:lnTo>
                  <a:lnTo>
                    <a:pt x="108163" y="402639"/>
                  </a:lnTo>
                  <a:lnTo>
                    <a:pt x="103926" y="405094"/>
                  </a:lnTo>
                  <a:lnTo>
                    <a:pt x="97280" y="404069"/>
                  </a:lnTo>
                  <a:lnTo>
                    <a:pt x="80079" y="396943"/>
                  </a:lnTo>
                  <a:lnTo>
                    <a:pt x="45768" y="367100"/>
                  </a:lnTo>
                  <a:lnTo>
                    <a:pt x="26747" y="341927"/>
                  </a:lnTo>
                  <a:lnTo>
                    <a:pt x="20116" y="328105"/>
                  </a:lnTo>
                  <a:lnTo>
                    <a:pt x="18757" y="316141"/>
                  </a:lnTo>
                  <a:lnTo>
                    <a:pt x="21592" y="304738"/>
                  </a:lnTo>
                  <a:lnTo>
                    <a:pt x="36348" y="275898"/>
                  </a:lnTo>
                  <a:lnTo>
                    <a:pt x="52008" y="251250"/>
                  </a:lnTo>
                  <a:lnTo>
                    <a:pt x="80707" y="219265"/>
                  </a:lnTo>
                  <a:lnTo>
                    <a:pt x="114208" y="185331"/>
                  </a:lnTo>
                  <a:lnTo>
                    <a:pt x="143307" y="161883"/>
                  </a:lnTo>
                  <a:lnTo>
                    <a:pt x="178806" y="137261"/>
                  </a:lnTo>
                  <a:lnTo>
                    <a:pt x="188117" y="131943"/>
                  </a:lnTo>
                  <a:lnTo>
                    <a:pt x="202697" y="111218"/>
                  </a:lnTo>
                  <a:lnTo>
                    <a:pt x="215262" y="87455"/>
                  </a:lnTo>
                  <a:lnTo>
                    <a:pt x="245992" y="53752"/>
                  </a:lnTo>
                  <a:lnTo>
                    <a:pt x="264441" y="33498"/>
                  </a:lnTo>
                  <a:lnTo>
                    <a:pt x="274571" y="10356"/>
                  </a:lnTo>
                  <a:lnTo>
                    <a:pt x="274186" y="7653"/>
                  </a:lnTo>
                  <a:lnTo>
                    <a:pt x="271656" y="1403"/>
                  </a:lnTo>
                  <a:lnTo>
                    <a:pt x="270655" y="890"/>
                  </a:lnTo>
                  <a:lnTo>
                    <a:pt x="257353" y="0"/>
                  </a:lnTo>
                  <a:lnTo>
                    <a:pt x="244314" y="3697"/>
                  </a:lnTo>
                  <a:lnTo>
                    <a:pt x="230397" y="13612"/>
                  </a:lnTo>
                  <a:lnTo>
                    <a:pt x="206562" y="45913"/>
                  </a:lnTo>
                  <a:lnTo>
                    <a:pt x="183628" y="70050"/>
                  </a:lnTo>
                  <a:lnTo>
                    <a:pt x="148940" y="100774"/>
                  </a:lnTo>
                  <a:lnTo>
                    <a:pt x="140578" y="112755"/>
                  </a:lnTo>
                  <a:lnTo>
                    <a:pt x="136866" y="126359"/>
                  </a:lnTo>
                  <a:lnTo>
                    <a:pt x="135766" y="136651"/>
                  </a:lnTo>
                  <a:lnTo>
                    <a:pt x="136405" y="138681"/>
                  </a:lnTo>
                  <a:lnTo>
                    <a:pt x="137625" y="140033"/>
                  </a:lnTo>
                  <a:lnTo>
                    <a:pt x="149102" y="147293"/>
                  </a:lnTo>
                  <a:lnTo>
                    <a:pt x="179042" y="153335"/>
                  </a:lnTo>
                  <a:lnTo>
                    <a:pt x="185893" y="151390"/>
                  </a:lnTo>
                  <a:lnTo>
                    <a:pt x="216116" y="131807"/>
                  </a:lnTo>
                  <a:lnTo>
                    <a:pt x="243120" y="122302"/>
                  </a:lnTo>
                  <a:lnTo>
                    <a:pt x="276897" y="115772"/>
                  </a:lnTo>
                  <a:lnTo>
                    <a:pt x="311409" y="108779"/>
                  </a:lnTo>
                  <a:lnTo>
                    <a:pt x="344097" y="99754"/>
                  </a:lnTo>
                  <a:lnTo>
                    <a:pt x="371047" y="927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75" name="SMARTInkShape-Group67"/>
          <p:cNvGrpSpPr/>
          <p:nvPr/>
        </p:nvGrpSpPr>
        <p:grpSpPr>
          <a:xfrm>
            <a:off x="3114675" y="821531"/>
            <a:ext cx="3521870" cy="600076"/>
            <a:chOff x="3114675" y="821531"/>
            <a:chExt cx="3521870" cy="600076"/>
          </a:xfrm>
        </p:grpSpPr>
        <p:sp>
          <p:nvSpPr>
            <p:cNvPr id="60" name="SMARTInkShape-416"/>
            <p:cNvSpPr/>
            <p:nvPr/>
          </p:nvSpPr>
          <p:spPr>
            <a:xfrm>
              <a:off x="3114675" y="1042988"/>
              <a:ext cx="378620" cy="21432"/>
            </a:xfrm>
            <a:custGeom>
              <a:avLst/>
              <a:gdLst/>
              <a:ahLst/>
              <a:cxnLst/>
              <a:rect l="0" t="0" r="0" b="0"/>
              <a:pathLst>
                <a:path w="378620" h="21432">
                  <a:moveTo>
                    <a:pt x="0" y="21431"/>
                  </a:moveTo>
                  <a:lnTo>
                    <a:pt x="9943" y="21431"/>
                  </a:lnTo>
                  <a:lnTo>
                    <a:pt x="41377" y="15280"/>
                  </a:lnTo>
                  <a:lnTo>
                    <a:pt x="67646" y="14581"/>
                  </a:lnTo>
                  <a:lnTo>
                    <a:pt x="99330" y="10582"/>
                  </a:lnTo>
                  <a:lnTo>
                    <a:pt x="133853" y="8162"/>
                  </a:lnTo>
                  <a:lnTo>
                    <a:pt x="159503" y="7596"/>
                  </a:lnTo>
                  <a:lnTo>
                    <a:pt x="185984" y="7344"/>
                  </a:lnTo>
                  <a:lnTo>
                    <a:pt x="210982" y="7233"/>
                  </a:lnTo>
                  <a:lnTo>
                    <a:pt x="235322" y="9300"/>
                  </a:lnTo>
                  <a:lnTo>
                    <a:pt x="269221" y="12809"/>
                  </a:lnTo>
                  <a:lnTo>
                    <a:pt x="299373" y="11733"/>
                  </a:lnTo>
                  <a:lnTo>
                    <a:pt x="334214" y="8050"/>
                  </a:lnTo>
                  <a:lnTo>
                    <a:pt x="367784" y="7196"/>
                  </a:lnTo>
                  <a:lnTo>
                    <a:pt x="378150" y="7145"/>
                  </a:lnTo>
                  <a:lnTo>
                    <a:pt x="3786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" name="SMARTInkShape-417"/>
            <p:cNvSpPr/>
            <p:nvPr/>
          </p:nvSpPr>
          <p:spPr>
            <a:xfrm>
              <a:off x="3664772" y="821531"/>
              <a:ext cx="28548" cy="350045"/>
            </a:xfrm>
            <a:custGeom>
              <a:avLst/>
              <a:gdLst/>
              <a:ahLst/>
              <a:cxnLst/>
              <a:rect l="0" t="0" r="0" b="0"/>
              <a:pathLst>
                <a:path w="28548" h="350045">
                  <a:moveTo>
                    <a:pt x="28547" y="0"/>
                  </a:moveTo>
                  <a:lnTo>
                    <a:pt x="28547" y="3793"/>
                  </a:lnTo>
                  <a:lnTo>
                    <a:pt x="27753" y="4910"/>
                  </a:lnTo>
                  <a:lnTo>
                    <a:pt x="26430" y="5654"/>
                  </a:lnTo>
                  <a:lnTo>
                    <a:pt x="24755" y="6151"/>
                  </a:lnTo>
                  <a:lnTo>
                    <a:pt x="23637" y="8069"/>
                  </a:lnTo>
                  <a:lnTo>
                    <a:pt x="22396" y="14435"/>
                  </a:lnTo>
                  <a:lnTo>
                    <a:pt x="27641" y="44496"/>
                  </a:lnTo>
                  <a:lnTo>
                    <a:pt x="28368" y="72554"/>
                  </a:lnTo>
                  <a:lnTo>
                    <a:pt x="26395" y="107847"/>
                  </a:lnTo>
                  <a:lnTo>
                    <a:pt x="22882" y="135936"/>
                  </a:lnTo>
                  <a:lnTo>
                    <a:pt x="19724" y="164367"/>
                  </a:lnTo>
                  <a:lnTo>
                    <a:pt x="15879" y="192899"/>
                  </a:lnTo>
                  <a:lnTo>
                    <a:pt x="12623" y="221462"/>
                  </a:lnTo>
                  <a:lnTo>
                    <a:pt x="8747" y="250033"/>
                  </a:lnTo>
                  <a:lnTo>
                    <a:pt x="3645" y="284339"/>
                  </a:lnTo>
                  <a:lnTo>
                    <a:pt x="294" y="318546"/>
                  </a:lnTo>
                  <a:lnTo>
                    <a:pt x="0" y="343823"/>
                  </a:lnTo>
                  <a:lnTo>
                    <a:pt x="784" y="345896"/>
                  </a:lnTo>
                  <a:lnTo>
                    <a:pt x="2101" y="347279"/>
                  </a:lnTo>
                  <a:lnTo>
                    <a:pt x="7116" y="350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2" name="SMARTInkShape-418"/>
            <p:cNvSpPr/>
            <p:nvPr/>
          </p:nvSpPr>
          <p:spPr>
            <a:xfrm>
              <a:off x="3802369" y="829755"/>
              <a:ext cx="361591" cy="365917"/>
            </a:xfrm>
            <a:custGeom>
              <a:avLst/>
              <a:gdLst/>
              <a:ahLst/>
              <a:cxnLst/>
              <a:rect l="0" t="0" r="0" b="0"/>
              <a:pathLst>
                <a:path w="361591" h="365917">
                  <a:moveTo>
                    <a:pt x="140981" y="13208"/>
                  </a:moveTo>
                  <a:lnTo>
                    <a:pt x="140981" y="9415"/>
                  </a:lnTo>
                  <a:lnTo>
                    <a:pt x="141775" y="8298"/>
                  </a:lnTo>
                  <a:lnTo>
                    <a:pt x="143098" y="7553"/>
                  </a:lnTo>
                  <a:lnTo>
                    <a:pt x="144773" y="7057"/>
                  </a:lnTo>
                  <a:lnTo>
                    <a:pt x="145890" y="5932"/>
                  </a:lnTo>
                  <a:lnTo>
                    <a:pt x="147831" y="0"/>
                  </a:lnTo>
                  <a:lnTo>
                    <a:pt x="148038" y="3032"/>
                  </a:lnTo>
                  <a:lnTo>
                    <a:pt x="145969" y="6833"/>
                  </a:lnTo>
                  <a:lnTo>
                    <a:pt x="121387" y="36513"/>
                  </a:lnTo>
                  <a:lnTo>
                    <a:pt x="97071" y="64378"/>
                  </a:lnTo>
                  <a:lnTo>
                    <a:pt x="77170" y="91252"/>
                  </a:lnTo>
                  <a:lnTo>
                    <a:pt x="60074" y="123997"/>
                  </a:lnTo>
                  <a:lnTo>
                    <a:pt x="40279" y="158835"/>
                  </a:lnTo>
                  <a:lnTo>
                    <a:pt x="20920" y="194292"/>
                  </a:lnTo>
                  <a:lnTo>
                    <a:pt x="9452" y="229140"/>
                  </a:lnTo>
                  <a:lnTo>
                    <a:pt x="1821" y="259926"/>
                  </a:lnTo>
                  <a:lnTo>
                    <a:pt x="0" y="288363"/>
                  </a:lnTo>
                  <a:lnTo>
                    <a:pt x="4929" y="312223"/>
                  </a:lnTo>
                  <a:lnTo>
                    <a:pt x="11986" y="327078"/>
                  </a:lnTo>
                  <a:lnTo>
                    <a:pt x="28677" y="345037"/>
                  </a:lnTo>
                  <a:lnTo>
                    <a:pt x="52496" y="356620"/>
                  </a:lnTo>
                  <a:lnTo>
                    <a:pt x="83454" y="365079"/>
                  </a:lnTo>
                  <a:lnTo>
                    <a:pt x="108270" y="365916"/>
                  </a:lnTo>
                  <a:lnTo>
                    <a:pt x="135174" y="363642"/>
                  </a:lnTo>
                  <a:lnTo>
                    <a:pt x="163006" y="359985"/>
                  </a:lnTo>
                  <a:lnTo>
                    <a:pt x="191251" y="353598"/>
                  </a:lnTo>
                  <a:lnTo>
                    <a:pt x="218886" y="345467"/>
                  </a:lnTo>
                  <a:lnTo>
                    <a:pt x="244397" y="336562"/>
                  </a:lnTo>
                  <a:lnTo>
                    <a:pt x="277280" y="322623"/>
                  </a:lnTo>
                  <a:lnTo>
                    <a:pt x="307131" y="304647"/>
                  </a:lnTo>
                  <a:lnTo>
                    <a:pt x="334256" y="272329"/>
                  </a:lnTo>
                  <a:lnTo>
                    <a:pt x="352784" y="240075"/>
                  </a:lnTo>
                  <a:lnTo>
                    <a:pt x="359577" y="212719"/>
                  </a:lnTo>
                  <a:lnTo>
                    <a:pt x="361590" y="184505"/>
                  </a:lnTo>
                  <a:lnTo>
                    <a:pt x="360473" y="166334"/>
                  </a:lnTo>
                  <a:lnTo>
                    <a:pt x="348938" y="135265"/>
                  </a:lnTo>
                  <a:lnTo>
                    <a:pt x="341356" y="119843"/>
                  </a:lnTo>
                  <a:lnTo>
                    <a:pt x="312735" y="88305"/>
                  </a:lnTo>
                  <a:lnTo>
                    <a:pt x="280124" y="66318"/>
                  </a:lnTo>
                  <a:lnTo>
                    <a:pt x="248707" y="51522"/>
                  </a:lnTo>
                  <a:lnTo>
                    <a:pt x="213942" y="42912"/>
                  </a:lnTo>
                  <a:lnTo>
                    <a:pt x="184145" y="36508"/>
                  </a:lnTo>
                  <a:lnTo>
                    <a:pt x="162913" y="35008"/>
                  </a:lnTo>
                  <a:lnTo>
                    <a:pt x="133837" y="417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3" name="SMARTInkShape-419"/>
            <p:cNvSpPr/>
            <p:nvPr/>
          </p:nvSpPr>
          <p:spPr>
            <a:xfrm>
              <a:off x="4236244" y="1164431"/>
              <a:ext cx="7145" cy="114301"/>
            </a:xfrm>
            <a:custGeom>
              <a:avLst/>
              <a:gdLst/>
              <a:ahLst/>
              <a:cxnLst/>
              <a:rect l="0" t="0" r="0" b="0"/>
              <a:pathLst>
                <a:path w="7145" h="114301">
                  <a:moveTo>
                    <a:pt x="7144" y="0"/>
                  </a:moveTo>
                  <a:lnTo>
                    <a:pt x="7144" y="33854"/>
                  </a:lnTo>
                  <a:lnTo>
                    <a:pt x="7144" y="65133"/>
                  </a:lnTo>
                  <a:lnTo>
                    <a:pt x="6350" y="79712"/>
                  </a:lnTo>
                  <a:lnTo>
                    <a:pt x="1489" y="94268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4" name="SMARTInkShape-420"/>
            <p:cNvSpPr/>
            <p:nvPr/>
          </p:nvSpPr>
          <p:spPr>
            <a:xfrm>
              <a:off x="4429942" y="895042"/>
              <a:ext cx="241214" cy="282514"/>
            </a:xfrm>
            <a:custGeom>
              <a:avLst/>
              <a:gdLst/>
              <a:ahLst/>
              <a:cxnLst/>
              <a:rect l="0" t="0" r="0" b="0"/>
              <a:pathLst>
                <a:path w="241214" h="282514">
                  <a:moveTo>
                    <a:pt x="134914" y="19358"/>
                  </a:moveTo>
                  <a:lnTo>
                    <a:pt x="134914" y="13207"/>
                  </a:lnTo>
                  <a:lnTo>
                    <a:pt x="141065" y="0"/>
                  </a:lnTo>
                  <a:lnTo>
                    <a:pt x="132028" y="14203"/>
                  </a:lnTo>
                  <a:lnTo>
                    <a:pt x="97353" y="45960"/>
                  </a:lnTo>
                  <a:lnTo>
                    <a:pt x="68888" y="77189"/>
                  </a:lnTo>
                  <a:lnTo>
                    <a:pt x="45496" y="109010"/>
                  </a:lnTo>
                  <a:lnTo>
                    <a:pt x="25588" y="140960"/>
                  </a:lnTo>
                  <a:lnTo>
                    <a:pt x="8485" y="174905"/>
                  </a:lnTo>
                  <a:lnTo>
                    <a:pt x="3317" y="190884"/>
                  </a:lnTo>
                  <a:lnTo>
                    <a:pt x="0" y="224895"/>
                  </a:lnTo>
                  <a:lnTo>
                    <a:pt x="340" y="239295"/>
                  </a:lnTo>
                  <a:lnTo>
                    <a:pt x="9174" y="266494"/>
                  </a:lnTo>
                  <a:lnTo>
                    <a:pt x="15794" y="274188"/>
                  </a:lnTo>
                  <a:lnTo>
                    <a:pt x="24028" y="279460"/>
                  </a:lnTo>
                  <a:lnTo>
                    <a:pt x="38383" y="282427"/>
                  </a:lnTo>
                  <a:lnTo>
                    <a:pt x="57364" y="282513"/>
                  </a:lnTo>
                  <a:lnTo>
                    <a:pt x="87228" y="275833"/>
                  </a:lnTo>
                  <a:lnTo>
                    <a:pt x="95980" y="273685"/>
                  </a:lnTo>
                  <a:lnTo>
                    <a:pt x="123466" y="255493"/>
                  </a:lnTo>
                  <a:lnTo>
                    <a:pt x="151719" y="237579"/>
                  </a:lnTo>
                  <a:lnTo>
                    <a:pt x="180198" y="218424"/>
                  </a:lnTo>
                  <a:lnTo>
                    <a:pt x="212246" y="189192"/>
                  </a:lnTo>
                  <a:lnTo>
                    <a:pt x="232299" y="161914"/>
                  </a:lnTo>
                  <a:lnTo>
                    <a:pt x="237727" y="147804"/>
                  </a:lnTo>
                  <a:lnTo>
                    <a:pt x="241213" y="119342"/>
                  </a:lnTo>
                  <a:lnTo>
                    <a:pt x="238024" y="97931"/>
                  </a:lnTo>
                  <a:lnTo>
                    <a:pt x="219105" y="65019"/>
                  </a:lnTo>
                  <a:lnTo>
                    <a:pt x="203781" y="50438"/>
                  </a:lnTo>
                  <a:lnTo>
                    <a:pt x="170294" y="34289"/>
                  </a:lnTo>
                  <a:lnTo>
                    <a:pt x="163263" y="31693"/>
                  </a:lnTo>
                  <a:lnTo>
                    <a:pt x="156195" y="31550"/>
                  </a:lnTo>
                  <a:lnTo>
                    <a:pt x="124399" y="39259"/>
                  </a:lnTo>
                  <a:lnTo>
                    <a:pt x="84908" y="40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5" name="SMARTInkShape-421"/>
            <p:cNvSpPr/>
            <p:nvPr/>
          </p:nvSpPr>
          <p:spPr>
            <a:xfrm>
              <a:off x="4690352" y="928688"/>
              <a:ext cx="327629" cy="292341"/>
            </a:xfrm>
            <a:custGeom>
              <a:avLst/>
              <a:gdLst/>
              <a:ahLst/>
              <a:cxnLst/>
              <a:rect l="0" t="0" r="0" b="0"/>
              <a:pathLst>
                <a:path w="327629" h="292341">
                  <a:moveTo>
                    <a:pt x="110248" y="0"/>
                  </a:moveTo>
                  <a:lnTo>
                    <a:pt x="123248" y="0"/>
                  </a:lnTo>
                  <a:lnTo>
                    <a:pt x="130573" y="6150"/>
                  </a:lnTo>
                  <a:lnTo>
                    <a:pt x="131188" y="8819"/>
                  </a:lnTo>
                  <a:lnTo>
                    <a:pt x="131352" y="10641"/>
                  </a:lnTo>
                  <a:lnTo>
                    <a:pt x="108374" y="43091"/>
                  </a:lnTo>
                  <a:lnTo>
                    <a:pt x="75854" y="73574"/>
                  </a:lnTo>
                  <a:lnTo>
                    <a:pt x="50891" y="108231"/>
                  </a:lnTo>
                  <a:lnTo>
                    <a:pt x="31701" y="143557"/>
                  </a:lnTo>
                  <a:lnTo>
                    <a:pt x="16416" y="177317"/>
                  </a:lnTo>
                  <a:lnTo>
                    <a:pt x="5753" y="206916"/>
                  </a:lnTo>
                  <a:lnTo>
                    <a:pt x="0" y="228525"/>
                  </a:lnTo>
                  <a:lnTo>
                    <a:pt x="2617" y="249215"/>
                  </a:lnTo>
                  <a:lnTo>
                    <a:pt x="9213" y="265752"/>
                  </a:lnTo>
                  <a:lnTo>
                    <a:pt x="20869" y="279913"/>
                  </a:lnTo>
                  <a:lnTo>
                    <a:pt x="29778" y="286595"/>
                  </a:lnTo>
                  <a:lnTo>
                    <a:pt x="51304" y="291027"/>
                  </a:lnTo>
                  <a:lnTo>
                    <a:pt x="77790" y="292340"/>
                  </a:lnTo>
                  <a:lnTo>
                    <a:pt x="109538" y="288937"/>
                  </a:lnTo>
                  <a:lnTo>
                    <a:pt x="144081" y="282902"/>
                  </a:lnTo>
                  <a:lnTo>
                    <a:pt x="179451" y="272294"/>
                  </a:lnTo>
                  <a:lnTo>
                    <a:pt x="211274" y="259097"/>
                  </a:lnTo>
                  <a:lnTo>
                    <a:pt x="244768" y="239621"/>
                  </a:lnTo>
                  <a:lnTo>
                    <a:pt x="274316" y="213667"/>
                  </a:lnTo>
                  <a:lnTo>
                    <a:pt x="299290" y="185610"/>
                  </a:lnTo>
                  <a:lnTo>
                    <a:pt x="316597" y="150001"/>
                  </a:lnTo>
                  <a:lnTo>
                    <a:pt x="327628" y="115091"/>
                  </a:lnTo>
                  <a:lnTo>
                    <a:pt x="325121" y="88524"/>
                  </a:lnTo>
                  <a:lnTo>
                    <a:pt x="323347" y="84416"/>
                  </a:lnTo>
                  <a:lnTo>
                    <a:pt x="308516" y="69511"/>
                  </a:lnTo>
                  <a:lnTo>
                    <a:pt x="283716" y="54808"/>
                  </a:lnTo>
                  <a:lnTo>
                    <a:pt x="269684" y="51429"/>
                  </a:lnTo>
                  <a:lnTo>
                    <a:pt x="241207" y="50131"/>
                  </a:lnTo>
                  <a:lnTo>
                    <a:pt x="217404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6" name="SMARTInkShape-422"/>
            <p:cNvSpPr/>
            <p:nvPr/>
          </p:nvSpPr>
          <p:spPr>
            <a:xfrm>
              <a:off x="5044997" y="978694"/>
              <a:ext cx="233081" cy="213161"/>
            </a:xfrm>
            <a:custGeom>
              <a:avLst/>
              <a:gdLst/>
              <a:ahLst/>
              <a:cxnLst/>
              <a:rect l="0" t="0" r="0" b="0"/>
              <a:pathLst>
                <a:path w="233081" h="213161">
                  <a:moveTo>
                    <a:pt x="98503" y="14287"/>
                  </a:moveTo>
                  <a:lnTo>
                    <a:pt x="112470" y="14287"/>
                  </a:lnTo>
                  <a:lnTo>
                    <a:pt x="81002" y="34214"/>
                  </a:lnTo>
                  <a:lnTo>
                    <a:pt x="48448" y="64484"/>
                  </a:lnTo>
                  <a:lnTo>
                    <a:pt x="21307" y="97642"/>
                  </a:lnTo>
                  <a:lnTo>
                    <a:pt x="3584" y="132358"/>
                  </a:lnTo>
                  <a:lnTo>
                    <a:pt x="0" y="151136"/>
                  </a:lnTo>
                  <a:lnTo>
                    <a:pt x="1278" y="160569"/>
                  </a:lnTo>
                  <a:lnTo>
                    <a:pt x="11558" y="181423"/>
                  </a:lnTo>
                  <a:lnTo>
                    <a:pt x="23353" y="194601"/>
                  </a:lnTo>
                  <a:lnTo>
                    <a:pt x="32294" y="201054"/>
                  </a:lnTo>
                  <a:lnTo>
                    <a:pt x="63473" y="208480"/>
                  </a:lnTo>
                  <a:lnTo>
                    <a:pt x="91495" y="213160"/>
                  </a:lnTo>
                  <a:lnTo>
                    <a:pt x="124870" y="208381"/>
                  </a:lnTo>
                  <a:lnTo>
                    <a:pt x="155217" y="199794"/>
                  </a:lnTo>
                  <a:lnTo>
                    <a:pt x="168953" y="194366"/>
                  </a:lnTo>
                  <a:lnTo>
                    <a:pt x="200601" y="173690"/>
                  </a:lnTo>
                  <a:lnTo>
                    <a:pt x="214303" y="161178"/>
                  </a:lnTo>
                  <a:lnTo>
                    <a:pt x="220878" y="152068"/>
                  </a:lnTo>
                  <a:lnTo>
                    <a:pt x="230338" y="117645"/>
                  </a:lnTo>
                  <a:lnTo>
                    <a:pt x="233080" y="102679"/>
                  </a:lnTo>
                  <a:lnTo>
                    <a:pt x="228303" y="78491"/>
                  </a:lnTo>
                  <a:lnTo>
                    <a:pt x="221188" y="62591"/>
                  </a:lnTo>
                  <a:lnTo>
                    <a:pt x="208585" y="47826"/>
                  </a:lnTo>
                  <a:lnTo>
                    <a:pt x="174480" y="19861"/>
                  </a:lnTo>
                  <a:lnTo>
                    <a:pt x="139697" y="3455"/>
                  </a:lnTo>
                  <a:lnTo>
                    <a:pt x="10564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7" name="SMARTInkShape-423"/>
            <p:cNvSpPr/>
            <p:nvPr/>
          </p:nvSpPr>
          <p:spPr>
            <a:xfrm>
              <a:off x="5418352" y="1050141"/>
              <a:ext cx="139487" cy="228591"/>
            </a:xfrm>
            <a:custGeom>
              <a:avLst/>
              <a:gdLst/>
              <a:ahLst/>
              <a:cxnLst/>
              <a:rect l="0" t="0" r="0" b="0"/>
              <a:pathLst>
                <a:path w="139487" h="228591">
                  <a:moveTo>
                    <a:pt x="139486" y="21422"/>
                  </a:moveTo>
                  <a:lnTo>
                    <a:pt x="139486" y="15271"/>
                  </a:lnTo>
                  <a:lnTo>
                    <a:pt x="126485" y="1303"/>
                  </a:lnTo>
                  <a:lnTo>
                    <a:pt x="123653" y="574"/>
                  </a:lnTo>
                  <a:lnTo>
                    <a:pt x="104416" y="0"/>
                  </a:lnTo>
                  <a:lnTo>
                    <a:pt x="86756" y="5696"/>
                  </a:lnTo>
                  <a:lnTo>
                    <a:pt x="58493" y="19917"/>
                  </a:lnTo>
                  <a:lnTo>
                    <a:pt x="25184" y="50187"/>
                  </a:lnTo>
                  <a:lnTo>
                    <a:pt x="9928" y="69084"/>
                  </a:lnTo>
                  <a:lnTo>
                    <a:pt x="504" y="93832"/>
                  </a:lnTo>
                  <a:lnTo>
                    <a:pt x="0" y="97477"/>
                  </a:lnTo>
                  <a:lnTo>
                    <a:pt x="1557" y="105759"/>
                  </a:lnTo>
                  <a:lnTo>
                    <a:pt x="6895" y="115555"/>
                  </a:lnTo>
                  <a:lnTo>
                    <a:pt x="11236" y="118821"/>
                  </a:lnTo>
                  <a:lnTo>
                    <a:pt x="15810" y="121066"/>
                  </a:lnTo>
                  <a:lnTo>
                    <a:pt x="20490" y="124710"/>
                  </a:lnTo>
                  <a:lnTo>
                    <a:pt x="23643" y="125206"/>
                  </a:lnTo>
                  <a:lnTo>
                    <a:pt x="58459" y="120769"/>
                  </a:lnTo>
                  <a:lnTo>
                    <a:pt x="84127" y="109260"/>
                  </a:lnTo>
                  <a:lnTo>
                    <a:pt x="113258" y="83331"/>
                  </a:lnTo>
                  <a:lnTo>
                    <a:pt x="115923" y="78570"/>
                  </a:lnTo>
                  <a:lnTo>
                    <a:pt x="118017" y="64702"/>
                  </a:lnTo>
                  <a:lnTo>
                    <a:pt x="118054" y="42853"/>
                  </a:lnTo>
                  <a:lnTo>
                    <a:pt x="118054" y="53495"/>
                  </a:lnTo>
                  <a:lnTo>
                    <a:pt x="115937" y="57637"/>
                  </a:lnTo>
                  <a:lnTo>
                    <a:pt x="114262" y="59852"/>
                  </a:lnTo>
                  <a:lnTo>
                    <a:pt x="112400" y="66548"/>
                  </a:lnTo>
                  <a:lnTo>
                    <a:pt x="110998" y="97754"/>
                  </a:lnTo>
                  <a:lnTo>
                    <a:pt x="110916" y="130967"/>
                  </a:lnTo>
                  <a:lnTo>
                    <a:pt x="110911" y="164444"/>
                  </a:lnTo>
                  <a:lnTo>
                    <a:pt x="110911" y="199885"/>
                  </a:lnTo>
                  <a:lnTo>
                    <a:pt x="111704" y="209482"/>
                  </a:lnTo>
                  <a:lnTo>
                    <a:pt x="118054" y="22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8" name="SMARTInkShape-424"/>
            <p:cNvSpPr/>
            <p:nvPr/>
          </p:nvSpPr>
          <p:spPr>
            <a:xfrm>
              <a:off x="5386388" y="1121569"/>
              <a:ext cx="28576" cy="300038"/>
            </a:xfrm>
            <a:custGeom>
              <a:avLst/>
              <a:gdLst/>
              <a:ahLst/>
              <a:cxnLst/>
              <a:rect l="0" t="0" r="0" b="0"/>
              <a:pathLst>
                <a:path w="28576" h="300038">
                  <a:moveTo>
                    <a:pt x="28575" y="0"/>
                  </a:moveTo>
                  <a:lnTo>
                    <a:pt x="28575" y="3792"/>
                  </a:lnTo>
                  <a:lnTo>
                    <a:pt x="26458" y="7771"/>
                  </a:lnTo>
                  <a:lnTo>
                    <a:pt x="24782" y="9943"/>
                  </a:lnTo>
                  <a:lnTo>
                    <a:pt x="22920" y="16590"/>
                  </a:lnTo>
                  <a:lnTo>
                    <a:pt x="21518" y="47759"/>
                  </a:lnTo>
                  <a:lnTo>
                    <a:pt x="20654" y="71611"/>
                  </a:lnTo>
                  <a:lnTo>
                    <a:pt x="15282" y="101133"/>
                  </a:lnTo>
                  <a:lnTo>
                    <a:pt x="8763" y="135878"/>
                  </a:lnTo>
                  <a:lnTo>
                    <a:pt x="6563" y="171469"/>
                  </a:lnTo>
                  <a:lnTo>
                    <a:pt x="1020" y="207171"/>
                  </a:lnTo>
                  <a:lnTo>
                    <a:pt x="134" y="240771"/>
                  </a:lnTo>
                  <a:lnTo>
                    <a:pt x="8" y="276101"/>
                  </a:lnTo>
                  <a:lnTo>
                    <a:pt x="0" y="3000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9" name="SMARTInkShape-425"/>
            <p:cNvSpPr/>
            <p:nvPr/>
          </p:nvSpPr>
          <p:spPr>
            <a:xfrm>
              <a:off x="5358305" y="1079808"/>
              <a:ext cx="370984" cy="225680"/>
            </a:xfrm>
            <a:custGeom>
              <a:avLst/>
              <a:gdLst/>
              <a:ahLst/>
              <a:cxnLst/>
              <a:rect l="0" t="0" r="0" b="0"/>
              <a:pathLst>
                <a:path w="370984" h="225680">
                  <a:moveTo>
                    <a:pt x="85233" y="84623"/>
                  </a:moveTo>
                  <a:lnTo>
                    <a:pt x="89025" y="80831"/>
                  </a:lnTo>
                  <a:lnTo>
                    <a:pt x="90887" y="74736"/>
                  </a:lnTo>
                  <a:lnTo>
                    <a:pt x="94052" y="62379"/>
                  </a:lnTo>
                  <a:lnTo>
                    <a:pt x="106811" y="28891"/>
                  </a:lnTo>
                  <a:lnTo>
                    <a:pt x="112285" y="19372"/>
                  </a:lnTo>
                  <a:lnTo>
                    <a:pt x="124293" y="9551"/>
                  </a:lnTo>
                  <a:lnTo>
                    <a:pt x="133284" y="4162"/>
                  </a:lnTo>
                  <a:lnTo>
                    <a:pt x="151064" y="458"/>
                  </a:lnTo>
                  <a:lnTo>
                    <a:pt x="173496" y="0"/>
                  </a:lnTo>
                  <a:lnTo>
                    <a:pt x="203218" y="8882"/>
                  </a:lnTo>
                  <a:lnTo>
                    <a:pt x="222056" y="23288"/>
                  </a:lnTo>
                  <a:lnTo>
                    <a:pt x="229386" y="33815"/>
                  </a:lnTo>
                  <a:lnTo>
                    <a:pt x="232644" y="44579"/>
                  </a:lnTo>
                  <a:lnTo>
                    <a:pt x="233685" y="63233"/>
                  </a:lnTo>
                  <a:lnTo>
                    <a:pt x="225207" y="92870"/>
                  </a:lnTo>
                  <a:lnTo>
                    <a:pt x="209602" y="120560"/>
                  </a:lnTo>
                  <a:lnTo>
                    <a:pt x="177545" y="156089"/>
                  </a:lnTo>
                  <a:lnTo>
                    <a:pt x="143713" y="178938"/>
                  </a:lnTo>
                  <a:lnTo>
                    <a:pt x="115878" y="193884"/>
                  </a:lnTo>
                  <a:lnTo>
                    <a:pt x="88315" y="207572"/>
                  </a:lnTo>
                  <a:lnTo>
                    <a:pt x="57266" y="219711"/>
                  </a:lnTo>
                  <a:lnTo>
                    <a:pt x="35406" y="225191"/>
                  </a:lnTo>
                  <a:lnTo>
                    <a:pt x="22606" y="225679"/>
                  </a:lnTo>
                  <a:lnTo>
                    <a:pt x="14272" y="223250"/>
                  </a:lnTo>
                  <a:lnTo>
                    <a:pt x="5116" y="217420"/>
                  </a:lnTo>
                  <a:lnTo>
                    <a:pt x="2000" y="210848"/>
                  </a:lnTo>
                  <a:lnTo>
                    <a:pt x="0" y="193694"/>
                  </a:lnTo>
                  <a:lnTo>
                    <a:pt x="3446" y="179735"/>
                  </a:lnTo>
                  <a:lnTo>
                    <a:pt x="21770" y="148271"/>
                  </a:lnTo>
                  <a:lnTo>
                    <a:pt x="31627" y="135136"/>
                  </a:lnTo>
                  <a:lnTo>
                    <a:pt x="64268" y="108816"/>
                  </a:lnTo>
                  <a:lnTo>
                    <a:pt x="97465" y="86790"/>
                  </a:lnTo>
                  <a:lnTo>
                    <a:pt x="125798" y="72643"/>
                  </a:lnTo>
                  <a:lnTo>
                    <a:pt x="128945" y="71874"/>
                  </a:lnTo>
                  <a:lnTo>
                    <a:pt x="131837" y="72155"/>
                  </a:lnTo>
                  <a:lnTo>
                    <a:pt x="137167" y="74584"/>
                  </a:lnTo>
                  <a:lnTo>
                    <a:pt x="144630" y="80414"/>
                  </a:lnTo>
                  <a:lnTo>
                    <a:pt x="147350" y="86986"/>
                  </a:lnTo>
                  <a:lnTo>
                    <a:pt x="149399" y="118099"/>
                  </a:lnTo>
                  <a:lnTo>
                    <a:pt x="149509" y="149563"/>
                  </a:lnTo>
                  <a:lnTo>
                    <a:pt x="148725" y="162698"/>
                  </a:lnTo>
                  <a:lnTo>
                    <a:pt x="143044" y="198023"/>
                  </a:lnTo>
                  <a:lnTo>
                    <a:pt x="142390" y="219871"/>
                  </a:lnTo>
                  <a:lnTo>
                    <a:pt x="143177" y="190601"/>
                  </a:lnTo>
                  <a:lnTo>
                    <a:pt x="154567" y="160135"/>
                  </a:lnTo>
                  <a:lnTo>
                    <a:pt x="170024" y="127082"/>
                  </a:lnTo>
                  <a:lnTo>
                    <a:pt x="186925" y="93830"/>
                  </a:lnTo>
                  <a:lnTo>
                    <a:pt x="218681" y="58550"/>
                  </a:lnTo>
                  <a:lnTo>
                    <a:pt x="253317" y="33657"/>
                  </a:lnTo>
                  <a:lnTo>
                    <a:pt x="272089" y="25513"/>
                  </a:lnTo>
                  <a:lnTo>
                    <a:pt x="300318" y="21865"/>
                  </a:lnTo>
                  <a:lnTo>
                    <a:pt x="327508" y="21427"/>
                  </a:lnTo>
                  <a:lnTo>
                    <a:pt x="335257" y="24257"/>
                  </a:lnTo>
                  <a:lnTo>
                    <a:pt x="344081" y="30313"/>
                  </a:lnTo>
                  <a:lnTo>
                    <a:pt x="347120" y="34821"/>
                  </a:lnTo>
                  <a:lnTo>
                    <a:pt x="347930" y="37134"/>
                  </a:lnTo>
                  <a:lnTo>
                    <a:pt x="346714" y="43938"/>
                  </a:lnTo>
                  <a:lnTo>
                    <a:pt x="339466" y="61241"/>
                  </a:lnTo>
                  <a:lnTo>
                    <a:pt x="315746" y="93216"/>
                  </a:lnTo>
                  <a:lnTo>
                    <a:pt x="286685" y="127677"/>
                  </a:lnTo>
                  <a:lnTo>
                    <a:pt x="262462" y="162594"/>
                  </a:lnTo>
                  <a:lnTo>
                    <a:pt x="255283" y="172458"/>
                  </a:lnTo>
                  <a:lnTo>
                    <a:pt x="250673" y="189609"/>
                  </a:lnTo>
                  <a:lnTo>
                    <a:pt x="249763" y="197083"/>
                  </a:lnTo>
                  <a:lnTo>
                    <a:pt x="250482" y="197697"/>
                  </a:lnTo>
                  <a:lnTo>
                    <a:pt x="253397" y="198378"/>
                  </a:lnTo>
                  <a:lnTo>
                    <a:pt x="257339" y="196564"/>
                  </a:lnTo>
                  <a:lnTo>
                    <a:pt x="259502" y="194969"/>
                  </a:lnTo>
                  <a:lnTo>
                    <a:pt x="273144" y="178774"/>
                  </a:lnTo>
                  <a:lnTo>
                    <a:pt x="294242" y="160636"/>
                  </a:lnTo>
                  <a:lnTo>
                    <a:pt x="319331" y="126267"/>
                  </a:lnTo>
                  <a:lnTo>
                    <a:pt x="331293" y="104373"/>
                  </a:lnTo>
                  <a:lnTo>
                    <a:pt x="341260" y="69393"/>
                  </a:lnTo>
                  <a:lnTo>
                    <a:pt x="342307" y="63736"/>
                  </a:lnTo>
                  <a:lnTo>
                    <a:pt x="338585" y="63353"/>
                  </a:lnTo>
                  <a:lnTo>
                    <a:pt x="337478" y="64093"/>
                  </a:lnTo>
                  <a:lnTo>
                    <a:pt x="336740" y="65380"/>
                  </a:lnTo>
                  <a:lnTo>
                    <a:pt x="335920" y="69721"/>
                  </a:lnTo>
                  <a:lnTo>
                    <a:pt x="335351" y="86140"/>
                  </a:lnTo>
                  <a:lnTo>
                    <a:pt x="342116" y="121414"/>
                  </a:lnTo>
                  <a:lnTo>
                    <a:pt x="343144" y="136899"/>
                  </a:lnTo>
                  <a:lnTo>
                    <a:pt x="346174" y="143046"/>
                  </a:lnTo>
                  <a:lnTo>
                    <a:pt x="348094" y="145003"/>
                  </a:lnTo>
                  <a:lnTo>
                    <a:pt x="370983" y="1560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0" name="SMARTInkShape-426"/>
            <p:cNvSpPr/>
            <p:nvPr/>
          </p:nvSpPr>
          <p:spPr>
            <a:xfrm>
              <a:off x="5822576" y="1121569"/>
              <a:ext cx="85306" cy="92737"/>
            </a:xfrm>
            <a:custGeom>
              <a:avLst/>
              <a:gdLst/>
              <a:ahLst/>
              <a:cxnLst/>
              <a:rect l="0" t="0" r="0" b="0"/>
              <a:pathLst>
                <a:path w="85306" h="92737">
                  <a:moveTo>
                    <a:pt x="63874" y="0"/>
                  </a:moveTo>
                  <a:lnTo>
                    <a:pt x="57723" y="0"/>
                  </a:lnTo>
                  <a:lnTo>
                    <a:pt x="36171" y="20585"/>
                  </a:lnTo>
                  <a:lnTo>
                    <a:pt x="13994" y="55093"/>
                  </a:lnTo>
                  <a:lnTo>
                    <a:pt x="4368" y="70061"/>
                  </a:lnTo>
                  <a:lnTo>
                    <a:pt x="999" y="79849"/>
                  </a:lnTo>
                  <a:lnTo>
                    <a:pt x="0" y="87776"/>
                  </a:lnTo>
                  <a:lnTo>
                    <a:pt x="1448" y="89474"/>
                  </a:lnTo>
                  <a:lnTo>
                    <a:pt x="7290" y="91360"/>
                  </a:lnTo>
                  <a:lnTo>
                    <a:pt x="36969" y="92736"/>
                  </a:lnTo>
                  <a:lnTo>
                    <a:pt x="69121" y="87197"/>
                  </a:lnTo>
                  <a:lnTo>
                    <a:pt x="85305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1" name="SMARTInkShape-427"/>
            <p:cNvSpPr/>
            <p:nvPr/>
          </p:nvSpPr>
          <p:spPr>
            <a:xfrm>
              <a:off x="5979319" y="943088"/>
              <a:ext cx="78582" cy="292782"/>
            </a:xfrm>
            <a:custGeom>
              <a:avLst/>
              <a:gdLst/>
              <a:ahLst/>
              <a:cxnLst/>
              <a:rect l="0" t="0" r="0" b="0"/>
              <a:pathLst>
                <a:path w="78582" h="292782">
                  <a:moveTo>
                    <a:pt x="78581" y="14175"/>
                  </a:moveTo>
                  <a:lnTo>
                    <a:pt x="78581" y="1174"/>
                  </a:lnTo>
                  <a:lnTo>
                    <a:pt x="77787" y="745"/>
                  </a:lnTo>
                  <a:lnTo>
                    <a:pt x="72430" y="0"/>
                  </a:lnTo>
                  <a:lnTo>
                    <a:pt x="67939" y="3713"/>
                  </a:lnTo>
                  <a:lnTo>
                    <a:pt x="44308" y="35848"/>
                  </a:lnTo>
                  <a:lnTo>
                    <a:pt x="31146" y="65153"/>
                  </a:lnTo>
                  <a:lnTo>
                    <a:pt x="19352" y="95065"/>
                  </a:lnTo>
                  <a:lnTo>
                    <a:pt x="10761" y="119898"/>
                  </a:lnTo>
                  <a:lnTo>
                    <a:pt x="4066" y="149623"/>
                  </a:lnTo>
                  <a:lnTo>
                    <a:pt x="803" y="183334"/>
                  </a:lnTo>
                  <a:lnTo>
                    <a:pt x="159" y="213747"/>
                  </a:lnTo>
                  <a:lnTo>
                    <a:pt x="14" y="249251"/>
                  </a:lnTo>
                  <a:lnTo>
                    <a:pt x="1" y="282289"/>
                  </a:lnTo>
                  <a:lnTo>
                    <a:pt x="0" y="292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2" name="SMARTInkShape-428"/>
            <p:cNvSpPr/>
            <p:nvPr/>
          </p:nvSpPr>
          <p:spPr>
            <a:xfrm>
              <a:off x="5879306" y="1085875"/>
              <a:ext cx="249487" cy="135707"/>
            </a:xfrm>
            <a:custGeom>
              <a:avLst/>
              <a:gdLst/>
              <a:ahLst/>
              <a:cxnLst/>
              <a:rect l="0" t="0" r="0" b="0"/>
              <a:pathLst>
                <a:path w="249487" h="135707">
                  <a:moveTo>
                    <a:pt x="0" y="35694"/>
                  </a:moveTo>
                  <a:lnTo>
                    <a:pt x="9943" y="19600"/>
                  </a:lnTo>
                  <a:lnTo>
                    <a:pt x="20585" y="12052"/>
                  </a:lnTo>
                  <a:lnTo>
                    <a:pt x="37585" y="4788"/>
                  </a:lnTo>
                  <a:lnTo>
                    <a:pt x="70366" y="926"/>
                  </a:lnTo>
                  <a:lnTo>
                    <a:pt x="98814" y="257"/>
                  </a:lnTo>
                  <a:lnTo>
                    <a:pt x="131231" y="58"/>
                  </a:lnTo>
                  <a:lnTo>
                    <a:pt x="161297" y="0"/>
                  </a:lnTo>
                  <a:lnTo>
                    <a:pt x="189520" y="776"/>
                  </a:lnTo>
                  <a:lnTo>
                    <a:pt x="211729" y="5680"/>
                  </a:lnTo>
                  <a:lnTo>
                    <a:pt x="233806" y="16768"/>
                  </a:lnTo>
                  <a:lnTo>
                    <a:pt x="238852" y="21461"/>
                  </a:lnTo>
                  <a:lnTo>
                    <a:pt x="247266" y="38229"/>
                  </a:lnTo>
                  <a:lnTo>
                    <a:pt x="249486" y="51658"/>
                  </a:lnTo>
                  <a:lnTo>
                    <a:pt x="248995" y="60251"/>
                  </a:lnTo>
                  <a:lnTo>
                    <a:pt x="242735" y="92262"/>
                  </a:lnTo>
                  <a:lnTo>
                    <a:pt x="228989" y="126795"/>
                  </a:lnTo>
                  <a:lnTo>
                    <a:pt x="228600" y="135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3" name="SMARTInkShape-429"/>
            <p:cNvSpPr/>
            <p:nvPr/>
          </p:nvSpPr>
          <p:spPr>
            <a:xfrm>
              <a:off x="6193631" y="1000125"/>
              <a:ext cx="14289" cy="35720"/>
            </a:xfrm>
            <a:custGeom>
              <a:avLst/>
              <a:gdLst/>
              <a:ahLst/>
              <a:cxnLst/>
              <a:rect l="0" t="0" r="0" b="0"/>
              <a:pathLst>
                <a:path w="14289" h="35720">
                  <a:moveTo>
                    <a:pt x="14288" y="35719"/>
                  </a:moveTo>
                  <a:lnTo>
                    <a:pt x="10496" y="31926"/>
                  </a:lnTo>
                  <a:lnTo>
                    <a:pt x="8633" y="27948"/>
                  </a:lnTo>
                  <a:lnTo>
                    <a:pt x="6546" y="16586"/>
                  </a:lnTo>
                  <a:lnTo>
                    <a:pt x="1019" y="85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4" name="SMARTInkShape-430"/>
            <p:cNvSpPr/>
            <p:nvPr/>
          </p:nvSpPr>
          <p:spPr>
            <a:xfrm>
              <a:off x="6236935" y="1071563"/>
              <a:ext cx="399610" cy="160289"/>
            </a:xfrm>
            <a:custGeom>
              <a:avLst/>
              <a:gdLst/>
              <a:ahLst/>
              <a:cxnLst/>
              <a:rect l="0" t="0" r="0" b="0"/>
              <a:pathLst>
                <a:path w="399610" h="160289">
                  <a:moveTo>
                    <a:pt x="42421" y="0"/>
                  </a:moveTo>
                  <a:lnTo>
                    <a:pt x="42421" y="14434"/>
                  </a:lnTo>
                  <a:lnTo>
                    <a:pt x="40304" y="20438"/>
                  </a:lnTo>
                  <a:lnTo>
                    <a:pt x="38629" y="23150"/>
                  </a:lnTo>
                  <a:lnTo>
                    <a:pt x="31779" y="47985"/>
                  </a:lnTo>
                  <a:lnTo>
                    <a:pt x="12360" y="80023"/>
                  </a:lnTo>
                  <a:lnTo>
                    <a:pt x="1793" y="106719"/>
                  </a:lnTo>
                  <a:lnTo>
                    <a:pt x="0" y="129912"/>
                  </a:lnTo>
                  <a:lnTo>
                    <a:pt x="3482" y="146618"/>
                  </a:lnTo>
                  <a:lnTo>
                    <a:pt x="5349" y="150133"/>
                  </a:lnTo>
                  <a:lnTo>
                    <a:pt x="7388" y="152476"/>
                  </a:lnTo>
                  <a:lnTo>
                    <a:pt x="20155" y="160029"/>
                  </a:lnTo>
                  <a:lnTo>
                    <a:pt x="30937" y="160288"/>
                  </a:lnTo>
                  <a:lnTo>
                    <a:pt x="61055" y="157780"/>
                  </a:lnTo>
                  <a:lnTo>
                    <a:pt x="91875" y="151581"/>
                  </a:lnTo>
                  <a:lnTo>
                    <a:pt x="123010" y="140596"/>
                  </a:lnTo>
                  <a:lnTo>
                    <a:pt x="145939" y="127912"/>
                  </a:lnTo>
                  <a:lnTo>
                    <a:pt x="172117" y="104686"/>
                  </a:lnTo>
                  <a:lnTo>
                    <a:pt x="178909" y="95210"/>
                  </a:lnTo>
                  <a:lnTo>
                    <a:pt x="182458" y="85707"/>
                  </a:lnTo>
                  <a:lnTo>
                    <a:pt x="185130" y="52386"/>
                  </a:lnTo>
                  <a:lnTo>
                    <a:pt x="183106" y="44978"/>
                  </a:lnTo>
                  <a:lnTo>
                    <a:pt x="181455" y="41892"/>
                  </a:lnTo>
                  <a:lnTo>
                    <a:pt x="179560" y="39834"/>
                  </a:lnTo>
                  <a:lnTo>
                    <a:pt x="164707" y="32468"/>
                  </a:lnTo>
                  <a:lnTo>
                    <a:pt x="161251" y="31964"/>
                  </a:lnTo>
                  <a:lnTo>
                    <a:pt x="130193" y="39318"/>
                  </a:lnTo>
                  <a:lnTo>
                    <a:pt x="117115" y="47865"/>
                  </a:lnTo>
                  <a:lnTo>
                    <a:pt x="109356" y="55633"/>
                  </a:lnTo>
                  <a:lnTo>
                    <a:pt x="97224" y="72835"/>
                  </a:lnTo>
                  <a:lnTo>
                    <a:pt x="96419" y="75544"/>
                  </a:lnTo>
                  <a:lnTo>
                    <a:pt x="96676" y="78144"/>
                  </a:lnTo>
                  <a:lnTo>
                    <a:pt x="97641" y="80671"/>
                  </a:lnTo>
                  <a:lnTo>
                    <a:pt x="99078" y="82355"/>
                  </a:lnTo>
                  <a:lnTo>
                    <a:pt x="109345" y="89073"/>
                  </a:lnTo>
                  <a:lnTo>
                    <a:pt x="136574" y="92912"/>
                  </a:lnTo>
                  <a:lnTo>
                    <a:pt x="168831" y="97556"/>
                  </a:lnTo>
                  <a:lnTo>
                    <a:pt x="194648" y="98920"/>
                  </a:lnTo>
                  <a:lnTo>
                    <a:pt x="224113" y="101643"/>
                  </a:lnTo>
                  <a:lnTo>
                    <a:pt x="256523" y="105500"/>
                  </a:lnTo>
                  <a:lnTo>
                    <a:pt x="292094" y="109859"/>
                  </a:lnTo>
                  <a:lnTo>
                    <a:pt x="324837" y="114443"/>
                  </a:lnTo>
                  <a:lnTo>
                    <a:pt x="353677" y="119126"/>
                  </a:lnTo>
                  <a:lnTo>
                    <a:pt x="384588" y="125431"/>
                  </a:lnTo>
                  <a:lnTo>
                    <a:pt x="399609" y="128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86" name="SMARTInkShape-Group68"/>
          <p:cNvGrpSpPr/>
          <p:nvPr/>
        </p:nvGrpSpPr>
        <p:grpSpPr>
          <a:xfrm>
            <a:off x="728663" y="2736056"/>
            <a:ext cx="1557299" cy="735808"/>
            <a:chOff x="728663" y="2736056"/>
            <a:chExt cx="1557299" cy="735808"/>
          </a:xfrm>
        </p:grpSpPr>
        <p:sp>
          <p:nvSpPr>
            <p:cNvPr id="76" name="SMARTInkShape-431"/>
            <p:cNvSpPr/>
            <p:nvPr/>
          </p:nvSpPr>
          <p:spPr>
            <a:xfrm>
              <a:off x="842963" y="2771775"/>
              <a:ext cx="21432" cy="428626"/>
            </a:xfrm>
            <a:custGeom>
              <a:avLst/>
              <a:gdLst/>
              <a:ahLst/>
              <a:cxnLst/>
              <a:rect l="0" t="0" r="0" b="0"/>
              <a:pathLst>
                <a:path w="21432" h="428626">
                  <a:moveTo>
                    <a:pt x="0" y="0"/>
                  </a:moveTo>
                  <a:lnTo>
                    <a:pt x="0" y="22943"/>
                  </a:lnTo>
                  <a:lnTo>
                    <a:pt x="6481" y="58319"/>
                  </a:lnTo>
                  <a:lnTo>
                    <a:pt x="7012" y="88073"/>
                  </a:lnTo>
                  <a:lnTo>
                    <a:pt x="7104" y="114996"/>
                  </a:lnTo>
                  <a:lnTo>
                    <a:pt x="7132" y="145198"/>
                  </a:lnTo>
                  <a:lnTo>
                    <a:pt x="9256" y="177165"/>
                  </a:lnTo>
                  <a:lnTo>
                    <a:pt x="12796" y="208862"/>
                  </a:lnTo>
                  <a:lnTo>
                    <a:pt x="13845" y="241273"/>
                  </a:lnTo>
                  <a:lnTo>
                    <a:pt x="14156" y="273101"/>
                  </a:lnTo>
                  <a:lnTo>
                    <a:pt x="14248" y="305550"/>
                  </a:lnTo>
                  <a:lnTo>
                    <a:pt x="14275" y="335273"/>
                  </a:lnTo>
                  <a:lnTo>
                    <a:pt x="14285" y="369969"/>
                  </a:lnTo>
                  <a:lnTo>
                    <a:pt x="15080" y="394049"/>
                  </a:lnTo>
                  <a:lnTo>
                    <a:pt x="21431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7" name="SMARTInkShape-432"/>
            <p:cNvSpPr/>
            <p:nvPr/>
          </p:nvSpPr>
          <p:spPr>
            <a:xfrm>
              <a:off x="728663" y="2757842"/>
              <a:ext cx="413745" cy="463905"/>
            </a:xfrm>
            <a:custGeom>
              <a:avLst/>
              <a:gdLst/>
              <a:ahLst/>
              <a:cxnLst/>
              <a:rect l="0" t="0" r="0" b="0"/>
              <a:pathLst>
                <a:path w="413745" h="463905">
                  <a:moveTo>
                    <a:pt x="0" y="35364"/>
                  </a:moveTo>
                  <a:lnTo>
                    <a:pt x="0" y="31572"/>
                  </a:lnTo>
                  <a:lnTo>
                    <a:pt x="1587" y="30455"/>
                  </a:lnTo>
                  <a:lnTo>
                    <a:pt x="10612" y="28089"/>
                  </a:lnTo>
                  <a:lnTo>
                    <a:pt x="38280" y="11978"/>
                  </a:lnTo>
                  <a:lnTo>
                    <a:pt x="64170" y="7533"/>
                  </a:lnTo>
                  <a:lnTo>
                    <a:pt x="96624" y="2335"/>
                  </a:lnTo>
                  <a:lnTo>
                    <a:pt x="132169" y="443"/>
                  </a:lnTo>
                  <a:lnTo>
                    <a:pt x="158754" y="0"/>
                  </a:lnTo>
                  <a:lnTo>
                    <a:pt x="184328" y="1919"/>
                  </a:lnTo>
                  <a:lnTo>
                    <a:pt x="218922" y="7463"/>
                  </a:lnTo>
                  <a:lnTo>
                    <a:pt x="249280" y="16250"/>
                  </a:lnTo>
                  <a:lnTo>
                    <a:pt x="278383" y="28907"/>
                  </a:lnTo>
                  <a:lnTo>
                    <a:pt x="295969" y="38844"/>
                  </a:lnTo>
                  <a:lnTo>
                    <a:pt x="318078" y="62510"/>
                  </a:lnTo>
                  <a:lnTo>
                    <a:pt x="323930" y="73623"/>
                  </a:lnTo>
                  <a:lnTo>
                    <a:pt x="327995" y="107136"/>
                  </a:lnTo>
                  <a:lnTo>
                    <a:pt x="324105" y="121238"/>
                  </a:lnTo>
                  <a:lnTo>
                    <a:pt x="312989" y="140448"/>
                  </a:lnTo>
                  <a:lnTo>
                    <a:pt x="287426" y="164953"/>
                  </a:lnTo>
                  <a:lnTo>
                    <a:pt x="251802" y="187021"/>
                  </a:lnTo>
                  <a:lnTo>
                    <a:pt x="223656" y="201832"/>
                  </a:lnTo>
                  <a:lnTo>
                    <a:pt x="196002" y="215480"/>
                  </a:lnTo>
                  <a:lnTo>
                    <a:pt x="164922" y="225489"/>
                  </a:lnTo>
                  <a:lnTo>
                    <a:pt x="151880" y="227814"/>
                  </a:lnTo>
                  <a:lnTo>
                    <a:pt x="134222" y="234235"/>
                  </a:lnTo>
                  <a:lnTo>
                    <a:pt x="132344" y="233826"/>
                  </a:lnTo>
                  <a:lnTo>
                    <a:pt x="131091" y="232760"/>
                  </a:lnTo>
                  <a:lnTo>
                    <a:pt x="129082" y="229137"/>
                  </a:lnTo>
                  <a:lnTo>
                    <a:pt x="129711" y="228840"/>
                  </a:lnTo>
                  <a:lnTo>
                    <a:pt x="165279" y="222118"/>
                  </a:lnTo>
                  <a:lnTo>
                    <a:pt x="198776" y="222096"/>
                  </a:lnTo>
                  <a:lnTo>
                    <a:pt x="227348" y="226865"/>
                  </a:lnTo>
                  <a:lnTo>
                    <a:pt x="260596" y="233304"/>
                  </a:lnTo>
                  <a:lnTo>
                    <a:pt x="295583" y="241033"/>
                  </a:lnTo>
                  <a:lnTo>
                    <a:pt x="330291" y="253025"/>
                  </a:lnTo>
                  <a:lnTo>
                    <a:pt x="360242" y="266632"/>
                  </a:lnTo>
                  <a:lnTo>
                    <a:pt x="383757" y="281512"/>
                  </a:lnTo>
                  <a:lnTo>
                    <a:pt x="404210" y="305354"/>
                  </a:lnTo>
                  <a:lnTo>
                    <a:pt x="409836" y="316491"/>
                  </a:lnTo>
                  <a:lnTo>
                    <a:pt x="413744" y="350021"/>
                  </a:lnTo>
                  <a:lnTo>
                    <a:pt x="409840" y="364124"/>
                  </a:lnTo>
                  <a:lnTo>
                    <a:pt x="402020" y="377536"/>
                  </a:lnTo>
                  <a:lnTo>
                    <a:pt x="370793" y="404048"/>
                  </a:lnTo>
                  <a:lnTo>
                    <a:pt x="337062" y="423427"/>
                  </a:lnTo>
                  <a:lnTo>
                    <a:pt x="309243" y="436978"/>
                  </a:lnTo>
                  <a:lnTo>
                    <a:pt x="280099" y="446372"/>
                  </a:lnTo>
                  <a:lnTo>
                    <a:pt x="247475" y="454183"/>
                  </a:lnTo>
                  <a:lnTo>
                    <a:pt x="218141" y="460731"/>
                  </a:lnTo>
                  <a:lnTo>
                    <a:pt x="186493" y="463346"/>
                  </a:lnTo>
                  <a:lnTo>
                    <a:pt x="150912" y="463904"/>
                  </a:lnTo>
                  <a:lnTo>
                    <a:pt x="135114" y="463170"/>
                  </a:lnTo>
                  <a:lnTo>
                    <a:pt x="121443" y="4568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8" name="SMARTInkShape-433"/>
            <p:cNvSpPr/>
            <p:nvPr/>
          </p:nvSpPr>
          <p:spPr>
            <a:xfrm>
              <a:off x="1178719" y="3028950"/>
              <a:ext cx="21432" cy="192882"/>
            </a:xfrm>
            <a:custGeom>
              <a:avLst/>
              <a:gdLst/>
              <a:ahLst/>
              <a:cxnLst/>
              <a:rect l="0" t="0" r="0" b="0"/>
              <a:pathLst>
                <a:path w="21432" h="192882">
                  <a:moveTo>
                    <a:pt x="0" y="0"/>
                  </a:moveTo>
                  <a:lnTo>
                    <a:pt x="3792" y="3792"/>
                  </a:lnTo>
                  <a:lnTo>
                    <a:pt x="5654" y="9887"/>
                  </a:lnTo>
                  <a:lnTo>
                    <a:pt x="8819" y="22244"/>
                  </a:lnTo>
                  <a:lnTo>
                    <a:pt x="12667" y="35959"/>
                  </a:lnTo>
                  <a:lnTo>
                    <a:pt x="18983" y="65266"/>
                  </a:lnTo>
                  <a:lnTo>
                    <a:pt x="19912" y="87601"/>
                  </a:lnTo>
                  <a:lnTo>
                    <a:pt x="16307" y="117061"/>
                  </a:lnTo>
                  <a:lnTo>
                    <a:pt x="14686" y="147036"/>
                  </a:lnTo>
                  <a:lnTo>
                    <a:pt x="14303" y="182299"/>
                  </a:lnTo>
                  <a:lnTo>
                    <a:pt x="14289" y="191331"/>
                  </a:lnTo>
                  <a:lnTo>
                    <a:pt x="15082" y="191848"/>
                  </a:lnTo>
                  <a:lnTo>
                    <a:pt x="21431" y="1928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9" name="SMARTInkShape-434"/>
            <p:cNvSpPr/>
            <p:nvPr/>
          </p:nvSpPr>
          <p:spPr>
            <a:xfrm>
              <a:off x="1235869" y="2736056"/>
              <a:ext cx="14288" cy="459811"/>
            </a:xfrm>
            <a:custGeom>
              <a:avLst/>
              <a:gdLst/>
              <a:ahLst/>
              <a:cxnLst/>
              <a:rect l="0" t="0" r="0" b="0"/>
              <a:pathLst>
                <a:path w="14288" h="459811">
                  <a:moveTo>
                    <a:pt x="0" y="0"/>
                  </a:moveTo>
                  <a:lnTo>
                    <a:pt x="0" y="33792"/>
                  </a:lnTo>
                  <a:lnTo>
                    <a:pt x="4909" y="63090"/>
                  </a:lnTo>
                  <a:lnTo>
                    <a:pt x="6702" y="94748"/>
                  </a:lnTo>
                  <a:lnTo>
                    <a:pt x="4896" y="124117"/>
                  </a:lnTo>
                  <a:lnTo>
                    <a:pt x="3567" y="155838"/>
                  </a:lnTo>
                  <a:lnTo>
                    <a:pt x="6084" y="187462"/>
                  </a:lnTo>
                  <a:lnTo>
                    <a:pt x="4713" y="221967"/>
                  </a:lnTo>
                  <a:lnTo>
                    <a:pt x="3513" y="257327"/>
                  </a:lnTo>
                  <a:lnTo>
                    <a:pt x="6068" y="292939"/>
                  </a:lnTo>
                  <a:lnTo>
                    <a:pt x="6825" y="326509"/>
                  </a:lnTo>
                  <a:lnTo>
                    <a:pt x="9166" y="356565"/>
                  </a:lnTo>
                  <a:lnTo>
                    <a:pt x="13276" y="391372"/>
                  </a:lnTo>
                  <a:lnTo>
                    <a:pt x="14087" y="421179"/>
                  </a:lnTo>
                  <a:lnTo>
                    <a:pt x="14275" y="455928"/>
                  </a:lnTo>
                  <a:lnTo>
                    <a:pt x="14282" y="459810"/>
                  </a:lnTo>
                  <a:lnTo>
                    <a:pt x="14287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0" name="SMARTInkShape-435"/>
            <p:cNvSpPr/>
            <p:nvPr/>
          </p:nvSpPr>
          <p:spPr>
            <a:xfrm>
              <a:off x="1386084" y="2778919"/>
              <a:ext cx="21236" cy="478632"/>
            </a:xfrm>
            <a:custGeom>
              <a:avLst/>
              <a:gdLst/>
              <a:ahLst/>
              <a:cxnLst/>
              <a:rect l="0" t="0" r="0" b="0"/>
              <a:pathLst>
                <a:path w="21236" h="478632">
                  <a:moveTo>
                    <a:pt x="14091" y="0"/>
                  </a:moveTo>
                  <a:lnTo>
                    <a:pt x="14091" y="3792"/>
                  </a:lnTo>
                  <a:lnTo>
                    <a:pt x="11974" y="7771"/>
                  </a:lnTo>
                  <a:lnTo>
                    <a:pt x="10299" y="9943"/>
                  </a:lnTo>
                  <a:lnTo>
                    <a:pt x="8437" y="16590"/>
                  </a:lnTo>
                  <a:lnTo>
                    <a:pt x="7034" y="51552"/>
                  </a:lnTo>
                  <a:lnTo>
                    <a:pt x="6964" y="84590"/>
                  </a:lnTo>
                  <a:lnTo>
                    <a:pt x="6952" y="112288"/>
                  </a:lnTo>
                  <a:lnTo>
                    <a:pt x="6155" y="141397"/>
                  </a:lnTo>
                  <a:lnTo>
                    <a:pt x="2038" y="174010"/>
                  </a:lnTo>
                  <a:lnTo>
                    <a:pt x="466" y="204929"/>
                  </a:lnTo>
                  <a:lnTo>
                    <a:pt x="0" y="238872"/>
                  </a:lnTo>
                  <a:lnTo>
                    <a:pt x="655" y="273271"/>
                  </a:lnTo>
                  <a:lnTo>
                    <a:pt x="4730" y="304718"/>
                  </a:lnTo>
                  <a:lnTo>
                    <a:pt x="6290" y="338025"/>
                  </a:lnTo>
                  <a:lnTo>
                    <a:pt x="7546" y="368355"/>
                  </a:lnTo>
                  <a:lnTo>
                    <a:pt x="11799" y="396656"/>
                  </a:lnTo>
                  <a:lnTo>
                    <a:pt x="15755" y="427954"/>
                  </a:lnTo>
                  <a:lnTo>
                    <a:pt x="20754" y="463657"/>
                  </a:lnTo>
                  <a:lnTo>
                    <a:pt x="21235" y="4786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1" name="SMARTInkShape-436"/>
            <p:cNvSpPr/>
            <p:nvPr/>
          </p:nvSpPr>
          <p:spPr>
            <a:xfrm>
              <a:off x="1042988" y="2907506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7143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2" name="SMARTInkShape-437"/>
            <p:cNvSpPr/>
            <p:nvPr/>
          </p:nvSpPr>
          <p:spPr>
            <a:xfrm>
              <a:off x="1635919" y="2821781"/>
              <a:ext cx="191069" cy="417529"/>
            </a:xfrm>
            <a:custGeom>
              <a:avLst/>
              <a:gdLst/>
              <a:ahLst/>
              <a:cxnLst/>
              <a:rect l="0" t="0" r="0" b="0"/>
              <a:pathLst>
                <a:path w="191069" h="417529">
                  <a:moveTo>
                    <a:pt x="42862" y="0"/>
                  </a:moveTo>
                  <a:lnTo>
                    <a:pt x="46655" y="0"/>
                  </a:lnTo>
                  <a:lnTo>
                    <a:pt x="50633" y="2117"/>
                  </a:lnTo>
                  <a:lnTo>
                    <a:pt x="82059" y="32905"/>
                  </a:lnTo>
                  <a:lnTo>
                    <a:pt x="105726" y="63503"/>
                  </a:lnTo>
                  <a:lnTo>
                    <a:pt x="129716" y="92713"/>
                  </a:lnTo>
                  <a:lnTo>
                    <a:pt x="146773" y="127116"/>
                  </a:lnTo>
                  <a:lnTo>
                    <a:pt x="159993" y="155051"/>
                  </a:lnTo>
                  <a:lnTo>
                    <a:pt x="173170" y="183436"/>
                  </a:lnTo>
                  <a:lnTo>
                    <a:pt x="182455" y="211955"/>
                  </a:lnTo>
                  <a:lnTo>
                    <a:pt x="189439" y="240513"/>
                  </a:lnTo>
                  <a:lnTo>
                    <a:pt x="191068" y="269083"/>
                  </a:lnTo>
                  <a:lnTo>
                    <a:pt x="186876" y="296864"/>
                  </a:lnTo>
                  <a:lnTo>
                    <a:pt x="178348" y="330103"/>
                  </a:lnTo>
                  <a:lnTo>
                    <a:pt x="172928" y="346738"/>
                  </a:lnTo>
                  <a:lnTo>
                    <a:pt x="151967" y="379281"/>
                  </a:lnTo>
                  <a:lnTo>
                    <a:pt x="132471" y="396712"/>
                  </a:lnTo>
                  <a:lnTo>
                    <a:pt x="114127" y="408410"/>
                  </a:lnTo>
                  <a:lnTo>
                    <a:pt x="84604" y="417350"/>
                  </a:lnTo>
                  <a:lnTo>
                    <a:pt x="70939" y="417528"/>
                  </a:lnTo>
                  <a:lnTo>
                    <a:pt x="36447" y="413964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3" name="SMARTInkShape-438"/>
            <p:cNvSpPr/>
            <p:nvPr/>
          </p:nvSpPr>
          <p:spPr>
            <a:xfrm>
              <a:off x="1428750" y="2822003"/>
              <a:ext cx="471489" cy="64073"/>
            </a:xfrm>
            <a:custGeom>
              <a:avLst/>
              <a:gdLst/>
              <a:ahLst/>
              <a:cxnLst/>
              <a:rect l="0" t="0" r="0" b="0"/>
              <a:pathLst>
                <a:path w="471489" h="64073">
                  <a:moveTo>
                    <a:pt x="0" y="64072"/>
                  </a:moveTo>
                  <a:lnTo>
                    <a:pt x="0" y="60280"/>
                  </a:lnTo>
                  <a:lnTo>
                    <a:pt x="4233" y="56301"/>
                  </a:lnTo>
                  <a:lnTo>
                    <a:pt x="35019" y="36430"/>
                  </a:lnTo>
                  <a:lnTo>
                    <a:pt x="65743" y="24245"/>
                  </a:lnTo>
                  <a:lnTo>
                    <a:pt x="97091" y="16641"/>
                  </a:lnTo>
                  <a:lnTo>
                    <a:pt x="131514" y="10154"/>
                  </a:lnTo>
                  <a:lnTo>
                    <a:pt x="155024" y="8359"/>
                  </a:lnTo>
                  <a:lnTo>
                    <a:pt x="180818" y="5444"/>
                  </a:lnTo>
                  <a:lnTo>
                    <a:pt x="207364" y="2296"/>
                  </a:lnTo>
                  <a:lnTo>
                    <a:pt x="232391" y="897"/>
                  </a:lnTo>
                  <a:lnTo>
                    <a:pt x="258860" y="276"/>
                  </a:lnTo>
                  <a:lnTo>
                    <a:pt x="284911" y="0"/>
                  </a:lnTo>
                  <a:lnTo>
                    <a:pt x="318222" y="637"/>
                  </a:lnTo>
                  <a:lnTo>
                    <a:pt x="352080" y="4707"/>
                  </a:lnTo>
                  <a:lnTo>
                    <a:pt x="382574" y="7060"/>
                  </a:lnTo>
                  <a:lnTo>
                    <a:pt x="411717" y="12431"/>
                  </a:lnTo>
                  <a:lnTo>
                    <a:pt x="445776" y="21357"/>
                  </a:lnTo>
                  <a:lnTo>
                    <a:pt x="471488" y="283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4" name="SMARTInkShape-439"/>
            <p:cNvSpPr/>
            <p:nvPr/>
          </p:nvSpPr>
          <p:spPr>
            <a:xfrm>
              <a:off x="1872106" y="3050381"/>
              <a:ext cx="187975" cy="175217"/>
            </a:xfrm>
            <a:custGeom>
              <a:avLst/>
              <a:gdLst/>
              <a:ahLst/>
              <a:cxnLst/>
              <a:rect l="0" t="0" r="0" b="0"/>
              <a:pathLst>
                <a:path w="187975" h="175217">
                  <a:moveTo>
                    <a:pt x="49563" y="14288"/>
                  </a:moveTo>
                  <a:lnTo>
                    <a:pt x="43859" y="20785"/>
                  </a:lnTo>
                  <a:lnTo>
                    <a:pt x="25960" y="52364"/>
                  </a:lnTo>
                  <a:lnTo>
                    <a:pt x="7137" y="87422"/>
                  </a:lnTo>
                  <a:lnTo>
                    <a:pt x="1802" y="105543"/>
                  </a:lnTo>
                  <a:lnTo>
                    <a:pt x="0" y="129680"/>
                  </a:lnTo>
                  <a:lnTo>
                    <a:pt x="1870" y="139127"/>
                  </a:lnTo>
                  <a:lnTo>
                    <a:pt x="6141" y="146766"/>
                  </a:lnTo>
                  <a:lnTo>
                    <a:pt x="17471" y="159198"/>
                  </a:lnTo>
                  <a:lnTo>
                    <a:pt x="26304" y="165475"/>
                  </a:lnTo>
                  <a:lnTo>
                    <a:pt x="57406" y="172780"/>
                  </a:lnTo>
                  <a:lnTo>
                    <a:pt x="71305" y="175216"/>
                  </a:lnTo>
                  <a:lnTo>
                    <a:pt x="101747" y="172429"/>
                  </a:lnTo>
                  <a:lnTo>
                    <a:pt x="130906" y="167507"/>
                  </a:lnTo>
                  <a:lnTo>
                    <a:pt x="158331" y="155994"/>
                  </a:lnTo>
                  <a:lnTo>
                    <a:pt x="178028" y="141674"/>
                  </a:lnTo>
                  <a:lnTo>
                    <a:pt x="186933" y="129907"/>
                  </a:lnTo>
                  <a:lnTo>
                    <a:pt x="187974" y="125499"/>
                  </a:lnTo>
                  <a:lnTo>
                    <a:pt x="185804" y="102301"/>
                  </a:lnTo>
                  <a:lnTo>
                    <a:pt x="181287" y="92828"/>
                  </a:lnTo>
                  <a:lnTo>
                    <a:pt x="171936" y="76453"/>
                  </a:lnTo>
                  <a:lnTo>
                    <a:pt x="165069" y="64142"/>
                  </a:lnTo>
                  <a:lnTo>
                    <a:pt x="143375" y="45420"/>
                  </a:lnTo>
                  <a:lnTo>
                    <a:pt x="108285" y="21029"/>
                  </a:lnTo>
                  <a:lnTo>
                    <a:pt x="97093" y="12521"/>
                  </a:lnTo>
                  <a:lnTo>
                    <a:pt x="709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5" name="SMARTInkShape-440"/>
            <p:cNvSpPr/>
            <p:nvPr/>
          </p:nvSpPr>
          <p:spPr>
            <a:xfrm>
              <a:off x="2050256" y="3007519"/>
              <a:ext cx="235706" cy="464345"/>
            </a:xfrm>
            <a:custGeom>
              <a:avLst/>
              <a:gdLst/>
              <a:ahLst/>
              <a:cxnLst/>
              <a:rect l="0" t="0" r="0" b="0"/>
              <a:pathLst>
                <a:path w="235706" h="464345">
                  <a:moveTo>
                    <a:pt x="0" y="0"/>
                  </a:moveTo>
                  <a:lnTo>
                    <a:pt x="0" y="31921"/>
                  </a:lnTo>
                  <a:lnTo>
                    <a:pt x="0" y="66467"/>
                  </a:lnTo>
                  <a:lnTo>
                    <a:pt x="794" y="78753"/>
                  </a:lnTo>
                  <a:lnTo>
                    <a:pt x="14474" y="114170"/>
                  </a:lnTo>
                  <a:lnTo>
                    <a:pt x="19927" y="122973"/>
                  </a:lnTo>
                  <a:lnTo>
                    <a:pt x="36363" y="135093"/>
                  </a:lnTo>
                  <a:lnTo>
                    <a:pt x="59616" y="146759"/>
                  </a:lnTo>
                  <a:lnTo>
                    <a:pt x="87148" y="149589"/>
                  </a:lnTo>
                  <a:lnTo>
                    <a:pt x="113787" y="144230"/>
                  </a:lnTo>
                  <a:lnTo>
                    <a:pt x="140113" y="133214"/>
                  </a:lnTo>
                  <a:lnTo>
                    <a:pt x="147733" y="126411"/>
                  </a:lnTo>
                  <a:lnTo>
                    <a:pt x="171391" y="91322"/>
                  </a:lnTo>
                  <a:lnTo>
                    <a:pt x="176460" y="80239"/>
                  </a:lnTo>
                  <a:lnTo>
                    <a:pt x="178511" y="67665"/>
                  </a:lnTo>
                  <a:lnTo>
                    <a:pt x="178557" y="69232"/>
                  </a:lnTo>
                  <a:lnTo>
                    <a:pt x="177776" y="69967"/>
                  </a:lnTo>
                  <a:lnTo>
                    <a:pt x="174791" y="70784"/>
                  </a:lnTo>
                  <a:lnTo>
                    <a:pt x="173677" y="71795"/>
                  </a:lnTo>
                  <a:lnTo>
                    <a:pt x="172440" y="75036"/>
                  </a:lnTo>
                  <a:lnTo>
                    <a:pt x="171489" y="109506"/>
                  </a:lnTo>
                  <a:lnTo>
                    <a:pt x="175250" y="139988"/>
                  </a:lnTo>
                  <a:lnTo>
                    <a:pt x="185188" y="167243"/>
                  </a:lnTo>
                  <a:lnTo>
                    <a:pt x="194394" y="195427"/>
                  </a:lnTo>
                  <a:lnTo>
                    <a:pt x="202149" y="223886"/>
                  </a:lnTo>
                  <a:lnTo>
                    <a:pt x="213266" y="252427"/>
                  </a:lnTo>
                  <a:lnTo>
                    <a:pt x="222822" y="280992"/>
                  </a:lnTo>
                  <a:lnTo>
                    <a:pt x="230681" y="309563"/>
                  </a:lnTo>
                  <a:lnTo>
                    <a:pt x="234744" y="341959"/>
                  </a:lnTo>
                  <a:lnTo>
                    <a:pt x="235546" y="371289"/>
                  </a:lnTo>
                  <a:lnTo>
                    <a:pt x="235705" y="396221"/>
                  </a:lnTo>
                  <a:lnTo>
                    <a:pt x="231493" y="406550"/>
                  </a:lnTo>
                  <a:lnTo>
                    <a:pt x="215854" y="426116"/>
                  </a:lnTo>
                  <a:lnTo>
                    <a:pt x="202158" y="436701"/>
                  </a:lnTo>
                  <a:lnTo>
                    <a:pt x="167659" y="452310"/>
                  </a:lnTo>
                  <a:lnTo>
                    <a:pt x="135629" y="457028"/>
                  </a:lnTo>
                  <a:lnTo>
                    <a:pt x="92869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89" name="SMARTInkShape-Group69"/>
          <p:cNvGrpSpPr/>
          <p:nvPr/>
        </p:nvGrpSpPr>
        <p:grpSpPr>
          <a:xfrm>
            <a:off x="2464631" y="2728913"/>
            <a:ext cx="135695" cy="142876"/>
            <a:chOff x="2464631" y="2728913"/>
            <a:chExt cx="135695" cy="142876"/>
          </a:xfrm>
        </p:grpSpPr>
        <p:sp>
          <p:nvSpPr>
            <p:cNvPr id="87" name="SMARTInkShape-441"/>
            <p:cNvSpPr/>
            <p:nvPr/>
          </p:nvSpPr>
          <p:spPr>
            <a:xfrm>
              <a:off x="2464631" y="2728913"/>
              <a:ext cx="99976" cy="142418"/>
            </a:xfrm>
            <a:custGeom>
              <a:avLst/>
              <a:gdLst/>
              <a:ahLst/>
              <a:cxnLst/>
              <a:rect l="0" t="0" r="0" b="0"/>
              <a:pathLst>
                <a:path w="99976" h="142418">
                  <a:moveTo>
                    <a:pt x="99975" y="0"/>
                  </a:moveTo>
                  <a:lnTo>
                    <a:pt x="96183" y="0"/>
                  </a:lnTo>
                  <a:lnTo>
                    <a:pt x="92204" y="2116"/>
                  </a:lnTo>
                  <a:lnTo>
                    <a:pt x="90032" y="3792"/>
                  </a:lnTo>
                  <a:lnTo>
                    <a:pt x="83385" y="5654"/>
                  </a:lnTo>
                  <a:lnTo>
                    <a:pt x="79390" y="6150"/>
                  </a:lnTo>
                  <a:lnTo>
                    <a:pt x="70718" y="10935"/>
                  </a:lnTo>
                  <a:lnTo>
                    <a:pt x="44882" y="30397"/>
                  </a:lnTo>
                  <a:lnTo>
                    <a:pt x="23064" y="62964"/>
                  </a:lnTo>
                  <a:lnTo>
                    <a:pt x="7253" y="98406"/>
                  </a:lnTo>
                  <a:lnTo>
                    <a:pt x="2123" y="113824"/>
                  </a:lnTo>
                  <a:lnTo>
                    <a:pt x="0" y="141331"/>
                  </a:lnTo>
                  <a:lnTo>
                    <a:pt x="782" y="141846"/>
                  </a:lnTo>
                  <a:lnTo>
                    <a:pt x="3766" y="142417"/>
                  </a:lnTo>
                  <a:lnTo>
                    <a:pt x="7739" y="140554"/>
                  </a:lnTo>
                  <a:lnTo>
                    <a:pt x="23812" y="126070"/>
                  </a:lnTo>
                  <a:lnTo>
                    <a:pt x="26437" y="119266"/>
                  </a:lnTo>
                  <a:lnTo>
                    <a:pt x="34566" y="87978"/>
                  </a:lnTo>
                  <a:lnTo>
                    <a:pt x="35616" y="55555"/>
                  </a:lnTo>
                  <a:lnTo>
                    <a:pt x="35652" y="49032"/>
                  </a:lnTo>
                  <a:lnTo>
                    <a:pt x="33552" y="43488"/>
                  </a:lnTo>
                  <a:lnTo>
                    <a:pt x="30766" y="38378"/>
                  </a:lnTo>
                  <a:lnTo>
                    <a:pt x="28625" y="29004"/>
                  </a:lnTo>
                  <a:lnTo>
                    <a:pt x="28540" y="43020"/>
                  </a:lnTo>
                  <a:lnTo>
                    <a:pt x="30655" y="49018"/>
                  </a:lnTo>
                  <a:lnTo>
                    <a:pt x="33448" y="54329"/>
                  </a:lnTo>
                  <a:lnTo>
                    <a:pt x="35813" y="61782"/>
                  </a:lnTo>
                  <a:lnTo>
                    <a:pt x="48602" y="81097"/>
                  </a:lnTo>
                  <a:lnTo>
                    <a:pt x="78544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8" name="SMARTInkShape-442"/>
            <p:cNvSpPr/>
            <p:nvPr/>
          </p:nvSpPr>
          <p:spPr>
            <a:xfrm>
              <a:off x="2593181" y="2871788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07" name="SMARTInkShape-Group70"/>
          <p:cNvGrpSpPr/>
          <p:nvPr/>
        </p:nvGrpSpPr>
        <p:grpSpPr>
          <a:xfrm>
            <a:off x="2714683" y="2572176"/>
            <a:ext cx="2514543" cy="378194"/>
            <a:chOff x="2714683" y="2572176"/>
            <a:chExt cx="2514543" cy="378194"/>
          </a:xfrm>
        </p:grpSpPr>
        <p:sp>
          <p:nvSpPr>
            <p:cNvPr id="90" name="SMARTInkShape-443"/>
            <p:cNvSpPr/>
            <p:nvPr/>
          </p:nvSpPr>
          <p:spPr>
            <a:xfrm>
              <a:off x="2714683" y="2686507"/>
              <a:ext cx="221399" cy="170994"/>
            </a:xfrm>
            <a:custGeom>
              <a:avLst/>
              <a:gdLst/>
              <a:ahLst/>
              <a:cxnLst/>
              <a:rect l="0" t="0" r="0" b="0"/>
              <a:pathLst>
                <a:path w="221399" h="170994">
                  <a:moveTo>
                    <a:pt x="7086" y="35262"/>
                  </a:moveTo>
                  <a:lnTo>
                    <a:pt x="6292" y="67183"/>
                  </a:lnTo>
                  <a:lnTo>
                    <a:pt x="604" y="94878"/>
                  </a:lnTo>
                  <a:lnTo>
                    <a:pt x="0" y="127491"/>
                  </a:lnTo>
                  <a:lnTo>
                    <a:pt x="741" y="151616"/>
                  </a:lnTo>
                  <a:lnTo>
                    <a:pt x="6999" y="163694"/>
                  </a:lnTo>
                  <a:lnTo>
                    <a:pt x="9202" y="131425"/>
                  </a:lnTo>
                  <a:lnTo>
                    <a:pt x="19442" y="97728"/>
                  </a:lnTo>
                  <a:lnTo>
                    <a:pt x="22918" y="79699"/>
                  </a:lnTo>
                  <a:lnTo>
                    <a:pt x="35796" y="44033"/>
                  </a:lnTo>
                  <a:lnTo>
                    <a:pt x="49960" y="16090"/>
                  </a:lnTo>
                  <a:lnTo>
                    <a:pt x="62825" y="1086"/>
                  </a:lnTo>
                  <a:lnTo>
                    <a:pt x="65726" y="229"/>
                  </a:lnTo>
                  <a:lnTo>
                    <a:pt x="67610" y="0"/>
                  </a:lnTo>
                  <a:lnTo>
                    <a:pt x="68866" y="642"/>
                  </a:lnTo>
                  <a:lnTo>
                    <a:pt x="69704" y="1863"/>
                  </a:lnTo>
                  <a:lnTo>
                    <a:pt x="70883" y="7374"/>
                  </a:lnTo>
                  <a:lnTo>
                    <a:pt x="71953" y="12549"/>
                  </a:lnTo>
                  <a:lnTo>
                    <a:pt x="76224" y="25181"/>
                  </a:lnTo>
                  <a:lnTo>
                    <a:pt x="83231" y="59297"/>
                  </a:lnTo>
                  <a:lnTo>
                    <a:pt x="89419" y="90016"/>
                  </a:lnTo>
                  <a:lnTo>
                    <a:pt x="101666" y="122454"/>
                  </a:lnTo>
                  <a:lnTo>
                    <a:pt x="111690" y="158100"/>
                  </a:lnTo>
                  <a:lnTo>
                    <a:pt x="113108" y="164734"/>
                  </a:lnTo>
                  <a:lnTo>
                    <a:pt x="114280" y="166820"/>
                  </a:lnTo>
                  <a:lnTo>
                    <a:pt x="115854" y="168211"/>
                  </a:lnTo>
                  <a:lnTo>
                    <a:pt x="121062" y="170830"/>
                  </a:lnTo>
                  <a:lnTo>
                    <a:pt x="122116" y="164464"/>
                  </a:lnTo>
                  <a:lnTo>
                    <a:pt x="129144" y="150859"/>
                  </a:lnTo>
                  <a:lnTo>
                    <a:pt x="131320" y="148046"/>
                  </a:lnTo>
                  <a:lnTo>
                    <a:pt x="133739" y="140686"/>
                  </a:lnTo>
                  <a:lnTo>
                    <a:pt x="141122" y="108558"/>
                  </a:lnTo>
                  <a:lnTo>
                    <a:pt x="155028" y="73345"/>
                  </a:lnTo>
                  <a:lnTo>
                    <a:pt x="156975" y="67269"/>
                  </a:lnTo>
                  <a:lnTo>
                    <a:pt x="162577" y="56901"/>
                  </a:lnTo>
                  <a:lnTo>
                    <a:pt x="163134" y="54450"/>
                  </a:lnTo>
                  <a:lnTo>
                    <a:pt x="164299" y="52816"/>
                  </a:lnTo>
                  <a:lnTo>
                    <a:pt x="165870" y="51727"/>
                  </a:lnTo>
                  <a:lnTo>
                    <a:pt x="170301" y="49979"/>
                  </a:lnTo>
                  <a:lnTo>
                    <a:pt x="170665" y="50630"/>
                  </a:lnTo>
                  <a:lnTo>
                    <a:pt x="171069" y="53469"/>
                  </a:lnTo>
                  <a:lnTo>
                    <a:pt x="173365" y="57377"/>
                  </a:lnTo>
                  <a:lnTo>
                    <a:pt x="175089" y="59530"/>
                  </a:lnTo>
                  <a:lnTo>
                    <a:pt x="177004" y="66156"/>
                  </a:lnTo>
                  <a:lnTo>
                    <a:pt x="182238" y="97310"/>
                  </a:lnTo>
                  <a:lnTo>
                    <a:pt x="190881" y="121005"/>
                  </a:lnTo>
                  <a:lnTo>
                    <a:pt x="194364" y="135279"/>
                  </a:lnTo>
                  <a:lnTo>
                    <a:pt x="207246" y="161733"/>
                  </a:lnTo>
                  <a:lnTo>
                    <a:pt x="211933" y="166878"/>
                  </a:lnTo>
                  <a:lnTo>
                    <a:pt x="221398" y="1709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1" name="SMARTInkShape-444"/>
            <p:cNvSpPr/>
            <p:nvPr/>
          </p:nvSpPr>
          <p:spPr>
            <a:xfrm>
              <a:off x="2972247" y="2722063"/>
              <a:ext cx="113854" cy="114007"/>
            </a:xfrm>
            <a:custGeom>
              <a:avLst/>
              <a:gdLst/>
              <a:ahLst/>
              <a:cxnLst/>
              <a:rect l="0" t="0" r="0" b="0"/>
              <a:pathLst>
                <a:path w="113854" h="114007">
                  <a:moveTo>
                    <a:pt x="85278" y="6850"/>
                  </a:moveTo>
                  <a:lnTo>
                    <a:pt x="79127" y="699"/>
                  </a:lnTo>
                  <a:lnTo>
                    <a:pt x="74636" y="0"/>
                  </a:lnTo>
                  <a:lnTo>
                    <a:pt x="70494" y="1953"/>
                  </a:lnTo>
                  <a:lnTo>
                    <a:pt x="40530" y="26913"/>
                  </a:lnTo>
                  <a:lnTo>
                    <a:pt x="18708" y="58803"/>
                  </a:lnTo>
                  <a:lnTo>
                    <a:pt x="2946" y="86980"/>
                  </a:lnTo>
                  <a:lnTo>
                    <a:pt x="223" y="99084"/>
                  </a:lnTo>
                  <a:lnTo>
                    <a:pt x="0" y="101676"/>
                  </a:lnTo>
                  <a:lnTo>
                    <a:pt x="1868" y="106674"/>
                  </a:lnTo>
                  <a:lnTo>
                    <a:pt x="3478" y="109118"/>
                  </a:lnTo>
                  <a:lnTo>
                    <a:pt x="5345" y="110747"/>
                  </a:lnTo>
                  <a:lnTo>
                    <a:pt x="9535" y="112558"/>
                  </a:lnTo>
                  <a:lnTo>
                    <a:pt x="11764" y="112247"/>
                  </a:lnTo>
                  <a:lnTo>
                    <a:pt x="16357" y="109784"/>
                  </a:lnTo>
                  <a:lnTo>
                    <a:pt x="47600" y="80202"/>
                  </a:lnTo>
                  <a:lnTo>
                    <a:pt x="65847" y="55845"/>
                  </a:lnTo>
                  <a:lnTo>
                    <a:pt x="68704" y="48204"/>
                  </a:lnTo>
                  <a:lnTo>
                    <a:pt x="70768" y="40311"/>
                  </a:lnTo>
                  <a:lnTo>
                    <a:pt x="76444" y="28775"/>
                  </a:lnTo>
                  <a:lnTo>
                    <a:pt x="78105" y="21270"/>
                  </a:lnTo>
                  <a:lnTo>
                    <a:pt x="78928" y="52923"/>
                  </a:lnTo>
                  <a:lnTo>
                    <a:pt x="90785" y="87702"/>
                  </a:lnTo>
                  <a:lnTo>
                    <a:pt x="96611" y="96599"/>
                  </a:lnTo>
                  <a:lnTo>
                    <a:pt x="98252" y="101771"/>
                  </a:lnTo>
                  <a:lnTo>
                    <a:pt x="99484" y="103468"/>
                  </a:lnTo>
                  <a:lnTo>
                    <a:pt x="101099" y="104600"/>
                  </a:lnTo>
                  <a:lnTo>
                    <a:pt x="105009" y="106650"/>
                  </a:lnTo>
                  <a:lnTo>
                    <a:pt x="113853" y="114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2" name="SMARTInkShape-445"/>
            <p:cNvSpPr/>
            <p:nvPr/>
          </p:nvSpPr>
          <p:spPr>
            <a:xfrm>
              <a:off x="3171826" y="2578894"/>
              <a:ext cx="28575" cy="264320"/>
            </a:xfrm>
            <a:custGeom>
              <a:avLst/>
              <a:gdLst/>
              <a:ahLst/>
              <a:cxnLst/>
              <a:rect l="0" t="0" r="0" b="0"/>
              <a:pathLst>
                <a:path w="28575" h="264320">
                  <a:moveTo>
                    <a:pt x="7143" y="0"/>
                  </a:moveTo>
                  <a:lnTo>
                    <a:pt x="3350" y="0"/>
                  </a:lnTo>
                  <a:lnTo>
                    <a:pt x="2233" y="794"/>
                  </a:lnTo>
                  <a:lnTo>
                    <a:pt x="1488" y="2116"/>
                  </a:lnTo>
                  <a:lnTo>
                    <a:pt x="440" y="9887"/>
                  </a:lnTo>
                  <a:lnTo>
                    <a:pt x="38" y="43730"/>
                  </a:lnTo>
                  <a:lnTo>
                    <a:pt x="4" y="78695"/>
                  </a:lnTo>
                  <a:lnTo>
                    <a:pt x="0" y="109295"/>
                  </a:lnTo>
                  <a:lnTo>
                    <a:pt x="3791" y="141886"/>
                  </a:lnTo>
                  <a:lnTo>
                    <a:pt x="7275" y="176164"/>
                  </a:lnTo>
                  <a:lnTo>
                    <a:pt x="14783" y="206689"/>
                  </a:lnTo>
                  <a:lnTo>
                    <a:pt x="22963" y="242218"/>
                  </a:lnTo>
                  <a:lnTo>
                    <a:pt x="28574" y="2643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3" name="SMARTInkShape-446"/>
            <p:cNvSpPr/>
            <p:nvPr/>
          </p:nvSpPr>
          <p:spPr>
            <a:xfrm>
              <a:off x="3086100" y="2728913"/>
              <a:ext cx="128589" cy="57151"/>
            </a:xfrm>
            <a:custGeom>
              <a:avLst/>
              <a:gdLst/>
              <a:ahLst/>
              <a:cxnLst/>
              <a:rect l="0" t="0" r="0" b="0"/>
              <a:pathLst>
                <a:path w="128589" h="57151">
                  <a:moveTo>
                    <a:pt x="0" y="57150"/>
                  </a:moveTo>
                  <a:lnTo>
                    <a:pt x="3792" y="53357"/>
                  </a:lnTo>
                  <a:lnTo>
                    <a:pt x="7771" y="51495"/>
                  </a:lnTo>
                  <a:lnTo>
                    <a:pt x="37585" y="40150"/>
                  </a:lnTo>
                  <a:lnTo>
                    <a:pt x="69572" y="30097"/>
                  </a:lnTo>
                  <a:lnTo>
                    <a:pt x="101761" y="13647"/>
                  </a:lnTo>
                  <a:lnTo>
                    <a:pt x="1285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4" name="SMARTInkShape-447"/>
            <p:cNvSpPr/>
            <p:nvPr/>
          </p:nvSpPr>
          <p:spPr>
            <a:xfrm>
              <a:off x="3237634" y="2572176"/>
              <a:ext cx="169936" cy="285325"/>
            </a:xfrm>
            <a:custGeom>
              <a:avLst/>
              <a:gdLst/>
              <a:ahLst/>
              <a:cxnLst/>
              <a:rect l="0" t="0" r="0" b="0"/>
              <a:pathLst>
                <a:path w="169936" h="285325">
                  <a:moveTo>
                    <a:pt x="34204" y="49580"/>
                  </a:moveTo>
                  <a:lnTo>
                    <a:pt x="34204" y="39637"/>
                  </a:lnTo>
                  <a:lnTo>
                    <a:pt x="30411" y="28995"/>
                  </a:lnTo>
                  <a:lnTo>
                    <a:pt x="21847" y="14286"/>
                  </a:lnTo>
                  <a:lnTo>
                    <a:pt x="19980" y="9288"/>
                  </a:lnTo>
                  <a:lnTo>
                    <a:pt x="13100" y="0"/>
                  </a:lnTo>
                  <a:lnTo>
                    <a:pt x="9077" y="3492"/>
                  </a:lnTo>
                  <a:lnTo>
                    <a:pt x="7161" y="9518"/>
                  </a:lnTo>
                  <a:lnTo>
                    <a:pt x="3966" y="21835"/>
                  </a:lnTo>
                  <a:lnTo>
                    <a:pt x="921" y="31693"/>
                  </a:lnTo>
                  <a:lnTo>
                    <a:pt x="0" y="50630"/>
                  </a:lnTo>
                  <a:lnTo>
                    <a:pt x="4730" y="85437"/>
                  </a:lnTo>
                  <a:lnTo>
                    <a:pt x="6245" y="114695"/>
                  </a:lnTo>
                  <a:lnTo>
                    <a:pt x="11248" y="148109"/>
                  </a:lnTo>
                  <a:lnTo>
                    <a:pt x="13365" y="179413"/>
                  </a:lnTo>
                  <a:lnTo>
                    <a:pt x="22689" y="211797"/>
                  </a:lnTo>
                  <a:lnTo>
                    <a:pt x="27026" y="241255"/>
                  </a:lnTo>
                  <a:lnTo>
                    <a:pt x="27050" y="238312"/>
                  </a:lnTo>
                  <a:lnTo>
                    <a:pt x="29172" y="234532"/>
                  </a:lnTo>
                  <a:lnTo>
                    <a:pt x="31967" y="230206"/>
                  </a:lnTo>
                  <a:lnTo>
                    <a:pt x="37995" y="216728"/>
                  </a:lnTo>
                  <a:lnTo>
                    <a:pt x="53606" y="191242"/>
                  </a:lnTo>
                  <a:lnTo>
                    <a:pt x="70462" y="178869"/>
                  </a:lnTo>
                  <a:lnTo>
                    <a:pt x="79687" y="174511"/>
                  </a:lnTo>
                  <a:lnTo>
                    <a:pt x="103291" y="171483"/>
                  </a:lnTo>
                  <a:lnTo>
                    <a:pt x="110682" y="173345"/>
                  </a:lnTo>
                  <a:lnTo>
                    <a:pt x="121422" y="180972"/>
                  </a:lnTo>
                  <a:lnTo>
                    <a:pt x="146518" y="206989"/>
                  </a:lnTo>
                  <a:lnTo>
                    <a:pt x="162617" y="237456"/>
                  </a:lnTo>
                  <a:lnTo>
                    <a:pt x="167766" y="255266"/>
                  </a:lnTo>
                  <a:lnTo>
                    <a:pt x="169935" y="2853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5" name="SMARTInkShape-448"/>
            <p:cNvSpPr/>
            <p:nvPr/>
          </p:nvSpPr>
          <p:spPr>
            <a:xfrm>
              <a:off x="3439457" y="2586038"/>
              <a:ext cx="118132" cy="321469"/>
            </a:xfrm>
            <a:custGeom>
              <a:avLst/>
              <a:gdLst/>
              <a:ahLst/>
              <a:cxnLst/>
              <a:rect l="0" t="0" r="0" b="0"/>
              <a:pathLst>
                <a:path w="118132" h="321469">
                  <a:moveTo>
                    <a:pt x="118131" y="0"/>
                  </a:moveTo>
                  <a:lnTo>
                    <a:pt x="118131" y="9942"/>
                  </a:lnTo>
                  <a:lnTo>
                    <a:pt x="116014" y="14473"/>
                  </a:lnTo>
                  <a:lnTo>
                    <a:pt x="112427" y="20720"/>
                  </a:lnTo>
                  <a:lnTo>
                    <a:pt x="101338" y="50853"/>
                  </a:lnTo>
                  <a:lnTo>
                    <a:pt x="83885" y="85836"/>
                  </a:lnTo>
                  <a:lnTo>
                    <a:pt x="69385" y="118114"/>
                  </a:lnTo>
                  <a:lnTo>
                    <a:pt x="56144" y="150154"/>
                  </a:lnTo>
                  <a:lnTo>
                    <a:pt x="39064" y="184118"/>
                  </a:lnTo>
                  <a:lnTo>
                    <a:pt x="24196" y="217784"/>
                  </a:lnTo>
                  <a:lnTo>
                    <a:pt x="13615" y="249306"/>
                  </a:lnTo>
                  <a:lnTo>
                    <a:pt x="5276" y="281862"/>
                  </a:lnTo>
                  <a:lnTo>
                    <a:pt x="0" y="306236"/>
                  </a:lnTo>
                  <a:lnTo>
                    <a:pt x="3831" y="321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6" name="SMARTInkShape-449"/>
            <p:cNvSpPr/>
            <p:nvPr/>
          </p:nvSpPr>
          <p:spPr>
            <a:xfrm>
              <a:off x="3536164" y="2729341"/>
              <a:ext cx="414331" cy="113416"/>
            </a:xfrm>
            <a:custGeom>
              <a:avLst/>
              <a:gdLst/>
              <a:ahLst/>
              <a:cxnLst/>
              <a:rect l="0" t="0" r="0" b="0"/>
              <a:pathLst>
                <a:path w="414331" h="113416">
                  <a:moveTo>
                    <a:pt x="14280" y="13859"/>
                  </a:moveTo>
                  <a:lnTo>
                    <a:pt x="10488" y="13859"/>
                  </a:lnTo>
                  <a:lnTo>
                    <a:pt x="9370" y="15447"/>
                  </a:lnTo>
                  <a:lnTo>
                    <a:pt x="7430" y="29953"/>
                  </a:lnTo>
                  <a:lnTo>
                    <a:pt x="7153" y="64257"/>
                  </a:lnTo>
                  <a:lnTo>
                    <a:pt x="6347" y="79945"/>
                  </a:lnTo>
                  <a:lnTo>
                    <a:pt x="18" y="113415"/>
                  </a:lnTo>
                  <a:lnTo>
                    <a:pt x="0" y="109944"/>
                  </a:lnTo>
                  <a:lnTo>
                    <a:pt x="2112" y="106040"/>
                  </a:lnTo>
                  <a:lnTo>
                    <a:pt x="4903" y="101660"/>
                  </a:lnTo>
                  <a:lnTo>
                    <a:pt x="6474" y="93937"/>
                  </a:lnTo>
                  <a:lnTo>
                    <a:pt x="6842" y="86226"/>
                  </a:lnTo>
                  <a:lnTo>
                    <a:pt x="11238" y="77508"/>
                  </a:lnTo>
                  <a:lnTo>
                    <a:pt x="16897" y="68341"/>
                  </a:lnTo>
                  <a:lnTo>
                    <a:pt x="31046" y="33157"/>
                  </a:lnTo>
                  <a:lnTo>
                    <a:pt x="39194" y="21642"/>
                  </a:lnTo>
                  <a:lnTo>
                    <a:pt x="48107" y="13878"/>
                  </a:lnTo>
                  <a:lnTo>
                    <a:pt x="51912" y="13872"/>
                  </a:lnTo>
                  <a:lnTo>
                    <a:pt x="55243" y="16249"/>
                  </a:lnTo>
                  <a:lnTo>
                    <a:pt x="63723" y="30971"/>
                  </a:lnTo>
                  <a:lnTo>
                    <a:pt x="68005" y="44483"/>
                  </a:lnTo>
                  <a:lnTo>
                    <a:pt x="70753" y="74794"/>
                  </a:lnTo>
                  <a:lnTo>
                    <a:pt x="71418" y="98984"/>
                  </a:lnTo>
                  <a:lnTo>
                    <a:pt x="75219" y="95614"/>
                  </a:lnTo>
                  <a:lnTo>
                    <a:pt x="77083" y="91734"/>
                  </a:lnTo>
                  <a:lnTo>
                    <a:pt x="77579" y="89588"/>
                  </a:lnTo>
                  <a:lnTo>
                    <a:pt x="82071" y="82776"/>
                  </a:lnTo>
                  <a:lnTo>
                    <a:pt x="98482" y="58948"/>
                  </a:lnTo>
                  <a:lnTo>
                    <a:pt x="111897" y="29038"/>
                  </a:lnTo>
                  <a:lnTo>
                    <a:pt x="114082" y="15557"/>
                  </a:lnTo>
                  <a:lnTo>
                    <a:pt x="114946" y="14991"/>
                  </a:lnTo>
                  <a:lnTo>
                    <a:pt x="120424" y="14008"/>
                  </a:lnTo>
                  <a:lnTo>
                    <a:pt x="120762" y="14752"/>
                  </a:lnTo>
                  <a:lnTo>
                    <a:pt x="123420" y="23766"/>
                  </a:lnTo>
                  <a:lnTo>
                    <a:pt x="127051" y="33992"/>
                  </a:lnTo>
                  <a:lnTo>
                    <a:pt x="130243" y="44166"/>
                  </a:lnTo>
                  <a:lnTo>
                    <a:pt x="143013" y="69044"/>
                  </a:lnTo>
                  <a:lnTo>
                    <a:pt x="166682" y="94787"/>
                  </a:lnTo>
                  <a:lnTo>
                    <a:pt x="173560" y="97452"/>
                  </a:lnTo>
                  <a:lnTo>
                    <a:pt x="190910" y="99163"/>
                  </a:lnTo>
                  <a:lnTo>
                    <a:pt x="204904" y="95667"/>
                  </a:lnTo>
                  <a:lnTo>
                    <a:pt x="231007" y="78988"/>
                  </a:lnTo>
                  <a:lnTo>
                    <a:pt x="254370" y="52015"/>
                  </a:lnTo>
                  <a:lnTo>
                    <a:pt x="261013" y="39364"/>
                  </a:lnTo>
                  <a:lnTo>
                    <a:pt x="264225" y="9357"/>
                  </a:lnTo>
                  <a:lnTo>
                    <a:pt x="264273" y="4450"/>
                  </a:lnTo>
                  <a:lnTo>
                    <a:pt x="263492" y="2824"/>
                  </a:lnTo>
                  <a:lnTo>
                    <a:pt x="262177" y="1740"/>
                  </a:lnTo>
                  <a:lnTo>
                    <a:pt x="258157" y="0"/>
                  </a:lnTo>
                  <a:lnTo>
                    <a:pt x="253668" y="3491"/>
                  </a:lnTo>
                  <a:lnTo>
                    <a:pt x="222925" y="35935"/>
                  </a:lnTo>
                  <a:lnTo>
                    <a:pt x="210531" y="58394"/>
                  </a:lnTo>
                  <a:lnTo>
                    <a:pt x="203341" y="80410"/>
                  </a:lnTo>
                  <a:lnTo>
                    <a:pt x="206501" y="94492"/>
                  </a:lnTo>
                  <a:lnTo>
                    <a:pt x="207515" y="96189"/>
                  </a:lnTo>
                  <a:lnTo>
                    <a:pt x="208985" y="97321"/>
                  </a:lnTo>
                  <a:lnTo>
                    <a:pt x="212734" y="98578"/>
                  </a:lnTo>
                  <a:lnTo>
                    <a:pt x="223936" y="99451"/>
                  </a:lnTo>
                  <a:lnTo>
                    <a:pt x="248070" y="89629"/>
                  </a:lnTo>
                  <a:lnTo>
                    <a:pt x="265857" y="75979"/>
                  </a:lnTo>
                  <a:lnTo>
                    <a:pt x="276940" y="63221"/>
                  </a:lnTo>
                  <a:lnTo>
                    <a:pt x="295196" y="36646"/>
                  </a:lnTo>
                  <a:lnTo>
                    <a:pt x="303272" y="29871"/>
                  </a:lnTo>
                  <a:lnTo>
                    <a:pt x="306812" y="23983"/>
                  </a:lnTo>
                  <a:lnTo>
                    <a:pt x="313172" y="21395"/>
                  </a:lnTo>
                  <a:lnTo>
                    <a:pt x="317770" y="24911"/>
                  </a:lnTo>
                  <a:lnTo>
                    <a:pt x="319821" y="28825"/>
                  </a:lnTo>
                  <a:lnTo>
                    <a:pt x="328718" y="60830"/>
                  </a:lnTo>
                  <a:lnTo>
                    <a:pt x="334125" y="70880"/>
                  </a:lnTo>
                  <a:lnTo>
                    <a:pt x="334666" y="73304"/>
                  </a:lnTo>
                  <a:lnTo>
                    <a:pt x="342570" y="84876"/>
                  </a:lnTo>
                  <a:lnTo>
                    <a:pt x="359676" y="68493"/>
                  </a:lnTo>
                  <a:lnTo>
                    <a:pt x="384270" y="33678"/>
                  </a:lnTo>
                  <a:lnTo>
                    <a:pt x="387146" y="31834"/>
                  </a:lnTo>
                  <a:lnTo>
                    <a:pt x="390342" y="27669"/>
                  </a:lnTo>
                  <a:lnTo>
                    <a:pt x="392393" y="22320"/>
                  </a:lnTo>
                  <a:lnTo>
                    <a:pt x="393355" y="22674"/>
                  </a:lnTo>
                  <a:lnTo>
                    <a:pt x="399005" y="27269"/>
                  </a:lnTo>
                  <a:lnTo>
                    <a:pt x="400631" y="38586"/>
                  </a:lnTo>
                  <a:lnTo>
                    <a:pt x="403744" y="44163"/>
                  </a:lnTo>
                  <a:lnTo>
                    <a:pt x="404097" y="47556"/>
                  </a:lnTo>
                  <a:lnTo>
                    <a:pt x="402390" y="60708"/>
                  </a:lnTo>
                  <a:lnTo>
                    <a:pt x="414330" y="995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7" name="SMARTInkShape-450"/>
            <p:cNvSpPr/>
            <p:nvPr/>
          </p:nvSpPr>
          <p:spPr>
            <a:xfrm>
              <a:off x="3957769" y="2743200"/>
              <a:ext cx="78241" cy="91655"/>
            </a:xfrm>
            <a:custGeom>
              <a:avLst/>
              <a:gdLst/>
              <a:ahLst/>
              <a:cxnLst/>
              <a:rect l="0" t="0" r="0" b="0"/>
              <a:pathLst>
                <a:path w="78241" h="91655">
                  <a:moveTo>
                    <a:pt x="49875" y="0"/>
                  </a:moveTo>
                  <a:lnTo>
                    <a:pt x="46083" y="0"/>
                  </a:lnTo>
                  <a:lnTo>
                    <a:pt x="42104" y="2117"/>
                  </a:lnTo>
                  <a:lnTo>
                    <a:pt x="12757" y="30000"/>
                  </a:lnTo>
                  <a:lnTo>
                    <a:pt x="4922" y="41609"/>
                  </a:lnTo>
                  <a:lnTo>
                    <a:pt x="1366" y="55103"/>
                  </a:lnTo>
                  <a:lnTo>
                    <a:pt x="0" y="77222"/>
                  </a:lnTo>
                  <a:lnTo>
                    <a:pt x="750" y="80056"/>
                  </a:lnTo>
                  <a:lnTo>
                    <a:pt x="2044" y="81946"/>
                  </a:lnTo>
                  <a:lnTo>
                    <a:pt x="13615" y="88771"/>
                  </a:lnTo>
                  <a:lnTo>
                    <a:pt x="22815" y="91654"/>
                  </a:lnTo>
                  <a:lnTo>
                    <a:pt x="30175" y="90213"/>
                  </a:lnTo>
                  <a:lnTo>
                    <a:pt x="61509" y="75703"/>
                  </a:lnTo>
                  <a:lnTo>
                    <a:pt x="70391" y="69894"/>
                  </a:lnTo>
                  <a:lnTo>
                    <a:pt x="73078" y="66440"/>
                  </a:lnTo>
                  <a:lnTo>
                    <a:pt x="76062" y="58368"/>
                  </a:lnTo>
                  <a:lnTo>
                    <a:pt x="78240" y="34646"/>
                  </a:lnTo>
                  <a:lnTo>
                    <a:pt x="76240" y="29157"/>
                  </a:lnTo>
                  <a:lnTo>
                    <a:pt x="61652" y="11940"/>
                  </a:lnTo>
                  <a:lnTo>
                    <a:pt x="56961" y="9276"/>
                  </a:lnTo>
                  <a:lnTo>
                    <a:pt x="49875" y="7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8" name="SMARTInkShape-451"/>
            <p:cNvSpPr/>
            <p:nvPr/>
          </p:nvSpPr>
          <p:spPr>
            <a:xfrm>
              <a:off x="4050506" y="2750450"/>
              <a:ext cx="164199" cy="199920"/>
            </a:xfrm>
            <a:custGeom>
              <a:avLst/>
              <a:gdLst/>
              <a:ahLst/>
              <a:cxnLst/>
              <a:rect l="0" t="0" r="0" b="0"/>
              <a:pathLst>
                <a:path w="164199" h="199920">
                  <a:moveTo>
                    <a:pt x="0" y="71331"/>
                  </a:moveTo>
                  <a:lnTo>
                    <a:pt x="0" y="75124"/>
                  </a:lnTo>
                  <a:lnTo>
                    <a:pt x="794" y="76241"/>
                  </a:lnTo>
                  <a:lnTo>
                    <a:pt x="2117" y="76986"/>
                  </a:lnTo>
                  <a:lnTo>
                    <a:pt x="3792" y="77482"/>
                  </a:lnTo>
                  <a:lnTo>
                    <a:pt x="4910" y="78607"/>
                  </a:lnTo>
                  <a:lnTo>
                    <a:pt x="6151" y="81973"/>
                  </a:lnTo>
                  <a:lnTo>
                    <a:pt x="7276" y="83188"/>
                  </a:lnTo>
                  <a:lnTo>
                    <a:pt x="10642" y="84539"/>
                  </a:lnTo>
                  <a:lnTo>
                    <a:pt x="11857" y="85692"/>
                  </a:lnTo>
                  <a:lnTo>
                    <a:pt x="13208" y="89091"/>
                  </a:lnTo>
                  <a:lnTo>
                    <a:pt x="14361" y="90315"/>
                  </a:lnTo>
                  <a:lnTo>
                    <a:pt x="17760" y="91675"/>
                  </a:lnTo>
                  <a:lnTo>
                    <a:pt x="18984" y="91244"/>
                  </a:lnTo>
                  <a:lnTo>
                    <a:pt x="19800" y="90162"/>
                  </a:lnTo>
                  <a:lnTo>
                    <a:pt x="20706" y="86845"/>
                  </a:lnTo>
                  <a:lnTo>
                    <a:pt x="21428" y="51384"/>
                  </a:lnTo>
                  <a:lnTo>
                    <a:pt x="22225" y="23632"/>
                  </a:lnTo>
                  <a:lnTo>
                    <a:pt x="25224" y="15471"/>
                  </a:lnTo>
                  <a:lnTo>
                    <a:pt x="27135" y="12660"/>
                  </a:lnTo>
                  <a:lnTo>
                    <a:pt x="31374" y="9537"/>
                  </a:lnTo>
                  <a:lnTo>
                    <a:pt x="48572" y="1713"/>
                  </a:lnTo>
                  <a:lnTo>
                    <a:pt x="66591" y="0"/>
                  </a:lnTo>
                  <a:lnTo>
                    <a:pt x="68207" y="758"/>
                  </a:lnTo>
                  <a:lnTo>
                    <a:pt x="69284" y="2058"/>
                  </a:lnTo>
                  <a:lnTo>
                    <a:pt x="71274" y="5618"/>
                  </a:lnTo>
                  <a:lnTo>
                    <a:pt x="74805" y="9846"/>
                  </a:lnTo>
                  <a:lnTo>
                    <a:pt x="76903" y="16488"/>
                  </a:lnTo>
                  <a:lnTo>
                    <a:pt x="78552" y="51204"/>
                  </a:lnTo>
                  <a:lnTo>
                    <a:pt x="72428" y="72625"/>
                  </a:lnTo>
                  <a:lnTo>
                    <a:pt x="72892" y="75369"/>
                  </a:lnTo>
                  <a:lnTo>
                    <a:pt x="80295" y="92720"/>
                  </a:lnTo>
                  <a:lnTo>
                    <a:pt x="82105" y="95115"/>
                  </a:lnTo>
                  <a:lnTo>
                    <a:pt x="86233" y="97777"/>
                  </a:lnTo>
                  <a:lnTo>
                    <a:pt x="88445" y="98487"/>
                  </a:lnTo>
                  <a:lnTo>
                    <a:pt x="95136" y="97159"/>
                  </a:lnTo>
                  <a:lnTo>
                    <a:pt x="116186" y="87638"/>
                  </a:lnTo>
                  <a:lnTo>
                    <a:pt x="147944" y="65144"/>
                  </a:lnTo>
                  <a:lnTo>
                    <a:pt x="153065" y="58527"/>
                  </a:lnTo>
                  <a:lnTo>
                    <a:pt x="158065" y="50340"/>
                  </a:lnTo>
                  <a:lnTo>
                    <a:pt x="161533" y="45333"/>
                  </a:lnTo>
                  <a:lnTo>
                    <a:pt x="163941" y="37049"/>
                  </a:lnTo>
                  <a:lnTo>
                    <a:pt x="164063" y="37364"/>
                  </a:lnTo>
                  <a:lnTo>
                    <a:pt x="164198" y="39830"/>
                  </a:lnTo>
                  <a:lnTo>
                    <a:pt x="162142" y="43573"/>
                  </a:lnTo>
                  <a:lnTo>
                    <a:pt x="159376" y="47882"/>
                  </a:lnTo>
                  <a:lnTo>
                    <a:pt x="147306" y="80318"/>
                  </a:lnTo>
                  <a:lnTo>
                    <a:pt x="133321" y="115349"/>
                  </a:lnTo>
                  <a:lnTo>
                    <a:pt x="129211" y="144410"/>
                  </a:lnTo>
                  <a:lnTo>
                    <a:pt x="128624" y="179136"/>
                  </a:lnTo>
                  <a:lnTo>
                    <a:pt x="130721" y="184861"/>
                  </a:lnTo>
                  <a:lnTo>
                    <a:pt x="133505" y="190051"/>
                  </a:lnTo>
                  <a:lnTo>
                    <a:pt x="135732" y="1999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9" name="SMARTInkShape-452"/>
            <p:cNvSpPr/>
            <p:nvPr/>
          </p:nvSpPr>
          <p:spPr>
            <a:xfrm>
              <a:off x="4286250" y="2721776"/>
              <a:ext cx="64295" cy="7138"/>
            </a:xfrm>
            <a:custGeom>
              <a:avLst/>
              <a:gdLst/>
              <a:ahLst/>
              <a:cxnLst/>
              <a:rect l="0" t="0" r="0" b="0"/>
              <a:pathLst>
                <a:path w="64295" h="7138">
                  <a:moveTo>
                    <a:pt x="0" y="7137"/>
                  </a:moveTo>
                  <a:lnTo>
                    <a:pt x="0" y="986"/>
                  </a:lnTo>
                  <a:lnTo>
                    <a:pt x="794" y="655"/>
                  </a:lnTo>
                  <a:lnTo>
                    <a:pt x="34491" y="0"/>
                  </a:lnTo>
                  <a:lnTo>
                    <a:pt x="64294" y="71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0" name="SMARTInkShape-453"/>
            <p:cNvSpPr/>
            <p:nvPr/>
          </p:nvSpPr>
          <p:spPr>
            <a:xfrm>
              <a:off x="4214813" y="2793206"/>
              <a:ext cx="71438" cy="1"/>
            </a:xfrm>
            <a:custGeom>
              <a:avLst/>
              <a:gdLst/>
              <a:ahLst/>
              <a:cxnLst/>
              <a:rect l="0" t="0" r="0" b="0"/>
              <a:pathLst>
                <a:path w="71438" h="1">
                  <a:moveTo>
                    <a:pt x="0" y="0"/>
                  </a:moveTo>
                  <a:lnTo>
                    <a:pt x="33792" y="0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1" name="SMARTInkShape-454"/>
            <p:cNvSpPr/>
            <p:nvPr/>
          </p:nvSpPr>
          <p:spPr>
            <a:xfrm>
              <a:off x="4429337" y="2714625"/>
              <a:ext cx="99802" cy="121445"/>
            </a:xfrm>
            <a:custGeom>
              <a:avLst/>
              <a:gdLst/>
              <a:ahLst/>
              <a:cxnLst/>
              <a:rect l="0" t="0" r="0" b="0"/>
              <a:pathLst>
                <a:path w="99802" h="121445">
                  <a:moveTo>
                    <a:pt x="99801" y="0"/>
                  </a:moveTo>
                  <a:lnTo>
                    <a:pt x="99801" y="21103"/>
                  </a:lnTo>
                  <a:lnTo>
                    <a:pt x="99801" y="17542"/>
                  </a:lnTo>
                  <a:lnTo>
                    <a:pt x="97684" y="13617"/>
                  </a:lnTo>
                  <a:lnTo>
                    <a:pt x="86593" y="1105"/>
                  </a:lnTo>
                  <a:lnTo>
                    <a:pt x="82040" y="327"/>
                  </a:lnTo>
                  <a:lnTo>
                    <a:pt x="64956" y="29"/>
                  </a:lnTo>
                  <a:lnTo>
                    <a:pt x="58385" y="2130"/>
                  </a:lnTo>
                  <a:lnTo>
                    <a:pt x="26301" y="23849"/>
                  </a:lnTo>
                  <a:lnTo>
                    <a:pt x="12001" y="41378"/>
                  </a:lnTo>
                  <a:lnTo>
                    <a:pt x="7930" y="44254"/>
                  </a:lnTo>
                  <a:lnTo>
                    <a:pt x="5216" y="47759"/>
                  </a:lnTo>
                  <a:lnTo>
                    <a:pt x="2201" y="55887"/>
                  </a:lnTo>
                  <a:lnTo>
                    <a:pt x="0" y="79649"/>
                  </a:lnTo>
                  <a:lnTo>
                    <a:pt x="7436" y="95302"/>
                  </a:lnTo>
                  <a:lnTo>
                    <a:pt x="15358" y="104005"/>
                  </a:lnTo>
                  <a:lnTo>
                    <a:pt x="33379" y="116059"/>
                  </a:lnTo>
                  <a:lnTo>
                    <a:pt x="47488" y="119848"/>
                  </a:lnTo>
                  <a:lnTo>
                    <a:pt x="71226" y="1214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2" name="SMARTInkShape-455"/>
            <p:cNvSpPr/>
            <p:nvPr/>
          </p:nvSpPr>
          <p:spPr>
            <a:xfrm>
              <a:off x="4565281" y="2721769"/>
              <a:ext cx="62431" cy="86841"/>
            </a:xfrm>
            <a:custGeom>
              <a:avLst/>
              <a:gdLst/>
              <a:ahLst/>
              <a:cxnLst/>
              <a:rect l="0" t="0" r="0" b="0"/>
              <a:pathLst>
                <a:path w="62431" h="86841">
                  <a:moveTo>
                    <a:pt x="49582" y="14287"/>
                  </a:moveTo>
                  <a:lnTo>
                    <a:pt x="49582" y="8136"/>
                  </a:lnTo>
                  <a:lnTo>
                    <a:pt x="48788" y="7805"/>
                  </a:lnTo>
                  <a:lnTo>
                    <a:pt x="45789" y="7438"/>
                  </a:lnTo>
                  <a:lnTo>
                    <a:pt x="44672" y="8133"/>
                  </a:lnTo>
                  <a:lnTo>
                    <a:pt x="43927" y="9391"/>
                  </a:lnTo>
                  <a:lnTo>
                    <a:pt x="43431" y="11023"/>
                  </a:lnTo>
                  <a:lnTo>
                    <a:pt x="42306" y="12111"/>
                  </a:lnTo>
                  <a:lnTo>
                    <a:pt x="28789" y="17793"/>
                  </a:lnTo>
                  <a:lnTo>
                    <a:pt x="22349" y="24048"/>
                  </a:lnTo>
                  <a:lnTo>
                    <a:pt x="9277" y="42266"/>
                  </a:lnTo>
                  <a:lnTo>
                    <a:pt x="1727" y="68968"/>
                  </a:lnTo>
                  <a:lnTo>
                    <a:pt x="0" y="86207"/>
                  </a:lnTo>
                  <a:lnTo>
                    <a:pt x="652" y="86840"/>
                  </a:lnTo>
                  <a:lnTo>
                    <a:pt x="3494" y="83310"/>
                  </a:lnTo>
                  <a:lnTo>
                    <a:pt x="6156" y="81734"/>
                  </a:lnTo>
                  <a:lnTo>
                    <a:pt x="19719" y="77087"/>
                  </a:lnTo>
                  <a:lnTo>
                    <a:pt x="54133" y="52370"/>
                  </a:lnTo>
                  <a:lnTo>
                    <a:pt x="59013" y="47617"/>
                  </a:lnTo>
                  <a:lnTo>
                    <a:pt x="61711" y="40742"/>
                  </a:lnTo>
                  <a:lnTo>
                    <a:pt x="62430" y="36686"/>
                  </a:lnTo>
                  <a:lnTo>
                    <a:pt x="61113" y="30063"/>
                  </a:lnTo>
                  <a:lnTo>
                    <a:pt x="55909" y="21872"/>
                  </a:lnTo>
                  <a:lnTo>
                    <a:pt x="42366" y="3644"/>
                  </a:lnTo>
                  <a:lnTo>
                    <a:pt x="352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3" name="SMARTInkShape-456"/>
            <p:cNvSpPr/>
            <p:nvPr/>
          </p:nvSpPr>
          <p:spPr>
            <a:xfrm>
              <a:off x="4636294" y="2714795"/>
              <a:ext cx="248331" cy="181534"/>
            </a:xfrm>
            <a:custGeom>
              <a:avLst/>
              <a:gdLst/>
              <a:ahLst/>
              <a:cxnLst/>
              <a:rect l="0" t="0" r="0" b="0"/>
              <a:pathLst>
                <a:path w="248331" h="181534">
                  <a:moveTo>
                    <a:pt x="0" y="28405"/>
                  </a:moveTo>
                  <a:lnTo>
                    <a:pt x="0" y="38348"/>
                  </a:lnTo>
                  <a:lnTo>
                    <a:pt x="2116" y="42878"/>
                  </a:lnTo>
                  <a:lnTo>
                    <a:pt x="4909" y="47538"/>
                  </a:lnTo>
                  <a:lnTo>
                    <a:pt x="6702" y="56996"/>
                  </a:lnTo>
                  <a:lnTo>
                    <a:pt x="7143" y="71169"/>
                  </a:lnTo>
                  <a:lnTo>
                    <a:pt x="7144" y="54472"/>
                  </a:lnTo>
                  <a:lnTo>
                    <a:pt x="9260" y="49780"/>
                  </a:lnTo>
                  <a:lnTo>
                    <a:pt x="12053" y="45049"/>
                  </a:lnTo>
                  <a:lnTo>
                    <a:pt x="14419" y="37923"/>
                  </a:lnTo>
                  <a:lnTo>
                    <a:pt x="31054" y="18880"/>
                  </a:lnTo>
                  <a:lnTo>
                    <a:pt x="35762" y="16234"/>
                  </a:lnTo>
                  <a:lnTo>
                    <a:pt x="42447" y="14241"/>
                  </a:lnTo>
                  <a:lnTo>
                    <a:pt x="43632" y="26310"/>
                  </a:lnTo>
                  <a:lnTo>
                    <a:pt x="48512" y="35605"/>
                  </a:lnTo>
                  <a:lnTo>
                    <a:pt x="50742" y="54601"/>
                  </a:lnTo>
                  <a:lnTo>
                    <a:pt x="56149" y="62713"/>
                  </a:lnTo>
                  <a:lnTo>
                    <a:pt x="58822" y="63497"/>
                  </a:lnTo>
                  <a:lnTo>
                    <a:pt x="73917" y="64087"/>
                  </a:lnTo>
                  <a:lnTo>
                    <a:pt x="78624" y="61991"/>
                  </a:lnTo>
                  <a:lnTo>
                    <a:pt x="108891" y="37905"/>
                  </a:lnTo>
                  <a:lnTo>
                    <a:pt x="127237" y="15528"/>
                  </a:lnTo>
                  <a:lnTo>
                    <a:pt x="127687" y="15852"/>
                  </a:lnTo>
                  <a:lnTo>
                    <a:pt x="128469" y="20392"/>
                  </a:lnTo>
                  <a:lnTo>
                    <a:pt x="128586" y="54750"/>
                  </a:lnTo>
                  <a:lnTo>
                    <a:pt x="129381" y="67256"/>
                  </a:lnTo>
                  <a:lnTo>
                    <a:pt x="137406" y="99886"/>
                  </a:lnTo>
                  <a:lnTo>
                    <a:pt x="141255" y="114143"/>
                  </a:lnTo>
                  <a:lnTo>
                    <a:pt x="144511" y="128421"/>
                  </a:lnTo>
                  <a:lnTo>
                    <a:pt x="155529" y="162461"/>
                  </a:lnTo>
                  <a:lnTo>
                    <a:pt x="157230" y="168154"/>
                  </a:lnTo>
                  <a:lnTo>
                    <a:pt x="162673" y="178277"/>
                  </a:lnTo>
                  <a:lnTo>
                    <a:pt x="163580" y="181533"/>
                  </a:lnTo>
                  <a:lnTo>
                    <a:pt x="163822" y="181291"/>
                  </a:lnTo>
                  <a:lnTo>
                    <a:pt x="164277" y="149687"/>
                  </a:lnTo>
                  <a:lnTo>
                    <a:pt x="164297" y="123342"/>
                  </a:lnTo>
                  <a:lnTo>
                    <a:pt x="160511" y="92871"/>
                  </a:lnTo>
                  <a:lnTo>
                    <a:pt x="158154" y="58707"/>
                  </a:lnTo>
                  <a:lnTo>
                    <a:pt x="158152" y="28717"/>
                  </a:lnTo>
                  <a:lnTo>
                    <a:pt x="162924" y="13328"/>
                  </a:lnTo>
                  <a:lnTo>
                    <a:pt x="167131" y="6358"/>
                  </a:lnTo>
                  <a:lnTo>
                    <a:pt x="170158" y="4182"/>
                  </a:lnTo>
                  <a:lnTo>
                    <a:pt x="181209" y="1119"/>
                  </a:lnTo>
                  <a:lnTo>
                    <a:pt x="198772" y="0"/>
                  </a:lnTo>
                  <a:lnTo>
                    <a:pt x="225942" y="10476"/>
                  </a:lnTo>
                  <a:lnTo>
                    <a:pt x="244291" y="23477"/>
                  </a:lnTo>
                  <a:lnTo>
                    <a:pt x="247480" y="28331"/>
                  </a:lnTo>
                  <a:lnTo>
                    <a:pt x="248330" y="30737"/>
                  </a:lnTo>
                  <a:lnTo>
                    <a:pt x="248103" y="32341"/>
                  </a:lnTo>
                  <a:lnTo>
                    <a:pt x="247158" y="33410"/>
                  </a:lnTo>
                  <a:lnTo>
                    <a:pt x="243992" y="35392"/>
                  </a:lnTo>
                  <a:lnTo>
                    <a:pt x="237746" y="40177"/>
                  </a:lnTo>
                  <a:lnTo>
                    <a:pt x="233194" y="41574"/>
                  </a:lnTo>
                  <a:lnTo>
                    <a:pt x="205324" y="42594"/>
                  </a:lnTo>
                  <a:lnTo>
                    <a:pt x="174088" y="36533"/>
                  </a:lnTo>
                  <a:lnTo>
                    <a:pt x="150019" y="284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4" name="SMARTInkShape-457"/>
            <p:cNvSpPr/>
            <p:nvPr/>
          </p:nvSpPr>
          <p:spPr>
            <a:xfrm>
              <a:off x="4857750" y="2721769"/>
              <a:ext cx="85726" cy="35683"/>
            </a:xfrm>
            <a:custGeom>
              <a:avLst/>
              <a:gdLst/>
              <a:ahLst/>
              <a:cxnLst/>
              <a:rect l="0" t="0" r="0" b="0"/>
              <a:pathLst>
                <a:path w="85726" h="35683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6151" y="9943"/>
                  </a:lnTo>
                  <a:lnTo>
                    <a:pt x="12667" y="21486"/>
                  </a:lnTo>
                  <a:lnTo>
                    <a:pt x="13207" y="23849"/>
                  </a:lnTo>
                  <a:lnTo>
                    <a:pt x="17760" y="30967"/>
                  </a:lnTo>
                  <a:lnTo>
                    <a:pt x="21916" y="33607"/>
                  </a:lnTo>
                  <a:lnTo>
                    <a:pt x="31052" y="35301"/>
                  </a:lnTo>
                  <a:lnTo>
                    <a:pt x="49045" y="35682"/>
                  </a:lnTo>
                  <a:lnTo>
                    <a:pt x="55665" y="33585"/>
                  </a:lnTo>
                  <a:lnTo>
                    <a:pt x="68860" y="23531"/>
                  </a:lnTo>
                  <a:lnTo>
                    <a:pt x="76142" y="17379"/>
                  </a:lnTo>
                  <a:lnTo>
                    <a:pt x="85725" y="14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5" name="SMARTInkShape-458"/>
            <p:cNvSpPr/>
            <p:nvPr/>
          </p:nvSpPr>
          <p:spPr>
            <a:xfrm>
              <a:off x="5007811" y="2578894"/>
              <a:ext cx="21070" cy="264320"/>
            </a:xfrm>
            <a:custGeom>
              <a:avLst/>
              <a:gdLst/>
              <a:ahLst/>
              <a:cxnLst/>
              <a:rect l="0" t="0" r="0" b="0"/>
              <a:pathLst>
                <a:path w="21070" h="264320">
                  <a:moveTo>
                    <a:pt x="7102" y="0"/>
                  </a:moveTo>
                  <a:lnTo>
                    <a:pt x="13252" y="0"/>
                  </a:lnTo>
                  <a:lnTo>
                    <a:pt x="17743" y="3792"/>
                  </a:lnTo>
                  <a:lnTo>
                    <a:pt x="19769" y="9887"/>
                  </a:lnTo>
                  <a:lnTo>
                    <a:pt x="21069" y="26735"/>
                  </a:lnTo>
                  <a:lnTo>
                    <a:pt x="15210" y="60967"/>
                  </a:lnTo>
                  <a:lnTo>
                    <a:pt x="8718" y="93371"/>
                  </a:lnTo>
                  <a:lnTo>
                    <a:pt x="2405" y="128654"/>
                  </a:lnTo>
                  <a:lnTo>
                    <a:pt x="280" y="160523"/>
                  </a:lnTo>
                  <a:lnTo>
                    <a:pt x="0" y="191207"/>
                  </a:lnTo>
                  <a:lnTo>
                    <a:pt x="2087" y="208789"/>
                  </a:lnTo>
                  <a:lnTo>
                    <a:pt x="6808" y="243534"/>
                  </a:lnTo>
                  <a:lnTo>
                    <a:pt x="7102" y="2643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6" name="SMARTInkShape-459"/>
            <p:cNvSpPr/>
            <p:nvPr/>
          </p:nvSpPr>
          <p:spPr>
            <a:xfrm>
              <a:off x="4914900" y="2657901"/>
              <a:ext cx="314326" cy="147754"/>
            </a:xfrm>
            <a:custGeom>
              <a:avLst/>
              <a:gdLst/>
              <a:ahLst/>
              <a:cxnLst/>
              <a:rect l="0" t="0" r="0" b="0"/>
              <a:pathLst>
                <a:path w="314326" h="147754">
                  <a:moveTo>
                    <a:pt x="0" y="56724"/>
                  </a:moveTo>
                  <a:lnTo>
                    <a:pt x="9943" y="56724"/>
                  </a:lnTo>
                  <a:lnTo>
                    <a:pt x="43064" y="63426"/>
                  </a:lnTo>
                  <a:lnTo>
                    <a:pt x="77110" y="63829"/>
                  </a:lnTo>
                  <a:lnTo>
                    <a:pt x="94549" y="61740"/>
                  </a:lnTo>
                  <a:lnTo>
                    <a:pt x="122312" y="55797"/>
                  </a:lnTo>
                  <a:lnTo>
                    <a:pt x="144267" y="37321"/>
                  </a:lnTo>
                  <a:lnTo>
                    <a:pt x="155336" y="14329"/>
                  </a:lnTo>
                  <a:lnTo>
                    <a:pt x="157056" y="1012"/>
                  </a:lnTo>
                  <a:lnTo>
                    <a:pt x="156297" y="533"/>
                  </a:lnTo>
                  <a:lnTo>
                    <a:pt x="153338" y="0"/>
                  </a:lnTo>
                  <a:lnTo>
                    <a:pt x="149378" y="1880"/>
                  </a:lnTo>
                  <a:lnTo>
                    <a:pt x="144971" y="4567"/>
                  </a:lnTo>
                  <a:lnTo>
                    <a:pt x="140367" y="5762"/>
                  </a:lnTo>
                  <a:lnTo>
                    <a:pt x="135675" y="10526"/>
                  </a:lnTo>
                  <a:lnTo>
                    <a:pt x="123817" y="27710"/>
                  </a:lnTo>
                  <a:lnTo>
                    <a:pt x="116415" y="56402"/>
                  </a:lnTo>
                  <a:lnTo>
                    <a:pt x="115372" y="91607"/>
                  </a:lnTo>
                  <a:lnTo>
                    <a:pt x="118216" y="102919"/>
                  </a:lnTo>
                  <a:lnTo>
                    <a:pt x="128072" y="118213"/>
                  </a:lnTo>
                  <a:lnTo>
                    <a:pt x="145625" y="136809"/>
                  </a:lnTo>
                  <a:lnTo>
                    <a:pt x="154945" y="143382"/>
                  </a:lnTo>
                  <a:lnTo>
                    <a:pt x="169118" y="147753"/>
                  </a:lnTo>
                  <a:lnTo>
                    <a:pt x="176499" y="146658"/>
                  </a:lnTo>
                  <a:lnTo>
                    <a:pt x="198351" y="135048"/>
                  </a:lnTo>
                  <a:lnTo>
                    <a:pt x="204044" y="129635"/>
                  </a:lnTo>
                  <a:lnTo>
                    <a:pt x="216596" y="108678"/>
                  </a:lnTo>
                  <a:lnTo>
                    <a:pt x="220496" y="90770"/>
                  </a:lnTo>
                  <a:lnTo>
                    <a:pt x="221030" y="84291"/>
                  </a:lnTo>
                  <a:lnTo>
                    <a:pt x="223383" y="78765"/>
                  </a:lnTo>
                  <a:lnTo>
                    <a:pt x="226282" y="73664"/>
                  </a:lnTo>
                  <a:lnTo>
                    <a:pt x="228142" y="63921"/>
                  </a:lnTo>
                  <a:lnTo>
                    <a:pt x="228295" y="61522"/>
                  </a:lnTo>
                  <a:lnTo>
                    <a:pt x="230580" y="56740"/>
                  </a:lnTo>
                  <a:lnTo>
                    <a:pt x="238516" y="47202"/>
                  </a:lnTo>
                  <a:lnTo>
                    <a:pt x="245178" y="44555"/>
                  </a:lnTo>
                  <a:lnTo>
                    <a:pt x="270208" y="42561"/>
                  </a:lnTo>
                  <a:lnTo>
                    <a:pt x="301571" y="51260"/>
                  </a:lnTo>
                  <a:lnTo>
                    <a:pt x="314325" y="567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17" name="SMARTInkShape-Group71"/>
          <p:cNvGrpSpPr/>
          <p:nvPr/>
        </p:nvGrpSpPr>
        <p:grpSpPr>
          <a:xfrm>
            <a:off x="5343525" y="2657769"/>
            <a:ext cx="1114093" cy="285457"/>
            <a:chOff x="5343525" y="2657769"/>
            <a:chExt cx="1114093" cy="285457"/>
          </a:xfrm>
        </p:grpSpPr>
        <p:sp>
          <p:nvSpPr>
            <p:cNvPr id="108" name="SMARTInkShape-460"/>
            <p:cNvSpPr/>
            <p:nvPr/>
          </p:nvSpPr>
          <p:spPr>
            <a:xfrm>
              <a:off x="5343525" y="2678906"/>
              <a:ext cx="20345" cy="164308"/>
            </a:xfrm>
            <a:custGeom>
              <a:avLst/>
              <a:gdLst/>
              <a:ahLst/>
              <a:cxnLst/>
              <a:rect l="0" t="0" r="0" b="0"/>
              <a:pathLst>
                <a:path w="20345" h="164308">
                  <a:moveTo>
                    <a:pt x="0" y="0"/>
                  </a:moveTo>
                  <a:lnTo>
                    <a:pt x="6151" y="0"/>
                  </a:lnTo>
                  <a:lnTo>
                    <a:pt x="13207" y="6151"/>
                  </a:lnTo>
                  <a:lnTo>
                    <a:pt x="18984" y="17560"/>
                  </a:lnTo>
                  <a:lnTo>
                    <a:pt x="20344" y="23151"/>
                  </a:lnTo>
                  <a:lnTo>
                    <a:pt x="15633" y="54711"/>
                  </a:lnTo>
                  <a:lnTo>
                    <a:pt x="9555" y="85551"/>
                  </a:lnTo>
                  <a:lnTo>
                    <a:pt x="2446" y="116457"/>
                  </a:lnTo>
                  <a:lnTo>
                    <a:pt x="95" y="150980"/>
                  </a:lnTo>
                  <a:lnTo>
                    <a:pt x="0" y="1643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9" name="SMARTInkShape-461"/>
            <p:cNvSpPr/>
            <p:nvPr/>
          </p:nvSpPr>
          <p:spPr>
            <a:xfrm>
              <a:off x="5357813" y="2657769"/>
              <a:ext cx="135095" cy="135438"/>
            </a:xfrm>
            <a:custGeom>
              <a:avLst/>
              <a:gdLst/>
              <a:ahLst/>
              <a:cxnLst/>
              <a:rect l="0" t="0" r="0" b="0"/>
              <a:pathLst>
                <a:path w="135095" h="135438">
                  <a:moveTo>
                    <a:pt x="0" y="6850"/>
                  </a:moveTo>
                  <a:lnTo>
                    <a:pt x="0" y="3057"/>
                  </a:lnTo>
                  <a:lnTo>
                    <a:pt x="793" y="1940"/>
                  </a:lnTo>
                  <a:lnTo>
                    <a:pt x="2116" y="1195"/>
                  </a:lnTo>
                  <a:lnTo>
                    <a:pt x="9942" y="0"/>
                  </a:lnTo>
                  <a:lnTo>
                    <a:pt x="38403" y="517"/>
                  </a:lnTo>
                  <a:lnTo>
                    <a:pt x="47759" y="3506"/>
                  </a:lnTo>
                  <a:lnTo>
                    <a:pt x="80004" y="22650"/>
                  </a:lnTo>
                  <a:lnTo>
                    <a:pt x="115417" y="43881"/>
                  </a:lnTo>
                  <a:lnTo>
                    <a:pt x="124851" y="51354"/>
                  </a:lnTo>
                  <a:lnTo>
                    <a:pt x="130895" y="59173"/>
                  </a:lnTo>
                  <a:lnTo>
                    <a:pt x="133581" y="65294"/>
                  </a:lnTo>
                  <a:lnTo>
                    <a:pt x="135094" y="76995"/>
                  </a:lnTo>
                  <a:lnTo>
                    <a:pt x="133331" y="83798"/>
                  </a:lnTo>
                  <a:lnTo>
                    <a:pt x="125731" y="94634"/>
                  </a:lnTo>
                  <a:lnTo>
                    <a:pt x="115793" y="104417"/>
                  </a:lnTo>
                  <a:lnTo>
                    <a:pt x="81996" y="121146"/>
                  </a:lnTo>
                  <a:lnTo>
                    <a:pt x="74542" y="125117"/>
                  </a:lnTo>
                  <a:lnTo>
                    <a:pt x="50006" y="135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0" name="SMARTInkShape-462"/>
            <p:cNvSpPr/>
            <p:nvPr/>
          </p:nvSpPr>
          <p:spPr>
            <a:xfrm>
              <a:off x="5501069" y="2678944"/>
              <a:ext cx="156315" cy="121399"/>
            </a:xfrm>
            <a:custGeom>
              <a:avLst/>
              <a:gdLst/>
              <a:ahLst/>
              <a:cxnLst/>
              <a:rect l="0" t="0" r="0" b="0"/>
              <a:pathLst>
                <a:path w="156315" h="121399">
                  <a:moveTo>
                    <a:pt x="13906" y="114262"/>
                  </a:moveTo>
                  <a:lnTo>
                    <a:pt x="17698" y="114262"/>
                  </a:lnTo>
                  <a:lnTo>
                    <a:pt x="18816" y="115056"/>
                  </a:lnTo>
                  <a:lnTo>
                    <a:pt x="19560" y="116379"/>
                  </a:lnTo>
                  <a:lnTo>
                    <a:pt x="20963" y="121112"/>
                  </a:lnTo>
                  <a:lnTo>
                    <a:pt x="14198" y="121398"/>
                  </a:lnTo>
                  <a:lnTo>
                    <a:pt x="11793" y="97803"/>
                  </a:lnTo>
                  <a:lnTo>
                    <a:pt x="1550" y="71209"/>
                  </a:lnTo>
                  <a:lnTo>
                    <a:pt x="0" y="56105"/>
                  </a:lnTo>
                  <a:lnTo>
                    <a:pt x="5397" y="39774"/>
                  </a:lnTo>
                  <a:lnTo>
                    <a:pt x="14107" y="23378"/>
                  </a:lnTo>
                  <a:lnTo>
                    <a:pt x="19551" y="17513"/>
                  </a:lnTo>
                  <a:lnTo>
                    <a:pt x="40239" y="3215"/>
                  </a:lnTo>
                  <a:lnTo>
                    <a:pt x="61863" y="391"/>
                  </a:lnTo>
                  <a:lnTo>
                    <a:pt x="90135" y="0"/>
                  </a:lnTo>
                  <a:lnTo>
                    <a:pt x="93300" y="781"/>
                  </a:lnTo>
                  <a:lnTo>
                    <a:pt x="95411" y="2095"/>
                  </a:lnTo>
                  <a:lnTo>
                    <a:pt x="103985" y="12149"/>
                  </a:lnTo>
                  <a:lnTo>
                    <a:pt x="105535" y="16756"/>
                  </a:lnTo>
                  <a:lnTo>
                    <a:pt x="104107" y="23566"/>
                  </a:lnTo>
                  <a:lnTo>
                    <a:pt x="97907" y="42388"/>
                  </a:lnTo>
                  <a:lnTo>
                    <a:pt x="82861" y="69411"/>
                  </a:lnTo>
                  <a:lnTo>
                    <a:pt x="76697" y="90766"/>
                  </a:lnTo>
                  <a:lnTo>
                    <a:pt x="74816" y="93836"/>
                  </a:lnTo>
                  <a:lnTo>
                    <a:pt x="74357" y="96676"/>
                  </a:lnTo>
                  <a:lnTo>
                    <a:pt x="74844" y="99363"/>
                  </a:lnTo>
                  <a:lnTo>
                    <a:pt x="77206" y="106938"/>
                  </a:lnTo>
                  <a:lnTo>
                    <a:pt x="77537" y="109379"/>
                  </a:lnTo>
                  <a:lnTo>
                    <a:pt x="79345" y="111007"/>
                  </a:lnTo>
                  <a:lnTo>
                    <a:pt x="88682" y="113298"/>
                  </a:lnTo>
                  <a:lnTo>
                    <a:pt x="94235" y="113834"/>
                  </a:lnTo>
                  <a:lnTo>
                    <a:pt x="125770" y="106435"/>
                  </a:lnTo>
                  <a:lnTo>
                    <a:pt x="139655" y="99772"/>
                  </a:lnTo>
                  <a:lnTo>
                    <a:pt x="145994" y="94329"/>
                  </a:lnTo>
                  <a:lnTo>
                    <a:pt x="151458" y="86617"/>
                  </a:lnTo>
                  <a:lnTo>
                    <a:pt x="155204" y="73351"/>
                  </a:lnTo>
                  <a:lnTo>
                    <a:pt x="156314" y="63158"/>
                  </a:lnTo>
                  <a:lnTo>
                    <a:pt x="152850" y="51319"/>
                  </a:lnTo>
                  <a:lnTo>
                    <a:pt x="144406" y="36172"/>
                  </a:lnTo>
                  <a:lnTo>
                    <a:pt x="142550" y="31137"/>
                  </a:lnTo>
                  <a:lnTo>
                    <a:pt x="135350" y="21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1" name="SMARTInkShape-463"/>
            <p:cNvSpPr/>
            <p:nvPr/>
          </p:nvSpPr>
          <p:spPr>
            <a:xfrm>
              <a:off x="5673556" y="2686050"/>
              <a:ext cx="80858" cy="178434"/>
            </a:xfrm>
            <a:custGeom>
              <a:avLst/>
              <a:gdLst/>
              <a:ahLst/>
              <a:cxnLst/>
              <a:rect l="0" t="0" r="0" b="0"/>
              <a:pathLst>
                <a:path w="80858" h="178434">
                  <a:moveTo>
                    <a:pt x="62875" y="0"/>
                  </a:moveTo>
                  <a:lnTo>
                    <a:pt x="59083" y="0"/>
                  </a:lnTo>
                  <a:lnTo>
                    <a:pt x="55104" y="2117"/>
                  </a:lnTo>
                  <a:lnTo>
                    <a:pt x="50691" y="6497"/>
                  </a:lnTo>
                  <a:lnTo>
                    <a:pt x="42949" y="17095"/>
                  </a:lnTo>
                  <a:lnTo>
                    <a:pt x="28630" y="30306"/>
                  </a:lnTo>
                  <a:lnTo>
                    <a:pt x="0" y="62855"/>
                  </a:lnTo>
                  <a:lnTo>
                    <a:pt x="321" y="63335"/>
                  </a:lnTo>
                  <a:lnTo>
                    <a:pt x="2794" y="63867"/>
                  </a:lnTo>
                  <a:lnTo>
                    <a:pt x="8649" y="64167"/>
                  </a:lnTo>
                  <a:lnTo>
                    <a:pt x="13110" y="62121"/>
                  </a:lnTo>
                  <a:lnTo>
                    <a:pt x="17738" y="59360"/>
                  </a:lnTo>
                  <a:lnTo>
                    <a:pt x="36838" y="51641"/>
                  </a:lnTo>
                  <a:lnTo>
                    <a:pt x="62836" y="30679"/>
                  </a:lnTo>
                  <a:lnTo>
                    <a:pt x="65231" y="29978"/>
                  </a:lnTo>
                  <a:lnTo>
                    <a:pt x="66827" y="30304"/>
                  </a:lnTo>
                  <a:lnTo>
                    <a:pt x="67890" y="31315"/>
                  </a:lnTo>
                  <a:lnTo>
                    <a:pt x="69867" y="34555"/>
                  </a:lnTo>
                  <a:lnTo>
                    <a:pt x="74648" y="40842"/>
                  </a:lnTo>
                  <a:lnTo>
                    <a:pt x="76045" y="45404"/>
                  </a:lnTo>
                  <a:lnTo>
                    <a:pt x="79132" y="64942"/>
                  </a:lnTo>
                  <a:lnTo>
                    <a:pt x="80857" y="69488"/>
                  </a:lnTo>
                  <a:lnTo>
                    <a:pt x="80657" y="80890"/>
                  </a:lnTo>
                  <a:lnTo>
                    <a:pt x="77469" y="113875"/>
                  </a:lnTo>
                  <a:lnTo>
                    <a:pt x="77181" y="147613"/>
                  </a:lnTo>
                  <a:lnTo>
                    <a:pt x="71014" y="172418"/>
                  </a:lnTo>
                  <a:lnTo>
                    <a:pt x="69888" y="174477"/>
                  </a:lnTo>
                  <a:lnTo>
                    <a:pt x="68344" y="175849"/>
                  </a:lnTo>
                  <a:lnTo>
                    <a:pt x="64512" y="177374"/>
                  </a:lnTo>
                  <a:lnTo>
                    <a:pt x="53253" y="178433"/>
                  </a:lnTo>
                  <a:lnTo>
                    <a:pt x="48544" y="176406"/>
                  </a:lnTo>
                  <a:lnTo>
                    <a:pt x="43806" y="173653"/>
                  </a:lnTo>
                  <a:lnTo>
                    <a:pt x="3430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2" name="SMARTInkShape-464"/>
            <p:cNvSpPr/>
            <p:nvPr/>
          </p:nvSpPr>
          <p:spPr>
            <a:xfrm>
              <a:off x="5757863" y="2679936"/>
              <a:ext cx="121444" cy="76465"/>
            </a:xfrm>
            <a:custGeom>
              <a:avLst/>
              <a:gdLst/>
              <a:ahLst/>
              <a:cxnLst/>
              <a:rect l="0" t="0" r="0" b="0"/>
              <a:pathLst>
                <a:path w="121444" h="76465">
                  <a:moveTo>
                    <a:pt x="0" y="56120"/>
                  </a:moveTo>
                  <a:lnTo>
                    <a:pt x="3792" y="56120"/>
                  </a:lnTo>
                  <a:lnTo>
                    <a:pt x="7770" y="58237"/>
                  </a:lnTo>
                  <a:lnTo>
                    <a:pt x="27485" y="76464"/>
                  </a:lnTo>
                  <a:lnTo>
                    <a:pt x="27848" y="76033"/>
                  </a:lnTo>
                  <a:lnTo>
                    <a:pt x="28251" y="73437"/>
                  </a:lnTo>
                  <a:lnTo>
                    <a:pt x="26314" y="69637"/>
                  </a:lnTo>
                  <a:lnTo>
                    <a:pt x="23601" y="65303"/>
                  </a:lnTo>
                  <a:lnTo>
                    <a:pt x="21280" y="58400"/>
                  </a:lnTo>
                  <a:lnTo>
                    <a:pt x="16712" y="50534"/>
                  </a:lnTo>
                  <a:lnTo>
                    <a:pt x="15365" y="42790"/>
                  </a:lnTo>
                  <a:lnTo>
                    <a:pt x="16883" y="36173"/>
                  </a:lnTo>
                  <a:lnTo>
                    <a:pt x="26685" y="20532"/>
                  </a:lnTo>
                  <a:lnTo>
                    <a:pt x="27315" y="18107"/>
                  </a:lnTo>
                  <a:lnTo>
                    <a:pt x="32248" y="13297"/>
                  </a:lnTo>
                  <a:lnTo>
                    <a:pt x="38938" y="9306"/>
                  </a:lnTo>
                  <a:lnTo>
                    <a:pt x="47961" y="7060"/>
                  </a:lnTo>
                  <a:lnTo>
                    <a:pt x="59542" y="5600"/>
                  </a:lnTo>
                  <a:lnTo>
                    <a:pt x="69148" y="1288"/>
                  </a:lnTo>
                  <a:lnTo>
                    <a:pt x="77299" y="0"/>
                  </a:lnTo>
                  <a:lnTo>
                    <a:pt x="84096" y="1545"/>
                  </a:lnTo>
                  <a:lnTo>
                    <a:pt x="89763" y="4083"/>
                  </a:lnTo>
                  <a:lnTo>
                    <a:pt x="97416" y="6306"/>
                  </a:lnTo>
                  <a:lnTo>
                    <a:pt x="104711" y="10845"/>
                  </a:lnTo>
                  <a:lnTo>
                    <a:pt x="114287" y="12781"/>
                  </a:lnTo>
                  <a:lnTo>
                    <a:pt x="116673" y="12940"/>
                  </a:lnTo>
                  <a:lnTo>
                    <a:pt x="118263" y="13840"/>
                  </a:lnTo>
                  <a:lnTo>
                    <a:pt x="119323" y="15233"/>
                  </a:lnTo>
                  <a:lnTo>
                    <a:pt x="121443" y="204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3" name="SMARTInkShape-465"/>
            <p:cNvSpPr/>
            <p:nvPr/>
          </p:nvSpPr>
          <p:spPr>
            <a:xfrm>
              <a:off x="5872192" y="2693220"/>
              <a:ext cx="357159" cy="92426"/>
            </a:xfrm>
            <a:custGeom>
              <a:avLst/>
              <a:gdLst/>
              <a:ahLst/>
              <a:cxnLst/>
              <a:rect l="0" t="0" r="0" b="0"/>
              <a:pathLst>
                <a:path w="357159" h="92426">
                  <a:moveTo>
                    <a:pt x="42833" y="7118"/>
                  </a:moveTo>
                  <a:lnTo>
                    <a:pt x="42833" y="0"/>
                  </a:lnTo>
                  <a:lnTo>
                    <a:pt x="42833" y="3774"/>
                  </a:lnTo>
                  <a:lnTo>
                    <a:pt x="42039" y="4888"/>
                  </a:lnTo>
                  <a:lnTo>
                    <a:pt x="40716" y="5631"/>
                  </a:lnTo>
                  <a:lnTo>
                    <a:pt x="39041" y="6127"/>
                  </a:lnTo>
                  <a:lnTo>
                    <a:pt x="28360" y="14758"/>
                  </a:lnTo>
                  <a:lnTo>
                    <a:pt x="23700" y="20038"/>
                  </a:lnTo>
                  <a:lnTo>
                    <a:pt x="10282" y="40606"/>
                  </a:lnTo>
                  <a:lnTo>
                    <a:pt x="5623" y="55507"/>
                  </a:lnTo>
                  <a:lnTo>
                    <a:pt x="2483" y="61168"/>
                  </a:lnTo>
                  <a:lnTo>
                    <a:pt x="467" y="71269"/>
                  </a:lnTo>
                  <a:lnTo>
                    <a:pt x="0" y="84279"/>
                  </a:lnTo>
                  <a:lnTo>
                    <a:pt x="784" y="84753"/>
                  </a:lnTo>
                  <a:lnTo>
                    <a:pt x="3771" y="85278"/>
                  </a:lnTo>
                  <a:lnTo>
                    <a:pt x="7745" y="83395"/>
                  </a:lnTo>
                  <a:lnTo>
                    <a:pt x="16764" y="75719"/>
                  </a:lnTo>
                  <a:lnTo>
                    <a:pt x="19340" y="71209"/>
                  </a:lnTo>
                  <a:lnTo>
                    <a:pt x="21279" y="66559"/>
                  </a:lnTo>
                  <a:lnTo>
                    <a:pt x="33705" y="49975"/>
                  </a:lnTo>
                  <a:lnTo>
                    <a:pt x="35601" y="45215"/>
                  </a:lnTo>
                  <a:lnTo>
                    <a:pt x="41724" y="37103"/>
                  </a:lnTo>
                  <a:lnTo>
                    <a:pt x="42735" y="29666"/>
                  </a:lnTo>
                  <a:lnTo>
                    <a:pt x="43562" y="29293"/>
                  </a:lnTo>
                  <a:lnTo>
                    <a:pt x="46597" y="28880"/>
                  </a:lnTo>
                  <a:lnTo>
                    <a:pt x="47723" y="29563"/>
                  </a:lnTo>
                  <a:lnTo>
                    <a:pt x="48475" y="30812"/>
                  </a:lnTo>
                  <a:lnTo>
                    <a:pt x="49532" y="36363"/>
                  </a:lnTo>
                  <a:lnTo>
                    <a:pt x="49680" y="38521"/>
                  </a:lnTo>
                  <a:lnTo>
                    <a:pt x="51962" y="43035"/>
                  </a:lnTo>
                  <a:lnTo>
                    <a:pt x="54828" y="47687"/>
                  </a:lnTo>
                  <a:lnTo>
                    <a:pt x="57235" y="54769"/>
                  </a:lnTo>
                  <a:lnTo>
                    <a:pt x="69438" y="71413"/>
                  </a:lnTo>
                  <a:lnTo>
                    <a:pt x="71326" y="76174"/>
                  </a:lnTo>
                  <a:lnTo>
                    <a:pt x="76058" y="83318"/>
                  </a:lnTo>
                  <a:lnTo>
                    <a:pt x="77444" y="88080"/>
                  </a:lnTo>
                  <a:lnTo>
                    <a:pt x="78607" y="89668"/>
                  </a:lnTo>
                  <a:lnTo>
                    <a:pt x="80176" y="90726"/>
                  </a:lnTo>
                  <a:lnTo>
                    <a:pt x="84605" y="92425"/>
                  </a:lnTo>
                  <a:lnTo>
                    <a:pt x="89165" y="88926"/>
                  </a:lnTo>
                  <a:lnTo>
                    <a:pt x="104809" y="72909"/>
                  </a:lnTo>
                  <a:lnTo>
                    <a:pt x="119301" y="50416"/>
                  </a:lnTo>
                  <a:lnTo>
                    <a:pt x="124789" y="36749"/>
                  </a:lnTo>
                  <a:lnTo>
                    <a:pt x="131234" y="27186"/>
                  </a:lnTo>
                  <a:lnTo>
                    <a:pt x="135833" y="23974"/>
                  </a:lnTo>
                  <a:lnTo>
                    <a:pt x="140522" y="21753"/>
                  </a:lnTo>
                  <a:lnTo>
                    <a:pt x="147625" y="16834"/>
                  </a:lnTo>
                  <a:lnTo>
                    <a:pt x="155725" y="14600"/>
                  </a:lnTo>
                  <a:lnTo>
                    <a:pt x="160508" y="21946"/>
                  </a:lnTo>
                  <a:lnTo>
                    <a:pt x="163160" y="30385"/>
                  </a:lnTo>
                  <a:lnTo>
                    <a:pt x="164273" y="64266"/>
                  </a:lnTo>
                  <a:lnTo>
                    <a:pt x="164277" y="71375"/>
                  </a:lnTo>
                  <a:lnTo>
                    <a:pt x="176461" y="60018"/>
                  </a:lnTo>
                  <a:lnTo>
                    <a:pt x="185763" y="55579"/>
                  </a:lnTo>
                  <a:lnTo>
                    <a:pt x="205654" y="39163"/>
                  </a:lnTo>
                  <a:lnTo>
                    <a:pt x="213843" y="36721"/>
                  </a:lnTo>
                  <a:lnTo>
                    <a:pt x="219928" y="35896"/>
                  </a:lnTo>
                  <a:lnTo>
                    <a:pt x="220428" y="36622"/>
                  </a:lnTo>
                  <a:lnTo>
                    <a:pt x="221924" y="41436"/>
                  </a:lnTo>
                  <a:lnTo>
                    <a:pt x="226249" y="47889"/>
                  </a:lnTo>
                  <a:lnTo>
                    <a:pt x="228676" y="54829"/>
                  </a:lnTo>
                  <a:lnTo>
                    <a:pt x="233276" y="62705"/>
                  </a:lnTo>
                  <a:lnTo>
                    <a:pt x="236294" y="81864"/>
                  </a:lnTo>
                  <a:lnTo>
                    <a:pt x="237688" y="83142"/>
                  </a:lnTo>
                  <a:lnTo>
                    <a:pt x="239412" y="83995"/>
                  </a:lnTo>
                  <a:lnTo>
                    <a:pt x="240560" y="85356"/>
                  </a:lnTo>
                  <a:lnTo>
                    <a:pt x="242556" y="91700"/>
                  </a:lnTo>
                  <a:lnTo>
                    <a:pt x="243592" y="86913"/>
                  </a:lnTo>
                  <a:lnTo>
                    <a:pt x="275409" y="52359"/>
                  </a:lnTo>
                  <a:lnTo>
                    <a:pt x="286162" y="30038"/>
                  </a:lnTo>
                  <a:lnTo>
                    <a:pt x="291540" y="23110"/>
                  </a:lnTo>
                  <a:lnTo>
                    <a:pt x="294393" y="22163"/>
                  </a:lnTo>
                  <a:lnTo>
                    <a:pt x="296264" y="21910"/>
                  </a:lnTo>
                  <a:lnTo>
                    <a:pt x="297512" y="20948"/>
                  </a:lnTo>
                  <a:lnTo>
                    <a:pt x="299679" y="15299"/>
                  </a:lnTo>
                  <a:lnTo>
                    <a:pt x="299979" y="20503"/>
                  </a:lnTo>
                  <a:lnTo>
                    <a:pt x="304912" y="26930"/>
                  </a:lnTo>
                  <a:lnTo>
                    <a:pt x="306488" y="33537"/>
                  </a:lnTo>
                  <a:lnTo>
                    <a:pt x="307065" y="45247"/>
                  </a:lnTo>
                  <a:lnTo>
                    <a:pt x="309230" y="49993"/>
                  </a:lnTo>
                  <a:lnTo>
                    <a:pt x="312044" y="54748"/>
                  </a:lnTo>
                  <a:lnTo>
                    <a:pt x="314422" y="61888"/>
                  </a:lnTo>
                  <a:lnTo>
                    <a:pt x="320359" y="70000"/>
                  </a:lnTo>
                  <a:lnTo>
                    <a:pt x="321513" y="69677"/>
                  </a:lnTo>
                  <a:lnTo>
                    <a:pt x="338204" y="54582"/>
                  </a:lnTo>
                  <a:lnTo>
                    <a:pt x="353391" y="32608"/>
                  </a:lnTo>
                  <a:lnTo>
                    <a:pt x="354647" y="32049"/>
                  </a:lnTo>
                  <a:lnTo>
                    <a:pt x="355484" y="32470"/>
                  </a:lnTo>
                  <a:lnTo>
                    <a:pt x="356827" y="35056"/>
                  </a:lnTo>
                  <a:lnTo>
                    <a:pt x="357157" y="70557"/>
                  </a:lnTo>
                  <a:lnTo>
                    <a:pt x="357158" y="714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4" name="SMARTInkShape-466"/>
            <p:cNvSpPr/>
            <p:nvPr/>
          </p:nvSpPr>
          <p:spPr>
            <a:xfrm>
              <a:off x="6273205" y="2700338"/>
              <a:ext cx="6152" cy="42863"/>
            </a:xfrm>
            <a:custGeom>
              <a:avLst/>
              <a:gdLst/>
              <a:ahLst/>
              <a:cxnLst/>
              <a:rect l="0" t="0" r="0" b="0"/>
              <a:pathLst>
                <a:path w="6152" h="42863">
                  <a:moveTo>
                    <a:pt x="6151" y="0"/>
                  </a:moveTo>
                  <a:lnTo>
                    <a:pt x="6151" y="10641"/>
                  </a:lnTo>
                  <a:lnTo>
                    <a:pt x="0" y="30061"/>
                  </a:lnTo>
                  <a:lnTo>
                    <a:pt x="463" y="32741"/>
                  </a:lnTo>
                  <a:lnTo>
                    <a:pt x="6151" y="428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5" name="SMARTInkShape-467"/>
            <p:cNvSpPr/>
            <p:nvPr/>
          </p:nvSpPr>
          <p:spPr>
            <a:xfrm>
              <a:off x="6307931" y="2671891"/>
              <a:ext cx="71439" cy="114173"/>
            </a:xfrm>
            <a:custGeom>
              <a:avLst/>
              <a:gdLst/>
              <a:ahLst/>
              <a:cxnLst/>
              <a:rect l="0" t="0" r="0" b="0"/>
              <a:pathLst>
                <a:path w="71439" h="114173">
                  <a:moveTo>
                    <a:pt x="0" y="49878"/>
                  </a:moveTo>
                  <a:lnTo>
                    <a:pt x="0" y="56996"/>
                  </a:lnTo>
                  <a:lnTo>
                    <a:pt x="0" y="47076"/>
                  </a:lnTo>
                  <a:lnTo>
                    <a:pt x="15522" y="15025"/>
                  </a:lnTo>
                  <a:lnTo>
                    <a:pt x="18805" y="9781"/>
                  </a:lnTo>
                  <a:lnTo>
                    <a:pt x="20264" y="4805"/>
                  </a:lnTo>
                  <a:lnTo>
                    <a:pt x="21447" y="3160"/>
                  </a:lnTo>
                  <a:lnTo>
                    <a:pt x="23030" y="2064"/>
                  </a:lnTo>
                  <a:lnTo>
                    <a:pt x="26904" y="846"/>
                  </a:lnTo>
                  <a:lnTo>
                    <a:pt x="38194" y="0"/>
                  </a:lnTo>
                  <a:lnTo>
                    <a:pt x="39750" y="751"/>
                  </a:lnTo>
                  <a:lnTo>
                    <a:pt x="40788" y="2045"/>
                  </a:lnTo>
                  <a:lnTo>
                    <a:pt x="42734" y="5600"/>
                  </a:lnTo>
                  <a:lnTo>
                    <a:pt x="47499" y="12064"/>
                  </a:lnTo>
                  <a:lnTo>
                    <a:pt x="50057" y="19006"/>
                  </a:lnTo>
                  <a:lnTo>
                    <a:pt x="54696" y="26884"/>
                  </a:lnTo>
                  <a:lnTo>
                    <a:pt x="63205" y="61909"/>
                  </a:lnTo>
                  <a:lnTo>
                    <a:pt x="66267" y="85613"/>
                  </a:lnTo>
                  <a:lnTo>
                    <a:pt x="70416" y="100858"/>
                  </a:lnTo>
                  <a:lnTo>
                    <a:pt x="71438" y="114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6" name="SMARTInkShape-468"/>
            <p:cNvSpPr/>
            <p:nvPr/>
          </p:nvSpPr>
          <p:spPr>
            <a:xfrm>
              <a:off x="6386513" y="2714625"/>
              <a:ext cx="71105" cy="228601"/>
            </a:xfrm>
            <a:custGeom>
              <a:avLst/>
              <a:gdLst/>
              <a:ahLst/>
              <a:cxnLst/>
              <a:rect l="0" t="0" r="0" b="0"/>
              <a:pathLst>
                <a:path w="71105" h="228601">
                  <a:moveTo>
                    <a:pt x="57150" y="0"/>
                  </a:moveTo>
                  <a:lnTo>
                    <a:pt x="53357" y="0"/>
                  </a:lnTo>
                  <a:lnTo>
                    <a:pt x="52240" y="794"/>
                  </a:lnTo>
                  <a:lnTo>
                    <a:pt x="51495" y="2117"/>
                  </a:lnTo>
                  <a:lnTo>
                    <a:pt x="50999" y="3792"/>
                  </a:lnTo>
                  <a:lnTo>
                    <a:pt x="49874" y="4910"/>
                  </a:lnTo>
                  <a:lnTo>
                    <a:pt x="42366" y="8819"/>
                  </a:lnTo>
                  <a:lnTo>
                    <a:pt x="33239" y="17000"/>
                  </a:lnTo>
                  <a:lnTo>
                    <a:pt x="19041" y="37136"/>
                  </a:lnTo>
                  <a:lnTo>
                    <a:pt x="14283" y="40317"/>
                  </a:lnTo>
                  <a:lnTo>
                    <a:pt x="11903" y="41166"/>
                  </a:lnTo>
                  <a:lnTo>
                    <a:pt x="10316" y="42525"/>
                  </a:lnTo>
                  <a:lnTo>
                    <a:pt x="8554" y="46152"/>
                  </a:lnTo>
                  <a:lnTo>
                    <a:pt x="7561" y="52657"/>
                  </a:lnTo>
                  <a:lnTo>
                    <a:pt x="8215" y="54154"/>
                  </a:lnTo>
                  <a:lnTo>
                    <a:pt x="9445" y="55153"/>
                  </a:lnTo>
                  <a:lnTo>
                    <a:pt x="12929" y="57056"/>
                  </a:lnTo>
                  <a:lnTo>
                    <a:pt x="19353" y="61797"/>
                  </a:lnTo>
                  <a:lnTo>
                    <a:pt x="26283" y="64348"/>
                  </a:lnTo>
                  <a:lnTo>
                    <a:pt x="51398" y="81057"/>
                  </a:lnTo>
                  <a:lnTo>
                    <a:pt x="59238" y="91927"/>
                  </a:lnTo>
                  <a:lnTo>
                    <a:pt x="67642" y="122981"/>
                  </a:lnTo>
                  <a:lnTo>
                    <a:pt x="71104" y="154498"/>
                  </a:lnTo>
                  <a:lnTo>
                    <a:pt x="70577" y="173775"/>
                  </a:lnTo>
                  <a:lnTo>
                    <a:pt x="65714" y="187308"/>
                  </a:lnTo>
                  <a:lnTo>
                    <a:pt x="61485" y="193844"/>
                  </a:lnTo>
                  <a:lnTo>
                    <a:pt x="28124" y="216758"/>
                  </a:lnTo>
                  <a:lnTo>
                    <a:pt x="9642" y="226025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20" name="SMARTInkShape-Group72"/>
          <p:cNvGrpSpPr/>
          <p:nvPr/>
        </p:nvGrpSpPr>
        <p:grpSpPr>
          <a:xfrm>
            <a:off x="2393156" y="2993231"/>
            <a:ext cx="128589" cy="235618"/>
            <a:chOff x="2393156" y="2993231"/>
            <a:chExt cx="128589" cy="235618"/>
          </a:xfrm>
        </p:grpSpPr>
        <p:sp>
          <p:nvSpPr>
            <p:cNvPr id="118" name="SMARTInkShape-469"/>
            <p:cNvSpPr/>
            <p:nvPr/>
          </p:nvSpPr>
          <p:spPr>
            <a:xfrm>
              <a:off x="2393156" y="2993231"/>
              <a:ext cx="125079" cy="235618"/>
            </a:xfrm>
            <a:custGeom>
              <a:avLst/>
              <a:gdLst/>
              <a:ahLst/>
              <a:cxnLst/>
              <a:rect l="0" t="0" r="0" b="0"/>
              <a:pathLst>
                <a:path w="125079" h="235618">
                  <a:moveTo>
                    <a:pt x="21432" y="0"/>
                  </a:moveTo>
                  <a:lnTo>
                    <a:pt x="21432" y="34273"/>
                  </a:lnTo>
                  <a:lnTo>
                    <a:pt x="20638" y="66898"/>
                  </a:lnTo>
                  <a:lnTo>
                    <a:pt x="14950" y="100179"/>
                  </a:lnTo>
                  <a:lnTo>
                    <a:pt x="9436" y="135684"/>
                  </a:lnTo>
                  <a:lnTo>
                    <a:pt x="7345" y="167268"/>
                  </a:lnTo>
                  <a:lnTo>
                    <a:pt x="7997" y="185028"/>
                  </a:lnTo>
                  <a:lnTo>
                    <a:pt x="15967" y="212503"/>
                  </a:lnTo>
                  <a:lnTo>
                    <a:pt x="31055" y="230876"/>
                  </a:lnTo>
                  <a:lnTo>
                    <a:pt x="35763" y="233580"/>
                  </a:lnTo>
                  <a:lnTo>
                    <a:pt x="44992" y="235103"/>
                  </a:lnTo>
                  <a:lnTo>
                    <a:pt x="58541" y="235617"/>
                  </a:lnTo>
                  <a:lnTo>
                    <a:pt x="79078" y="227956"/>
                  </a:lnTo>
                  <a:lnTo>
                    <a:pt x="93937" y="218948"/>
                  </a:lnTo>
                  <a:lnTo>
                    <a:pt x="115958" y="201605"/>
                  </a:lnTo>
                  <a:lnTo>
                    <a:pt x="124514" y="184348"/>
                  </a:lnTo>
                  <a:lnTo>
                    <a:pt x="125078" y="181636"/>
                  </a:lnTo>
                  <a:lnTo>
                    <a:pt x="124660" y="179035"/>
                  </a:lnTo>
                  <a:lnTo>
                    <a:pt x="122874" y="173233"/>
                  </a:lnTo>
                  <a:lnTo>
                    <a:pt x="121074" y="161836"/>
                  </a:lnTo>
                  <a:lnTo>
                    <a:pt x="115866" y="153080"/>
                  </a:lnTo>
                  <a:lnTo>
                    <a:pt x="111557" y="147939"/>
                  </a:lnTo>
                  <a:lnTo>
                    <a:pt x="104879" y="145126"/>
                  </a:lnTo>
                  <a:lnTo>
                    <a:pt x="77478" y="143007"/>
                  </a:lnTo>
                  <a:lnTo>
                    <a:pt x="45931" y="149037"/>
                  </a:lnTo>
                  <a:lnTo>
                    <a:pt x="38141" y="151700"/>
                  </a:lnTo>
                  <a:lnTo>
                    <a:pt x="7648" y="171494"/>
                  </a:lnTo>
                  <a:lnTo>
                    <a:pt x="3399" y="176232"/>
                  </a:lnTo>
                  <a:lnTo>
                    <a:pt x="0" y="185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9" name="SMARTInkShape-470"/>
            <p:cNvSpPr/>
            <p:nvPr/>
          </p:nvSpPr>
          <p:spPr>
            <a:xfrm>
              <a:off x="2521744" y="3193256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0"/>
                  </a:moveTo>
                  <a:lnTo>
                    <a:pt x="0" y="14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46" name="SMARTInkShape-Group73"/>
          <p:cNvGrpSpPr/>
          <p:nvPr/>
        </p:nvGrpSpPr>
        <p:grpSpPr>
          <a:xfrm>
            <a:off x="2721867" y="2921794"/>
            <a:ext cx="3164584" cy="307182"/>
            <a:chOff x="2721867" y="2921794"/>
            <a:chExt cx="3164584" cy="307182"/>
          </a:xfrm>
        </p:grpSpPr>
        <p:sp>
          <p:nvSpPr>
            <p:cNvPr id="121" name="SMARTInkShape-471"/>
            <p:cNvSpPr/>
            <p:nvPr/>
          </p:nvSpPr>
          <p:spPr>
            <a:xfrm>
              <a:off x="2721867" y="3064708"/>
              <a:ext cx="278509" cy="164268"/>
            </a:xfrm>
            <a:custGeom>
              <a:avLst/>
              <a:gdLst/>
              <a:ahLst/>
              <a:cxnLst/>
              <a:rect l="0" t="0" r="0" b="0"/>
              <a:pathLst>
                <a:path w="278509" h="164268">
                  <a:moveTo>
                    <a:pt x="71339" y="28536"/>
                  </a:moveTo>
                  <a:lnTo>
                    <a:pt x="67547" y="24744"/>
                  </a:lnTo>
                  <a:lnTo>
                    <a:pt x="63568" y="22881"/>
                  </a:lnTo>
                  <a:lnTo>
                    <a:pt x="36580" y="21418"/>
                  </a:lnTo>
                  <a:lnTo>
                    <a:pt x="33879" y="22203"/>
                  </a:lnTo>
                  <a:lnTo>
                    <a:pt x="32078" y="23520"/>
                  </a:lnTo>
                  <a:lnTo>
                    <a:pt x="30878" y="25192"/>
                  </a:lnTo>
                  <a:lnTo>
                    <a:pt x="29284" y="26306"/>
                  </a:lnTo>
                  <a:lnTo>
                    <a:pt x="23248" y="28669"/>
                  </a:lnTo>
                  <a:lnTo>
                    <a:pt x="11746" y="38392"/>
                  </a:lnTo>
                  <a:lnTo>
                    <a:pt x="9135" y="42971"/>
                  </a:lnTo>
                  <a:lnTo>
                    <a:pt x="397" y="70961"/>
                  </a:lnTo>
                  <a:lnTo>
                    <a:pt x="0" y="84629"/>
                  </a:lnTo>
                  <a:lnTo>
                    <a:pt x="2062" y="91302"/>
                  </a:lnTo>
                  <a:lnTo>
                    <a:pt x="23752" y="122766"/>
                  </a:lnTo>
                  <a:lnTo>
                    <a:pt x="34662" y="130628"/>
                  </a:lnTo>
                  <a:lnTo>
                    <a:pt x="68090" y="139039"/>
                  </a:lnTo>
                  <a:lnTo>
                    <a:pt x="100427" y="147990"/>
                  </a:lnTo>
                  <a:lnTo>
                    <a:pt x="125731" y="149390"/>
                  </a:lnTo>
                  <a:lnTo>
                    <a:pt x="152014" y="147688"/>
                  </a:lnTo>
                  <a:lnTo>
                    <a:pt x="185121" y="137772"/>
                  </a:lnTo>
                  <a:lnTo>
                    <a:pt x="196257" y="133177"/>
                  </a:lnTo>
                  <a:lnTo>
                    <a:pt x="204381" y="126372"/>
                  </a:lnTo>
                  <a:lnTo>
                    <a:pt x="211431" y="118850"/>
                  </a:lnTo>
                  <a:lnTo>
                    <a:pt x="223532" y="109359"/>
                  </a:lnTo>
                  <a:lnTo>
                    <a:pt x="237686" y="87735"/>
                  </a:lnTo>
                  <a:lnTo>
                    <a:pt x="241277" y="73681"/>
                  </a:lnTo>
                  <a:lnTo>
                    <a:pt x="242700" y="41230"/>
                  </a:lnTo>
                  <a:lnTo>
                    <a:pt x="242788" y="7601"/>
                  </a:lnTo>
                  <a:lnTo>
                    <a:pt x="242789" y="0"/>
                  </a:lnTo>
                  <a:lnTo>
                    <a:pt x="242789" y="31882"/>
                  </a:lnTo>
                  <a:lnTo>
                    <a:pt x="241996" y="44697"/>
                  </a:lnTo>
                  <a:lnTo>
                    <a:pt x="237135" y="58657"/>
                  </a:lnTo>
                  <a:lnTo>
                    <a:pt x="235684" y="94359"/>
                  </a:lnTo>
                  <a:lnTo>
                    <a:pt x="236456" y="102241"/>
                  </a:lnTo>
                  <a:lnTo>
                    <a:pt x="241303" y="115885"/>
                  </a:lnTo>
                  <a:lnTo>
                    <a:pt x="242922" y="123714"/>
                  </a:lnTo>
                  <a:lnTo>
                    <a:pt x="248297" y="132584"/>
                  </a:lnTo>
                  <a:lnTo>
                    <a:pt x="278508" y="164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2" name="SMARTInkShape-472"/>
            <p:cNvSpPr/>
            <p:nvPr/>
          </p:nvSpPr>
          <p:spPr>
            <a:xfrm>
              <a:off x="3007900" y="3115820"/>
              <a:ext cx="99632" cy="98869"/>
            </a:xfrm>
            <a:custGeom>
              <a:avLst/>
              <a:gdLst/>
              <a:ahLst/>
              <a:cxnLst/>
              <a:rect l="0" t="0" r="0" b="0"/>
              <a:pathLst>
                <a:path w="99632" h="98869">
                  <a:moveTo>
                    <a:pt x="13906" y="20286"/>
                  </a:moveTo>
                  <a:lnTo>
                    <a:pt x="2515" y="44656"/>
                  </a:lnTo>
                  <a:lnTo>
                    <a:pt x="0" y="67985"/>
                  </a:lnTo>
                  <a:lnTo>
                    <a:pt x="1905" y="75352"/>
                  </a:lnTo>
                  <a:lnTo>
                    <a:pt x="5323" y="83963"/>
                  </a:lnTo>
                  <a:lnTo>
                    <a:pt x="6738" y="98438"/>
                  </a:lnTo>
                  <a:lnTo>
                    <a:pt x="6763" y="75015"/>
                  </a:lnTo>
                  <a:lnTo>
                    <a:pt x="17404" y="42981"/>
                  </a:lnTo>
                  <a:lnTo>
                    <a:pt x="25239" y="29737"/>
                  </a:lnTo>
                  <a:lnTo>
                    <a:pt x="29727" y="14774"/>
                  </a:lnTo>
                  <a:lnTo>
                    <a:pt x="31597" y="11849"/>
                  </a:lnTo>
                  <a:lnTo>
                    <a:pt x="35792" y="8599"/>
                  </a:lnTo>
                  <a:lnTo>
                    <a:pt x="40302" y="6361"/>
                  </a:lnTo>
                  <a:lnTo>
                    <a:pt x="48241" y="0"/>
                  </a:lnTo>
                  <a:lnTo>
                    <a:pt x="49496" y="412"/>
                  </a:lnTo>
                  <a:lnTo>
                    <a:pt x="59446" y="8899"/>
                  </a:lnTo>
                  <a:lnTo>
                    <a:pt x="61927" y="13373"/>
                  </a:lnTo>
                  <a:lnTo>
                    <a:pt x="76218" y="49053"/>
                  </a:lnTo>
                  <a:lnTo>
                    <a:pt x="79729" y="63206"/>
                  </a:lnTo>
                  <a:lnTo>
                    <a:pt x="86967" y="83958"/>
                  </a:lnTo>
                  <a:lnTo>
                    <a:pt x="90034" y="89066"/>
                  </a:lnTo>
                  <a:lnTo>
                    <a:pt x="91397" y="93982"/>
                  </a:lnTo>
                  <a:lnTo>
                    <a:pt x="92554" y="95610"/>
                  </a:lnTo>
                  <a:lnTo>
                    <a:pt x="94120" y="96696"/>
                  </a:lnTo>
                  <a:lnTo>
                    <a:pt x="99631" y="98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3" name="SMARTInkShape-473"/>
            <p:cNvSpPr/>
            <p:nvPr/>
          </p:nvSpPr>
          <p:spPr>
            <a:xfrm>
              <a:off x="3153745" y="3014663"/>
              <a:ext cx="18081" cy="164307"/>
            </a:xfrm>
            <a:custGeom>
              <a:avLst/>
              <a:gdLst/>
              <a:ahLst/>
              <a:cxnLst/>
              <a:rect l="0" t="0" r="0" b="0"/>
              <a:pathLst>
                <a:path w="18081" h="164307">
                  <a:moveTo>
                    <a:pt x="3793" y="0"/>
                  </a:moveTo>
                  <a:lnTo>
                    <a:pt x="3793" y="31374"/>
                  </a:lnTo>
                  <a:lnTo>
                    <a:pt x="0" y="61495"/>
                  </a:lnTo>
                  <a:lnTo>
                    <a:pt x="2220" y="91522"/>
                  </a:lnTo>
                  <a:lnTo>
                    <a:pt x="4448" y="123497"/>
                  </a:lnTo>
                  <a:lnTo>
                    <a:pt x="16787" y="158119"/>
                  </a:lnTo>
                  <a:lnTo>
                    <a:pt x="18080" y="1643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4" name="SMARTInkShape-474"/>
            <p:cNvSpPr/>
            <p:nvPr/>
          </p:nvSpPr>
          <p:spPr>
            <a:xfrm>
              <a:off x="3214775" y="3121819"/>
              <a:ext cx="7057" cy="64295"/>
            </a:xfrm>
            <a:custGeom>
              <a:avLst/>
              <a:gdLst/>
              <a:ahLst/>
              <a:cxnLst/>
              <a:rect l="0" t="0" r="0" b="0"/>
              <a:pathLst>
                <a:path w="7057" h="64295">
                  <a:moveTo>
                    <a:pt x="7056" y="0"/>
                  </a:moveTo>
                  <a:lnTo>
                    <a:pt x="1402" y="13425"/>
                  </a:lnTo>
                  <a:lnTo>
                    <a:pt x="0" y="37056"/>
                  </a:lnTo>
                  <a:lnTo>
                    <a:pt x="7056" y="64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5" name="SMARTInkShape-475"/>
            <p:cNvSpPr/>
            <p:nvPr/>
          </p:nvSpPr>
          <p:spPr>
            <a:xfrm>
              <a:off x="3286125" y="3121855"/>
              <a:ext cx="114301" cy="78546"/>
            </a:xfrm>
            <a:custGeom>
              <a:avLst/>
              <a:gdLst/>
              <a:ahLst/>
              <a:cxnLst/>
              <a:rect l="0" t="0" r="0" b="0"/>
              <a:pathLst>
                <a:path w="114301" h="78546">
                  <a:moveTo>
                    <a:pt x="0" y="28539"/>
                  </a:moveTo>
                  <a:lnTo>
                    <a:pt x="0" y="35680"/>
                  </a:lnTo>
                  <a:lnTo>
                    <a:pt x="0" y="31889"/>
                  </a:lnTo>
                  <a:lnTo>
                    <a:pt x="2117" y="27911"/>
                  </a:lnTo>
                  <a:lnTo>
                    <a:pt x="4909" y="23498"/>
                  </a:lnTo>
                  <a:lnTo>
                    <a:pt x="7276" y="16550"/>
                  </a:lnTo>
                  <a:lnTo>
                    <a:pt x="11857" y="9464"/>
                  </a:lnTo>
                  <a:lnTo>
                    <a:pt x="13207" y="4715"/>
                  </a:lnTo>
                  <a:lnTo>
                    <a:pt x="14361" y="3132"/>
                  </a:lnTo>
                  <a:lnTo>
                    <a:pt x="15924" y="2076"/>
                  </a:lnTo>
                  <a:lnTo>
                    <a:pt x="21916" y="590"/>
                  </a:lnTo>
                  <a:lnTo>
                    <a:pt x="31978" y="0"/>
                  </a:lnTo>
                  <a:lnTo>
                    <a:pt x="33225" y="782"/>
                  </a:lnTo>
                  <a:lnTo>
                    <a:pt x="34056" y="2097"/>
                  </a:lnTo>
                  <a:lnTo>
                    <a:pt x="35226" y="7740"/>
                  </a:lnTo>
                  <a:lnTo>
                    <a:pt x="36294" y="12945"/>
                  </a:lnTo>
                  <a:lnTo>
                    <a:pt x="41840" y="29964"/>
                  </a:lnTo>
                  <a:lnTo>
                    <a:pt x="43454" y="40256"/>
                  </a:lnTo>
                  <a:lnTo>
                    <a:pt x="48477" y="49933"/>
                  </a:lnTo>
                  <a:lnTo>
                    <a:pt x="49980" y="56989"/>
                  </a:lnTo>
                  <a:lnTo>
                    <a:pt x="53791" y="57077"/>
                  </a:lnTo>
                  <a:lnTo>
                    <a:pt x="54911" y="56296"/>
                  </a:lnTo>
                  <a:lnTo>
                    <a:pt x="55657" y="54981"/>
                  </a:lnTo>
                  <a:lnTo>
                    <a:pt x="56155" y="53310"/>
                  </a:lnTo>
                  <a:lnTo>
                    <a:pt x="64790" y="42639"/>
                  </a:lnTo>
                  <a:lnTo>
                    <a:pt x="76265" y="31689"/>
                  </a:lnTo>
                  <a:lnTo>
                    <a:pt x="85738" y="27044"/>
                  </a:lnTo>
                  <a:lnTo>
                    <a:pt x="92451" y="21726"/>
                  </a:lnTo>
                  <a:lnTo>
                    <a:pt x="96538" y="25285"/>
                  </a:lnTo>
                  <a:lnTo>
                    <a:pt x="98468" y="29210"/>
                  </a:lnTo>
                  <a:lnTo>
                    <a:pt x="100603" y="40533"/>
                  </a:lnTo>
                  <a:lnTo>
                    <a:pt x="104862" y="48409"/>
                  </a:lnTo>
                  <a:lnTo>
                    <a:pt x="106854" y="65649"/>
                  </a:lnTo>
                  <a:lnTo>
                    <a:pt x="107748" y="67567"/>
                  </a:lnTo>
                  <a:lnTo>
                    <a:pt x="109139" y="68845"/>
                  </a:lnTo>
                  <a:lnTo>
                    <a:pt x="110859" y="69697"/>
                  </a:lnTo>
                  <a:lnTo>
                    <a:pt x="112006" y="71059"/>
                  </a:lnTo>
                  <a:lnTo>
                    <a:pt x="114300" y="785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6" name="SMARTInkShape-476"/>
            <p:cNvSpPr/>
            <p:nvPr/>
          </p:nvSpPr>
          <p:spPr>
            <a:xfrm>
              <a:off x="3443582" y="3107531"/>
              <a:ext cx="13994" cy="42864"/>
            </a:xfrm>
            <a:custGeom>
              <a:avLst/>
              <a:gdLst/>
              <a:ahLst/>
              <a:cxnLst/>
              <a:rect l="0" t="0" r="0" b="0"/>
              <a:pathLst>
                <a:path w="13994" h="42864">
                  <a:moveTo>
                    <a:pt x="6849" y="0"/>
                  </a:moveTo>
                  <a:lnTo>
                    <a:pt x="698" y="6151"/>
                  </a:lnTo>
                  <a:lnTo>
                    <a:pt x="0" y="10642"/>
                  </a:lnTo>
                  <a:lnTo>
                    <a:pt x="1953" y="14784"/>
                  </a:lnTo>
                  <a:lnTo>
                    <a:pt x="3585" y="17000"/>
                  </a:lnTo>
                  <a:lnTo>
                    <a:pt x="8536" y="34273"/>
                  </a:lnTo>
                  <a:lnTo>
                    <a:pt x="13993" y="428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7" name="SMARTInkShape-477"/>
            <p:cNvSpPr/>
            <p:nvPr/>
          </p:nvSpPr>
          <p:spPr>
            <a:xfrm>
              <a:off x="3521869" y="2978944"/>
              <a:ext cx="28576" cy="207170"/>
            </a:xfrm>
            <a:custGeom>
              <a:avLst/>
              <a:gdLst/>
              <a:ahLst/>
              <a:cxnLst/>
              <a:rect l="0" t="0" r="0" b="0"/>
              <a:pathLst>
                <a:path w="28576" h="207170">
                  <a:moveTo>
                    <a:pt x="0" y="0"/>
                  </a:moveTo>
                  <a:lnTo>
                    <a:pt x="794" y="25629"/>
                  </a:lnTo>
                  <a:lnTo>
                    <a:pt x="11391" y="59752"/>
                  </a:lnTo>
                  <a:lnTo>
                    <a:pt x="13906" y="93212"/>
                  </a:lnTo>
                  <a:lnTo>
                    <a:pt x="14237" y="126516"/>
                  </a:lnTo>
                  <a:lnTo>
                    <a:pt x="16389" y="144378"/>
                  </a:lnTo>
                  <a:lnTo>
                    <a:pt x="23105" y="178098"/>
                  </a:lnTo>
                  <a:lnTo>
                    <a:pt x="27494" y="193753"/>
                  </a:lnTo>
                  <a:lnTo>
                    <a:pt x="28575" y="2071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8" name="SMARTInkShape-478"/>
            <p:cNvSpPr/>
            <p:nvPr/>
          </p:nvSpPr>
          <p:spPr>
            <a:xfrm>
              <a:off x="3457869" y="3065786"/>
              <a:ext cx="132112" cy="113184"/>
            </a:xfrm>
            <a:custGeom>
              <a:avLst/>
              <a:gdLst/>
              <a:ahLst/>
              <a:cxnLst/>
              <a:rect l="0" t="0" r="0" b="0"/>
              <a:pathLst>
                <a:path w="132112" h="113184">
                  <a:moveTo>
                    <a:pt x="6850" y="34602"/>
                  </a:moveTo>
                  <a:lnTo>
                    <a:pt x="0" y="34602"/>
                  </a:lnTo>
                  <a:lnTo>
                    <a:pt x="5883" y="40752"/>
                  </a:lnTo>
                  <a:lnTo>
                    <a:pt x="38151" y="48210"/>
                  </a:lnTo>
                  <a:lnTo>
                    <a:pt x="52990" y="47894"/>
                  </a:lnTo>
                  <a:lnTo>
                    <a:pt x="86365" y="41596"/>
                  </a:lnTo>
                  <a:lnTo>
                    <a:pt x="112293" y="27310"/>
                  </a:lnTo>
                  <a:lnTo>
                    <a:pt x="123193" y="17904"/>
                  </a:lnTo>
                  <a:lnTo>
                    <a:pt x="126027" y="13157"/>
                  </a:lnTo>
                  <a:lnTo>
                    <a:pt x="126782" y="10780"/>
                  </a:lnTo>
                  <a:lnTo>
                    <a:pt x="128080" y="9196"/>
                  </a:lnTo>
                  <a:lnTo>
                    <a:pt x="131638" y="7435"/>
                  </a:lnTo>
                  <a:lnTo>
                    <a:pt x="132111" y="6172"/>
                  </a:lnTo>
                  <a:lnTo>
                    <a:pt x="131632" y="4536"/>
                  </a:lnTo>
                  <a:lnTo>
                    <a:pt x="128953" y="0"/>
                  </a:lnTo>
                  <a:lnTo>
                    <a:pt x="127939" y="421"/>
                  </a:lnTo>
                  <a:lnTo>
                    <a:pt x="122721" y="4013"/>
                  </a:lnTo>
                  <a:lnTo>
                    <a:pt x="116147" y="6224"/>
                  </a:lnTo>
                  <a:lnTo>
                    <a:pt x="111518" y="9554"/>
                  </a:lnTo>
                  <a:lnTo>
                    <a:pt x="89033" y="39859"/>
                  </a:lnTo>
                  <a:lnTo>
                    <a:pt x="80093" y="63638"/>
                  </a:lnTo>
                  <a:lnTo>
                    <a:pt x="78644" y="82318"/>
                  </a:lnTo>
                  <a:lnTo>
                    <a:pt x="82185" y="96541"/>
                  </a:lnTo>
                  <a:lnTo>
                    <a:pt x="92575" y="113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9" name="SMARTInkShape-479"/>
            <p:cNvSpPr/>
            <p:nvPr/>
          </p:nvSpPr>
          <p:spPr>
            <a:xfrm>
              <a:off x="3658621" y="3050381"/>
              <a:ext cx="62254" cy="149888"/>
            </a:xfrm>
            <a:custGeom>
              <a:avLst/>
              <a:gdLst/>
              <a:ahLst/>
              <a:cxnLst/>
              <a:rect l="0" t="0" r="0" b="0"/>
              <a:pathLst>
                <a:path w="62254" h="149888">
                  <a:moveTo>
                    <a:pt x="20410" y="71438"/>
                  </a:moveTo>
                  <a:lnTo>
                    <a:pt x="20410" y="75230"/>
                  </a:lnTo>
                  <a:lnTo>
                    <a:pt x="19617" y="76347"/>
                  </a:lnTo>
                  <a:lnTo>
                    <a:pt x="18294" y="77092"/>
                  </a:lnTo>
                  <a:lnTo>
                    <a:pt x="16618" y="77589"/>
                  </a:lnTo>
                  <a:lnTo>
                    <a:pt x="15501" y="79507"/>
                  </a:lnTo>
                  <a:lnTo>
                    <a:pt x="13135" y="88998"/>
                  </a:lnTo>
                  <a:lnTo>
                    <a:pt x="8553" y="97984"/>
                  </a:lnTo>
                  <a:lnTo>
                    <a:pt x="1277" y="130908"/>
                  </a:lnTo>
                  <a:lnTo>
                    <a:pt x="0" y="137028"/>
                  </a:lnTo>
                  <a:lnTo>
                    <a:pt x="454" y="139770"/>
                  </a:lnTo>
                  <a:lnTo>
                    <a:pt x="3074" y="144935"/>
                  </a:lnTo>
                  <a:lnTo>
                    <a:pt x="4884" y="146630"/>
                  </a:lnTo>
                  <a:lnTo>
                    <a:pt x="9012" y="148513"/>
                  </a:lnTo>
                  <a:lnTo>
                    <a:pt x="22836" y="149887"/>
                  </a:lnTo>
                  <a:lnTo>
                    <a:pt x="27574" y="147844"/>
                  </a:lnTo>
                  <a:lnTo>
                    <a:pt x="44372" y="137033"/>
                  </a:lnTo>
                  <a:lnTo>
                    <a:pt x="50375" y="129431"/>
                  </a:lnTo>
                  <a:lnTo>
                    <a:pt x="53571" y="120760"/>
                  </a:lnTo>
                  <a:lnTo>
                    <a:pt x="62130" y="88066"/>
                  </a:lnTo>
                  <a:lnTo>
                    <a:pt x="62253" y="64139"/>
                  </a:lnTo>
                  <a:lnTo>
                    <a:pt x="54440" y="28705"/>
                  </a:lnTo>
                  <a:lnTo>
                    <a:pt x="48485" y="16443"/>
                  </a:lnTo>
                  <a:lnTo>
                    <a:pt x="3469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0" name="SMARTInkShape-480"/>
            <p:cNvSpPr/>
            <p:nvPr/>
          </p:nvSpPr>
          <p:spPr>
            <a:xfrm>
              <a:off x="3815182" y="3057525"/>
              <a:ext cx="99594" cy="114301"/>
            </a:xfrm>
            <a:custGeom>
              <a:avLst/>
              <a:gdLst/>
              <a:ahLst/>
              <a:cxnLst/>
              <a:rect l="0" t="0" r="0" b="0"/>
              <a:pathLst>
                <a:path w="99594" h="114301">
                  <a:moveTo>
                    <a:pt x="49587" y="0"/>
                  </a:moveTo>
                  <a:lnTo>
                    <a:pt x="45795" y="0"/>
                  </a:lnTo>
                  <a:lnTo>
                    <a:pt x="44677" y="794"/>
                  </a:lnTo>
                  <a:lnTo>
                    <a:pt x="43932" y="2117"/>
                  </a:lnTo>
                  <a:lnTo>
                    <a:pt x="42737" y="9943"/>
                  </a:lnTo>
                  <a:lnTo>
                    <a:pt x="42530" y="16793"/>
                  </a:lnTo>
                  <a:lnTo>
                    <a:pt x="18803" y="51103"/>
                  </a:lnTo>
                  <a:lnTo>
                    <a:pt x="2766" y="80372"/>
                  </a:lnTo>
                  <a:lnTo>
                    <a:pt x="0" y="94859"/>
                  </a:lnTo>
                  <a:lnTo>
                    <a:pt x="654" y="96577"/>
                  </a:lnTo>
                  <a:lnTo>
                    <a:pt x="1883" y="97722"/>
                  </a:lnTo>
                  <a:lnTo>
                    <a:pt x="3497" y="98485"/>
                  </a:lnTo>
                  <a:lnTo>
                    <a:pt x="5367" y="98201"/>
                  </a:lnTo>
                  <a:lnTo>
                    <a:pt x="11790" y="94008"/>
                  </a:lnTo>
                  <a:lnTo>
                    <a:pt x="33828" y="76392"/>
                  </a:lnTo>
                  <a:lnTo>
                    <a:pt x="46218" y="55274"/>
                  </a:lnTo>
                  <a:lnTo>
                    <a:pt x="48921" y="43433"/>
                  </a:lnTo>
                  <a:lnTo>
                    <a:pt x="49583" y="28702"/>
                  </a:lnTo>
                  <a:lnTo>
                    <a:pt x="50381" y="54985"/>
                  </a:lnTo>
                  <a:lnTo>
                    <a:pt x="62238" y="88042"/>
                  </a:lnTo>
                  <a:lnTo>
                    <a:pt x="73498" y="102072"/>
                  </a:lnTo>
                  <a:lnTo>
                    <a:pt x="84364" y="109442"/>
                  </a:lnTo>
                  <a:lnTo>
                    <a:pt x="99593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1" name="SMARTInkShape-481"/>
            <p:cNvSpPr/>
            <p:nvPr/>
          </p:nvSpPr>
          <p:spPr>
            <a:xfrm>
              <a:off x="3937652" y="3071815"/>
              <a:ext cx="91424" cy="107155"/>
            </a:xfrm>
            <a:custGeom>
              <a:avLst/>
              <a:gdLst/>
              <a:ahLst/>
              <a:cxnLst/>
              <a:rect l="0" t="0" r="0" b="0"/>
              <a:pathLst>
                <a:path w="91424" h="107155">
                  <a:moveTo>
                    <a:pt x="91423" y="7141"/>
                  </a:moveTo>
                  <a:lnTo>
                    <a:pt x="91423" y="3349"/>
                  </a:lnTo>
                  <a:lnTo>
                    <a:pt x="90629" y="2232"/>
                  </a:lnTo>
                  <a:lnTo>
                    <a:pt x="89306" y="1487"/>
                  </a:lnTo>
                  <a:lnTo>
                    <a:pt x="84147" y="194"/>
                  </a:lnTo>
                  <a:lnTo>
                    <a:pt x="54287" y="0"/>
                  </a:lnTo>
                  <a:lnTo>
                    <a:pt x="42672" y="3791"/>
                  </a:lnTo>
                  <a:lnTo>
                    <a:pt x="18917" y="22941"/>
                  </a:lnTo>
                  <a:lnTo>
                    <a:pt x="3432" y="47964"/>
                  </a:lnTo>
                  <a:lnTo>
                    <a:pt x="0" y="62011"/>
                  </a:lnTo>
                  <a:lnTo>
                    <a:pt x="1313" y="69363"/>
                  </a:lnTo>
                  <a:lnTo>
                    <a:pt x="8624" y="84343"/>
                  </a:lnTo>
                  <a:lnTo>
                    <a:pt x="15201" y="91195"/>
                  </a:lnTo>
                  <a:lnTo>
                    <a:pt x="41417" y="1071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2" name="SMARTInkShape-482"/>
            <p:cNvSpPr/>
            <p:nvPr/>
          </p:nvSpPr>
          <p:spPr>
            <a:xfrm>
              <a:off x="4086375" y="3078964"/>
              <a:ext cx="57001" cy="107150"/>
            </a:xfrm>
            <a:custGeom>
              <a:avLst/>
              <a:gdLst/>
              <a:ahLst/>
              <a:cxnLst/>
              <a:rect l="0" t="0" r="0" b="0"/>
              <a:pathLst>
                <a:path w="57001" h="107150">
                  <a:moveTo>
                    <a:pt x="57000" y="7136"/>
                  </a:moveTo>
                  <a:lnTo>
                    <a:pt x="57000" y="985"/>
                  </a:lnTo>
                  <a:lnTo>
                    <a:pt x="56206" y="654"/>
                  </a:lnTo>
                  <a:lnTo>
                    <a:pt x="39302" y="0"/>
                  </a:lnTo>
                  <a:lnTo>
                    <a:pt x="35111" y="2112"/>
                  </a:lnTo>
                  <a:lnTo>
                    <a:pt x="5597" y="29992"/>
                  </a:lnTo>
                  <a:lnTo>
                    <a:pt x="2404" y="37403"/>
                  </a:lnTo>
                  <a:lnTo>
                    <a:pt x="0" y="69147"/>
                  </a:lnTo>
                  <a:lnTo>
                    <a:pt x="2033" y="76501"/>
                  </a:lnTo>
                  <a:lnTo>
                    <a:pt x="12044" y="94323"/>
                  </a:lnTo>
                  <a:lnTo>
                    <a:pt x="18192" y="99115"/>
                  </a:lnTo>
                  <a:lnTo>
                    <a:pt x="21281" y="1071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3" name="SMARTInkShape-483"/>
            <p:cNvSpPr/>
            <p:nvPr/>
          </p:nvSpPr>
          <p:spPr>
            <a:xfrm>
              <a:off x="4171950" y="3079348"/>
              <a:ext cx="78457" cy="99622"/>
            </a:xfrm>
            <a:custGeom>
              <a:avLst/>
              <a:gdLst/>
              <a:ahLst/>
              <a:cxnLst/>
              <a:rect l="0" t="0" r="0" b="0"/>
              <a:pathLst>
                <a:path w="78457" h="99622">
                  <a:moveTo>
                    <a:pt x="0" y="56758"/>
                  </a:moveTo>
                  <a:lnTo>
                    <a:pt x="0" y="52966"/>
                  </a:lnTo>
                  <a:lnTo>
                    <a:pt x="794" y="51849"/>
                  </a:lnTo>
                  <a:lnTo>
                    <a:pt x="2117" y="51104"/>
                  </a:lnTo>
                  <a:lnTo>
                    <a:pt x="12185" y="49017"/>
                  </a:lnTo>
                  <a:lnTo>
                    <a:pt x="19926" y="44763"/>
                  </a:lnTo>
                  <a:lnTo>
                    <a:pt x="40910" y="38980"/>
                  </a:lnTo>
                  <a:lnTo>
                    <a:pt x="53913" y="30345"/>
                  </a:lnTo>
                  <a:lnTo>
                    <a:pt x="68981" y="17051"/>
                  </a:lnTo>
                  <a:lnTo>
                    <a:pt x="73785" y="15298"/>
                  </a:lnTo>
                  <a:lnTo>
                    <a:pt x="75384" y="14037"/>
                  </a:lnTo>
                  <a:lnTo>
                    <a:pt x="77160" y="10519"/>
                  </a:lnTo>
                  <a:lnTo>
                    <a:pt x="78456" y="932"/>
                  </a:lnTo>
                  <a:lnTo>
                    <a:pt x="77704" y="491"/>
                  </a:lnTo>
                  <a:lnTo>
                    <a:pt x="74752" y="0"/>
                  </a:lnTo>
                  <a:lnTo>
                    <a:pt x="70794" y="1899"/>
                  </a:lnTo>
                  <a:lnTo>
                    <a:pt x="66389" y="4595"/>
                  </a:lnTo>
                  <a:lnTo>
                    <a:pt x="59446" y="6907"/>
                  </a:lnTo>
                  <a:lnTo>
                    <a:pt x="33188" y="26662"/>
                  </a:lnTo>
                  <a:lnTo>
                    <a:pt x="17658" y="46577"/>
                  </a:lnTo>
                  <a:lnTo>
                    <a:pt x="15786" y="51704"/>
                  </a:lnTo>
                  <a:lnTo>
                    <a:pt x="17070" y="58745"/>
                  </a:lnTo>
                  <a:lnTo>
                    <a:pt x="22256" y="69518"/>
                  </a:lnTo>
                  <a:lnTo>
                    <a:pt x="38148" y="87625"/>
                  </a:lnTo>
                  <a:lnTo>
                    <a:pt x="52544" y="96428"/>
                  </a:lnTo>
                  <a:lnTo>
                    <a:pt x="64294" y="99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4" name="SMARTInkShape-484"/>
            <p:cNvSpPr/>
            <p:nvPr/>
          </p:nvSpPr>
          <p:spPr>
            <a:xfrm>
              <a:off x="4322386" y="3086394"/>
              <a:ext cx="70859" cy="106444"/>
            </a:xfrm>
            <a:custGeom>
              <a:avLst/>
              <a:gdLst/>
              <a:ahLst/>
              <a:cxnLst/>
              <a:rect l="0" t="0" r="0" b="0"/>
              <a:pathLst>
                <a:path w="70859" h="106444">
                  <a:moveTo>
                    <a:pt x="35302" y="6850"/>
                  </a:moveTo>
                  <a:lnTo>
                    <a:pt x="31509" y="6850"/>
                  </a:lnTo>
                  <a:lnTo>
                    <a:pt x="27531" y="4733"/>
                  </a:lnTo>
                  <a:lnTo>
                    <a:pt x="23117" y="1940"/>
                  </a:lnTo>
                  <a:lnTo>
                    <a:pt x="13815" y="147"/>
                  </a:lnTo>
                  <a:lnTo>
                    <a:pt x="11453" y="0"/>
                  </a:lnTo>
                  <a:lnTo>
                    <a:pt x="6710" y="1954"/>
                  </a:lnTo>
                  <a:lnTo>
                    <a:pt x="991" y="5883"/>
                  </a:lnTo>
                  <a:lnTo>
                    <a:pt x="209" y="8536"/>
                  </a:lnTo>
                  <a:lnTo>
                    <a:pt x="0" y="10355"/>
                  </a:lnTo>
                  <a:lnTo>
                    <a:pt x="4001" y="16610"/>
                  </a:lnTo>
                  <a:lnTo>
                    <a:pt x="34200" y="46336"/>
                  </a:lnTo>
                  <a:lnTo>
                    <a:pt x="64782" y="72334"/>
                  </a:lnTo>
                  <a:lnTo>
                    <a:pt x="68248" y="77758"/>
                  </a:lnTo>
                  <a:lnTo>
                    <a:pt x="70199" y="85274"/>
                  </a:lnTo>
                  <a:lnTo>
                    <a:pt x="70858" y="94925"/>
                  </a:lnTo>
                  <a:lnTo>
                    <a:pt x="68832" y="99705"/>
                  </a:lnTo>
                  <a:lnTo>
                    <a:pt x="67180" y="102090"/>
                  </a:lnTo>
                  <a:lnTo>
                    <a:pt x="64491" y="103681"/>
                  </a:lnTo>
                  <a:lnTo>
                    <a:pt x="53123" y="105920"/>
                  </a:lnTo>
                  <a:lnTo>
                    <a:pt x="44280" y="106443"/>
                  </a:lnTo>
                  <a:lnTo>
                    <a:pt x="37175" y="104559"/>
                  </a:lnTo>
                  <a:lnTo>
                    <a:pt x="31372" y="101870"/>
                  </a:lnTo>
                  <a:lnTo>
                    <a:pt x="21014" y="99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5" name="SMARTInkShape-485"/>
            <p:cNvSpPr/>
            <p:nvPr/>
          </p:nvSpPr>
          <p:spPr>
            <a:xfrm>
              <a:off x="4393406" y="3107825"/>
              <a:ext cx="64295" cy="78259"/>
            </a:xfrm>
            <a:custGeom>
              <a:avLst/>
              <a:gdLst/>
              <a:ahLst/>
              <a:cxnLst/>
              <a:rect l="0" t="0" r="0" b="0"/>
              <a:pathLst>
                <a:path w="64295" h="78259">
                  <a:moveTo>
                    <a:pt x="64294" y="6850"/>
                  </a:moveTo>
                  <a:lnTo>
                    <a:pt x="60502" y="3058"/>
                  </a:lnTo>
                  <a:lnTo>
                    <a:pt x="56523" y="1196"/>
                  </a:lnTo>
                  <a:lnTo>
                    <a:pt x="47501" y="0"/>
                  </a:lnTo>
                  <a:lnTo>
                    <a:pt x="42808" y="1954"/>
                  </a:lnTo>
                  <a:lnTo>
                    <a:pt x="38076" y="4674"/>
                  </a:lnTo>
                  <a:lnTo>
                    <a:pt x="33327" y="5883"/>
                  </a:lnTo>
                  <a:lnTo>
                    <a:pt x="31743" y="6999"/>
                  </a:lnTo>
                  <a:lnTo>
                    <a:pt x="30687" y="8537"/>
                  </a:lnTo>
                  <a:lnTo>
                    <a:pt x="29201" y="14493"/>
                  </a:lnTo>
                  <a:lnTo>
                    <a:pt x="28699" y="27410"/>
                  </a:lnTo>
                  <a:lnTo>
                    <a:pt x="30747" y="33979"/>
                  </a:lnTo>
                  <a:lnTo>
                    <a:pt x="33509" y="39545"/>
                  </a:lnTo>
                  <a:lnTo>
                    <a:pt x="35858" y="47141"/>
                  </a:lnTo>
                  <a:lnTo>
                    <a:pt x="40434" y="54419"/>
                  </a:lnTo>
                  <a:lnTo>
                    <a:pt x="42143" y="61602"/>
                  </a:lnTo>
                  <a:lnTo>
                    <a:pt x="42768" y="69730"/>
                  </a:lnTo>
                  <a:lnTo>
                    <a:pt x="39042" y="74517"/>
                  </a:lnTo>
                  <a:lnTo>
                    <a:pt x="35080" y="76612"/>
                  </a:lnTo>
                  <a:lnTo>
                    <a:pt x="22935" y="78067"/>
                  </a:lnTo>
                  <a:lnTo>
                    <a:pt x="5745" y="78258"/>
                  </a:lnTo>
                  <a:lnTo>
                    <a:pt x="3830" y="77474"/>
                  </a:lnTo>
                  <a:lnTo>
                    <a:pt x="2553" y="76158"/>
                  </a:lnTo>
                  <a:lnTo>
                    <a:pt x="0" y="71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6" name="SMARTInkShape-486"/>
            <p:cNvSpPr/>
            <p:nvPr/>
          </p:nvSpPr>
          <p:spPr>
            <a:xfrm>
              <a:off x="4636294" y="3007519"/>
              <a:ext cx="7145" cy="171451"/>
            </a:xfrm>
            <a:custGeom>
              <a:avLst/>
              <a:gdLst/>
              <a:ahLst/>
              <a:cxnLst/>
              <a:rect l="0" t="0" r="0" b="0"/>
              <a:pathLst>
                <a:path w="7145" h="171451">
                  <a:moveTo>
                    <a:pt x="7144" y="0"/>
                  </a:moveTo>
                  <a:lnTo>
                    <a:pt x="7144" y="31921"/>
                  </a:lnTo>
                  <a:lnTo>
                    <a:pt x="7144" y="66467"/>
                  </a:lnTo>
                  <a:lnTo>
                    <a:pt x="6350" y="94595"/>
                  </a:lnTo>
                  <a:lnTo>
                    <a:pt x="441" y="128549"/>
                  </a:lnTo>
                  <a:lnTo>
                    <a:pt x="11" y="163678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7" name="SMARTInkShape-487"/>
            <p:cNvSpPr/>
            <p:nvPr/>
          </p:nvSpPr>
          <p:spPr>
            <a:xfrm>
              <a:off x="4551562" y="3064669"/>
              <a:ext cx="198259" cy="92745"/>
            </a:xfrm>
            <a:custGeom>
              <a:avLst/>
              <a:gdLst/>
              <a:ahLst/>
              <a:cxnLst/>
              <a:rect l="0" t="0" r="0" b="0"/>
              <a:pathLst>
                <a:path w="198259" h="92745">
                  <a:moveTo>
                    <a:pt x="6151" y="50006"/>
                  </a:moveTo>
                  <a:lnTo>
                    <a:pt x="2358" y="46214"/>
                  </a:lnTo>
                  <a:lnTo>
                    <a:pt x="496" y="42235"/>
                  </a:lnTo>
                  <a:lnTo>
                    <a:pt x="0" y="40063"/>
                  </a:lnTo>
                  <a:lnTo>
                    <a:pt x="462" y="37821"/>
                  </a:lnTo>
                  <a:lnTo>
                    <a:pt x="3093" y="33213"/>
                  </a:lnTo>
                  <a:lnTo>
                    <a:pt x="12830" y="22365"/>
                  </a:lnTo>
                  <a:lnTo>
                    <a:pt x="21290" y="17877"/>
                  </a:lnTo>
                  <a:lnTo>
                    <a:pt x="54742" y="8948"/>
                  </a:lnTo>
                  <a:lnTo>
                    <a:pt x="90262" y="7302"/>
                  </a:lnTo>
                  <a:lnTo>
                    <a:pt x="106815" y="7175"/>
                  </a:lnTo>
                  <a:lnTo>
                    <a:pt x="112538" y="9274"/>
                  </a:lnTo>
                  <a:lnTo>
                    <a:pt x="118887" y="13297"/>
                  </a:lnTo>
                  <a:lnTo>
                    <a:pt x="119756" y="15964"/>
                  </a:lnTo>
                  <a:lnTo>
                    <a:pt x="120313" y="24144"/>
                  </a:lnTo>
                  <a:lnTo>
                    <a:pt x="118273" y="28722"/>
                  </a:lnTo>
                  <a:lnTo>
                    <a:pt x="115514" y="33403"/>
                  </a:lnTo>
                  <a:lnTo>
                    <a:pt x="113961" y="41294"/>
                  </a:lnTo>
                  <a:lnTo>
                    <a:pt x="113332" y="66381"/>
                  </a:lnTo>
                  <a:lnTo>
                    <a:pt x="115435" y="71307"/>
                  </a:lnTo>
                  <a:lnTo>
                    <a:pt x="123252" y="80936"/>
                  </a:lnTo>
                  <a:lnTo>
                    <a:pt x="133892" y="88098"/>
                  </a:lnTo>
                  <a:lnTo>
                    <a:pt x="147099" y="91455"/>
                  </a:lnTo>
                  <a:lnTo>
                    <a:pt x="177618" y="92744"/>
                  </a:lnTo>
                  <a:lnTo>
                    <a:pt x="190217" y="89039"/>
                  </a:lnTo>
                  <a:lnTo>
                    <a:pt x="193155" y="85553"/>
                  </a:lnTo>
                  <a:lnTo>
                    <a:pt x="196420" y="75330"/>
                  </a:lnTo>
                  <a:lnTo>
                    <a:pt x="198258" y="59979"/>
                  </a:lnTo>
                  <a:lnTo>
                    <a:pt x="196571" y="52322"/>
                  </a:lnTo>
                  <a:lnTo>
                    <a:pt x="182219" y="27322"/>
                  </a:lnTo>
                  <a:lnTo>
                    <a:pt x="159998" y="9591"/>
                  </a:lnTo>
                  <a:lnTo>
                    <a:pt x="1561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8" name="SMARTInkShape-488"/>
            <p:cNvSpPr/>
            <p:nvPr/>
          </p:nvSpPr>
          <p:spPr>
            <a:xfrm>
              <a:off x="4829299" y="3050381"/>
              <a:ext cx="57027" cy="128589"/>
            </a:xfrm>
            <a:custGeom>
              <a:avLst/>
              <a:gdLst/>
              <a:ahLst/>
              <a:cxnLst/>
              <a:rect l="0" t="0" r="0" b="0"/>
              <a:pathLst>
                <a:path w="57027" h="128589">
                  <a:moveTo>
                    <a:pt x="57026" y="0"/>
                  </a:moveTo>
                  <a:lnTo>
                    <a:pt x="40436" y="14473"/>
                  </a:lnTo>
                  <a:lnTo>
                    <a:pt x="27026" y="23849"/>
                  </a:lnTo>
                  <a:lnTo>
                    <a:pt x="4663" y="58245"/>
                  </a:lnTo>
                  <a:lnTo>
                    <a:pt x="2004" y="65839"/>
                  </a:lnTo>
                  <a:lnTo>
                    <a:pt x="0" y="93930"/>
                  </a:lnTo>
                  <a:lnTo>
                    <a:pt x="2048" y="99426"/>
                  </a:lnTo>
                  <a:lnTo>
                    <a:pt x="16672" y="116647"/>
                  </a:lnTo>
                  <a:lnTo>
                    <a:pt x="23480" y="119312"/>
                  </a:lnTo>
                  <a:lnTo>
                    <a:pt x="44612" y="121957"/>
                  </a:lnTo>
                  <a:lnTo>
                    <a:pt x="57026" y="128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9" name="SMARTInkShape-489"/>
            <p:cNvSpPr/>
            <p:nvPr/>
          </p:nvSpPr>
          <p:spPr>
            <a:xfrm>
              <a:off x="4923253" y="3054027"/>
              <a:ext cx="105948" cy="67756"/>
            </a:xfrm>
            <a:custGeom>
              <a:avLst/>
              <a:gdLst/>
              <a:ahLst/>
              <a:cxnLst/>
              <a:rect l="0" t="0" r="0" b="0"/>
              <a:pathLst>
                <a:path w="105948" h="67756">
                  <a:moveTo>
                    <a:pt x="105947" y="10642"/>
                  </a:moveTo>
                  <a:lnTo>
                    <a:pt x="102155" y="6850"/>
                  </a:lnTo>
                  <a:lnTo>
                    <a:pt x="98176" y="4987"/>
                  </a:lnTo>
                  <a:lnTo>
                    <a:pt x="96004" y="4491"/>
                  </a:lnTo>
                  <a:lnTo>
                    <a:pt x="89154" y="0"/>
                  </a:lnTo>
                  <a:lnTo>
                    <a:pt x="78111" y="91"/>
                  </a:lnTo>
                  <a:lnTo>
                    <a:pt x="52735" y="6618"/>
                  </a:lnTo>
                  <a:lnTo>
                    <a:pt x="18379" y="23537"/>
                  </a:lnTo>
                  <a:lnTo>
                    <a:pt x="11466" y="29073"/>
                  </a:lnTo>
                  <a:lnTo>
                    <a:pt x="1511" y="43925"/>
                  </a:lnTo>
                  <a:lnTo>
                    <a:pt x="0" y="48718"/>
                  </a:lnTo>
                  <a:lnTo>
                    <a:pt x="391" y="51107"/>
                  </a:lnTo>
                  <a:lnTo>
                    <a:pt x="2942" y="55878"/>
                  </a:lnTo>
                  <a:lnTo>
                    <a:pt x="8840" y="63027"/>
                  </a:lnTo>
                  <a:lnTo>
                    <a:pt x="13312" y="65674"/>
                  </a:lnTo>
                  <a:lnTo>
                    <a:pt x="22407" y="67164"/>
                  </a:lnTo>
                  <a:lnTo>
                    <a:pt x="47537" y="67755"/>
                  </a:lnTo>
                  <a:lnTo>
                    <a:pt x="61035" y="63988"/>
                  </a:lnTo>
                  <a:lnTo>
                    <a:pt x="71297" y="57845"/>
                  </a:lnTo>
                  <a:lnTo>
                    <a:pt x="74671" y="53317"/>
                  </a:lnTo>
                  <a:lnTo>
                    <a:pt x="76966" y="48659"/>
                  </a:lnTo>
                  <a:lnTo>
                    <a:pt x="81926" y="41573"/>
                  </a:lnTo>
                  <a:lnTo>
                    <a:pt x="83748" y="34447"/>
                  </a:lnTo>
                  <a:lnTo>
                    <a:pt x="84516" y="177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0" name="SMARTInkShape-490"/>
            <p:cNvSpPr/>
            <p:nvPr/>
          </p:nvSpPr>
          <p:spPr>
            <a:xfrm>
              <a:off x="5036344" y="3057564"/>
              <a:ext cx="121445" cy="92831"/>
            </a:xfrm>
            <a:custGeom>
              <a:avLst/>
              <a:gdLst/>
              <a:ahLst/>
              <a:cxnLst/>
              <a:rect l="0" t="0" r="0" b="0"/>
              <a:pathLst>
                <a:path w="121445" h="92831">
                  <a:moveTo>
                    <a:pt x="0" y="35680"/>
                  </a:moveTo>
                  <a:lnTo>
                    <a:pt x="0" y="59529"/>
                  </a:lnTo>
                  <a:lnTo>
                    <a:pt x="794" y="61104"/>
                  </a:lnTo>
                  <a:lnTo>
                    <a:pt x="2117" y="62154"/>
                  </a:lnTo>
                  <a:lnTo>
                    <a:pt x="7056" y="64218"/>
                  </a:lnTo>
                  <a:lnTo>
                    <a:pt x="7136" y="54308"/>
                  </a:lnTo>
                  <a:lnTo>
                    <a:pt x="9257" y="49780"/>
                  </a:lnTo>
                  <a:lnTo>
                    <a:pt x="12051" y="45122"/>
                  </a:lnTo>
                  <a:lnTo>
                    <a:pt x="13845" y="35663"/>
                  </a:lnTo>
                  <a:lnTo>
                    <a:pt x="14885" y="30116"/>
                  </a:lnTo>
                  <a:lnTo>
                    <a:pt x="19932" y="18862"/>
                  </a:lnTo>
                  <a:lnTo>
                    <a:pt x="31072" y="5017"/>
                  </a:lnTo>
                  <a:lnTo>
                    <a:pt x="35770" y="2208"/>
                  </a:lnTo>
                  <a:lnTo>
                    <a:pt x="48598" y="92"/>
                  </a:lnTo>
                  <a:lnTo>
                    <a:pt x="53381" y="0"/>
                  </a:lnTo>
                  <a:lnTo>
                    <a:pt x="57592" y="2095"/>
                  </a:lnTo>
                  <a:lnTo>
                    <a:pt x="67693" y="10604"/>
                  </a:lnTo>
                  <a:lnTo>
                    <a:pt x="69773" y="14745"/>
                  </a:lnTo>
                  <a:lnTo>
                    <a:pt x="73408" y="34234"/>
                  </a:lnTo>
                  <a:lnTo>
                    <a:pt x="77559" y="41127"/>
                  </a:lnTo>
                  <a:lnTo>
                    <a:pt x="78447" y="50371"/>
                  </a:lnTo>
                  <a:lnTo>
                    <a:pt x="78491" y="52618"/>
                  </a:lnTo>
                  <a:lnTo>
                    <a:pt x="77728" y="54115"/>
                  </a:lnTo>
                  <a:lnTo>
                    <a:pt x="76425" y="55114"/>
                  </a:lnTo>
                  <a:lnTo>
                    <a:pt x="71729" y="56994"/>
                  </a:lnTo>
                  <a:lnTo>
                    <a:pt x="88439" y="40110"/>
                  </a:lnTo>
                  <a:lnTo>
                    <a:pt x="93017" y="37649"/>
                  </a:lnTo>
                  <a:lnTo>
                    <a:pt x="95349" y="36992"/>
                  </a:lnTo>
                  <a:lnTo>
                    <a:pt x="96903" y="35761"/>
                  </a:lnTo>
                  <a:lnTo>
                    <a:pt x="99885" y="31029"/>
                  </a:lnTo>
                  <a:lnTo>
                    <a:pt x="106041" y="28864"/>
                  </a:lnTo>
                  <a:lnTo>
                    <a:pt x="110618" y="28633"/>
                  </a:lnTo>
                  <a:lnTo>
                    <a:pt x="111845" y="29395"/>
                  </a:lnTo>
                  <a:lnTo>
                    <a:pt x="112663" y="30696"/>
                  </a:lnTo>
                  <a:lnTo>
                    <a:pt x="113815" y="36320"/>
                  </a:lnTo>
                  <a:lnTo>
                    <a:pt x="115088" y="69156"/>
                  </a:lnTo>
                  <a:lnTo>
                    <a:pt x="121444" y="928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1" name="SMARTInkShape-491"/>
            <p:cNvSpPr/>
            <p:nvPr/>
          </p:nvSpPr>
          <p:spPr>
            <a:xfrm>
              <a:off x="5193898" y="3022463"/>
              <a:ext cx="119605" cy="192074"/>
            </a:xfrm>
            <a:custGeom>
              <a:avLst/>
              <a:gdLst/>
              <a:ahLst/>
              <a:cxnLst/>
              <a:rect l="0" t="0" r="0" b="0"/>
              <a:pathLst>
                <a:path w="119605" h="192074">
                  <a:moveTo>
                    <a:pt x="35327" y="127931"/>
                  </a:moveTo>
                  <a:lnTo>
                    <a:pt x="35327" y="137874"/>
                  </a:lnTo>
                  <a:lnTo>
                    <a:pt x="33210" y="142404"/>
                  </a:lnTo>
                  <a:lnTo>
                    <a:pt x="31535" y="144723"/>
                  </a:lnTo>
                  <a:lnTo>
                    <a:pt x="29176" y="155572"/>
                  </a:lnTo>
                  <a:lnTo>
                    <a:pt x="28189" y="191071"/>
                  </a:lnTo>
                  <a:lnTo>
                    <a:pt x="28184" y="192073"/>
                  </a:lnTo>
                  <a:lnTo>
                    <a:pt x="27390" y="160904"/>
                  </a:lnTo>
                  <a:lnTo>
                    <a:pt x="16792" y="126958"/>
                  </a:lnTo>
                  <a:lnTo>
                    <a:pt x="10485" y="92084"/>
                  </a:lnTo>
                  <a:lnTo>
                    <a:pt x="1589" y="58593"/>
                  </a:lnTo>
                  <a:lnTo>
                    <a:pt x="0" y="34066"/>
                  </a:lnTo>
                  <a:lnTo>
                    <a:pt x="1899" y="24565"/>
                  </a:lnTo>
                  <a:lnTo>
                    <a:pt x="3517" y="20920"/>
                  </a:lnTo>
                  <a:lnTo>
                    <a:pt x="9547" y="14754"/>
                  </a:lnTo>
                  <a:lnTo>
                    <a:pt x="26023" y="2666"/>
                  </a:lnTo>
                  <a:lnTo>
                    <a:pt x="42985" y="0"/>
                  </a:lnTo>
                  <a:lnTo>
                    <a:pt x="52224" y="429"/>
                  </a:lnTo>
                  <a:lnTo>
                    <a:pt x="85346" y="13834"/>
                  </a:lnTo>
                  <a:lnTo>
                    <a:pt x="100594" y="23196"/>
                  </a:lnTo>
                  <a:lnTo>
                    <a:pt x="117795" y="46308"/>
                  </a:lnTo>
                  <a:lnTo>
                    <a:pt x="119604" y="51437"/>
                  </a:lnTo>
                  <a:lnTo>
                    <a:pt x="119293" y="53916"/>
                  </a:lnTo>
                  <a:lnTo>
                    <a:pt x="112177" y="70769"/>
                  </a:lnTo>
                  <a:lnTo>
                    <a:pt x="110372" y="73154"/>
                  </a:lnTo>
                  <a:lnTo>
                    <a:pt x="106251" y="75804"/>
                  </a:lnTo>
                  <a:lnTo>
                    <a:pt x="101774" y="77776"/>
                  </a:lnTo>
                  <a:lnTo>
                    <a:pt x="86274" y="87744"/>
                  </a:lnTo>
                  <a:lnTo>
                    <a:pt x="69174" y="91329"/>
                  </a:lnTo>
                  <a:lnTo>
                    <a:pt x="41195" y="92178"/>
                  </a:lnTo>
                  <a:lnTo>
                    <a:pt x="35818" y="90080"/>
                  </a:lnTo>
                  <a:lnTo>
                    <a:pt x="28183" y="850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2" name="SMARTInkShape-492"/>
            <p:cNvSpPr/>
            <p:nvPr/>
          </p:nvSpPr>
          <p:spPr>
            <a:xfrm>
              <a:off x="5293519" y="3043238"/>
              <a:ext cx="100013" cy="42655"/>
            </a:xfrm>
            <a:custGeom>
              <a:avLst/>
              <a:gdLst/>
              <a:ahLst/>
              <a:cxnLst/>
              <a:rect l="0" t="0" r="0" b="0"/>
              <a:pathLst>
                <a:path w="100013" h="42655">
                  <a:moveTo>
                    <a:pt x="0" y="14287"/>
                  </a:moveTo>
                  <a:lnTo>
                    <a:pt x="6151" y="14287"/>
                  </a:lnTo>
                  <a:lnTo>
                    <a:pt x="37136" y="40495"/>
                  </a:lnTo>
                  <a:lnTo>
                    <a:pt x="58453" y="42654"/>
                  </a:lnTo>
                  <a:lnTo>
                    <a:pt x="73940" y="35216"/>
                  </a:lnTo>
                  <a:lnTo>
                    <a:pt x="82604" y="27293"/>
                  </a:lnTo>
                  <a:lnTo>
                    <a:pt x="96426" y="10296"/>
                  </a:lnTo>
                  <a:lnTo>
                    <a:pt x="1000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3" name="SMARTInkShape-493"/>
            <p:cNvSpPr/>
            <p:nvPr/>
          </p:nvSpPr>
          <p:spPr>
            <a:xfrm>
              <a:off x="5464969" y="2921794"/>
              <a:ext cx="21432" cy="214313"/>
            </a:xfrm>
            <a:custGeom>
              <a:avLst/>
              <a:gdLst/>
              <a:ahLst/>
              <a:cxnLst/>
              <a:rect l="0" t="0" r="0" b="0"/>
              <a:pathLst>
                <a:path w="21432" h="214313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3792" y="9943"/>
                  </a:lnTo>
                  <a:lnTo>
                    <a:pt x="5654" y="16590"/>
                  </a:lnTo>
                  <a:lnTo>
                    <a:pt x="8819" y="29257"/>
                  </a:lnTo>
                  <a:lnTo>
                    <a:pt x="12667" y="43064"/>
                  </a:lnTo>
                  <a:lnTo>
                    <a:pt x="14193" y="76212"/>
                  </a:lnTo>
                  <a:lnTo>
                    <a:pt x="13475" y="100162"/>
                  </a:lnTo>
                  <a:lnTo>
                    <a:pt x="7804" y="131567"/>
                  </a:lnTo>
                  <a:lnTo>
                    <a:pt x="7995" y="166008"/>
                  </a:lnTo>
                  <a:lnTo>
                    <a:pt x="13995" y="200968"/>
                  </a:lnTo>
                  <a:lnTo>
                    <a:pt x="16274" y="206529"/>
                  </a:lnTo>
                  <a:lnTo>
                    <a:pt x="21431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4" name="SMARTInkShape-494"/>
            <p:cNvSpPr/>
            <p:nvPr/>
          </p:nvSpPr>
          <p:spPr>
            <a:xfrm>
              <a:off x="5393531" y="3021904"/>
              <a:ext cx="357189" cy="128064"/>
            </a:xfrm>
            <a:custGeom>
              <a:avLst/>
              <a:gdLst/>
              <a:ahLst/>
              <a:cxnLst/>
              <a:rect l="0" t="0" r="0" b="0"/>
              <a:pathLst>
                <a:path w="357189" h="128064">
                  <a:moveTo>
                    <a:pt x="0" y="28477"/>
                  </a:moveTo>
                  <a:lnTo>
                    <a:pt x="0" y="21421"/>
                  </a:lnTo>
                  <a:lnTo>
                    <a:pt x="24836" y="22129"/>
                  </a:lnTo>
                  <a:lnTo>
                    <a:pt x="51552" y="27485"/>
                  </a:lnTo>
                  <a:lnTo>
                    <a:pt x="86854" y="28390"/>
                  </a:lnTo>
                  <a:lnTo>
                    <a:pt x="108820" y="32576"/>
                  </a:lnTo>
                  <a:lnTo>
                    <a:pt x="143817" y="28684"/>
                  </a:lnTo>
                  <a:lnTo>
                    <a:pt x="165568" y="28495"/>
                  </a:lnTo>
                  <a:lnTo>
                    <a:pt x="167529" y="27696"/>
                  </a:lnTo>
                  <a:lnTo>
                    <a:pt x="168836" y="26368"/>
                  </a:lnTo>
                  <a:lnTo>
                    <a:pt x="169707" y="24690"/>
                  </a:lnTo>
                  <a:lnTo>
                    <a:pt x="171082" y="23571"/>
                  </a:lnTo>
                  <a:lnTo>
                    <a:pt x="177448" y="21628"/>
                  </a:lnTo>
                  <a:lnTo>
                    <a:pt x="178085" y="19348"/>
                  </a:lnTo>
                  <a:lnTo>
                    <a:pt x="178493" y="15209"/>
                  </a:lnTo>
                  <a:lnTo>
                    <a:pt x="177733" y="14869"/>
                  </a:lnTo>
                  <a:lnTo>
                    <a:pt x="174772" y="14491"/>
                  </a:lnTo>
                  <a:lnTo>
                    <a:pt x="170810" y="16440"/>
                  </a:lnTo>
                  <a:lnTo>
                    <a:pt x="168642" y="18071"/>
                  </a:lnTo>
                  <a:lnTo>
                    <a:pt x="158006" y="20367"/>
                  </a:lnTo>
                  <a:lnTo>
                    <a:pt x="148594" y="21047"/>
                  </a:lnTo>
                  <a:lnTo>
                    <a:pt x="145894" y="22730"/>
                  </a:lnTo>
                  <a:lnTo>
                    <a:pt x="126508" y="42498"/>
                  </a:lnTo>
                  <a:lnTo>
                    <a:pt x="119726" y="47409"/>
                  </a:lnTo>
                  <a:lnTo>
                    <a:pt x="116712" y="52237"/>
                  </a:lnTo>
                  <a:lnTo>
                    <a:pt x="114512" y="76516"/>
                  </a:lnTo>
                  <a:lnTo>
                    <a:pt x="116029" y="80347"/>
                  </a:lnTo>
                  <a:lnTo>
                    <a:pt x="134205" y="98563"/>
                  </a:lnTo>
                  <a:lnTo>
                    <a:pt x="153363" y="111083"/>
                  </a:lnTo>
                  <a:lnTo>
                    <a:pt x="188266" y="125250"/>
                  </a:lnTo>
                  <a:lnTo>
                    <a:pt x="217997" y="128063"/>
                  </a:lnTo>
                  <a:lnTo>
                    <a:pt x="226004" y="126183"/>
                  </a:lnTo>
                  <a:lnTo>
                    <a:pt x="237612" y="118509"/>
                  </a:lnTo>
                  <a:lnTo>
                    <a:pt x="245117" y="111686"/>
                  </a:lnTo>
                  <a:lnTo>
                    <a:pt x="247847" y="106998"/>
                  </a:lnTo>
                  <a:lnTo>
                    <a:pt x="249384" y="97780"/>
                  </a:lnTo>
                  <a:lnTo>
                    <a:pt x="249994" y="70245"/>
                  </a:lnTo>
                  <a:lnTo>
                    <a:pt x="247898" y="64768"/>
                  </a:lnTo>
                  <a:lnTo>
                    <a:pt x="246228" y="62196"/>
                  </a:lnTo>
                  <a:lnTo>
                    <a:pt x="243877" y="50992"/>
                  </a:lnTo>
                  <a:lnTo>
                    <a:pt x="242975" y="33544"/>
                  </a:lnTo>
                  <a:lnTo>
                    <a:pt x="245043" y="28613"/>
                  </a:lnTo>
                  <a:lnTo>
                    <a:pt x="247814" y="23775"/>
                  </a:lnTo>
                  <a:lnTo>
                    <a:pt x="250168" y="16589"/>
                  </a:lnTo>
                  <a:lnTo>
                    <a:pt x="253532" y="11817"/>
                  </a:lnTo>
                  <a:lnTo>
                    <a:pt x="259790" y="9166"/>
                  </a:lnTo>
                  <a:lnTo>
                    <a:pt x="290665" y="1020"/>
                  </a:lnTo>
                  <a:lnTo>
                    <a:pt x="325252" y="0"/>
                  </a:lnTo>
                  <a:lnTo>
                    <a:pt x="357188" y="70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5" name="SMARTInkShape-495"/>
            <p:cNvSpPr/>
            <p:nvPr/>
          </p:nvSpPr>
          <p:spPr>
            <a:xfrm>
              <a:off x="5729288" y="3050562"/>
              <a:ext cx="157163" cy="99833"/>
            </a:xfrm>
            <a:custGeom>
              <a:avLst/>
              <a:gdLst/>
              <a:ahLst/>
              <a:cxnLst/>
              <a:rect l="0" t="0" r="0" b="0"/>
              <a:pathLst>
                <a:path w="157163" h="99833">
                  <a:moveTo>
                    <a:pt x="157162" y="21251"/>
                  </a:moveTo>
                  <a:lnTo>
                    <a:pt x="153370" y="21251"/>
                  </a:lnTo>
                  <a:lnTo>
                    <a:pt x="119086" y="6777"/>
                  </a:lnTo>
                  <a:lnTo>
                    <a:pt x="99314" y="1881"/>
                  </a:lnTo>
                  <a:lnTo>
                    <a:pt x="64859" y="0"/>
                  </a:lnTo>
                  <a:lnTo>
                    <a:pt x="55814" y="693"/>
                  </a:lnTo>
                  <a:lnTo>
                    <a:pt x="49148" y="3648"/>
                  </a:lnTo>
                  <a:lnTo>
                    <a:pt x="40932" y="9773"/>
                  </a:lnTo>
                  <a:lnTo>
                    <a:pt x="38036" y="14297"/>
                  </a:lnTo>
                  <a:lnTo>
                    <a:pt x="36748" y="19748"/>
                  </a:lnTo>
                  <a:lnTo>
                    <a:pt x="36176" y="27462"/>
                  </a:lnTo>
                  <a:lnTo>
                    <a:pt x="39646" y="40730"/>
                  </a:lnTo>
                  <a:lnTo>
                    <a:pt x="48093" y="58515"/>
                  </a:lnTo>
                  <a:lnTo>
                    <a:pt x="49972" y="87828"/>
                  </a:lnTo>
                  <a:lnTo>
                    <a:pt x="49190" y="89448"/>
                  </a:lnTo>
                  <a:lnTo>
                    <a:pt x="47874" y="90528"/>
                  </a:lnTo>
                  <a:lnTo>
                    <a:pt x="44296" y="92522"/>
                  </a:lnTo>
                  <a:lnTo>
                    <a:pt x="37819" y="97313"/>
                  </a:lnTo>
                  <a:lnTo>
                    <a:pt x="33212" y="98712"/>
                  </a:lnTo>
                  <a:lnTo>
                    <a:pt x="0" y="99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49" name="SMARTInkShape-Group74"/>
          <p:cNvGrpSpPr/>
          <p:nvPr/>
        </p:nvGrpSpPr>
        <p:grpSpPr>
          <a:xfrm>
            <a:off x="2329310" y="3479035"/>
            <a:ext cx="199579" cy="242860"/>
            <a:chOff x="2329310" y="3479035"/>
            <a:chExt cx="199579" cy="242860"/>
          </a:xfrm>
        </p:grpSpPr>
        <p:sp>
          <p:nvSpPr>
            <p:cNvPr id="147" name="SMARTInkShape-496"/>
            <p:cNvSpPr/>
            <p:nvPr/>
          </p:nvSpPr>
          <p:spPr>
            <a:xfrm>
              <a:off x="2329310" y="3479035"/>
              <a:ext cx="192435" cy="207141"/>
            </a:xfrm>
            <a:custGeom>
              <a:avLst/>
              <a:gdLst/>
              <a:ahLst/>
              <a:cxnLst/>
              <a:rect l="0" t="0" r="0" b="0"/>
              <a:pathLst>
                <a:path w="192435" h="207141">
                  <a:moveTo>
                    <a:pt x="156715" y="21403"/>
                  </a:moveTo>
                  <a:lnTo>
                    <a:pt x="156715" y="3642"/>
                  </a:lnTo>
                  <a:lnTo>
                    <a:pt x="155921" y="2419"/>
                  </a:lnTo>
                  <a:lnTo>
                    <a:pt x="154598" y="1603"/>
                  </a:lnTo>
                  <a:lnTo>
                    <a:pt x="148944" y="455"/>
                  </a:lnTo>
                  <a:lnTo>
                    <a:pt x="122923" y="0"/>
                  </a:lnTo>
                  <a:lnTo>
                    <a:pt x="104238" y="5680"/>
                  </a:lnTo>
                  <a:lnTo>
                    <a:pt x="70835" y="19898"/>
                  </a:lnTo>
                  <a:lnTo>
                    <a:pt x="45089" y="40882"/>
                  </a:lnTo>
                  <a:lnTo>
                    <a:pt x="26677" y="62205"/>
                  </a:lnTo>
                  <a:lnTo>
                    <a:pt x="22398" y="65273"/>
                  </a:lnTo>
                  <a:lnTo>
                    <a:pt x="15527" y="75032"/>
                  </a:lnTo>
                  <a:lnTo>
                    <a:pt x="2950" y="101901"/>
                  </a:lnTo>
                  <a:lnTo>
                    <a:pt x="0" y="126116"/>
                  </a:lnTo>
                  <a:lnTo>
                    <a:pt x="3477" y="140447"/>
                  </a:lnTo>
                  <a:lnTo>
                    <a:pt x="12557" y="159512"/>
                  </a:lnTo>
                  <a:lnTo>
                    <a:pt x="29556" y="179535"/>
                  </a:lnTo>
                  <a:lnTo>
                    <a:pt x="41162" y="187672"/>
                  </a:lnTo>
                  <a:lnTo>
                    <a:pt x="74859" y="196190"/>
                  </a:lnTo>
                  <a:lnTo>
                    <a:pt x="110400" y="199662"/>
                  </a:lnTo>
                  <a:lnTo>
                    <a:pt x="146103" y="206118"/>
                  </a:lnTo>
                  <a:lnTo>
                    <a:pt x="180081" y="207113"/>
                  </a:lnTo>
                  <a:lnTo>
                    <a:pt x="192434" y="2071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8" name="SMARTInkShape-497"/>
            <p:cNvSpPr/>
            <p:nvPr/>
          </p:nvSpPr>
          <p:spPr>
            <a:xfrm>
              <a:off x="2521744" y="3707606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7144" y="0"/>
                  </a:moveTo>
                  <a:lnTo>
                    <a:pt x="0" y="14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75" name="SMARTInkShape-Group75"/>
          <p:cNvGrpSpPr/>
          <p:nvPr/>
        </p:nvGrpSpPr>
        <p:grpSpPr>
          <a:xfrm>
            <a:off x="2693624" y="3328988"/>
            <a:ext cx="3592877" cy="528638"/>
            <a:chOff x="2693624" y="3328988"/>
            <a:chExt cx="3592877" cy="528638"/>
          </a:xfrm>
        </p:grpSpPr>
        <p:sp>
          <p:nvSpPr>
            <p:cNvPr id="150" name="SMARTInkShape-498"/>
            <p:cNvSpPr/>
            <p:nvPr/>
          </p:nvSpPr>
          <p:spPr>
            <a:xfrm>
              <a:off x="2693624" y="3486299"/>
              <a:ext cx="155785" cy="242740"/>
            </a:xfrm>
            <a:custGeom>
              <a:avLst/>
              <a:gdLst/>
              <a:ahLst/>
              <a:cxnLst/>
              <a:rect l="0" t="0" r="0" b="0"/>
              <a:pathLst>
                <a:path w="155785" h="242740">
                  <a:moveTo>
                    <a:pt x="35289" y="35570"/>
                  </a:moveTo>
                  <a:lnTo>
                    <a:pt x="39081" y="31778"/>
                  </a:lnTo>
                  <a:lnTo>
                    <a:pt x="40943" y="27799"/>
                  </a:lnTo>
                  <a:lnTo>
                    <a:pt x="45930" y="14985"/>
                  </a:lnTo>
                  <a:lnTo>
                    <a:pt x="52288" y="5570"/>
                  </a:lnTo>
                  <a:lnTo>
                    <a:pt x="58983" y="2393"/>
                  </a:lnTo>
                  <a:lnTo>
                    <a:pt x="90190" y="0"/>
                  </a:lnTo>
                  <a:lnTo>
                    <a:pt x="109133" y="5584"/>
                  </a:lnTo>
                  <a:lnTo>
                    <a:pt x="118644" y="9807"/>
                  </a:lnTo>
                  <a:lnTo>
                    <a:pt x="126046" y="16447"/>
                  </a:lnTo>
                  <a:lnTo>
                    <a:pt x="139786" y="39049"/>
                  </a:lnTo>
                  <a:lnTo>
                    <a:pt x="151933" y="71747"/>
                  </a:lnTo>
                  <a:lnTo>
                    <a:pt x="155784" y="100748"/>
                  </a:lnTo>
                  <a:lnTo>
                    <a:pt x="154428" y="134111"/>
                  </a:lnTo>
                  <a:lnTo>
                    <a:pt x="146789" y="156577"/>
                  </a:lnTo>
                  <a:lnTo>
                    <a:pt x="130317" y="191881"/>
                  </a:lnTo>
                  <a:lnTo>
                    <a:pt x="117067" y="208443"/>
                  </a:lnTo>
                  <a:lnTo>
                    <a:pt x="88567" y="233087"/>
                  </a:lnTo>
                  <a:lnTo>
                    <a:pt x="74314" y="238449"/>
                  </a:lnTo>
                  <a:lnTo>
                    <a:pt x="46878" y="241891"/>
                  </a:lnTo>
                  <a:lnTo>
                    <a:pt x="31138" y="238695"/>
                  </a:lnTo>
                  <a:lnTo>
                    <a:pt x="20212" y="232721"/>
                  </a:lnTo>
                  <a:lnTo>
                    <a:pt x="11948" y="225924"/>
                  </a:lnTo>
                  <a:lnTo>
                    <a:pt x="4472" y="215090"/>
                  </a:lnTo>
                  <a:lnTo>
                    <a:pt x="1022" y="205619"/>
                  </a:lnTo>
                  <a:lnTo>
                    <a:pt x="0" y="193993"/>
                  </a:lnTo>
                  <a:lnTo>
                    <a:pt x="1878" y="187207"/>
                  </a:lnTo>
                  <a:lnTo>
                    <a:pt x="9514" y="176808"/>
                  </a:lnTo>
                  <a:lnTo>
                    <a:pt x="16689" y="169779"/>
                  </a:lnTo>
                  <a:lnTo>
                    <a:pt x="34064" y="161105"/>
                  </a:lnTo>
                  <a:lnTo>
                    <a:pt x="42947" y="160949"/>
                  </a:lnTo>
                  <a:lnTo>
                    <a:pt x="75800" y="173912"/>
                  </a:lnTo>
                  <a:lnTo>
                    <a:pt x="99586" y="187736"/>
                  </a:lnTo>
                  <a:lnTo>
                    <a:pt x="111754" y="200512"/>
                  </a:lnTo>
                  <a:lnTo>
                    <a:pt x="124704" y="222978"/>
                  </a:lnTo>
                  <a:lnTo>
                    <a:pt x="127928" y="232298"/>
                  </a:lnTo>
                  <a:lnTo>
                    <a:pt x="135301" y="2427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1" name="SMARTInkShape-499"/>
            <p:cNvSpPr/>
            <p:nvPr/>
          </p:nvSpPr>
          <p:spPr>
            <a:xfrm>
              <a:off x="2878970" y="3486150"/>
              <a:ext cx="92831" cy="121445"/>
            </a:xfrm>
            <a:custGeom>
              <a:avLst/>
              <a:gdLst/>
              <a:ahLst/>
              <a:cxnLst/>
              <a:rect l="0" t="0" r="0" b="0"/>
              <a:pathLst>
                <a:path w="92831" h="121445">
                  <a:moveTo>
                    <a:pt x="7105" y="0"/>
                  </a:moveTo>
                  <a:lnTo>
                    <a:pt x="3313" y="3792"/>
                  </a:lnTo>
                  <a:lnTo>
                    <a:pt x="1451" y="7771"/>
                  </a:lnTo>
                  <a:lnTo>
                    <a:pt x="0" y="43064"/>
                  </a:lnTo>
                  <a:lnTo>
                    <a:pt x="760" y="66701"/>
                  </a:lnTo>
                  <a:lnTo>
                    <a:pt x="10603" y="98625"/>
                  </a:lnTo>
                  <a:lnTo>
                    <a:pt x="16862" y="105482"/>
                  </a:lnTo>
                  <a:lnTo>
                    <a:pt x="33496" y="118048"/>
                  </a:lnTo>
                  <a:lnTo>
                    <a:pt x="50477" y="120773"/>
                  </a:lnTo>
                  <a:lnTo>
                    <a:pt x="83335" y="121405"/>
                  </a:lnTo>
                  <a:lnTo>
                    <a:pt x="92830" y="1214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2" name="SMARTInkShape-500"/>
            <p:cNvSpPr/>
            <p:nvPr/>
          </p:nvSpPr>
          <p:spPr>
            <a:xfrm>
              <a:off x="2907506" y="3471863"/>
              <a:ext cx="57151" cy="292894"/>
            </a:xfrm>
            <a:custGeom>
              <a:avLst/>
              <a:gdLst/>
              <a:ahLst/>
              <a:cxnLst/>
              <a:rect l="0" t="0" r="0" b="0"/>
              <a:pathLst>
                <a:path w="57151" h="292894">
                  <a:moveTo>
                    <a:pt x="57150" y="0"/>
                  </a:moveTo>
                  <a:lnTo>
                    <a:pt x="57150" y="3792"/>
                  </a:lnTo>
                  <a:lnTo>
                    <a:pt x="55034" y="7770"/>
                  </a:lnTo>
                  <a:lnTo>
                    <a:pt x="51447" y="13772"/>
                  </a:lnTo>
                  <a:lnTo>
                    <a:pt x="38811" y="45678"/>
                  </a:lnTo>
                  <a:lnTo>
                    <a:pt x="32334" y="78952"/>
                  </a:lnTo>
                  <a:lnTo>
                    <a:pt x="23615" y="108023"/>
                  </a:lnTo>
                  <a:lnTo>
                    <a:pt x="16365" y="141399"/>
                  </a:lnTo>
                  <a:lnTo>
                    <a:pt x="10906" y="174950"/>
                  </a:lnTo>
                  <a:lnTo>
                    <a:pt x="7093" y="206449"/>
                  </a:lnTo>
                  <a:lnTo>
                    <a:pt x="1637" y="235601"/>
                  </a:lnTo>
                  <a:lnTo>
                    <a:pt x="144" y="270823"/>
                  </a:lnTo>
                  <a:lnTo>
                    <a:pt x="0" y="2928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3" name="SMARTInkShape-501"/>
            <p:cNvSpPr/>
            <p:nvPr/>
          </p:nvSpPr>
          <p:spPr>
            <a:xfrm>
              <a:off x="3000375" y="3436144"/>
              <a:ext cx="85726" cy="421482"/>
            </a:xfrm>
            <a:custGeom>
              <a:avLst/>
              <a:gdLst/>
              <a:ahLst/>
              <a:cxnLst/>
              <a:rect l="0" t="0" r="0" b="0"/>
              <a:pathLst>
                <a:path w="85726" h="421482">
                  <a:moveTo>
                    <a:pt x="85725" y="0"/>
                  </a:moveTo>
                  <a:lnTo>
                    <a:pt x="81933" y="3792"/>
                  </a:lnTo>
                  <a:lnTo>
                    <a:pt x="80071" y="9887"/>
                  </a:lnTo>
                  <a:lnTo>
                    <a:pt x="78875" y="38113"/>
                  </a:lnTo>
                  <a:lnTo>
                    <a:pt x="74876" y="66679"/>
                  </a:lnTo>
                  <a:lnTo>
                    <a:pt x="72456" y="95251"/>
                  </a:lnTo>
                  <a:lnTo>
                    <a:pt x="67947" y="123825"/>
                  </a:lnTo>
                  <a:lnTo>
                    <a:pt x="61584" y="156192"/>
                  </a:lnTo>
                  <a:lnTo>
                    <a:pt x="50879" y="187126"/>
                  </a:lnTo>
                  <a:lnTo>
                    <a:pt x="41446" y="220192"/>
                  </a:lnTo>
                  <a:lnTo>
                    <a:pt x="33623" y="255124"/>
                  </a:lnTo>
                  <a:lnTo>
                    <a:pt x="26278" y="286818"/>
                  </a:lnTo>
                  <a:lnTo>
                    <a:pt x="19075" y="316317"/>
                  </a:lnTo>
                  <a:lnTo>
                    <a:pt x="11914" y="345166"/>
                  </a:lnTo>
                  <a:lnTo>
                    <a:pt x="3177" y="376861"/>
                  </a:lnTo>
                  <a:lnTo>
                    <a:pt x="186" y="411978"/>
                  </a:lnTo>
                  <a:lnTo>
                    <a:pt x="0" y="4214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4" name="SMARTInkShape-502"/>
            <p:cNvSpPr/>
            <p:nvPr/>
          </p:nvSpPr>
          <p:spPr>
            <a:xfrm>
              <a:off x="3114675" y="3503547"/>
              <a:ext cx="128264" cy="296929"/>
            </a:xfrm>
            <a:custGeom>
              <a:avLst/>
              <a:gdLst/>
              <a:ahLst/>
              <a:cxnLst/>
              <a:rect l="0" t="0" r="0" b="0"/>
              <a:pathLst>
                <a:path w="128264" h="296929">
                  <a:moveTo>
                    <a:pt x="0" y="46897"/>
                  </a:moveTo>
                  <a:lnTo>
                    <a:pt x="0" y="36954"/>
                  </a:lnTo>
                  <a:lnTo>
                    <a:pt x="2117" y="32424"/>
                  </a:lnTo>
                  <a:lnTo>
                    <a:pt x="3792" y="30104"/>
                  </a:lnTo>
                  <a:lnTo>
                    <a:pt x="7771" y="27527"/>
                  </a:lnTo>
                  <a:lnTo>
                    <a:pt x="43064" y="11046"/>
                  </a:lnTo>
                  <a:lnTo>
                    <a:pt x="52477" y="7151"/>
                  </a:lnTo>
                  <a:lnTo>
                    <a:pt x="83614" y="2100"/>
                  </a:lnTo>
                  <a:lnTo>
                    <a:pt x="86699" y="364"/>
                  </a:lnTo>
                  <a:lnTo>
                    <a:pt x="90343" y="0"/>
                  </a:lnTo>
                  <a:lnTo>
                    <a:pt x="108421" y="3346"/>
                  </a:lnTo>
                  <a:lnTo>
                    <a:pt x="110380" y="4370"/>
                  </a:lnTo>
                  <a:lnTo>
                    <a:pt x="111687" y="5845"/>
                  </a:lnTo>
                  <a:lnTo>
                    <a:pt x="113932" y="9602"/>
                  </a:lnTo>
                  <a:lnTo>
                    <a:pt x="118865" y="16179"/>
                  </a:lnTo>
                  <a:lnTo>
                    <a:pt x="126947" y="40394"/>
                  </a:lnTo>
                  <a:lnTo>
                    <a:pt x="128263" y="58930"/>
                  </a:lnTo>
                  <a:lnTo>
                    <a:pt x="122891" y="90403"/>
                  </a:lnTo>
                  <a:lnTo>
                    <a:pt x="115931" y="125563"/>
                  </a:lnTo>
                  <a:lnTo>
                    <a:pt x="104676" y="161208"/>
                  </a:lnTo>
                  <a:lnTo>
                    <a:pt x="100934" y="190568"/>
                  </a:lnTo>
                  <a:lnTo>
                    <a:pt x="98078" y="221885"/>
                  </a:lnTo>
                  <a:lnTo>
                    <a:pt x="93898" y="247621"/>
                  </a:lnTo>
                  <a:lnTo>
                    <a:pt x="92909" y="281855"/>
                  </a:lnTo>
                  <a:lnTo>
                    <a:pt x="92895" y="284498"/>
                  </a:lnTo>
                  <a:lnTo>
                    <a:pt x="94997" y="289551"/>
                  </a:lnTo>
                  <a:lnTo>
                    <a:pt x="100013" y="2969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5" name="SMARTInkShape-503"/>
            <p:cNvSpPr/>
            <p:nvPr/>
          </p:nvSpPr>
          <p:spPr>
            <a:xfrm>
              <a:off x="3121819" y="3657600"/>
              <a:ext cx="100013" cy="28576"/>
            </a:xfrm>
            <a:custGeom>
              <a:avLst/>
              <a:gdLst/>
              <a:ahLst/>
              <a:cxnLst/>
              <a:rect l="0" t="0" r="0" b="0"/>
              <a:pathLst>
                <a:path w="100013" h="28576">
                  <a:moveTo>
                    <a:pt x="0" y="28575"/>
                  </a:moveTo>
                  <a:lnTo>
                    <a:pt x="0" y="22424"/>
                  </a:lnTo>
                  <a:lnTo>
                    <a:pt x="3792" y="17933"/>
                  </a:lnTo>
                  <a:lnTo>
                    <a:pt x="9887" y="15908"/>
                  </a:lnTo>
                  <a:lnTo>
                    <a:pt x="22244" y="12651"/>
                  </a:lnTo>
                  <a:lnTo>
                    <a:pt x="35960" y="8775"/>
                  </a:lnTo>
                  <a:lnTo>
                    <a:pt x="65266" y="6565"/>
                  </a:lnTo>
                  <a:lnTo>
                    <a:pt x="1000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6" name="SMARTInkShape-504"/>
            <p:cNvSpPr/>
            <p:nvPr/>
          </p:nvSpPr>
          <p:spPr>
            <a:xfrm>
              <a:off x="3429284" y="3530005"/>
              <a:ext cx="99730" cy="205097"/>
            </a:xfrm>
            <a:custGeom>
              <a:avLst/>
              <a:gdLst/>
              <a:ahLst/>
              <a:cxnLst/>
              <a:rect l="0" t="0" r="0" b="0"/>
              <a:pathLst>
                <a:path w="99730" h="205097">
                  <a:moveTo>
                    <a:pt x="99729" y="6151"/>
                  </a:moveTo>
                  <a:lnTo>
                    <a:pt x="99729" y="2359"/>
                  </a:lnTo>
                  <a:lnTo>
                    <a:pt x="98935" y="1242"/>
                  </a:lnTo>
                  <a:lnTo>
                    <a:pt x="97612" y="497"/>
                  </a:lnTo>
                  <a:lnTo>
                    <a:pt x="95936" y="0"/>
                  </a:lnTo>
                  <a:lnTo>
                    <a:pt x="94025" y="463"/>
                  </a:lnTo>
                  <a:lnTo>
                    <a:pt x="86750" y="4113"/>
                  </a:lnTo>
                  <a:lnTo>
                    <a:pt x="75687" y="6341"/>
                  </a:lnTo>
                  <a:lnTo>
                    <a:pt x="69729" y="9675"/>
                  </a:lnTo>
                  <a:lnTo>
                    <a:pt x="44106" y="42101"/>
                  </a:lnTo>
                  <a:lnTo>
                    <a:pt x="22771" y="72582"/>
                  </a:lnTo>
                  <a:lnTo>
                    <a:pt x="7002" y="105724"/>
                  </a:lnTo>
                  <a:lnTo>
                    <a:pt x="2955" y="116287"/>
                  </a:lnTo>
                  <a:lnTo>
                    <a:pt x="0" y="150728"/>
                  </a:lnTo>
                  <a:lnTo>
                    <a:pt x="594" y="165494"/>
                  </a:lnTo>
                  <a:lnTo>
                    <a:pt x="5444" y="179129"/>
                  </a:lnTo>
                  <a:lnTo>
                    <a:pt x="16512" y="193844"/>
                  </a:lnTo>
                  <a:lnTo>
                    <a:pt x="27358" y="201287"/>
                  </a:lnTo>
                  <a:lnTo>
                    <a:pt x="44419" y="204728"/>
                  </a:lnTo>
                  <a:lnTo>
                    <a:pt x="65814" y="205096"/>
                  </a:lnTo>
                  <a:lnTo>
                    <a:pt x="99729" y="1990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7" name="SMARTInkShape-505"/>
            <p:cNvSpPr/>
            <p:nvPr/>
          </p:nvSpPr>
          <p:spPr>
            <a:xfrm>
              <a:off x="3573278" y="3621881"/>
              <a:ext cx="62447" cy="63964"/>
            </a:xfrm>
            <a:custGeom>
              <a:avLst/>
              <a:gdLst/>
              <a:ahLst/>
              <a:cxnLst/>
              <a:rect l="0" t="0" r="0" b="0"/>
              <a:pathLst>
                <a:path w="62447" h="63964">
                  <a:moveTo>
                    <a:pt x="34316" y="28575"/>
                  </a:moveTo>
                  <a:lnTo>
                    <a:pt x="23674" y="28575"/>
                  </a:lnTo>
                  <a:lnTo>
                    <a:pt x="19532" y="30692"/>
                  </a:lnTo>
                  <a:lnTo>
                    <a:pt x="3330" y="45368"/>
                  </a:lnTo>
                  <a:lnTo>
                    <a:pt x="701" y="50062"/>
                  </a:lnTo>
                  <a:lnTo>
                    <a:pt x="0" y="52424"/>
                  </a:lnTo>
                  <a:lnTo>
                    <a:pt x="326" y="54000"/>
                  </a:lnTo>
                  <a:lnTo>
                    <a:pt x="1337" y="55050"/>
                  </a:lnTo>
                  <a:lnTo>
                    <a:pt x="2805" y="55750"/>
                  </a:lnTo>
                  <a:lnTo>
                    <a:pt x="3784" y="57010"/>
                  </a:lnTo>
                  <a:lnTo>
                    <a:pt x="4871" y="60528"/>
                  </a:lnTo>
                  <a:lnTo>
                    <a:pt x="6748" y="61783"/>
                  </a:lnTo>
                  <a:lnTo>
                    <a:pt x="19051" y="63798"/>
                  </a:lnTo>
                  <a:lnTo>
                    <a:pt x="21758" y="63963"/>
                  </a:lnTo>
                  <a:lnTo>
                    <a:pt x="26882" y="62030"/>
                  </a:lnTo>
                  <a:lnTo>
                    <a:pt x="29360" y="60404"/>
                  </a:lnTo>
                  <a:lnTo>
                    <a:pt x="47088" y="55462"/>
                  </a:lnTo>
                  <a:lnTo>
                    <a:pt x="57829" y="47292"/>
                  </a:lnTo>
                  <a:lnTo>
                    <a:pt x="60641" y="40598"/>
                  </a:lnTo>
                  <a:lnTo>
                    <a:pt x="62446" y="27158"/>
                  </a:lnTo>
                  <a:lnTo>
                    <a:pt x="60577" y="21860"/>
                  </a:lnTo>
                  <a:lnTo>
                    <a:pt x="414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8" name="SMARTInkShape-506"/>
            <p:cNvSpPr/>
            <p:nvPr/>
          </p:nvSpPr>
          <p:spPr>
            <a:xfrm>
              <a:off x="3657600" y="3636599"/>
              <a:ext cx="264307" cy="149560"/>
            </a:xfrm>
            <a:custGeom>
              <a:avLst/>
              <a:gdLst/>
              <a:ahLst/>
              <a:cxnLst/>
              <a:rect l="0" t="0" r="0" b="0"/>
              <a:pathLst>
                <a:path w="264307" h="149560">
                  <a:moveTo>
                    <a:pt x="0" y="35289"/>
                  </a:moveTo>
                  <a:lnTo>
                    <a:pt x="7771" y="54368"/>
                  </a:lnTo>
                  <a:lnTo>
                    <a:pt x="20057" y="75609"/>
                  </a:lnTo>
                  <a:lnTo>
                    <a:pt x="21309" y="76457"/>
                  </a:lnTo>
                  <a:lnTo>
                    <a:pt x="27462" y="77928"/>
                  </a:lnTo>
                  <a:lnTo>
                    <a:pt x="28477" y="62037"/>
                  </a:lnTo>
                  <a:lnTo>
                    <a:pt x="29363" y="39936"/>
                  </a:lnTo>
                  <a:lnTo>
                    <a:pt x="34277" y="31198"/>
                  </a:lnTo>
                  <a:lnTo>
                    <a:pt x="52424" y="11502"/>
                  </a:lnTo>
                  <a:lnTo>
                    <a:pt x="57166" y="8842"/>
                  </a:lnTo>
                  <a:lnTo>
                    <a:pt x="66678" y="7134"/>
                  </a:lnTo>
                  <a:lnTo>
                    <a:pt x="71439" y="9017"/>
                  </a:lnTo>
                  <a:lnTo>
                    <a:pt x="73820" y="10630"/>
                  </a:lnTo>
                  <a:lnTo>
                    <a:pt x="75407" y="12500"/>
                  </a:lnTo>
                  <a:lnTo>
                    <a:pt x="84050" y="28205"/>
                  </a:lnTo>
                  <a:lnTo>
                    <a:pt x="93447" y="61287"/>
                  </a:lnTo>
                  <a:lnTo>
                    <a:pt x="99923" y="70881"/>
                  </a:lnTo>
                  <a:lnTo>
                    <a:pt x="119144" y="51079"/>
                  </a:lnTo>
                  <a:lnTo>
                    <a:pt x="125437" y="39879"/>
                  </a:lnTo>
                  <a:lnTo>
                    <a:pt x="128448" y="31181"/>
                  </a:lnTo>
                  <a:lnTo>
                    <a:pt x="140691" y="12180"/>
                  </a:lnTo>
                  <a:lnTo>
                    <a:pt x="145343" y="9143"/>
                  </a:lnTo>
                  <a:lnTo>
                    <a:pt x="146902" y="9127"/>
                  </a:lnTo>
                  <a:lnTo>
                    <a:pt x="147941" y="9910"/>
                  </a:lnTo>
                  <a:lnTo>
                    <a:pt x="149095" y="12896"/>
                  </a:lnTo>
                  <a:lnTo>
                    <a:pt x="152081" y="30345"/>
                  </a:lnTo>
                  <a:lnTo>
                    <a:pt x="157774" y="40967"/>
                  </a:lnTo>
                  <a:lnTo>
                    <a:pt x="159951" y="43837"/>
                  </a:lnTo>
                  <a:lnTo>
                    <a:pt x="163016" y="59253"/>
                  </a:lnTo>
                  <a:lnTo>
                    <a:pt x="166253" y="85001"/>
                  </a:lnTo>
                  <a:lnTo>
                    <a:pt x="176469" y="108275"/>
                  </a:lnTo>
                  <a:lnTo>
                    <a:pt x="199223" y="138524"/>
                  </a:lnTo>
                  <a:lnTo>
                    <a:pt x="212070" y="147010"/>
                  </a:lnTo>
                  <a:lnTo>
                    <a:pt x="221334" y="149559"/>
                  </a:lnTo>
                  <a:lnTo>
                    <a:pt x="220638" y="133267"/>
                  </a:lnTo>
                  <a:lnTo>
                    <a:pt x="214179" y="102788"/>
                  </a:lnTo>
                  <a:lnTo>
                    <a:pt x="206672" y="71876"/>
                  </a:lnTo>
                  <a:lnTo>
                    <a:pt x="201338" y="46396"/>
                  </a:lnTo>
                  <a:lnTo>
                    <a:pt x="204207" y="30995"/>
                  </a:lnTo>
                  <a:lnTo>
                    <a:pt x="210083" y="20170"/>
                  </a:lnTo>
                  <a:lnTo>
                    <a:pt x="223884" y="4468"/>
                  </a:lnTo>
                  <a:lnTo>
                    <a:pt x="228621" y="1747"/>
                  </a:lnTo>
                  <a:lnTo>
                    <a:pt x="238129" y="0"/>
                  </a:lnTo>
                  <a:lnTo>
                    <a:pt x="242889" y="1877"/>
                  </a:lnTo>
                  <a:lnTo>
                    <a:pt x="259997" y="13343"/>
                  </a:lnTo>
                  <a:lnTo>
                    <a:pt x="263025" y="16689"/>
                  </a:lnTo>
                  <a:lnTo>
                    <a:pt x="264250" y="19714"/>
                  </a:lnTo>
                  <a:lnTo>
                    <a:pt x="264306" y="30272"/>
                  </a:lnTo>
                  <a:lnTo>
                    <a:pt x="263516" y="31944"/>
                  </a:lnTo>
                  <a:lnTo>
                    <a:pt x="262196" y="33059"/>
                  </a:lnTo>
                  <a:lnTo>
                    <a:pt x="260522" y="33802"/>
                  </a:lnTo>
                  <a:lnTo>
                    <a:pt x="259407" y="35091"/>
                  </a:lnTo>
                  <a:lnTo>
                    <a:pt x="258167" y="38641"/>
                  </a:lnTo>
                  <a:lnTo>
                    <a:pt x="257042" y="39904"/>
                  </a:lnTo>
                  <a:lnTo>
                    <a:pt x="253676" y="41309"/>
                  </a:lnTo>
                  <a:lnTo>
                    <a:pt x="221456" y="42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9" name="SMARTInkShape-507"/>
            <p:cNvSpPr/>
            <p:nvPr/>
          </p:nvSpPr>
          <p:spPr>
            <a:xfrm>
              <a:off x="3921919" y="3629025"/>
              <a:ext cx="71438" cy="57053"/>
            </a:xfrm>
            <a:custGeom>
              <a:avLst/>
              <a:gdLst/>
              <a:ahLst/>
              <a:cxnLst/>
              <a:rect l="0" t="0" r="0" b="0"/>
              <a:pathLst>
                <a:path w="71438" h="57053">
                  <a:moveTo>
                    <a:pt x="0" y="28575"/>
                  </a:moveTo>
                  <a:lnTo>
                    <a:pt x="0" y="48632"/>
                  </a:lnTo>
                  <a:lnTo>
                    <a:pt x="6151" y="56037"/>
                  </a:lnTo>
                  <a:lnTo>
                    <a:pt x="8819" y="56655"/>
                  </a:lnTo>
                  <a:lnTo>
                    <a:pt x="16999" y="57052"/>
                  </a:lnTo>
                  <a:lnTo>
                    <a:pt x="21578" y="54990"/>
                  </a:lnTo>
                  <a:lnTo>
                    <a:pt x="49038" y="29508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0" name="SMARTInkShape-508"/>
            <p:cNvSpPr/>
            <p:nvPr/>
          </p:nvSpPr>
          <p:spPr>
            <a:xfrm>
              <a:off x="4029075" y="3471863"/>
              <a:ext cx="7145" cy="200026"/>
            </a:xfrm>
            <a:custGeom>
              <a:avLst/>
              <a:gdLst/>
              <a:ahLst/>
              <a:cxnLst/>
              <a:rect l="0" t="0" r="0" b="0"/>
              <a:pathLst>
                <a:path w="7145" h="200026">
                  <a:moveTo>
                    <a:pt x="7144" y="0"/>
                  </a:moveTo>
                  <a:lnTo>
                    <a:pt x="6350" y="24836"/>
                  </a:lnTo>
                  <a:lnTo>
                    <a:pt x="993" y="47759"/>
                  </a:lnTo>
                  <a:lnTo>
                    <a:pt x="131" y="79226"/>
                  </a:lnTo>
                  <a:lnTo>
                    <a:pt x="17" y="114384"/>
                  </a:lnTo>
                  <a:lnTo>
                    <a:pt x="2" y="150029"/>
                  </a:lnTo>
                  <a:lnTo>
                    <a:pt x="0" y="182938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1" name="SMARTInkShape-509"/>
            <p:cNvSpPr/>
            <p:nvPr/>
          </p:nvSpPr>
          <p:spPr>
            <a:xfrm>
              <a:off x="3924947" y="3546606"/>
              <a:ext cx="339873" cy="102023"/>
            </a:xfrm>
            <a:custGeom>
              <a:avLst/>
              <a:gdLst/>
              <a:ahLst/>
              <a:cxnLst/>
              <a:rect l="0" t="0" r="0" b="0"/>
              <a:pathLst>
                <a:path w="339873" h="102023">
                  <a:moveTo>
                    <a:pt x="4116" y="68132"/>
                  </a:moveTo>
                  <a:lnTo>
                    <a:pt x="0" y="68132"/>
                  </a:lnTo>
                  <a:lnTo>
                    <a:pt x="1757" y="68132"/>
                  </a:lnTo>
                  <a:lnTo>
                    <a:pt x="2543" y="67338"/>
                  </a:lnTo>
                  <a:lnTo>
                    <a:pt x="3417" y="64339"/>
                  </a:lnTo>
                  <a:lnTo>
                    <a:pt x="5237" y="63222"/>
                  </a:lnTo>
                  <a:lnTo>
                    <a:pt x="35152" y="55464"/>
                  </a:lnTo>
                  <a:lnTo>
                    <a:pt x="52734" y="52207"/>
                  </a:lnTo>
                  <a:lnTo>
                    <a:pt x="84692" y="39413"/>
                  </a:lnTo>
                  <a:lnTo>
                    <a:pt x="100486" y="32370"/>
                  </a:lnTo>
                  <a:lnTo>
                    <a:pt x="131273" y="5249"/>
                  </a:lnTo>
                  <a:lnTo>
                    <a:pt x="132067" y="2348"/>
                  </a:lnTo>
                  <a:lnTo>
                    <a:pt x="132420" y="0"/>
                  </a:lnTo>
                  <a:lnTo>
                    <a:pt x="132666" y="3176"/>
                  </a:lnTo>
                  <a:lnTo>
                    <a:pt x="127786" y="9410"/>
                  </a:lnTo>
                  <a:lnTo>
                    <a:pt x="126219" y="15984"/>
                  </a:lnTo>
                  <a:lnTo>
                    <a:pt x="125646" y="31474"/>
                  </a:lnTo>
                  <a:lnTo>
                    <a:pt x="131279" y="49367"/>
                  </a:lnTo>
                  <a:lnTo>
                    <a:pt x="142354" y="72932"/>
                  </a:lnTo>
                  <a:lnTo>
                    <a:pt x="160786" y="87192"/>
                  </a:lnTo>
                  <a:lnTo>
                    <a:pt x="184053" y="99737"/>
                  </a:lnTo>
                  <a:lnTo>
                    <a:pt x="194154" y="102022"/>
                  </a:lnTo>
                  <a:lnTo>
                    <a:pt x="201819" y="100921"/>
                  </a:lnTo>
                  <a:lnTo>
                    <a:pt x="210596" y="97955"/>
                  </a:lnTo>
                  <a:lnTo>
                    <a:pt x="213207" y="97539"/>
                  </a:lnTo>
                  <a:lnTo>
                    <a:pt x="218224" y="92843"/>
                  </a:lnTo>
                  <a:lnTo>
                    <a:pt x="230581" y="75563"/>
                  </a:lnTo>
                  <a:lnTo>
                    <a:pt x="232083" y="66100"/>
                  </a:lnTo>
                  <a:lnTo>
                    <a:pt x="232591" y="52473"/>
                  </a:lnTo>
                  <a:lnTo>
                    <a:pt x="234777" y="47149"/>
                  </a:lnTo>
                  <a:lnTo>
                    <a:pt x="237600" y="42137"/>
                  </a:lnTo>
                  <a:lnTo>
                    <a:pt x="238855" y="37264"/>
                  </a:lnTo>
                  <a:lnTo>
                    <a:pt x="239984" y="35647"/>
                  </a:lnTo>
                  <a:lnTo>
                    <a:pt x="241530" y="34569"/>
                  </a:lnTo>
                  <a:lnTo>
                    <a:pt x="245364" y="33371"/>
                  </a:lnTo>
                  <a:lnTo>
                    <a:pt x="273918" y="32424"/>
                  </a:lnTo>
                  <a:lnTo>
                    <a:pt x="305627" y="38565"/>
                  </a:lnTo>
                  <a:lnTo>
                    <a:pt x="339872" y="4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2" name="SMARTInkShape-510"/>
            <p:cNvSpPr/>
            <p:nvPr/>
          </p:nvSpPr>
          <p:spPr>
            <a:xfrm>
              <a:off x="4364831" y="3421856"/>
              <a:ext cx="28576" cy="257176"/>
            </a:xfrm>
            <a:custGeom>
              <a:avLst/>
              <a:gdLst/>
              <a:ahLst/>
              <a:cxnLst/>
              <a:rect l="0" t="0" r="0" b="0"/>
              <a:pathLst>
                <a:path w="28576" h="257176">
                  <a:moveTo>
                    <a:pt x="0" y="0"/>
                  </a:moveTo>
                  <a:lnTo>
                    <a:pt x="0" y="17000"/>
                  </a:lnTo>
                  <a:lnTo>
                    <a:pt x="6703" y="50205"/>
                  </a:lnTo>
                  <a:lnTo>
                    <a:pt x="6292" y="79548"/>
                  </a:lnTo>
                  <a:lnTo>
                    <a:pt x="985" y="114427"/>
                  </a:lnTo>
                  <a:lnTo>
                    <a:pt x="130" y="150036"/>
                  </a:lnTo>
                  <a:lnTo>
                    <a:pt x="17" y="184946"/>
                  </a:lnTo>
                  <a:lnTo>
                    <a:pt x="799" y="201466"/>
                  </a:lnTo>
                  <a:lnTo>
                    <a:pt x="8070" y="230899"/>
                  </a:lnTo>
                  <a:lnTo>
                    <a:pt x="20843" y="253052"/>
                  </a:lnTo>
                  <a:lnTo>
                    <a:pt x="28575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3" name="SMARTInkShape-511"/>
            <p:cNvSpPr/>
            <p:nvPr/>
          </p:nvSpPr>
          <p:spPr>
            <a:xfrm>
              <a:off x="4437388" y="3594593"/>
              <a:ext cx="91751" cy="55825"/>
            </a:xfrm>
            <a:custGeom>
              <a:avLst/>
              <a:gdLst/>
              <a:ahLst/>
              <a:cxnLst/>
              <a:rect l="0" t="0" r="0" b="0"/>
              <a:pathLst>
                <a:path w="91751" h="55825">
                  <a:moveTo>
                    <a:pt x="63175" y="13001"/>
                  </a:moveTo>
                  <a:lnTo>
                    <a:pt x="63175" y="3058"/>
                  </a:lnTo>
                  <a:lnTo>
                    <a:pt x="62381" y="1610"/>
                  </a:lnTo>
                  <a:lnTo>
                    <a:pt x="61058" y="644"/>
                  </a:lnTo>
                  <a:lnTo>
                    <a:pt x="59382" y="0"/>
                  </a:lnTo>
                  <a:lnTo>
                    <a:pt x="57471" y="365"/>
                  </a:lnTo>
                  <a:lnTo>
                    <a:pt x="48701" y="4537"/>
                  </a:lnTo>
                  <a:lnTo>
                    <a:pt x="39572" y="7582"/>
                  </a:lnTo>
                  <a:lnTo>
                    <a:pt x="28929" y="13512"/>
                  </a:lnTo>
                  <a:lnTo>
                    <a:pt x="18222" y="22627"/>
                  </a:lnTo>
                  <a:lnTo>
                    <a:pt x="10873" y="33492"/>
                  </a:lnTo>
                  <a:lnTo>
                    <a:pt x="0" y="54366"/>
                  </a:lnTo>
                  <a:lnTo>
                    <a:pt x="421" y="54865"/>
                  </a:lnTo>
                  <a:lnTo>
                    <a:pt x="5130" y="55732"/>
                  </a:lnTo>
                  <a:lnTo>
                    <a:pt x="9551" y="55824"/>
                  </a:lnTo>
                  <a:lnTo>
                    <a:pt x="13678" y="53729"/>
                  </a:lnTo>
                  <a:lnTo>
                    <a:pt x="25142" y="44470"/>
                  </a:lnTo>
                  <a:lnTo>
                    <a:pt x="34613" y="40031"/>
                  </a:lnTo>
                  <a:lnTo>
                    <a:pt x="54620" y="21529"/>
                  </a:lnTo>
                  <a:lnTo>
                    <a:pt x="55884" y="21861"/>
                  </a:lnTo>
                  <a:lnTo>
                    <a:pt x="59405" y="24347"/>
                  </a:lnTo>
                  <a:lnTo>
                    <a:pt x="61499" y="28098"/>
                  </a:lnTo>
                  <a:lnTo>
                    <a:pt x="63748" y="39301"/>
                  </a:lnTo>
                  <a:lnTo>
                    <a:pt x="66869" y="44004"/>
                  </a:lnTo>
                  <a:lnTo>
                    <a:pt x="70902" y="46624"/>
                  </a:lnTo>
                  <a:lnTo>
                    <a:pt x="73089" y="47323"/>
                  </a:lnTo>
                  <a:lnTo>
                    <a:pt x="74547" y="48582"/>
                  </a:lnTo>
                  <a:lnTo>
                    <a:pt x="76166" y="52098"/>
                  </a:lnTo>
                  <a:lnTo>
                    <a:pt x="77392" y="52559"/>
                  </a:lnTo>
                  <a:lnTo>
                    <a:pt x="79003" y="52073"/>
                  </a:lnTo>
                  <a:lnTo>
                    <a:pt x="82909" y="50210"/>
                  </a:lnTo>
                  <a:lnTo>
                    <a:pt x="91750" y="48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4" name="SMARTInkShape-512"/>
            <p:cNvSpPr/>
            <p:nvPr/>
          </p:nvSpPr>
          <p:spPr>
            <a:xfrm>
              <a:off x="4600575" y="3465013"/>
              <a:ext cx="85211" cy="156734"/>
            </a:xfrm>
            <a:custGeom>
              <a:avLst/>
              <a:gdLst/>
              <a:ahLst/>
              <a:cxnLst/>
              <a:rect l="0" t="0" r="0" b="0"/>
              <a:pathLst>
                <a:path w="85211" h="156734">
                  <a:moveTo>
                    <a:pt x="28575" y="6850"/>
                  </a:moveTo>
                  <a:lnTo>
                    <a:pt x="28575" y="0"/>
                  </a:lnTo>
                  <a:lnTo>
                    <a:pt x="28575" y="3585"/>
                  </a:lnTo>
                  <a:lnTo>
                    <a:pt x="26458" y="7515"/>
                  </a:lnTo>
                  <a:lnTo>
                    <a:pt x="24783" y="9675"/>
                  </a:lnTo>
                  <a:lnTo>
                    <a:pt x="22921" y="16307"/>
                  </a:lnTo>
                  <a:lnTo>
                    <a:pt x="19756" y="28966"/>
                  </a:lnTo>
                  <a:lnTo>
                    <a:pt x="9304" y="59474"/>
                  </a:lnTo>
                  <a:lnTo>
                    <a:pt x="2073" y="94826"/>
                  </a:lnTo>
                  <a:lnTo>
                    <a:pt x="410" y="117802"/>
                  </a:lnTo>
                  <a:lnTo>
                    <a:pt x="3914" y="132769"/>
                  </a:lnTo>
                  <a:lnTo>
                    <a:pt x="9979" y="143466"/>
                  </a:lnTo>
                  <a:lnTo>
                    <a:pt x="20596" y="151662"/>
                  </a:lnTo>
                  <a:lnTo>
                    <a:pt x="33795" y="155326"/>
                  </a:lnTo>
                  <a:lnTo>
                    <a:pt x="58160" y="156733"/>
                  </a:lnTo>
                  <a:lnTo>
                    <a:pt x="70061" y="153036"/>
                  </a:lnTo>
                  <a:lnTo>
                    <a:pt x="79849" y="146913"/>
                  </a:lnTo>
                  <a:lnTo>
                    <a:pt x="83114" y="142390"/>
                  </a:lnTo>
                  <a:lnTo>
                    <a:pt x="84951" y="135380"/>
                  </a:lnTo>
                  <a:lnTo>
                    <a:pt x="85210" y="133018"/>
                  </a:lnTo>
                  <a:lnTo>
                    <a:pt x="84587" y="131443"/>
                  </a:lnTo>
                  <a:lnTo>
                    <a:pt x="83379" y="130393"/>
                  </a:lnTo>
                  <a:lnTo>
                    <a:pt x="79920" y="128433"/>
                  </a:lnTo>
                  <a:lnTo>
                    <a:pt x="65127" y="118473"/>
                  </a:lnTo>
                  <a:lnTo>
                    <a:pt x="51929" y="115330"/>
                  </a:lnTo>
                  <a:lnTo>
                    <a:pt x="16386" y="114057"/>
                  </a:lnTo>
                  <a:lnTo>
                    <a:pt x="13305" y="114040"/>
                  </a:lnTo>
                  <a:lnTo>
                    <a:pt x="7765" y="111904"/>
                  </a:lnTo>
                  <a:lnTo>
                    <a:pt x="0" y="1068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5" name="SMARTInkShape-513"/>
            <p:cNvSpPr/>
            <p:nvPr/>
          </p:nvSpPr>
          <p:spPr>
            <a:xfrm>
              <a:off x="4822693" y="3414713"/>
              <a:ext cx="120320" cy="191658"/>
            </a:xfrm>
            <a:custGeom>
              <a:avLst/>
              <a:gdLst/>
              <a:ahLst/>
              <a:cxnLst/>
              <a:rect l="0" t="0" r="0" b="0"/>
              <a:pathLst>
                <a:path w="120320" h="191658">
                  <a:moveTo>
                    <a:pt x="6482" y="0"/>
                  </a:moveTo>
                  <a:lnTo>
                    <a:pt x="6482" y="32422"/>
                  </a:lnTo>
                  <a:lnTo>
                    <a:pt x="4365" y="51146"/>
                  </a:lnTo>
                  <a:lnTo>
                    <a:pt x="0" y="80965"/>
                  </a:lnTo>
                  <a:lnTo>
                    <a:pt x="1586" y="107627"/>
                  </a:lnTo>
                  <a:lnTo>
                    <a:pt x="11541" y="138027"/>
                  </a:lnTo>
                  <a:lnTo>
                    <a:pt x="19270" y="156255"/>
                  </a:lnTo>
                  <a:lnTo>
                    <a:pt x="37818" y="172446"/>
                  </a:lnTo>
                  <a:lnTo>
                    <a:pt x="49778" y="179830"/>
                  </a:lnTo>
                  <a:lnTo>
                    <a:pt x="85039" y="190128"/>
                  </a:lnTo>
                  <a:lnTo>
                    <a:pt x="95901" y="191657"/>
                  </a:lnTo>
                  <a:lnTo>
                    <a:pt x="103903" y="190220"/>
                  </a:lnTo>
                  <a:lnTo>
                    <a:pt x="112870" y="187066"/>
                  </a:lnTo>
                  <a:lnTo>
                    <a:pt x="119219" y="185999"/>
                  </a:lnTo>
                  <a:lnTo>
                    <a:pt x="119740" y="185118"/>
                  </a:lnTo>
                  <a:lnTo>
                    <a:pt x="120319" y="182022"/>
                  </a:lnTo>
                  <a:lnTo>
                    <a:pt x="118460" y="178001"/>
                  </a:lnTo>
                  <a:lnTo>
                    <a:pt x="110798" y="168951"/>
                  </a:lnTo>
                  <a:lnTo>
                    <a:pt x="106291" y="166370"/>
                  </a:lnTo>
                  <a:lnTo>
                    <a:pt x="97173" y="164917"/>
                  </a:lnTo>
                  <a:lnTo>
                    <a:pt x="89652" y="163784"/>
                  </a:lnTo>
                  <a:lnTo>
                    <a:pt x="78356" y="158705"/>
                  </a:lnTo>
                  <a:lnTo>
                    <a:pt x="63632" y="157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6" name="SMARTInkShape-514"/>
            <p:cNvSpPr/>
            <p:nvPr/>
          </p:nvSpPr>
          <p:spPr>
            <a:xfrm>
              <a:off x="4957788" y="3529013"/>
              <a:ext cx="113414" cy="242888"/>
            </a:xfrm>
            <a:custGeom>
              <a:avLst/>
              <a:gdLst/>
              <a:ahLst/>
              <a:cxnLst/>
              <a:rect l="0" t="0" r="0" b="0"/>
              <a:pathLst>
                <a:path w="113414" h="242888">
                  <a:moveTo>
                    <a:pt x="7118" y="0"/>
                  </a:moveTo>
                  <a:lnTo>
                    <a:pt x="7118" y="16792"/>
                  </a:lnTo>
                  <a:lnTo>
                    <a:pt x="416" y="50196"/>
                  </a:lnTo>
                  <a:lnTo>
                    <a:pt x="0" y="73411"/>
                  </a:lnTo>
                  <a:lnTo>
                    <a:pt x="2103" y="78400"/>
                  </a:lnTo>
                  <a:lnTo>
                    <a:pt x="9920" y="88070"/>
                  </a:lnTo>
                  <a:lnTo>
                    <a:pt x="12161" y="88876"/>
                  </a:lnTo>
                  <a:lnTo>
                    <a:pt x="14449" y="88619"/>
                  </a:lnTo>
                  <a:lnTo>
                    <a:pt x="19901" y="87011"/>
                  </a:lnTo>
                  <a:lnTo>
                    <a:pt x="36337" y="83862"/>
                  </a:lnTo>
                  <a:lnTo>
                    <a:pt x="45504" y="79340"/>
                  </a:lnTo>
                  <a:lnTo>
                    <a:pt x="78728" y="50301"/>
                  </a:lnTo>
                  <a:lnTo>
                    <a:pt x="111366" y="30183"/>
                  </a:lnTo>
                  <a:lnTo>
                    <a:pt x="112336" y="30441"/>
                  </a:lnTo>
                  <a:lnTo>
                    <a:pt x="112982" y="31406"/>
                  </a:lnTo>
                  <a:lnTo>
                    <a:pt x="113413" y="32843"/>
                  </a:lnTo>
                  <a:lnTo>
                    <a:pt x="108401" y="46557"/>
                  </a:lnTo>
                  <a:lnTo>
                    <a:pt x="90661" y="80774"/>
                  </a:lnTo>
                  <a:lnTo>
                    <a:pt x="74447" y="114589"/>
                  </a:lnTo>
                  <a:lnTo>
                    <a:pt x="64397" y="145048"/>
                  </a:lnTo>
                  <a:lnTo>
                    <a:pt x="54769" y="177612"/>
                  </a:lnTo>
                  <a:lnTo>
                    <a:pt x="51399" y="195941"/>
                  </a:lnTo>
                  <a:lnTo>
                    <a:pt x="56545" y="231659"/>
                  </a:lnTo>
                  <a:lnTo>
                    <a:pt x="56867" y="237368"/>
                  </a:lnTo>
                  <a:lnTo>
                    <a:pt x="57747" y="239207"/>
                  </a:lnTo>
                  <a:lnTo>
                    <a:pt x="59127" y="240434"/>
                  </a:lnTo>
                  <a:lnTo>
                    <a:pt x="64268" y="2428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7" name="SMARTInkShape-515"/>
            <p:cNvSpPr/>
            <p:nvPr/>
          </p:nvSpPr>
          <p:spPr>
            <a:xfrm>
              <a:off x="5200678" y="3471863"/>
              <a:ext cx="99986" cy="160927"/>
            </a:xfrm>
            <a:custGeom>
              <a:avLst/>
              <a:gdLst/>
              <a:ahLst/>
              <a:cxnLst/>
              <a:rect l="0" t="0" r="0" b="0"/>
              <a:pathLst>
                <a:path w="99986" h="160927">
                  <a:moveTo>
                    <a:pt x="14260" y="0"/>
                  </a:moveTo>
                  <a:lnTo>
                    <a:pt x="14260" y="33792"/>
                  </a:lnTo>
                  <a:lnTo>
                    <a:pt x="14260" y="64980"/>
                  </a:lnTo>
                  <a:lnTo>
                    <a:pt x="14260" y="100102"/>
                  </a:lnTo>
                  <a:lnTo>
                    <a:pt x="13466" y="119882"/>
                  </a:lnTo>
                  <a:lnTo>
                    <a:pt x="5440" y="148159"/>
                  </a:lnTo>
                  <a:lnTo>
                    <a:pt x="1052" y="155384"/>
                  </a:lnTo>
                  <a:lnTo>
                    <a:pt x="185" y="160926"/>
                  </a:lnTo>
                  <a:lnTo>
                    <a:pt x="0" y="157814"/>
                  </a:lnTo>
                  <a:lnTo>
                    <a:pt x="3773" y="153563"/>
                  </a:lnTo>
                  <a:lnTo>
                    <a:pt x="5631" y="147360"/>
                  </a:lnTo>
                  <a:lnTo>
                    <a:pt x="7249" y="140106"/>
                  </a:lnTo>
                  <a:lnTo>
                    <a:pt x="27025" y="105341"/>
                  </a:lnTo>
                  <a:lnTo>
                    <a:pt x="38238" y="96917"/>
                  </a:lnTo>
                  <a:lnTo>
                    <a:pt x="65567" y="86876"/>
                  </a:lnTo>
                  <a:lnTo>
                    <a:pt x="68309" y="87286"/>
                  </a:lnTo>
                  <a:lnTo>
                    <a:pt x="73471" y="89858"/>
                  </a:lnTo>
                  <a:lnTo>
                    <a:pt x="80840" y="95769"/>
                  </a:lnTo>
                  <a:lnTo>
                    <a:pt x="83538" y="100243"/>
                  </a:lnTo>
                  <a:lnTo>
                    <a:pt x="92383" y="135291"/>
                  </a:lnTo>
                  <a:lnTo>
                    <a:pt x="92535" y="137819"/>
                  </a:lnTo>
                  <a:lnTo>
                    <a:pt x="94821" y="142744"/>
                  </a:lnTo>
                  <a:lnTo>
                    <a:pt x="97690" y="147579"/>
                  </a:lnTo>
                  <a:lnTo>
                    <a:pt x="99985" y="157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8" name="SMARTInkShape-516"/>
            <p:cNvSpPr/>
            <p:nvPr/>
          </p:nvSpPr>
          <p:spPr>
            <a:xfrm>
              <a:off x="5379283" y="3529013"/>
              <a:ext cx="14249" cy="85726"/>
            </a:xfrm>
            <a:custGeom>
              <a:avLst/>
              <a:gdLst/>
              <a:ahLst/>
              <a:cxnLst/>
              <a:rect l="0" t="0" r="0" b="0"/>
              <a:pathLst>
                <a:path w="14249" h="85726">
                  <a:moveTo>
                    <a:pt x="7105" y="0"/>
                  </a:moveTo>
                  <a:lnTo>
                    <a:pt x="7105" y="3792"/>
                  </a:lnTo>
                  <a:lnTo>
                    <a:pt x="4988" y="7770"/>
                  </a:lnTo>
                  <a:lnTo>
                    <a:pt x="3312" y="9942"/>
                  </a:lnTo>
                  <a:lnTo>
                    <a:pt x="1450" y="16590"/>
                  </a:lnTo>
                  <a:lnTo>
                    <a:pt x="0" y="50507"/>
                  </a:lnTo>
                  <a:lnTo>
                    <a:pt x="772" y="58960"/>
                  </a:lnTo>
                  <a:lnTo>
                    <a:pt x="8780" y="78408"/>
                  </a:lnTo>
                  <a:lnTo>
                    <a:pt x="14248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9" name="SMARTInkShape-517"/>
            <p:cNvSpPr/>
            <p:nvPr/>
          </p:nvSpPr>
          <p:spPr>
            <a:xfrm>
              <a:off x="5364956" y="3450431"/>
              <a:ext cx="14289" cy="14289"/>
            </a:xfrm>
            <a:custGeom>
              <a:avLst/>
              <a:gdLst/>
              <a:ahLst/>
              <a:cxnLst/>
              <a:rect l="0" t="0" r="0" b="0"/>
              <a:pathLst>
                <a:path w="14289" h="14289">
                  <a:moveTo>
                    <a:pt x="14288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0" name="SMARTInkShape-518"/>
            <p:cNvSpPr/>
            <p:nvPr/>
          </p:nvSpPr>
          <p:spPr>
            <a:xfrm>
              <a:off x="5451418" y="3479006"/>
              <a:ext cx="69232" cy="156492"/>
            </a:xfrm>
            <a:custGeom>
              <a:avLst/>
              <a:gdLst/>
              <a:ahLst/>
              <a:cxnLst/>
              <a:rect l="0" t="0" r="0" b="0"/>
              <a:pathLst>
                <a:path w="69232" h="156492">
                  <a:moveTo>
                    <a:pt x="49270" y="0"/>
                  </a:moveTo>
                  <a:lnTo>
                    <a:pt x="45477" y="0"/>
                  </a:lnTo>
                  <a:lnTo>
                    <a:pt x="41499" y="2117"/>
                  </a:lnTo>
                  <a:lnTo>
                    <a:pt x="39327" y="3792"/>
                  </a:lnTo>
                  <a:lnTo>
                    <a:pt x="32679" y="5655"/>
                  </a:lnTo>
                  <a:lnTo>
                    <a:pt x="25228" y="7276"/>
                  </a:lnTo>
                  <a:lnTo>
                    <a:pt x="4861" y="19271"/>
                  </a:lnTo>
                  <a:lnTo>
                    <a:pt x="1751" y="23911"/>
                  </a:lnTo>
                  <a:lnTo>
                    <a:pt x="0" y="34778"/>
                  </a:lnTo>
                  <a:lnTo>
                    <a:pt x="3274" y="48052"/>
                  </a:lnTo>
                  <a:lnTo>
                    <a:pt x="12285" y="66760"/>
                  </a:lnTo>
                  <a:lnTo>
                    <a:pt x="41786" y="100167"/>
                  </a:lnTo>
                  <a:lnTo>
                    <a:pt x="65739" y="134256"/>
                  </a:lnTo>
                  <a:lnTo>
                    <a:pt x="69231" y="144114"/>
                  </a:lnTo>
                  <a:lnTo>
                    <a:pt x="68133" y="146876"/>
                  </a:lnTo>
                  <a:lnTo>
                    <a:pt x="62680" y="152062"/>
                  </a:lnTo>
                  <a:lnTo>
                    <a:pt x="57082" y="154896"/>
                  </a:lnTo>
                  <a:lnTo>
                    <a:pt x="47351" y="156491"/>
                  </a:lnTo>
                  <a:lnTo>
                    <a:pt x="6407" y="150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1" name="SMARTInkShape-519"/>
            <p:cNvSpPr/>
            <p:nvPr/>
          </p:nvSpPr>
          <p:spPr>
            <a:xfrm>
              <a:off x="5601252" y="3328988"/>
              <a:ext cx="133635" cy="284147"/>
            </a:xfrm>
            <a:custGeom>
              <a:avLst/>
              <a:gdLst/>
              <a:ahLst/>
              <a:cxnLst/>
              <a:rect l="0" t="0" r="0" b="0"/>
              <a:pathLst>
                <a:path w="133635" h="284147">
                  <a:moveTo>
                    <a:pt x="120892" y="221456"/>
                  </a:moveTo>
                  <a:lnTo>
                    <a:pt x="120892" y="215305"/>
                  </a:lnTo>
                  <a:lnTo>
                    <a:pt x="110949" y="204456"/>
                  </a:lnTo>
                  <a:lnTo>
                    <a:pt x="104301" y="201994"/>
                  </a:lnTo>
                  <a:lnTo>
                    <a:pt x="91635" y="198491"/>
                  </a:lnTo>
                  <a:lnTo>
                    <a:pt x="87100" y="196621"/>
                  </a:lnTo>
                  <a:lnTo>
                    <a:pt x="75710" y="196660"/>
                  </a:lnTo>
                  <a:lnTo>
                    <a:pt x="42799" y="200375"/>
                  </a:lnTo>
                  <a:lnTo>
                    <a:pt x="31680" y="203620"/>
                  </a:lnTo>
                  <a:lnTo>
                    <a:pt x="8876" y="220126"/>
                  </a:lnTo>
                  <a:lnTo>
                    <a:pt x="5734" y="222950"/>
                  </a:lnTo>
                  <a:lnTo>
                    <a:pt x="2242" y="230322"/>
                  </a:lnTo>
                  <a:lnTo>
                    <a:pt x="0" y="247990"/>
                  </a:lnTo>
                  <a:lnTo>
                    <a:pt x="1810" y="255209"/>
                  </a:lnTo>
                  <a:lnTo>
                    <a:pt x="9440" y="270104"/>
                  </a:lnTo>
                  <a:lnTo>
                    <a:pt x="13253" y="272938"/>
                  </a:lnTo>
                  <a:lnTo>
                    <a:pt x="45130" y="283017"/>
                  </a:lnTo>
                  <a:lnTo>
                    <a:pt x="63783" y="284146"/>
                  </a:lnTo>
                  <a:lnTo>
                    <a:pt x="74608" y="281597"/>
                  </a:lnTo>
                  <a:lnTo>
                    <a:pt x="89627" y="271907"/>
                  </a:lnTo>
                  <a:lnTo>
                    <a:pt x="108131" y="254411"/>
                  </a:lnTo>
                  <a:lnTo>
                    <a:pt x="120253" y="233551"/>
                  </a:lnTo>
                  <a:lnTo>
                    <a:pt x="125729" y="213662"/>
                  </a:lnTo>
                  <a:lnTo>
                    <a:pt x="131373" y="181816"/>
                  </a:lnTo>
                  <a:lnTo>
                    <a:pt x="133634" y="149861"/>
                  </a:lnTo>
                  <a:lnTo>
                    <a:pt x="127260" y="115915"/>
                  </a:lnTo>
                  <a:lnTo>
                    <a:pt x="122150" y="86044"/>
                  </a:lnTo>
                  <a:lnTo>
                    <a:pt x="115403" y="52165"/>
                  </a:lnTo>
                  <a:lnTo>
                    <a:pt x="113812" y="17693"/>
                  </a:lnTo>
                  <a:lnTo>
                    <a:pt x="11374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2" name="SMARTInkShape-520"/>
            <p:cNvSpPr/>
            <p:nvPr/>
          </p:nvSpPr>
          <p:spPr>
            <a:xfrm>
              <a:off x="5789738" y="3450431"/>
              <a:ext cx="67694" cy="110929"/>
            </a:xfrm>
            <a:custGeom>
              <a:avLst/>
              <a:gdLst/>
              <a:ahLst/>
              <a:cxnLst/>
              <a:rect l="0" t="0" r="0" b="0"/>
              <a:pathLst>
                <a:path w="67694" h="110929">
                  <a:moveTo>
                    <a:pt x="32418" y="14288"/>
                  </a:moveTo>
                  <a:lnTo>
                    <a:pt x="28626" y="18080"/>
                  </a:lnTo>
                  <a:lnTo>
                    <a:pt x="26764" y="22059"/>
                  </a:lnTo>
                  <a:lnTo>
                    <a:pt x="26267" y="24231"/>
                  </a:lnTo>
                  <a:lnTo>
                    <a:pt x="6953" y="59818"/>
                  </a:lnTo>
                  <a:lnTo>
                    <a:pt x="3971" y="73110"/>
                  </a:lnTo>
                  <a:lnTo>
                    <a:pt x="461" y="79589"/>
                  </a:lnTo>
                  <a:lnTo>
                    <a:pt x="0" y="83222"/>
                  </a:lnTo>
                  <a:lnTo>
                    <a:pt x="3180" y="101281"/>
                  </a:lnTo>
                  <a:lnTo>
                    <a:pt x="4989" y="103239"/>
                  </a:lnTo>
                  <a:lnTo>
                    <a:pt x="19879" y="110433"/>
                  </a:lnTo>
                  <a:lnTo>
                    <a:pt x="22471" y="110928"/>
                  </a:lnTo>
                  <a:lnTo>
                    <a:pt x="24993" y="110465"/>
                  </a:lnTo>
                  <a:lnTo>
                    <a:pt x="32335" y="108137"/>
                  </a:lnTo>
                  <a:lnTo>
                    <a:pt x="37938" y="106798"/>
                  </a:lnTo>
                  <a:lnTo>
                    <a:pt x="52353" y="99472"/>
                  </a:lnTo>
                  <a:lnTo>
                    <a:pt x="57947" y="94216"/>
                  </a:lnTo>
                  <a:lnTo>
                    <a:pt x="63079" y="86589"/>
                  </a:lnTo>
                  <a:lnTo>
                    <a:pt x="66638" y="73369"/>
                  </a:lnTo>
                  <a:lnTo>
                    <a:pt x="67693" y="63191"/>
                  </a:lnTo>
                  <a:lnTo>
                    <a:pt x="60836" y="33928"/>
                  </a:lnTo>
                  <a:lnTo>
                    <a:pt x="46558" y="8807"/>
                  </a:lnTo>
                  <a:lnTo>
                    <a:pt x="3956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3" name="SMARTInkShape-521"/>
            <p:cNvSpPr/>
            <p:nvPr/>
          </p:nvSpPr>
          <p:spPr>
            <a:xfrm>
              <a:off x="5915025" y="3482041"/>
              <a:ext cx="121445" cy="75540"/>
            </a:xfrm>
            <a:custGeom>
              <a:avLst/>
              <a:gdLst/>
              <a:ahLst/>
              <a:cxnLst/>
              <a:rect l="0" t="0" r="0" b="0"/>
              <a:pathLst>
                <a:path w="121445" h="75540">
                  <a:moveTo>
                    <a:pt x="0" y="68403"/>
                  </a:moveTo>
                  <a:lnTo>
                    <a:pt x="0" y="75539"/>
                  </a:lnTo>
                  <a:lnTo>
                    <a:pt x="3792" y="71752"/>
                  </a:lnTo>
                  <a:lnTo>
                    <a:pt x="5654" y="67774"/>
                  </a:lnTo>
                  <a:lnTo>
                    <a:pt x="6151" y="65603"/>
                  </a:lnTo>
                  <a:lnTo>
                    <a:pt x="12667" y="54060"/>
                  </a:lnTo>
                  <a:lnTo>
                    <a:pt x="17760" y="40787"/>
                  </a:lnTo>
                  <a:lnTo>
                    <a:pt x="33401" y="16858"/>
                  </a:lnTo>
                  <a:lnTo>
                    <a:pt x="49045" y="8198"/>
                  </a:lnTo>
                  <a:lnTo>
                    <a:pt x="66955" y="4917"/>
                  </a:lnTo>
                  <a:lnTo>
                    <a:pt x="102269" y="3336"/>
                  </a:lnTo>
                  <a:lnTo>
                    <a:pt x="108424" y="326"/>
                  </a:lnTo>
                  <a:lnTo>
                    <a:pt x="111176" y="0"/>
                  </a:lnTo>
                  <a:lnTo>
                    <a:pt x="121444" y="41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4" name="SMARTInkShape-522"/>
            <p:cNvSpPr/>
            <p:nvPr/>
          </p:nvSpPr>
          <p:spPr>
            <a:xfrm>
              <a:off x="6065044" y="3493333"/>
              <a:ext cx="221457" cy="171412"/>
            </a:xfrm>
            <a:custGeom>
              <a:avLst/>
              <a:gdLst/>
              <a:ahLst/>
              <a:cxnLst/>
              <a:rect l="0" t="0" r="0" b="0"/>
              <a:pathLst>
                <a:path w="221457" h="171412">
                  <a:moveTo>
                    <a:pt x="0" y="85686"/>
                  </a:moveTo>
                  <a:lnTo>
                    <a:pt x="0" y="92804"/>
                  </a:lnTo>
                  <a:lnTo>
                    <a:pt x="3792" y="89029"/>
                  </a:lnTo>
                  <a:lnTo>
                    <a:pt x="5654" y="85055"/>
                  </a:lnTo>
                  <a:lnTo>
                    <a:pt x="6151" y="82884"/>
                  </a:lnTo>
                  <a:lnTo>
                    <a:pt x="26259" y="48093"/>
                  </a:lnTo>
                  <a:lnTo>
                    <a:pt x="50007" y="14740"/>
                  </a:lnTo>
                  <a:lnTo>
                    <a:pt x="55563" y="9704"/>
                  </a:lnTo>
                  <a:lnTo>
                    <a:pt x="66822" y="3200"/>
                  </a:lnTo>
                  <a:lnTo>
                    <a:pt x="76876" y="387"/>
                  </a:lnTo>
                  <a:lnTo>
                    <a:pt x="79940" y="2267"/>
                  </a:lnTo>
                  <a:lnTo>
                    <a:pt x="81868" y="3880"/>
                  </a:lnTo>
                  <a:lnTo>
                    <a:pt x="84010" y="7788"/>
                  </a:lnTo>
                  <a:lnTo>
                    <a:pt x="84582" y="9941"/>
                  </a:lnTo>
                  <a:lnTo>
                    <a:pt x="90409" y="19894"/>
                  </a:lnTo>
                  <a:lnTo>
                    <a:pt x="92805" y="54667"/>
                  </a:lnTo>
                  <a:lnTo>
                    <a:pt x="92867" y="90126"/>
                  </a:lnTo>
                  <a:lnTo>
                    <a:pt x="92869" y="92816"/>
                  </a:lnTo>
                  <a:lnTo>
                    <a:pt x="107341" y="76239"/>
                  </a:lnTo>
                  <a:lnTo>
                    <a:pt x="111208" y="67993"/>
                  </a:lnTo>
                  <a:lnTo>
                    <a:pt x="120330" y="34669"/>
                  </a:lnTo>
                  <a:lnTo>
                    <a:pt x="126927" y="19135"/>
                  </a:lnTo>
                  <a:lnTo>
                    <a:pt x="141492" y="1470"/>
                  </a:lnTo>
                  <a:lnTo>
                    <a:pt x="144376" y="631"/>
                  </a:lnTo>
                  <a:lnTo>
                    <a:pt x="153480" y="0"/>
                  </a:lnTo>
                  <a:lnTo>
                    <a:pt x="157642" y="2095"/>
                  </a:lnTo>
                  <a:lnTo>
                    <a:pt x="159864" y="3764"/>
                  </a:lnTo>
                  <a:lnTo>
                    <a:pt x="162332" y="9854"/>
                  </a:lnTo>
                  <a:lnTo>
                    <a:pt x="162990" y="13700"/>
                  </a:lnTo>
                  <a:lnTo>
                    <a:pt x="165016" y="17058"/>
                  </a:lnTo>
                  <a:lnTo>
                    <a:pt x="173865" y="26370"/>
                  </a:lnTo>
                  <a:lnTo>
                    <a:pt x="188352" y="61974"/>
                  </a:lnTo>
                  <a:lnTo>
                    <a:pt x="196896" y="80943"/>
                  </a:lnTo>
                  <a:lnTo>
                    <a:pt x="205453" y="114409"/>
                  </a:lnTo>
                  <a:lnTo>
                    <a:pt x="214444" y="133134"/>
                  </a:lnTo>
                  <a:lnTo>
                    <a:pt x="216781" y="136368"/>
                  </a:lnTo>
                  <a:lnTo>
                    <a:pt x="219378" y="144195"/>
                  </a:lnTo>
                  <a:lnTo>
                    <a:pt x="221456" y="1714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176" name="SMARTInkShape-523"/>
          <p:cNvSpPr/>
          <p:nvPr/>
        </p:nvSpPr>
        <p:spPr>
          <a:xfrm>
            <a:off x="757325" y="3900488"/>
            <a:ext cx="7057" cy="18404"/>
          </a:xfrm>
          <a:custGeom>
            <a:avLst/>
            <a:gdLst/>
            <a:ahLst/>
            <a:cxnLst/>
            <a:rect l="0" t="0" r="0" b="0"/>
            <a:pathLst>
              <a:path w="7057" h="18404">
                <a:moveTo>
                  <a:pt x="7056" y="0"/>
                </a:moveTo>
                <a:lnTo>
                  <a:pt x="0" y="0"/>
                </a:lnTo>
                <a:lnTo>
                  <a:pt x="7056" y="0"/>
                </a:lnTo>
                <a:lnTo>
                  <a:pt x="0" y="0"/>
                </a:lnTo>
                <a:lnTo>
                  <a:pt x="7056" y="0"/>
                </a:lnTo>
                <a:lnTo>
                  <a:pt x="0" y="0"/>
                </a:lnTo>
                <a:lnTo>
                  <a:pt x="7056" y="0"/>
                </a:lnTo>
                <a:lnTo>
                  <a:pt x="2941" y="0"/>
                </a:lnTo>
                <a:lnTo>
                  <a:pt x="7056" y="0"/>
                </a:lnTo>
                <a:lnTo>
                  <a:pt x="2941" y="0"/>
                </a:lnTo>
                <a:lnTo>
                  <a:pt x="7055" y="0"/>
                </a:lnTo>
                <a:lnTo>
                  <a:pt x="207" y="0"/>
                </a:lnTo>
                <a:lnTo>
                  <a:pt x="7056" y="0"/>
                </a:lnTo>
                <a:lnTo>
                  <a:pt x="0" y="0"/>
                </a:lnTo>
                <a:lnTo>
                  <a:pt x="7056" y="0"/>
                </a:lnTo>
                <a:lnTo>
                  <a:pt x="7056" y="18403"/>
                </a:lnTo>
                <a:lnTo>
                  <a:pt x="7056" y="14288"/>
                </a:lnTo>
                <a:lnTo>
                  <a:pt x="7056" y="18403"/>
                </a:lnTo>
                <a:lnTo>
                  <a:pt x="7056" y="1428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186" name="SMARTInkShape-Group77"/>
          <p:cNvGrpSpPr/>
          <p:nvPr/>
        </p:nvGrpSpPr>
        <p:grpSpPr>
          <a:xfrm>
            <a:off x="500063" y="3823219"/>
            <a:ext cx="1277877" cy="555841"/>
            <a:chOff x="500063" y="3823219"/>
            <a:chExt cx="1277877" cy="555841"/>
          </a:xfrm>
        </p:grpSpPr>
        <p:sp>
          <p:nvSpPr>
            <p:cNvPr id="177" name="SMARTInkShape-524"/>
            <p:cNvSpPr/>
            <p:nvPr/>
          </p:nvSpPr>
          <p:spPr>
            <a:xfrm>
              <a:off x="600075" y="3886200"/>
              <a:ext cx="21432" cy="355198"/>
            </a:xfrm>
            <a:custGeom>
              <a:avLst/>
              <a:gdLst/>
              <a:ahLst/>
              <a:cxnLst/>
              <a:rect l="0" t="0" r="0" b="0"/>
              <a:pathLst>
                <a:path w="21432" h="355198">
                  <a:moveTo>
                    <a:pt x="21431" y="0"/>
                  </a:moveTo>
                  <a:lnTo>
                    <a:pt x="21431" y="32905"/>
                  </a:lnTo>
                  <a:lnTo>
                    <a:pt x="21431" y="65619"/>
                  </a:lnTo>
                  <a:lnTo>
                    <a:pt x="21431" y="95378"/>
                  </a:lnTo>
                  <a:lnTo>
                    <a:pt x="21431" y="127214"/>
                  </a:lnTo>
                  <a:lnTo>
                    <a:pt x="21431" y="158872"/>
                  </a:lnTo>
                  <a:lnTo>
                    <a:pt x="21431" y="193388"/>
                  </a:lnTo>
                  <a:lnTo>
                    <a:pt x="21431" y="226633"/>
                  </a:lnTo>
                  <a:lnTo>
                    <a:pt x="21431" y="256592"/>
                  </a:lnTo>
                  <a:lnTo>
                    <a:pt x="19315" y="285578"/>
                  </a:lnTo>
                  <a:lnTo>
                    <a:pt x="15280" y="320023"/>
                  </a:lnTo>
                  <a:lnTo>
                    <a:pt x="7464" y="355197"/>
                  </a:lnTo>
                  <a:lnTo>
                    <a:pt x="6563" y="355066"/>
                  </a:lnTo>
                  <a:lnTo>
                    <a:pt x="0" y="350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8" name="SMARTInkShape-525"/>
            <p:cNvSpPr/>
            <p:nvPr/>
          </p:nvSpPr>
          <p:spPr>
            <a:xfrm>
              <a:off x="500063" y="3823219"/>
              <a:ext cx="380670" cy="469710"/>
            </a:xfrm>
            <a:custGeom>
              <a:avLst/>
              <a:gdLst/>
              <a:ahLst/>
              <a:cxnLst/>
              <a:rect l="0" t="0" r="0" b="0"/>
              <a:pathLst>
                <a:path w="380670" h="469710">
                  <a:moveTo>
                    <a:pt x="0" y="20119"/>
                  </a:moveTo>
                  <a:lnTo>
                    <a:pt x="0" y="13968"/>
                  </a:lnTo>
                  <a:lnTo>
                    <a:pt x="3792" y="9477"/>
                  </a:lnTo>
                  <a:lnTo>
                    <a:pt x="13735" y="3119"/>
                  </a:lnTo>
                  <a:lnTo>
                    <a:pt x="26735" y="0"/>
                  </a:lnTo>
                  <a:lnTo>
                    <a:pt x="56757" y="3856"/>
                  </a:lnTo>
                  <a:lnTo>
                    <a:pt x="84726" y="6040"/>
                  </a:lnTo>
                  <a:lnTo>
                    <a:pt x="117796" y="12155"/>
                  </a:lnTo>
                  <a:lnTo>
                    <a:pt x="152730" y="23668"/>
                  </a:lnTo>
                  <a:lnTo>
                    <a:pt x="188216" y="37133"/>
                  </a:lnTo>
                  <a:lnTo>
                    <a:pt x="223866" y="51971"/>
                  </a:lnTo>
                  <a:lnTo>
                    <a:pt x="257977" y="70302"/>
                  </a:lnTo>
                  <a:lnTo>
                    <a:pt x="291641" y="93237"/>
                  </a:lnTo>
                  <a:lnTo>
                    <a:pt x="305037" y="106591"/>
                  </a:lnTo>
                  <a:lnTo>
                    <a:pt x="316247" y="126702"/>
                  </a:lnTo>
                  <a:lnTo>
                    <a:pt x="320437" y="148123"/>
                  </a:lnTo>
                  <a:lnTo>
                    <a:pt x="320781" y="153079"/>
                  </a:lnTo>
                  <a:lnTo>
                    <a:pt x="316929" y="162821"/>
                  </a:lnTo>
                  <a:lnTo>
                    <a:pt x="309132" y="172442"/>
                  </a:lnTo>
                  <a:lnTo>
                    <a:pt x="291355" y="185989"/>
                  </a:lnTo>
                  <a:lnTo>
                    <a:pt x="261898" y="198081"/>
                  </a:lnTo>
                  <a:lnTo>
                    <a:pt x="229532" y="204320"/>
                  </a:lnTo>
                  <a:lnTo>
                    <a:pt x="195299" y="210462"/>
                  </a:lnTo>
                  <a:lnTo>
                    <a:pt x="161273" y="212666"/>
                  </a:lnTo>
                  <a:lnTo>
                    <a:pt x="152904" y="210735"/>
                  </a:lnTo>
                  <a:lnTo>
                    <a:pt x="143729" y="207302"/>
                  </a:lnTo>
                  <a:lnTo>
                    <a:pt x="140079" y="206499"/>
                  </a:lnTo>
                  <a:lnTo>
                    <a:pt x="140217" y="206284"/>
                  </a:lnTo>
                  <a:lnTo>
                    <a:pt x="156454" y="205881"/>
                  </a:lnTo>
                  <a:lnTo>
                    <a:pt x="185568" y="211564"/>
                  </a:lnTo>
                  <a:lnTo>
                    <a:pt x="213380" y="218836"/>
                  </a:lnTo>
                  <a:lnTo>
                    <a:pt x="245609" y="231486"/>
                  </a:lnTo>
                  <a:lnTo>
                    <a:pt x="276414" y="249963"/>
                  </a:lnTo>
                  <a:lnTo>
                    <a:pt x="309530" y="270518"/>
                  </a:lnTo>
                  <a:lnTo>
                    <a:pt x="338216" y="292484"/>
                  </a:lnTo>
                  <a:lnTo>
                    <a:pt x="362935" y="325832"/>
                  </a:lnTo>
                  <a:lnTo>
                    <a:pt x="376088" y="350413"/>
                  </a:lnTo>
                  <a:lnTo>
                    <a:pt x="380669" y="367735"/>
                  </a:lnTo>
                  <a:lnTo>
                    <a:pt x="378785" y="390874"/>
                  </a:lnTo>
                  <a:lnTo>
                    <a:pt x="375253" y="405561"/>
                  </a:lnTo>
                  <a:lnTo>
                    <a:pt x="361217" y="427218"/>
                  </a:lnTo>
                  <a:lnTo>
                    <a:pt x="341977" y="444923"/>
                  </a:lnTo>
                  <a:lnTo>
                    <a:pt x="313348" y="459425"/>
                  </a:lnTo>
                  <a:lnTo>
                    <a:pt x="280059" y="467816"/>
                  </a:lnTo>
                  <a:lnTo>
                    <a:pt x="246526" y="469709"/>
                  </a:lnTo>
                  <a:lnTo>
                    <a:pt x="214237" y="464379"/>
                  </a:lnTo>
                  <a:lnTo>
                    <a:pt x="184458" y="455683"/>
                  </a:lnTo>
                  <a:lnTo>
                    <a:pt x="157162" y="441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9" name="SMARTInkShape-526"/>
            <p:cNvSpPr/>
            <p:nvPr/>
          </p:nvSpPr>
          <p:spPr>
            <a:xfrm>
              <a:off x="850106" y="4121980"/>
              <a:ext cx="185577" cy="170663"/>
            </a:xfrm>
            <a:custGeom>
              <a:avLst/>
              <a:gdLst/>
              <a:ahLst/>
              <a:cxnLst/>
              <a:rect l="0" t="0" r="0" b="0"/>
              <a:pathLst>
                <a:path w="185577" h="170663">
                  <a:moveTo>
                    <a:pt x="0" y="49970"/>
                  </a:moveTo>
                  <a:lnTo>
                    <a:pt x="3793" y="49970"/>
                  </a:lnTo>
                  <a:lnTo>
                    <a:pt x="7771" y="52087"/>
                  </a:lnTo>
                  <a:lnTo>
                    <a:pt x="9943" y="53762"/>
                  </a:lnTo>
                  <a:lnTo>
                    <a:pt x="24378" y="56121"/>
                  </a:lnTo>
                  <a:lnTo>
                    <a:pt x="57538" y="59100"/>
                  </a:lnTo>
                  <a:lnTo>
                    <a:pt x="85802" y="63239"/>
                  </a:lnTo>
                  <a:lnTo>
                    <a:pt x="115800" y="58469"/>
                  </a:lnTo>
                  <a:lnTo>
                    <a:pt x="134059" y="55399"/>
                  </a:lnTo>
                  <a:lnTo>
                    <a:pt x="144513" y="50795"/>
                  </a:lnTo>
                  <a:lnTo>
                    <a:pt x="179535" y="26422"/>
                  </a:lnTo>
                  <a:lnTo>
                    <a:pt x="182981" y="21512"/>
                  </a:lnTo>
                  <a:lnTo>
                    <a:pt x="184921" y="14286"/>
                  </a:lnTo>
                  <a:lnTo>
                    <a:pt x="185576" y="4733"/>
                  </a:lnTo>
                  <a:lnTo>
                    <a:pt x="184836" y="3143"/>
                  </a:lnTo>
                  <a:lnTo>
                    <a:pt x="183549" y="2083"/>
                  </a:lnTo>
                  <a:lnTo>
                    <a:pt x="181898" y="1377"/>
                  </a:lnTo>
                  <a:lnTo>
                    <a:pt x="147453" y="0"/>
                  </a:lnTo>
                  <a:lnTo>
                    <a:pt x="113082" y="9910"/>
                  </a:lnTo>
                  <a:lnTo>
                    <a:pt x="86278" y="24800"/>
                  </a:lnTo>
                  <a:lnTo>
                    <a:pt x="64874" y="45145"/>
                  </a:lnTo>
                  <a:lnTo>
                    <a:pt x="41352" y="78057"/>
                  </a:lnTo>
                  <a:lnTo>
                    <a:pt x="32714" y="95157"/>
                  </a:lnTo>
                  <a:lnTo>
                    <a:pt x="29120" y="125065"/>
                  </a:lnTo>
                  <a:lnTo>
                    <a:pt x="32529" y="140130"/>
                  </a:lnTo>
                  <a:lnTo>
                    <a:pt x="38566" y="150856"/>
                  </a:lnTo>
                  <a:lnTo>
                    <a:pt x="49174" y="162853"/>
                  </a:lnTo>
                  <a:lnTo>
                    <a:pt x="59955" y="167609"/>
                  </a:lnTo>
                  <a:lnTo>
                    <a:pt x="90072" y="170662"/>
                  </a:lnTo>
                  <a:lnTo>
                    <a:pt x="120098" y="170472"/>
                  </a:lnTo>
                  <a:lnTo>
                    <a:pt x="142875" y="1642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0" name="SMARTInkShape-527"/>
            <p:cNvSpPr/>
            <p:nvPr/>
          </p:nvSpPr>
          <p:spPr>
            <a:xfrm>
              <a:off x="1028835" y="4158121"/>
              <a:ext cx="128454" cy="112300"/>
            </a:xfrm>
            <a:custGeom>
              <a:avLst/>
              <a:gdLst/>
              <a:ahLst/>
              <a:cxnLst/>
              <a:rect l="0" t="0" r="0" b="0"/>
              <a:pathLst>
                <a:path w="128454" h="112300">
                  <a:moveTo>
                    <a:pt x="114165" y="28117"/>
                  </a:moveTo>
                  <a:lnTo>
                    <a:pt x="110373" y="28117"/>
                  </a:lnTo>
                  <a:lnTo>
                    <a:pt x="109256" y="27323"/>
                  </a:lnTo>
                  <a:lnTo>
                    <a:pt x="108511" y="26000"/>
                  </a:lnTo>
                  <a:lnTo>
                    <a:pt x="108014" y="24324"/>
                  </a:lnTo>
                  <a:lnTo>
                    <a:pt x="99381" y="13643"/>
                  </a:lnTo>
                  <a:lnTo>
                    <a:pt x="97165" y="11324"/>
                  </a:lnTo>
                  <a:lnTo>
                    <a:pt x="90470" y="8747"/>
                  </a:lnTo>
                  <a:lnTo>
                    <a:pt x="77029" y="7093"/>
                  </a:lnTo>
                  <a:lnTo>
                    <a:pt x="61027" y="12469"/>
                  </a:lnTo>
                  <a:lnTo>
                    <a:pt x="47268" y="19688"/>
                  </a:lnTo>
                  <a:lnTo>
                    <a:pt x="23648" y="40480"/>
                  </a:lnTo>
                  <a:lnTo>
                    <a:pt x="5043" y="74789"/>
                  </a:lnTo>
                  <a:lnTo>
                    <a:pt x="888" y="93809"/>
                  </a:lnTo>
                  <a:lnTo>
                    <a:pt x="0" y="108636"/>
                  </a:lnTo>
                  <a:lnTo>
                    <a:pt x="748" y="110371"/>
                  </a:lnTo>
                  <a:lnTo>
                    <a:pt x="2042" y="111528"/>
                  </a:lnTo>
                  <a:lnTo>
                    <a:pt x="3697" y="112299"/>
                  </a:lnTo>
                  <a:lnTo>
                    <a:pt x="5595" y="112020"/>
                  </a:lnTo>
                  <a:lnTo>
                    <a:pt x="12058" y="107834"/>
                  </a:lnTo>
                  <a:lnTo>
                    <a:pt x="44568" y="78603"/>
                  </a:lnTo>
                  <a:lnTo>
                    <a:pt x="57119" y="56834"/>
                  </a:lnTo>
                  <a:lnTo>
                    <a:pt x="67333" y="23785"/>
                  </a:lnTo>
                  <a:lnTo>
                    <a:pt x="70780" y="7369"/>
                  </a:lnTo>
                  <a:lnTo>
                    <a:pt x="71272" y="0"/>
                  </a:lnTo>
                  <a:lnTo>
                    <a:pt x="66387" y="10245"/>
                  </a:lnTo>
                  <a:lnTo>
                    <a:pt x="64599" y="22852"/>
                  </a:lnTo>
                  <a:lnTo>
                    <a:pt x="64970" y="56780"/>
                  </a:lnTo>
                  <a:lnTo>
                    <a:pt x="76345" y="80240"/>
                  </a:lnTo>
                  <a:lnTo>
                    <a:pt x="80952" y="86472"/>
                  </a:lnTo>
                  <a:lnTo>
                    <a:pt x="91800" y="94443"/>
                  </a:lnTo>
                  <a:lnTo>
                    <a:pt x="105069" y="98039"/>
                  </a:lnTo>
                  <a:lnTo>
                    <a:pt x="112239" y="96764"/>
                  </a:lnTo>
                  <a:lnTo>
                    <a:pt x="120738" y="93700"/>
                  </a:lnTo>
                  <a:lnTo>
                    <a:pt x="128453" y="924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1" name="SMARTInkShape-528"/>
            <p:cNvSpPr/>
            <p:nvPr/>
          </p:nvSpPr>
          <p:spPr>
            <a:xfrm>
              <a:off x="1257446" y="3930055"/>
              <a:ext cx="42718" cy="356196"/>
            </a:xfrm>
            <a:custGeom>
              <a:avLst/>
              <a:gdLst/>
              <a:ahLst/>
              <a:cxnLst/>
              <a:rect l="0" t="0" r="0" b="0"/>
              <a:pathLst>
                <a:path w="42718" h="356196">
                  <a:moveTo>
                    <a:pt x="42717" y="6151"/>
                  </a:moveTo>
                  <a:lnTo>
                    <a:pt x="38924" y="6151"/>
                  </a:lnTo>
                  <a:lnTo>
                    <a:pt x="37807" y="5358"/>
                  </a:lnTo>
                  <a:lnTo>
                    <a:pt x="37062" y="4035"/>
                  </a:lnTo>
                  <a:lnTo>
                    <a:pt x="35867" y="0"/>
                  </a:lnTo>
                  <a:lnTo>
                    <a:pt x="29922" y="30393"/>
                  </a:lnTo>
                  <a:lnTo>
                    <a:pt x="27832" y="64465"/>
                  </a:lnTo>
                  <a:lnTo>
                    <a:pt x="23578" y="91339"/>
                  </a:lnTo>
                  <a:lnTo>
                    <a:pt x="21171" y="123291"/>
                  </a:lnTo>
                  <a:lnTo>
                    <a:pt x="15783" y="154013"/>
                  </a:lnTo>
                  <a:lnTo>
                    <a:pt x="9954" y="187105"/>
                  </a:lnTo>
                  <a:lnTo>
                    <a:pt x="7080" y="217370"/>
                  </a:lnTo>
                  <a:lnTo>
                    <a:pt x="2348" y="246447"/>
                  </a:lnTo>
                  <a:lnTo>
                    <a:pt x="593" y="274376"/>
                  </a:lnTo>
                  <a:lnTo>
                    <a:pt x="0" y="305549"/>
                  </a:lnTo>
                  <a:lnTo>
                    <a:pt x="2014" y="325314"/>
                  </a:lnTo>
                  <a:lnTo>
                    <a:pt x="6560" y="348222"/>
                  </a:lnTo>
                  <a:lnTo>
                    <a:pt x="6998" y="3561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2" name="SMARTInkShape-529"/>
            <p:cNvSpPr/>
            <p:nvPr/>
          </p:nvSpPr>
          <p:spPr>
            <a:xfrm>
              <a:off x="1078706" y="4100513"/>
              <a:ext cx="271464" cy="21432"/>
            </a:xfrm>
            <a:custGeom>
              <a:avLst/>
              <a:gdLst/>
              <a:ahLst/>
              <a:cxnLst/>
              <a:rect l="0" t="0" r="0" b="0"/>
              <a:pathLst>
                <a:path w="271464" h="21432">
                  <a:moveTo>
                    <a:pt x="0" y="21431"/>
                  </a:moveTo>
                  <a:lnTo>
                    <a:pt x="0" y="14581"/>
                  </a:lnTo>
                  <a:lnTo>
                    <a:pt x="3793" y="14374"/>
                  </a:lnTo>
                  <a:lnTo>
                    <a:pt x="30528" y="20446"/>
                  </a:lnTo>
                  <a:lnTo>
                    <a:pt x="64033" y="20442"/>
                  </a:lnTo>
                  <a:lnTo>
                    <a:pt x="96584" y="16464"/>
                  </a:lnTo>
                  <a:lnTo>
                    <a:pt x="132158" y="14932"/>
                  </a:lnTo>
                  <a:lnTo>
                    <a:pt x="158749" y="14574"/>
                  </a:lnTo>
                  <a:lnTo>
                    <a:pt x="184326" y="12298"/>
                  </a:lnTo>
                  <a:lnTo>
                    <a:pt x="218922" y="6554"/>
                  </a:lnTo>
                  <a:lnTo>
                    <a:pt x="2714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3" name="SMARTInkShape-530"/>
            <p:cNvSpPr/>
            <p:nvPr/>
          </p:nvSpPr>
          <p:spPr>
            <a:xfrm>
              <a:off x="1385893" y="3957638"/>
              <a:ext cx="42858" cy="357188"/>
            </a:xfrm>
            <a:custGeom>
              <a:avLst/>
              <a:gdLst/>
              <a:ahLst/>
              <a:cxnLst/>
              <a:rect l="0" t="0" r="0" b="0"/>
              <a:pathLst>
                <a:path w="42858" h="357188">
                  <a:moveTo>
                    <a:pt x="42857" y="0"/>
                  </a:moveTo>
                  <a:lnTo>
                    <a:pt x="32914" y="0"/>
                  </a:lnTo>
                  <a:lnTo>
                    <a:pt x="31466" y="793"/>
                  </a:lnTo>
                  <a:lnTo>
                    <a:pt x="30500" y="2116"/>
                  </a:lnTo>
                  <a:lnTo>
                    <a:pt x="23085" y="24360"/>
                  </a:lnTo>
                  <a:lnTo>
                    <a:pt x="16735" y="57535"/>
                  </a:lnTo>
                  <a:lnTo>
                    <a:pt x="12650" y="87917"/>
                  </a:lnTo>
                  <a:lnTo>
                    <a:pt x="8771" y="114949"/>
                  </a:lnTo>
                  <a:lnTo>
                    <a:pt x="5505" y="143067"/>
                  </a:lnTo>
                  <a:lnTo>
                    <a:pt x="1627" y="171506"/>
                  </a:lnTo>
                  <a:lnTo>
                    <a:pt x="478" y="202158"/>
                  </a:lnTo>
                  <a:lnTo>
                    <a:pt x="138" y="234259"/>
                  </a:lnTo>
                  <a:lnTo>
                    <a:pt x="23" y="269758"/>
                  </a:lnTo>
                  <a:lnTo>
                    <a:pt x="0" y="299701"/>
                  </a:lnTo>
                  <a:lnTo>
                    <a:pt x="2112" y="326429"/>
                  </a:lnTo>
                  <a:lnTo>
                    <a:pt x="7138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4" name="SMARTInkShape-531"/>
            <p:cNvSpPr/>
            <p:nvPr/>
          </p:nvSpPr>
          <p:spPr>
            <a:xfrm>
              <a:off x="1428885" y="4143803"/>
              <a:ext cx="135597" cy="192454"/>
            </a:xfrm>
            <a:custGeom>
              <a:avLst/>
              <a:gdLst/>
              <a:ahLst/>
              <a:cxnLst/>
              <a:rect l="0" t="0" r="0" b="0"/>
              <a:pathLst>
                <a:path w="135597" h="192454">
                  <a:moveTo>
                    <a:pt x="21296" y="106728"/>
                  </a:moveTo>
                  <a:lnTo>
                    <a:pt x="25089" y="102936"/>
                  </a:lnTo>
                  <a:lnTo>
                    <a:pt x="29067" y="101074"/>
                  </a:lnTo>
                  <a:lnTo>
                    <a:pt x="64609" y="92367"/>
                  </a:lnTo>
                  <a:lnTo>
                    <a:pt x="90098" y="82593"/>
                  </a:lnTo>
                  <a:lnTo>
                    <a:pt x="122881" y="59746"/>
                  </a:lnTo>
                  <a:lnTo>
                    <a:pt x="129416" y="54626"/>
                  </a:lnTo>
                  <a:lnTo>
                    <a:pt x="132850" y="47588"/>
                  </a:lnTo>
                  <a:lnTo>
                    <a:pt x="135436" y="19916"/>
                  </a:lnTo>
                  <a:lnTo>
                    <a:pt x="133408" y="14435"/>
                  </a:lnTo>
                  <a:lnTo>
                    <a:pt x="125639" y="4448"/>
                  </a:lnTo>
                  <a:lnTo>
                    <a:pt x="121117" y="1739"/>
                  </a:lnTo>
                  <a:lnTo>
                    <a:pt x="111746" y="0"/>
                  </a:lnTo>
                  <a:lnTo>
                    <a:pt x="95754" y="450"/>
                  </a:lnTo>
                  <a:lnTo>
                    <a:pt x="62356" y="11764"/>
                  </a:lnTo>
                  <a:lnTo>
                    <a:pt x="42842" y="23176"/>
                  </a:lnTo>
                  <a:lnTo>
                    <a:pt x="19724" y="45102"/>
                  </a:lnTo>
                  <a:lnTo>
                    <a:pt x="5048" y="68666"/>
                  </a:lnTo>
                  <a:lnTo>
                    <a:pt x="1401" y="82927"/>
                  </a:lnTo>
                  <a:lnTo>
                    <a:pt x="0" y="117643"/>
                  </a:lnTo>
                  <a:lnTo>
                    <a:pt x="4158" y="127719"/>
                  </a:lnTo>
                  <a:lnTo>
                    <a:pt x="19763" y="147122"/>
                  </a:lnTo>
                  <a:lnTo>
                    <a:pt x="53096" y="173266"/>
                  </a:lnTo>
                  <a:lnTo>
                    <a:pt x="81200" y="184812"/>
                  </a:lnTo>
                  <a:lnTo>
                    <a:pt x="115027" y="191447"/>
                  </a:lnTo>
                  <a:lnTo>
                    <a:pt x="135596" y="192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5" name="SMARTInkShape-532"/>
            <p:cNvSpPr/>
            <p:nvPr/>
          </p:nvSpPr>
          <p:spPr>
            <a:xfrm>
              <a:off x="1636371" y="4172081"/>
              <a:ext cx="141569" cy="206979"/>
            </a:xfrm>
            <a:custGeom>
              <a:avLst/>
              <a:gdLst/>
              <a:ahLst/>
              <a:cxnLst/>
              <a:rect l="0" t="0" r="0" b="0"/>
              <a:pathLst>
                <a:path w="141569" h="206979">
                  <a:moveTo>
                    <a:pt x="92417" y="49875"/>
                  </a:moveTo>
                  <a:lnTo>
                    <a:pt x="92417" y="46083"/>
                  </a:lnTo>
                  <a:lnTo>
                    <a:pt x="90300" y="42104"/>
                  </a:lnTo>
                  <a:lnTo>
                    <a:pt x="71832" y="22234"/>
                  </a:lnTo>
                  <a:lnTo>
                    <a:pt x="48449" y="4923"/>
                  </a:lnTo>
                  <a:lnTo>
                    <a:pt x="40861" y="2115"/>
                  </a:lnTo>
                  <a:lnTo>
                    <a:pt x="12774" y="0"/>
                  </a:lnTo>
                  <a:lnTo>
                    <a:pt x="7278" y="2044"/>
                  </a:lnTo>
                  <a:lnTo>
                    <a:pt x="4702" y="3700"/>
                  </a:lnTo>
                  <a:lnTo>
                    <a:pt x="2984" y="6392"/>
                  </a:lnTo>
                  <a:lnTo>
                    <a:pt x="566" y="17765"/>
                  </a:lnTo>
                  <a:lnTo>
                    <a:pt x="0" y="26608"/>
                  </a:lnTo>
                  <a:lnTo>
                    <a:pt x="3982" y="35830"/>
                  </a:lnTo>
                  <a:lnTo>
                    <a:pt x="30629" y="69838"/>
                  </a:lnTo>
                  <a:lnTo>
                    <a:pt x="64965" y="100629"/>
                  </a:lnTo>
                  <a:lnTo>
                    <a:pt x="96019" y="128604"/>
                  </a:lnTo>
                  <a:lnTo>
                    <a:pt x="127824" y="163561"/>
                  </a:lnTo>
                  <a:lnTo>
                    <a:pt x="135935" y="173427"/>
                  </a:lnTo>
                  <a:lnTo>
                    <a:pt x="140500" y="187113"/>
                  </a:lnTo>
                  <a:lnTo>
                    <a:pt x="141568" y="193684"/>
                  </a:lnTo>
                  <a:lnTo>
                    <a:pt x="139926" y="199251"/>
                  </a:lnTo>
                  <a:lnTo>
                    <a:pt x="138377" y="201846"/>
                  </a:lnTo>
                  <a:lnTo>
                    <a:pt x="135757" y="203577"/>
                  </a:lnTo>
                  <a:lnTo>
                    <a:pt x="124485" y="206012"/>
                  </a:lnTo>
                  <a:lnTo>
                    <a:pt x="92342" y="206978"/>
                  </a:lnTo>
                  <a:lnTo>
                    <a:pt x="63685" y="206236"/>
                  </a:lnTo>
                  <a:lnTo>
                    <a:pt x="30370" y="198218"/>
                  </a:lnTo>
                  <a:lnTo>
                    <a:pt x="20979" y="192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187" name="SMARTInkShape-533"/>
          <p:cNvSpPr/>
          <p:nvPr/>
        </p:nvSpPr>
        <p:spPr>
          <a:xfrm>
            <a:off x="1878939" y="3864779"/>
            <a:ext cx="135600" cy="135722"/>
          </a:xfrm>
          <a:custGeom>
            <a:avLst/>
            <a:gdLst/>
            <a:ahLst/>
            <a:cxnLst/>
            <a:rect l="0" t="0" r="0" b="0"/>
            <a:pathLst>
              <a:path w="135600" h="135722">
                <a:moveTo>
                  <a:pt x="135599" y="14277"/>
                </a:moveTo>
                <a:lnTo>
                  <a:pt x="131806" y="10485"/>
                </a:lnTo>
                <a:lnTo>
                  <a:pt x="129944" y="6506"/>
                </a:lnTo>
                <a:lnTo>
                  <a:pt x="129448" y="4334"/>
                </a:lnTo>
                <a:lnTo>
                  <a:pt x="128323" y="2886"/>
                </a:lnTo>
                <a:lnTo>
                  <a:pt x="122391" y="371"/>
                </a:lnTo>
                <a:lnTo>
                  <a:pt x="98396" y="0"/>
                </a:lnTo>
                <a:lnTo>
                  <a:pt x="68697" y="8060"/>
                </a:lnTo>
                <a:lnTo>
                  <a:pt x="34607" y="30750"/>
                </a:lnTo>
                <a:lnTo>
                  <a:pt x="15829" y="50597"/>
                </a:lnTo>
                <a:lnTo>
                  <a:pt x="4961" y="69165"/>
                </a:lnTo>
                <a:lnTo>
                  <a:pt x="1376" y="83369"/>
                </a:lnTo>
                <a:lnTo>
                  <a:pt x="0" y="108119"/>
                </a:lnTo>
                <a:lnTo>
                  <a:pt x="2043" y="113664"/>
                </a:lnTo>
                <a:lnTo>
                  <a:pt x="9822" y="123691"/>
                </a:lnTo>
                <a:lnTo>
                  <a:pt x="14346" y="126406"/>
                </a:lnTo>
                <a:lnTo>
                  <a:pt x="16663" y="127130"/>
                </a:lnTo>
                <a:lnTo>
                  <a:pt x="19002" y="126818"/>
                </a:lnTo>
                <a:lnTo>
                  <a:pt x="23718" y="124356"/>
                </a:lnTo>
                <a:lnTo>
                  <a:pt x="44466" y="109420"/>
                </a:lnTo>
                <a:lnTo>
                  <a:pt x="62982" y="82965"/>
                </a:lnTo>
                <a:lnTo>
                  <a:pt x="68839" y="65585"/>
                </a:lnTo>
                <a:lnTo>
                  <a:pt x="71160" y="40965"/>
                </a:lnTo>
                <a:lnTo>
                  <a:pt x="69124" y="35928"/>
                </a:lnTo>
                <a:lnTo>
                  <a:pt x="64451" y="28996"/>
                </a:lnTo>
                <a:lnTo>
                  <a:pt x="64163" y="51718"/>
                </a:lnTo>
                <a:lnTo>
                  <a:pt x="74803" y="84433"/>
                </a:lnTo>
                <a:lnTo>
                  <a:pt x="97518" y="118327"/>
                </a:lnTo>
                <a:lnTo>
                  <a:pt x="109407" y="130863"/>
                </a:lnTo>
                <a:lnTo>
                  <a:pt x="114168" y="133562"/>
                </a:lnTo>
                <a:lnTo>
                  <a:pt x="121311" y="13572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194" name="SMARTInkShape-Group79"/>
          <p:cNvGrpSpPr/>
          <p:nvPr/>
        </p:nvGrpSpPr>
        <p:grpSpPr>
          <a:xfrm>
            <a:off x="2128838" y="3879190"/>
            <a:ext cx="657226" cy="214180"/>
            <a:chOff x="2128838" y="3879190"/>
            <a:chExt cx="657226" cy="214180"/>
          </a:xfrm>
        </p:grpSpPr>
        <p:sp>
          <p:nvSpPr>
            <p:cNvPr id="188" name="SMARTInkShape-534"/>
            <p:cNvSpPr/>
            <p:nvPr/>
          </p:nvSpPr>
          <p:spPr>
            <a:xfrm>
              <a:off x="2128838" y="3879190"/>
              <a:ext cx="192882" cy="128455"/>
            </a:xfrm>
            <a:custGeom>
              <a:avLst/>
              <a:gdLst/>
              <a:ahLst/>
              <a:cxnLst/>
              <a:rect l="0" t="0" r="0" b="0"/>
              <a:pathLst>
                <a:path w="192882" h="128455">
                  <a:moveTo>
                    <a:pt x="7143" y="35585"/>
                  </a:moveTo>
                  <a:lnTo>
                    <a:pt x="7143" y="59434"/>
                  </a:lnTo>
                  <a:lnTo>
                    <a:pt x="196" y="90952"/>
                  </a:lnTo>
                  <a:lnTo>
                    <a:pt x="2" y="112960"/>
                  </a:lnTo>
                  <a:lnTo>
                    <a:pt x="0" y="91006"/>
                  </a:lnTo>
                  <a:lnTo>
                    <a:pt x="7275" y="60745"/>
                  </a:lnTo>
                  <a:lnTo>
                    <a:pt x="10641" y="48355"/>
                  </a:lnTo>
                  <a:lnTo>
                    <a:pt x="16900" y="39144"/>
                  </a:lnTo>
                  <a:lnTo>
                    <a:pt x="27232" y="27379"/>
                  </a:lnTo>
                  <a:lnTo>
                    <a:pt x="33534" y="19238"/>
                  </a:lnTo>
                  <a:lnTo>
                    <a:pt x="51315" y="4985"/>
                  </a:lnTo>
                  <a:lnTo>
                    <a:pt x="58790" y="2141"/>
                  </a:lnTo>
                  <a:lnTo>
                    <a:pt x="80640" y="0"/>
                  </a:lnTo>
                  <a:lnTo>
                    <a:pt x="85581" y="2042"/>
                  </a:lnTo>
                  <a:lnTo>
                    <a:pt x="88010" y="3698"/>
                  </a:lnTo>
                  <a:lnTo>
                    <a:pt x="90709" y="7655"/>
                  </a:lnTo>
                  <a:lnTo>
                    <a:pt x="98287" y="23911"/>
                  </a:lnTo>
                  <a:lnTo>
                    <a:pt x="104175" y="33361"/>
                  </a:lnTo>
                  <a:lnTo>
                    <a:pt x="113190" y="69021"/>
                  </a:lnTo>
                  <a:lnTo>
                    <a:pt x="114294" y="104289"/>
                  </a:lnTo>
                  <a:lnTo>
                    <a:pt x="114297" y="105808"/>
                  </a:lnTo>
                  <a:lnTo>
                    <a:pt x="112182" y="104366"/>
                  </a:lnTo>
                  <a:lnTo>
                    <a:pt x="110506" y="102870"/>
                  </a:lnTo>
                  <a:lnTo>
                    <a:pt x="110183" y="101873"/>
                  </a:lnTo>
                  <a:lnTo>
                    <a:pt x="110762" y="101209"/>
                  </a:lnTo>
                  <a:lnTo>
                    <a:pt x="111941" y="100766"/>
                  </a:lnTo>
                  <a:lnTo>
                    <a:pt x="128681" y="66381"/>
                  </a:lnTo>
                  <a:lnTo>
                    <a:pt x="154606" y="36084"/>
                  </a:lnTo>
                  <a:lnTo>
                    <a:pt x="156820" y="31044"/>
                  </a:lnTo>
                  <a:lnTo>
                    <a:pt x="160450" y="26159"/>
                  </a:lnTo>
                  <a:lnTo>
                    <a:pt x="164709" y="23458"/>
                  </a:lnTo>
                  <a:lnTo>
                    <a:pt x="170118" y="21724"/>
                  </a:lnTo>
                  <a:lnTo>
                    <a:pt x="170562" y="22376"/>
                  </a:lnTo>
                  <a:lnTo>
                    <a:pt x="171980" y="27085"/>
                  </a:lnTo>
                  <a:lnTo>
                    <a:pt x="176281" y="33508"/>
                  </a:lnTo>
                  <a:lnTo>
                    <a:pt x="177908" y="41231"/>
                  </a:lnTo>
                  <a:lnTo>
                    <a:pt x="178567" y="76193"/>
                  </a:lnTo>
                  <a:lnTo>
                    <a:pt x="179385" y="104502"/>
                  </a:lnTo>
                  <a:lnTo>
                    <a:pt x="185443" y="126712"/>
                  </a:lnTo>
                  <a:lnTo>
                    <a:pt x="186334" y="127293"/>
                  </a:lnTo>
                  <a:lnTo>
                    <a:pt x="192881" y="1284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9" name="SMARTInkShape-535"/>
            <p:cNvSpPr/>
            <p:nvPr/>
          </p:nvSpPr>
          <p:spPr>
            <a:xfrm>
              <a:off x="2364589" y="3936206"/>
              <a:ext cx="100006" cy="92415"/>
            </a:xfrm>
            <a:custGeom>
              <a:avLst/>
              <a:gdLst/>
              <a:ahLst/>
              <a:cxnLst/>
              <a:rect l="0" t="0" r="0" b="0"/>
              <a:pathLst>
                <a:path w="100006" h="92415">
                  <a:moveTo>
                    <a:pt x="7136" y="0"/>
                  </a:moveTo>
                  <a:lnTo>
                    <a:pt x="7136" y="9943"/>
                  </a:lnTo>
                  <a:lnTo>
                    <a:pt x="5019" y="14473"/>
                  </a:lnTo>
                  <a:lnTo>
                    <a:pt x="3344" y="16793"/>
                  </a:lnTo>
                  <a:lnTo>
                    <a:pt x="985" y="27642"/>
                  </a:lnTo>
                  <a:lnTo>
                    <a:pt x="50" y="59616"/>
                  </a:lnTo>
                  <a:lnTo>
                    <a:pt x="0" y="79563"/>
                  </a:lnTo>
                  <a:lnTo>
                    <a:pt x="2112" y="85103"/>
                  </a:lnTo>
                  <a:lnTo>
                    <a:pt x="3787" y="87692"/>
                  </a:lnTo>
                  <a:lnTo>
                    <a:pt x="5697" y="89417"/>
                  </a:lnTo>
                  <a:lnTo>
                    <a:pt x="9936" y="91335"/>
                  </a:lnTo>
                  <a:lnTo>
                    <a:pt x="16785" y="92414"/>
                  </a:lnTo>
                  <a:lnTo>
                    <a:pt x="21479" y="90550"/>
                  </a:lnTo>
                  <a:lnTo>
                    <a:pt x="30959" y="82886"/>
                  </a:lnTo>
                  <a:lnTo>
                    <a:pt x="55653" y="49803"/>
                  </a:lnTo>
                  <a:lnTo>
                    <a:pt x="61728" y="37775"/>
                  </a:lnTo>
                  <a:lnTo>
                    <a:pt x="71091" y="8885"/>
                  </a:lnTo>
                  <a:lnTo>
                    <a:pt x="77551" y="1146"/>
                  </a:lnTo>
                  <a:lnTo>
                    <a:pt x="74478" y="4132"/>
                  </a:lnTo>
                  <a:lnTo>
                    <a:pt x="72785" y="10039"/>
                  </a:lnTo>
                  <a:lnTo>
                    <a:pt x="71697" y="22974"/>
                  </a:lnTo>
                  <a:lnTo>
                    <a:pt x="78286" y="55864"/>
                  </a:lnTo>
                  <a:lnTo>
                    <a:pt x="80563" y="62664"/>
                  </a:lnTo>
                  <a:lnTo>
                    <a:pt x="83426" y="68332"/>
                  </a:lnTo>
                  <a:lnTo>
                    <a:pt x="85832" y="75986"/>
                  </a:lnTo>
                  <a:lnTo>
                    <a:pt x="89208" y="80867"/>
                  </a:lnTo>
                  <a:lnTo>
                    <a:pt x="93354" y="83566"/>
                  </a:lnTo>
                  <a:lnTo>
                    <a:pt x="100005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0" name="SMARTInkShape-536"/>
            <p:cNvSpPr/>
            <p:nvPr/>
          </p:nvSpPr>
          <p:spPr>
            <a:xfrm>
              <a:off x="2507903" y="3922213"/>
              <a:ext cx="63848" cy="110895"/>
            </a:xfrm>
            <a:custGeom>
              <a:avLst/>
              <a:gdLst/>
              <a:ahLst/>
              <a:cxnLst/>
              <a:rect l="0" t="0" r="0" b="0"/>
              <a:pathLst>
                <a:path w="63848" h="110895">
                  <a:moveTo>
                    <a:pt x="63847" y="6850"/>
                  </a:moveTo>
                  <a:lnTo>
                    <a:pt x="52440" y="1940"/>
                  </a:lnTo>
                  <a:lnTo>
                    <a:pt x="34054" y="0"/>
                  </a:lnTo>
                  <a:lnTo>
                    <a:pt x="9808" y="6999"/>
                  </a:lnTo>
                  <a:lnTo>
                    <a:pt x="1061" y="12915"/>
                  </a:lnTo>
                  <a:lnTo>
                    <a:pt x="223" y="15631"/>
                  </a:lnTo>
                  <a:lnTo>
                    <a:pt x="0" y="17466"/>
                  </a:lnTo>
                  <a:lnTo>
                    <a:pt x="3478" y="27634"/>
                  </a:lnTo>
                  <a:lnTo>
                    <a:pt x="9500" y="34079"/>
                  </a:lnTo>
                  <a:lnTo>
                    <a:pt x="43729" y="65364"/>
                  </a:lnTo>
                  <a:lnTo>
                    <a:pt x="58227" y="80614"/>
                  </a:lnTo>
                  <a:lnTo>
                    <a:pt x="61349" y="86730"/>
                  </a:lnTo>
                  <a:lnTo>
                    <a:pt x="63354" y="97123"/>
                  </a:lnTo>
                  <a:lnTo>
                    <a:pt x="63782" y="105423"/>
                  </a:lnTo>
                  <a:lnTo>
                    <a:pt x="63010" y="105902"/>
                  </a:lnTo>
                  <a:lnTo>
                    <a:pt x="45955" y="110894"/>
                  </a:lnTo>
                  <a:lnTo>
                    <a:pt x="13841" y="106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1" name="SMARTInkShape-537"/>
            <p:cNvSpPr/>
            <p:nvPr/>
          </p:nvSpPr>
          <p:spPr>
            <a:xfrm>
              <a:off x="2621756" y="3986213"/>
              <a:ext cx="14289" cy="85726"/>
            </a:xfrm>
            <a:custGeom>
              <a:avLst/>
              <a:gdLst/>
              <a:ahLst/>
              <a:cxnLst/>
              <a:rect l="0" t="0" r="0" b="0"/>
              <a:pathLst>
                <a:path w="14289" h="85726">
                  <a:moveTo>
                    <a:pt x="14288" y="0"/>
                  </a:moveTo>
                  <a:lnTo>
                    <a:pt x="14288" y="34552"/>
                  </a:lnTo>
                  <a:lnTo>
                    <a:pt x="12171" y="41285"/>
                  </a:lnTo>
                  <a:lnTo>
                    <a:pt x="9378" y="47718"/>
                  </a:lnTo>
                  <a:lnTo>
                    <a:pt x="7012" y="59470"/>
                  </a:lnTo>
                  <a:lnTo>
                    <a:pt x="1620" y="70955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2" name="SMARTInkShape-538"/>
            <p:cNvSpPr/>
            <p:nvPr/>
          </p:nvSpPr>
          <p:spPr>
            <a:xfrm>
              <a:off x="2650331" y="3936206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3" name="SMARTInkShape-539"/>
            <p:cNvSpPr/>
            <p:nvPr/>
          </p:nvSpPr>
          <p:spPr>
            <a:xfrm>
              <a:off x="2679128" y="3964781"/>
              <a:ext cx="106936" cy="128589"/>
            </a:xfrm>
            <a:custGeom>
              <a:avLst/>
              <a:gdLst/>
              <a:ahLst/>
              <a:cxnLst/>
              <a:rect l="0" t="0" r="0" b="0"/>
              <a:pathLst>
                <a:path w="106936" h="128589">
                  <a:moveTo>
                    <a:pt x="85503" y="0"/>
                  </a:moveTo>
                  <a:lnTo>
                    <a:pt x="85503" y="6850"/>
                  </a:lnTo>
                  <a:lnTo>
                    <a:pt x="81711" y="10849"/>
                  </a:lnTo>
                  <a:lnTo>
                    <a:pt x="77732" y="12760"/>
                  </a:lnTo>
                  <a:lnTo>
                    <a:pt x="75560" y="13269"/>
                  </a:lnTo>
                  <a:lnTo>
                    <a:pt x="39973" y="33402"/>
                  </a:lnTo>
                  <a:lnTo>
                    <a:pt x="20202" y="45253"/>
                  </a:lnTo>
                  <a:lnTo>
                    <a:pt x="5459" y="59680"/>
                  </a:lnTo>
                  <a:lnTo>
                    <a:pt x="2303" y="65683"/>
                  </a:lnTo>
                  <a:lnTo>
                    <a:pt x="277" y="76004"/>
                  </a:lnTo>
                  <a:lnTo>
                    <a:pt x="0" y="80876"/>
                  </a:lnTo>
                  <a:lnTo>
                    <a:pt x="3636" y="91873"/>
                  </a:lnTo>
                  <a:lnTo>
                    <a:pt x="9695" y="98512"/>
                  </a:lnTo>
                  <a:lnTo>
                    <a:pt x="26520" y="109241"/>
                  </a:lnTo>
                  <a:lnTo>
                    <a:pt x="58387" y="117648"/>
                  </a:lnTo>
                  <a:lnTo>
                    <a:pt x="106935" y="128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15" name="SMARTInkShape-Group80"/>
          <p:cNvGrpSpPr/>
          <p:nvPr/>
        </p:nvGrpSpPr>
        <p:grpSpPr>
          <a:xfrm>
            <a:off x="2828925" y="3857625"/>
            <a:ext cx="2493170" cy="350045"/>
            <a:chOff x="2828925" y="3857625"/>
            <a:chExt cx="2493170" cy="350045"/>
          </a:xfrm>
        </p:grpSpPr>
        <p:sp>
          <p:nvSpPr>
            <p:cNvPr id="195" name="SMARTInkShape-540"/>
            <p:cNvSpPr/>
            <p:nvPr/>
          </p:nvSpPr>
          <p:spPr>
            <a:xfrm>
              <a:off x="2828925" y="4015868"/>
              <a:ext cx="57151" cy="13208"/>
            </a:xfrm>
            <a:custGeom>
              <a:avLst/>
              <a:gdLst/>
              <a:ahLst/>
              <a:cxnLst/>
              <a:rect l="0" t="0" r="0" b="0"/>
              <a:pathLst>
                <a:path w="57151" h="13208">
                  <a:moveTo>
                    <a:pt x="0" y="13207"/>
                  </a:moveTo>
                  <a:lnTo>
                    <a:pt x="0" y="9415"/>
                  </a:lnTo>
                  <a:lnTo>
                    <a:pt x="794" y="8298"/>
                  </a:lnTo>
                  <a:lnTo>
                    <a:pt x="2117" y="7553"/>
                  </a:lnTo>
                  <a:lnTo>
                    <a:pt x="3792" y="7056"/>
                  </a:lnTo>
                  <a:lnTo>
                    <a:pt x="14473" y="540"/>
                  </a:lnTo>
                  <a:lnTo>
                    <a:pt x="16793" y="0"/>
                  </a:lnTo>
                  <a:lnTo>
                    <a:pt x="51103" y="5797"/>
                  </a:lnTo>
                  <a:lnTo>
                    <a:pt x="57150" y="6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6" name="SMARTInkShape-541"/>
            <p:cNvSpPr/>
            <p:nvPr/>
          </p:nvSpPr>
          <p:spPr>
            <a:xfrm>
              <a:off x="3093270" y="3929063"/>
              <a:ext cx="7119" cy="171451"/>
            </a:xfrm>
            <a:custGeom>
              <a:avLst/>
              <a:gdLst/>
              <a:ahLst/>
              <a:cxnLst/>
              <a:rect l="0" t="0" r="0" b="0"/>
              <a:pathLst>
                <a:path w="7119" h="171451">
                  <a:moveTo>
                    <a:pt x="7118" y="0"/>
                  </a:moveTo>
                  <a:lnTo>
                    <a:pt x="7118" y="32422"/>
                  </a:lnTo>
                  <a:lnTo>
                    <a:pt x="6324" y="43778"/>
                  </a:lnTo>
                  <a:lnTo>
                    <a:pt x="415" y="78495"/>
                  </a:lnTo>
                  <a:lnTo>
                    <a:pt x="0" y="111913"/>
                  </a:lnTo>
                  <a:lnTo>
                    <a:pt x="769" y="145255"/>
                  </a:lnTo>
                  <a:lnTo>
                    <a:pt x="7118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7" name="SMARTInkShape-542"/>
            <p:cNvSpPr/>
            <p:nvPr/>
          </p:nvSpPr>
          <p:spPr>
            <a:xfrm>
              <a:off x="3000375" y="3907756"/>
              <a:ext cx="285751" cy="192758"/>
            </a:xfrm>
            <a:custGeom>
              <a:avLst/>
              <a:gdLst/>
              <a:ahLst/>
              <a:cxnLst/>
              <a:rect l="0" t="0" r="0" b="0"/>
              <a:pathLst>
                <a:path w="285751" h="192758">
                  <a:moveTo>
                    <a:pt x="0" y="121319"/>
                  </a:moveTo>
                  <a:lnTo>
                    <a:pt x="0" y="117527"/>
                  </a:lnTo>
                  <a:lnTo>
                    <a:pt x="794" y="116410"/>
                  </a:lnTo>
                  <a:lnTo>
                    <a:pt x="2117" y="115665"/>
                  </a:lnTo>
                  <a:lnTo>
                    <a:pt x="37021" y="102048"/>
                  </a:lnTo>
                  <a:lnTo>
                    <a:pt x="64551" y="94817"/>
                  </a:lnTo>
                  <a:lnTo>
                    <a:pt x="92920" y="89361"/>
                  </a:lnTo>
                  <a:lnTo>
                    <a:pt x="128594" y="72670"/>
                  </a:lnTo>
                  <a:lnTo>
                    <a:pt x="147904" y="62455"/>
                  </a:lnTo>
                  <a:lnTo>
                    <a:pt x="167850" y="45040"/>
                  </a:lnTo>
                  <a:lnTo>
                    <a:pt x="183550" y="21790"/>
                  </a:lnTo>
                  <a:lnTo>
                    <a:pt x="185450" y="9464"/>
                  </a:lnTo>
                  <a:lnTo>
                    <a:pt x="185700" y="1295"/>
                  </a:lnTo>
                  <a:lnTo>
                    <a:pt x="184918" y="822"/>
                  </a:lnTo>
                  <a:lnTo>
                    <a:pt x="179583" y="0"/>
                  </a:lnTo>
                  <a:lnTo>
                    <a:pt x="179254" y="752"/>
                  </a:lnTo>
                  <a:lnTo>
                    <a:pt x="178887" y="3704"/>
                  </a:lnTo>
                  <a:lnTo>
                    <a:pt x="176607" y="7662"/>
                  </a:lnTo>
                  <a:lnTo>
                    <a:pt x="173742" y="12068"/>
                  </a:lnTo>
                  <a:lnTo>
                    <a:pt x="172469" y="16671"/>
                  </a:lnTo>
                  <a:lnTo>
                    <a:pt x="169468" y="41892"/>
                  </a:lnTo>
                  <a:lnTo>
                    <a:pt x="166600" y="55062"/>
                  </a:lnTo>
                  <a:lnTo>
                    <a:pt x="164986" y="86077"/>
                  </a:lnTo>
                  <a:lnTo>
                    <a:pt x="164396" y="121539"/>
                  </a:lnTo>
                  <a:lnTo>
                    <a:pt x="170465" y="154258"/>
                  </a:lnTo>
                  <a:lnTo>
                    <a:pt x="173129" y="161887"/>
                  </a:lnTo>
                  <a:lnTo>
                    <a:pt x="176165" y="167924"/>
                  </a:lnTo>
                  <a:lnTo>
                    <a:pt x="178380" y="178233"/>
                  </a:lnTo>
                  <a:lnTo>
                    <a:pt x="178566" y="184484"/>
                  </a:lnTo>
                  <a:lnTo>
                    <a:pt x="178593" y="172397"/>
                  </a:lnTo>
                  <a:lnTo>
                    <a:pt x="195386" y="154560"/>
                  </a:lnTo>
                  <a:lnTo>
                    <a:pt x="202197" y="151968"/>
                  </a:lnTo>
                  <a:lnTo>
                    <a:pt x="209722" y="150022"/>
                  </a:lnTo>
                  <a:lnTo>
                    <a:pt x="221020" y="144422"/>
                  </a:lnTo>
                  <a:lnTo>
                    <a:pt x="223546" y="143865"/>
                  </a:lnTo>
                  <a:lnTo>
                    <a:pt x="230587" y="145362"/>
                  </a:lnTo>
                  <a:lnTo>
                    <a:pt x="244250" y="148999"/>
                  </a:lnTo>
                  <a:lnTo>
                    <a:pt x="252111" y="149629"/>
                  </a:lnTo>
                  <a:lnTo>
                    <a:pt x="257041" y="151893"/>
                  </a:lnTo>
                  <a:lnTo>
                    <a:pt x="266673" y="159814"/>
                  </a:lnTo>
                  <a:lnTo>
                    <a:pt x="269334" y="164357"/>
                  </a:lnTo>
                  <a:lnTo>
                    <a:pt x="271310" y="169022"/>
                  </a:lnTo>
                  <a:lnTo>
                    <a:pt x="284426" y="184205"/>
                  </a:lnTo>
                  <a:lnTo>
                    <a:pt x="285161" y="187104"/>
                  </a:lnTo>
                  <a:lnTo>
                    <a:pt x="285750" y="1927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8" name="SMARTInkShape-543"/>
            <p:cNvSpPr/>
            <p:nvPr/>
          </p:nvSpPr>
          <p:spPr>
            <a:xfrm>
              <a:off x="3286251" y="4008036"/>
              <a:ext cx="64137" cy="106765"/>
            </a:xfrm>
            <a:custGeom>
              <a:avLst/>
              <a:gdLst/>
              <a:ahLst/>
              <a:cxnLst/>
              <a:rect l="0" t="0" r="0" b="0"/>
              <a:pathLst>
                <a:path w="64137" h="106765">
                  <a:moveTo>
                    <a:pt x="21305" y="56758"/>
                  </a:moveTo>
                  <a:lnTo>
                    <a:pt x="25097" y="52966"/>
                  </a:lnTo>
                  <a:lnTo>
                    <a:pt x="29076" y="51103"/>
                  </a:lnTo>
                  <a:lnTo>
                    <a:pt x="31248" y="50607"/>
                  </a:lnTo>
                  <a:lnTo>
                    <a:pt x="32696" y="49482"/>
                  </a:lnTo>
                  <a:lnTo>
                    <a:pt x="34306" y="46116"/>
                  </a:lnTo>
                  <a:lnTo>
                    <a:pt x="35528" y="44901"/>
                  </a:lnTo>
                  <a:lnTo>
                    <a:pt x="51818" y="36980"/>
                  </a:lnTo>
                  <a:lnTo>
                    <a:pt x="61476" y="23356"/>
                  </a:lnTo>
                  <a:lnTo>
                    <a:pt x="63813" y="15298"/>
                  </a:lnTo>
                  <a:lnTo>
                    <a:pt x="64136" y="4075"/>
                  </a:lnTo>
                  <a:lnTo>
                    <a:pt x="63353" y="2586"/>
                  </a:lnTo>
                  <a:lnTo>
                    <a:pt x="62037" y="1593"/>
                  </a:lnTo>
                  <a:lnTo>
                    <a:pt x="58458" y="490"/>
                  </a:lnTo>
                  <a:lnTo>
                    <a:pt x="54222" y="0"/>
                  </a:lnTo>
                  <a:lnTo>
                    <a:pt x="35583" y="6906"/>
                  </a:lnTo>
                  <a:lnTo>
                    <a:pt x="19707" y="16610"/>
                  </a:lnTo>
                  <a:lnTo>
                    <a:pt x="4705" y="36744"/>
                  </a:lnTo>
                  <a:lnTo>
                    <a:pt x="2021" y="44159"/>
                  </a:lnTo>
                  <a:lnTo>
                    <a:pt x="0" y="69756"/>
                  </a:lnTo>
                  <a:lnTo>
                    <a:pt x="2046" y="76558"/>
                  </a:lnTo>
                  <a:lnTo>
                    <a:pt x="9828" y="87392"/>
                  </a:lnTo>
                  <a:lnTo>
                    <a:pt x="32575" y="103570"/>
                  </a:lnTo>
                  <a:lnTo>
                    <a:pt x="42737" y="1067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9" name="SMARTInkShape-544"/>
            <p:cNvSpPr/>
            <p:nvPr/>
          </p:nvSpPr>
          <p:spPr>
            <a:xfrm>
              <a:off x="3393368" y="4036219"/>
              <a:ext cx="64110" cy="171451"/>
            </a:xfrm>
            <a:custGeom>
              <a:avLst/>
              <a:gdLst/>
              <a:ahLst/>
              <a:cxnLst/>
              <a:rect l="0" t="0" r="0" b="0"/>
              <a:pathLst>
                <a:path w="64110" h="171451">
                  <a:moveTo>
                    <a:pt x="7057" y="0"/>
                  </a:moveTo>
                  <a:lnTo>
                    <a:pt x="7057" y="3792"/>
                  </a:lnTo>
                  <a:lnTo>
                    <a:pt x="4940" y="7771"/>
                  </a:lnTo>
                  <a:lnTo>
                    <a:pt x="2148" y="12185"/>
                  </a:lnTo>
                  <a:lnTo>
                    <a:pt x="355" y="21486"/>
                  </a:lnTo>
                  <a:lnTo>
                    <a:pt x="0" y="34759"/>
                  </a:lnTo>
                  <a:lnTo>
                    <a:pt x="7194" y="61055"/>
                  </a:lnTo>
                  <a:lnTo>
                    <a:pt x="10558" y="66294"/>
                  </a:lnTo>
                  <a:lnTo>
                    <a:pt x="14698" y="69151"/>
                  </a:lnTo>
                  <a:lnTo>
                    <a:pt x="21492" y="70760"/>
                  </a:lnTo>
                  <a:lnTo>
                    <a:pt x="30899" y="71304"/>
                  </a:lnTo>
                  <a:lnTo>
                    <a:pt x="35645" y="69261"/>
                  </a:lnTo>
                  <a:lnTo>
                    <a:pt x="52302" y="54641"/>
                  </a:lnTo>
                  <a:lnTo>
                    <a:pt x="54947" y="47833"/>
                  </a:lnTo>
                  <a:lnTo>
                    <a:pt x="56916" y="40309"/>
                  </a:lnTo>
                  <a:lnTo>
                    <a:pt x="61694" y="30817"/>
                  </a:lnTo>
                  <a:lnTo>
                    <a:pt x="64109" y="5082"/>
                  </a:lnTo>
                  <a:lnTo>
                    <a:pt x="63348" y="3388"/>
                  </a:lnTo>
                  <a:lnTo>
                    <a:pt x="62047" y="2259"/>
                  </a:lnTo>
                  <a:lnTo>
                    <a:pt x="57355" y="132"/>
                  </a:lnTo>
                  <a:lnTo>
                    <a:pt x="56327" y="6523"/>
                  </a:lnTo>
                  <a:lnTo>
                    <a:pt x="40273" y="40643"/>
                  </a:lnTo>
                  <a:lnTo>
                    <a:pt x="36243" y="75623"/>
                  </a:lnTo>
                  <a:lnTo>
                    <a:pt x="35685" y="106896"/>
                  </a:lnTo>
                  <a:lnTo>
                    <a:pt x="35634" y="142241"/>
                  </a:lnTo>
                  <a:lnTo>
                    <a:pt x="35632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0" name="SMARTInkShape-545"/>
            <p:cNvSpPr/>
            <p:nvPr/>
          </p:nvSpPr>
          <p:spPr>
            <a:xfrm>
              <a:off x="3558033" y="4014795"/>
              <a:ext cx="76982" cy="121426"/>
            </a:xfrm>
            <a:custGeom>
              <a:avLst/>
              <a:gdLst/>
              <a:ahLst/>
              <a:cxnLst/>
              <a:rect l="0" t="0" r="0" b="0"/>
              <a:pathLst>
                <a:path w="76982" h="121426">
                  <a:moveTo>
                    <a:pt x="63848" y="7136"/>
                  </a:moveTo>
                  <a:lnTo>
                    <a:pt x="57697" y="7136"/>
                  </a:lnTo>
                  <a:lnTo>
                    <a:pt x="50641" y="985"/>
                  </a:lnTo>
                  <a:lnTo>
                    <a:pt x="15420" y="4"/>
                  </a:lnTo>
                  <a:lnTo>
                    <a:pt x="12513" y="0"/>
                  </a:lnTo>
                  <a:lnTo>
                    <a:pt x="7166" y="2113"/>
                  </a:lnTo>
                  <a:lnTo>
                    <a:pt x="4629" y="3787"/>
                  </a:lnTo>
                  <a:lnTo>
                    <a:pt x="2937" y="5697"/>
                  </a:lnTo>
                  <a:lnTo>
                    <a:pt x="1058" y="9936"/>
                  </a:lnTo>
                  <a:lnTo>
                    <a:pt x="0" y="16785"/>
                  </a:lnTo>
                  <a:lnTo>
                    <a:pt x="1869" y="21479"/>
                  </a:lnTo>
                  <a:lnTo>
                    <a:pt x="29308" y="55204"/>
                  </a:lnTo>
                  <a:lnTo>
                    <a:pt x="64771" y="86844"/>
                  </a:lnTo>
                  <a:lnTo>
                    <a:pt x="68227" y="92304"/>
                  </a:lnTo>
                  <a:lnTo>
                    <a:pt x="70557" y="97376"/>
                  </a:lnTo>
                  <a:lnTo>
                    <a:pt x="75537" y="104694"/>
                  </a:lnTo>
                  <a:lnTo>
                    <a:pt x="76981" y="109497"/>
                  </a:lnTo>
                  <a:lnTo>
                    <a:pt x="76572" y="111890"/>
                  </a:lnTo>
                  <a:lnTo>
                    <a:pt x="74002" y="116664"/>
                  </a:lnTo>
                  <a:lnTo>
                    <a:pt x="72204" y="118255"/>
                  </a:lnTo>
                  <a:lnTo>
                    <a:pt x="68091" y="120022"/>
                  </a:lnTo>
                  <a:lnTo>
                    <a:pt x="33881" y="121425"/>
                  </a:lnTo>
                  <a:lnTo>
                    <a:pt x="28569" y="119315"/>
                  </a:lnTo>
                  <a:lnTo>
                    <a:pt x="23562" y="116525"/>
                  </a:lnTo>
                  <a:lnTo>
                    <a:pt x="18691" y="115284"/>
                  </a:lnTo>
                  <a:lnTo>
                    <a:pt x="17075" y="114160"/>
                  </a:lnTo>
                  <a:lnTo>
                    <a:pt x="15997" y="112617"/>
                  </a:lnTo>
                  <a:lnTo>
                    <a:pt x="13842" y="1071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1" name="SMARTInkShape-546"/>
            <p:cNvSpPr/>
            <p:nvPr/>
          </p:nvSpPr>
          <p:spPr>
            <a:xfrm>
              <a:off x="3643313" y="3914775"/>
              <a:ext cx="21432" cy="192882"/>
            </a:xfrm>
            <a:custGeom>
              <a:avLst/>
              <a:gdLst/>
              <a:ahLst/>
              <a:cxnLst/>
              <a:rect l="0" t="0" r="0" b="0"/>
              <a:pathLst>
                <a:path w="21432" h="192882">
                  <a:moveTo>
                    <a:pt x="21431" y="0"/>
                  </a:moveTo>
                  <a:lnTo>
                    <a:pt x="21431" y="20792"/>
                  </a:lnTo>
                  <a:lnTo>
                    <a:pt x="19314" y="27232"/>
                  </a:lnTo>
                  <a:lnTo>
                    <a:pt x="16521" y="33534"/>
                  </a:lnTo>
                  <a:lnTo>
                    <a:pt x="10582" y="69157"/>
                  </a:lnTo>
                  <a:lnTo>
                    <a:pt x="2435" y="103193"/>
                  </a:lnTo>
                  <a:lnTo>
                    <a:pt x="142" y="136780"/>
                  </a:lnTo>
                  <a:lnTo>
                    <a:pt x="3" y="170850"/>
                  </a:lnTo>
                  <a:lnTo>
                    <a:pt x="0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2" name="SMARTInkShape-547"/>
            <p:cNvSpPr/>
            <p:nvPr/>
          </p:nvSpPr>
          <p:spPr>
            <a:xfrm>
              <a:off x="3543300" y="4000558"/>
              <a:ext cx="200026" cy="71050"/>
            </a:xfrm>
            <a:custGeom>
              <a:avLst/>
              <a:gdLst/>
              <a:ahLst/>
              <a:cxnLst/>
              <a:rect l="0" t="0" r="0" b="0"/>
              <a:pathLst>
                <a:path w="200026" h="71050">
                  <a:moveTo>
                    <a:pt x="0" y="7086"/>
                  </a:moveTo>
                  <a:lnTo>
                    <a:pt x="3792" y="7086"/>
                  </a:lnTo>
                  <a:lnTo>
                    <a:pt x="7771" y="4969"/>
                  </a:lnTo>
                  <a:lnTo>
                    <a:pt x="12185" y="2176"/>
                  </a:lnTo>
                  <a:lnTo>
                    <a:pt x="19926" y="604"/>
                  </a:lnTo>
                  <a:lnTo>
                    <a:pt x="55349" y="0"/>
                  </a:lnTo>
                  <a:lnTo>
                    <a:pt x="87739" y="741"/>
                  </a:lnTo>
                  <a:lnTo>
                    <a:pt x="119905" y="6999"/>
                  </a:lnTo>
                  <a:lnTo>
                    <a:pt x="120417" y="7821"/>
                  </a:lnTo>
                  <a:lnTo>
                    <a:pt x="121354" y="14356"/>
                  </a:lnTo>
                  <a:lnTo>
                    <a:pt x="121403" y="17725"/>
                  </a:lnTo>
                  <a:lnTo>
                    <a:pt x="119309" y="21869"/>
                  </a:lnTo>
                  <a:lnTo>
                    <a:pt x="116526" y="26356"/>
                  </a:lnTo>
                  <a:lnTo>
                    <a:pt x="114740" y="35704"/>
                  </a:lnTo>
                  <a:lnTo>
                    <a:pt x="114593" y="38071"/>
                  </a:lnTo>
                  <a:lnTo>
                    <a:pt x="112314" y="42817"/>
                  </a:lnTo>
                  <a:lnTo>
                    <a:pt x="109448" y="47573"/>
                  </a:lnTo>
                  <a:lnTo>
                    <a:pt x="108175" y="52332"/>
                  </a:lnTo>
                  <a:lnTo>
                    <a:pt x="108629" y="54712"/>
                  </a:lnTo>
                  <a:lnTo>
                    <a:pt x="111251" y="59474"/>
                  </a:lnTo>
                  <a:lnTo>
                    <a:pt x="113061" y="61061"/>
                  </a:lnTo>
                  <a:lnTo>
                    <a:pt x="128654" y="69704"/>
                  </a:lnTo>
                  <a:lnTo>
                    <a:pt x="138126" y="71049"/>
                  </a:lnTo>
                  <a:lnTo>
                    <a:pt x="142881" y="69116"/>
                  </a:lnTo>
                  <a:lnTo>
                    <a:pt x="145260" y="67489"/>
                  </a:lnTo>
                  <a:lnTo>
                    <a:pt x="162817" y="62547"/>
                  </a:lnTo>
                  <a:lnTo>
                    <a:pt x="187039" y="47468"/>
                  </a:lnTo>
                  <a:lnTo>
                    <a:pt x="190285" y="42761"/>
                  </a:lnTo>
                  <a:lnTo>
                    <a:pt x="192521" y="38023"/>
                  </a:lnTo>
                  <a:lnTo>
                    <a:pt x="197449" y="30892"/>
                  </a:lnTo>
                  <a:lnTo>
                    <a:pt x="199261" y="23753"/>
                  </a:lnTo>
                  <a:lnTo>
                    <a:pt x="200025" y="142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3" name="SMARTInkShape-548"/>
            <p:cNvSpPr/>
            <p:nvPr/>
          </p:nvSpPr>
          <p:spPr>
            <a:xfrm>
              <a:off x="3743325" y="4046652"/>
              <a:ext cx="71439" cy="75293"/>
            </a:xfrm>
            <a:custGeom>
              <a:avLst/>
              <a:gdLst/>
              <a:ahLst/>
              <a:cxnLst/>
              <a:rect l="0" t="0" r="0" b="0"/>
              <a:pathLst>
                <a:path w="71439" h="75293">
                  <a:moveTo>
                    <a:pt x="0" y="18142"/>
                  </a:moveTo>
                  <a:lnTo>
                    <a:pt x="0" y="46302"/>
                  </a:lnTo>
                  <a:lnTo>
                    <a:pt x="6151" y="46680"/>
                  </a:lnTo>
                  <a:lnTo>
                    <a:pt x="6482" y="45899"/>
                  </a:lnTo>
                  <a:lnTo>
                    <a:pt x="7937" y="12715"/>
                  </a:lnTo>
                  <a:lnTo>
                    <a:pt x="10936" y="8321"/>
                  </a:lnTo>
                  <a:lnTo>
                    <a:pt x="14915" y="5840"/>
                  </a:lnTo>
                  <a:lnTo>
                    <a:pt x="19329" y="3943"/>
                  </a:lnTo>
                  <a:lnTo>
                    <a:pt x="23937" y="454"/>
                  </a:lnTo>
                  <a:lnTo>
                    <a:pt x="26276" y="0"/>
                  </a:lnTo>
                  <a:lnTo>
                    <a:pt x="28630" y="491"/>
                  </a:lnTo>
                  <a:lnTo>
                    <a:pt x="33362" y="2359"/>
                  </a:lnTo>
                  <a:lnTo>
                    <a:pt x="40489" y="4205"/>
                  </a:lnTo>
                  <a:lnTo>
                    <a:pt x="53381" y="14479"/>
                  </a:lnTo>
                  <a:lnTo>
                    <a:pt x="55475" y="18630"/>
                  </a:lnTo>
                  <a:lnTo>
                    <a:pt x="56033" y="20849"/>
                  </a:lnTo>
                  <a:lnTo>
                    <a:pt x="61839" y="30906"/>
                  </a:lnTo>
                  <a:lnTo>
                    <a:pt x="64872" y="50823"/>
                  </a:lnTo>
                  <a:lnTo>
                    <a:pt x="69905" y="60874"/>
                  </a:lnTo>
                  <a:lnTo>
                    <a:pt x="71438" y="752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4" name="SMARTInkShape-549"/>
            <p:cNvSpPr/>
            <p:nvPr/>
          </p:nvSpPr>
          <p:spPr>
            <a:xfrm>
              <a:off x="3843341" y="3964781"/>
              <a:ext cx="121441" cy="164308"/>
            </a:xfrm>
            <a:custGeom>
              <a:avLst/>
              <a:gdLst/>
              <a:ahLst/>
              <a:cxnLst/>
              <a:rect l="0" t="0" r="0" b="0"/>
              <a:pathLst>
                <a:path w="121441" h="164308">
                  <a:moveTo>
                    <a:pt x="42859" y="0"/>
                  </a:moveTo>
                  <a:lnTo>
                    <a:pt x="39067" y="0"/>
                  </a:lnTo>
                  <a:lnTo>
                    <a:pt x="37950" y="794"/>
                  </a:lnTo>
                  <a:lnTo>
                    <a:pt x="37205" y="2117"/>
                  </a:lnTo>
                  <a:lnTo>
                    <a:pt x="36009" y="9943"/>
                  </a:lnTo>
                  <a:lnTo>
                    <a:pt x="35741" y="30000"/>
                  </a:lnTo>
                  <a:lnTo>
                    <a:pt x="33610" y="35294"/>
                  </a:lnTo>
                  <a:lnTo>
                    <a:pt x="30017" y="42674"/>
                  </a:lnTo>
                  <a:lnTo>
                    <a:pt x="22716" y="74608"/>
                  </a:lnTo>
                  <a:lnTo>
                    <a:pt x="14227" y="103741"/>
                  </a:lnTo>
                  <a:lnTo>
                    <a:pt x="1970" y="121384"/>
                  </a:lnTo>
                  <a:lnTo>
                    <a:pt x="170" y="130072"/>
                  </a:lnTo>
                  <a:lnTo>
                    <a:pt x="7" y="135400"/>
                  </a:lnTo>
                  <a:lnTo>
                    <a:pt x="0" y="131841"/>
                  </a:lnTo>
                  <a:lnTo>
                    <a:pt x="793" y="130757"/>
                  </a:lnTo>
                  <a:lnTo>
                    <a:pt x="14470" y="123061"/>
                  </a:lnTo>
                  <a:lnTo>
                    <a:pt x="45526" y="114232"/>
                  </a:lnTo>
                  <a:lnTo>
                    <a:pt x="69091" y="108245"/>
                  </a:lnTo>
                  <a:lnTo>
                    <a:pt x="101599" y="106427"/>
                  </a:lnTo>
                  <a:lnTo>
                    <a:pt x="113871" y="100681"/>
                  </a:lnTo>
                  <a:lnTo>
                    <a:pt x="120286" y="100100"/>
                  </a:lnTo>
                  <a:lnTo>
                    <a:pt x="91376" y="100013"/>
                  </a:lnTo>
                  <a:lnTo>
                    <a:pt x="86118" y="102130"/>
                  </a:lnTo>
                  <a:lnTo>
                    <a:pt x="83605" y="103805"/>
                  </a:lnTo>
                  <a:lnTo>
                    <a:pt x="65815" y="108832"/>
                  </a:lnTo>
                  <a:lnTo>
                    <a:pt x="62925" y="110655"/>
                  </a:lnTo>
                  <a:lnTo>
                    <a:pt x="59715" y="114797"/>
                  </a:lnTo>
                  <a:lnTo>
                    <a:pt x="58859" y="117012"/>
                  </a:lnTo>
                  <a:lnTo>
                    <a:pt x="57494" y="118490"/>
                  </a:lnTo>
                  <a:lnTo>
                    <a:pt x="53861" y="120131"/>
                  </a:lnTo>
                  <a:lnTo>
                    <a:pt x="53369" y="122156"/>
                  </a:lnTo>
                  <a:lnTo>
                    <a:pt x="57504" y="140034"/>
                  </a:lnTo>
                  <a:lnTo>
                    <a:pt x="60745" y="145052"/>
                  </a:lnTo>
                  <a:lnTo>
                    <a:pt x="64831" y="147811"/>
                  </a:lnTo>
                  <a:lnTo>
                    <a:pt x="69293" y="149831"/>
                  </a:lnTo>
                  <a:lnTo>
                    <a:pt x="84155" y="161324"/>
                  </a:lnTo>
                  <a:lnTo>
                    <a:pt x="105192" y="163914"/>
                  </a:lnTo>
                  <a:lnTo>
                    <a:pt x="121440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5" name="SMARTInkShape-550"/>
            <p:cNvSpPr/>
            <p:nvPr/>
          </p:nvSpPr>
          <p:spPr>
            <a:xfrm>
              <a:off x="4021957" y="4043363"/>
              <a:ext cx="142850" cy="57114"/>
            </a:xfrm>
            <a:custGeom>
              <a:avLst/>
              <a:gdLst/>
              <a:ahLst/>
              <a:cxnLst/>
              <a:rect l="0" t="0" r="0" b="0"/>
              <a:pathLst>
                <a:path w="142850" h="57114">
                  <a:moveTo>
                    <a:pt x="7118" y="0"/>
                  </a:moveTo>
                  <a:lnTo>
                    <a:pt x="7118" y="3792"/>
                  </a:lnTo>
                  <a:lnTo>
                    <a:pt x="5001" y="7770"/>
                  </a:lnTo>
                  <a:lnTo>
                    <a:pt x="3326" y="9942"/>
                  </a:lnTo>
                  <a:lnTo>
                    <a:pt x="1464" y="16590"/>
                  </a:lnTo>
                  <a:lnTo>
                    <a:pt x="0" y="45159"/>
                  </a:lnTo>
                  <a:lnTo>
                    <a:pt x="2102" y="49969"/>
                  </a:lnTo>
                  <a:lnTo>
                    <a:pt x="6127" y="55731"/>
                  </a:lnTo>
                  <a:lnTo>
                    <a:pt x="8794" y="56519"/>
                  </a:lnTo>
                  <a:lnTo>
                    <a:pt x="17734" y="57113"/>
                  </a:lnTo>
                  <a:lnTo>
                    <a:pt x="18958" y="56331"/>
                  </a:lnTo>
                  <a:lnTo>
                    <a:pt x="19774" y="55016"/>
                  </a:lnTo>
                  <a:lnTo>
                    <a:pt x="20318" y="53346"/>
                  </a:lnTo>
                  <a:lnTo>
                    <a:pt x="21474" y="52233"/>
                  </a:lnTo>
                  <a:lnTo>
                    <a:pt x="29033" y="48329"/>
                  </a:lnTo>
                  <a:lnTo>
                    <a:pt x="41454" y="37031"/>
                  </a:lnTo>
                  <a:lnTo>
                    <a:pt x="44339" y="36302"/>
                  </a:lnTo>
                  <a:lnTo>
                    <a:pt x="49972" y="35719"/>
                  </a:lnTo>
                  <a:lnTo>
                    <a:pt x="49978" y="39511"/>
                  </a:lnTo>
                  <a:lnTo>
                    <a:pt x="52096" y="43489"/>
                  </a:lnTo>
                  <a:lnTo>
                    <a:pt x="53772" y="45661"/>
                  </a:lnTo>
                  <a:lnTo>
                    <a:pt x="57751" y="48075"/>
                  </a:lnTo>
                  <a:lnTo>
                    <a:pt x="83474" y="56412"/>
                  </a:lnTo>
                  <a:lnTo>
                    <a:pt x="95976" y="56137"/>
                  </a:lnTo>
                  <a:lnTo>
                    <a:pt x="115343" y="50970"/>
                  </a:lnTo>
                  <a:lnTo>
                    <a:pt x="120835" y="46201"/>
                  </a:lnTo>
                  <a:lnTo>
                    <a:pt x="132454" y="30602"/>
                  </a:lnTo>
                  <a:lnTo>
                    <a:pt x="142849" y="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6" name="SMARTInkShape-551"/>
            <p:cNvSpPr/>
            <p:nvPr/>
          </p:nvSpPr>
          <p:spPr>
            <a:xfrm>
              <a:off x="4157663" y="3944812"/>
              <a:ext cx="228601" cy="141414"/>
            </a:xfrm>
            <a:custGeom>
              <a:avLst/>
              <a:gdLst/>
              <a:ahLst/>
              <a:cxnLst/>
              <a:rect l="0" t="0" r="0" b="0"/>
              <a:pathLst>
                <a:path w="228601" h="141414">
                  <a:moveTo>
                    <a:pt x="28575" y="27113"/>
                  </a:moveTo>
                  <a:lnTo>
                    <a:pt x="28575" y="0"/>
                  </a:lnTo>
                  <a:lnTo>
                    <a:pt x="28575" y="2763"/>
                  </a:lnTo>
                  <a:lnTo>
                    <a:pt x="26458" y="6501"/>
                  </a:lnTo>
                  <a:lnTo>
                    <a:pt x="24782" y="8609"/>
                  </a:lnTo>
                  <a:lnTo>
                    <a:pt x="22920" y="15185"/>
                  </a:lnTo>
                  <a:lnTo>
                    <a:pt x="21299" y="22606"/>
                  </a:lnTo>
                  <a:lnTo>
                    <a:pt x="15907" y="33837"/>
                  </a:lnTo>
                  <a:lnTo>
                    <a:pt x="12313" y="54162"/>
                  </a:lnTo>
                  <a:lnTo>
                    <a:pt x="2914" y="72303"/>
                  </a:lnTo>
                  <a:lnTo>
                    <a:pt x="384" y="86324"/>
                  </a:lnTo>
                  <a:lnTo>
                    <a:pt x="3" y="104575"/>
                  </a:lnTo>
                  <a:lnTo>
                    <a:pt x="0" y="94837"/>
                  </a:lnTo>
                  <a:lnTo>
                    <a:pt x="2116" y="90815"/>
                  </a:lnTo>
                  <a:lnTo>
                    <a:pt x="16792" y="74704"/>
                  </a:lnTo>
                  <a:lnTo>
                    <a:pt x="21486" y="72077"/>
                  </a:lnTo>
                  <a:lnTo>
                    <a:pt x="34310" y="70098"/>
                  </a:lnTo>
                  <a:lnTo>
                    <a:pt x="39094" y="70012"/>
                  </a:lnTo>
                  <a:lnTo>
                    <a:pt x="43304" y="72108"/>
                  </a:lnTo>
                  <a:lnTo>
                    <a:pt x="53406" y="80618"/>
                  </a:lnTo>
                  <a:lnTo>
                    <a:pt x="55486" y="84760"/>
                  </a:lnTo>
                  <a:lnTo>
                    <a:pt x="57003" y="98594"/>
                  </a:lnTo>
                  <a:lnTo>
                    <a:pt x="57052" y="100961"/>
                  </a:lnTo>
                  <a:lnTo>
                    <a:pt x="59223" y="105707"/>
                  </a:lnTo>
                  <a:lnTo>
                    <a:pt x="60913" y="108084"/>
                  </a:lnTo>
                  <a:lnTo>
                    <a:pt x="64908" y="110725"/>
                  </a:lnTo>
                  <a:lnTo>
                    <a:pt x="67084" y="111430"/>
                  </a:lnTo>
                  <a:lnTo>
                    <a:pt x="68535" y="112693"/>
                  </a:lnTo>
                  <a:lnTo>
                    <a:pt x="70147" y="116213"/>
                  </a:lnTo>
                  <a:lnTo>
                    <a:pt x="71371" y="117469"/>
                  </a:lnTo>
                  <a:lnTo>
                    <a:pt x="74847" y="118865"/>
                  </a:lnTo>
                  <a:lnTo>
                    <a:pt x="88196" y="119883"/>
                  </a:lnTo>
                  <a:lnTo>
                    <a:pt x="92909" y="117821"/>
                  </a:lnTo>
                  <a:lnTo>
                    <a:pt x="127176" y="85671"/>
                  </a:lnTo>
                  <a:lnTo>
                    <a:pt x="127960" y="82772"/>
                  </a:lnTo>
                  <a:lnTo>
                    <a:pt x="128551" y="71299"/>
                  </a:lnTo>
                  <a:lnTo>
                    <a:pt x="127769" y="70858"/>
                  </a:lnTo>
                  <a:lnTo>
                    <a:pt x="118640" y="70092"/>
                  </a:lnTo>
                  <a:lnTo>
                    <a:pt x="114112" y="72144"/>
                  </a:lnTo>
                  <a:lnTo>
                    <a:pt x="109454" y="74908"/>
                  </a:lnTo>
                  <a:lnTo>
                    <a:pt x="104738" y="76136"/>
                  </a:lnTo>
                  <a:lnTo>
                    <a:pt x="103162" y="77258"/>
                  </a:lnTo>
                  <a:lnTo>
                    <a:pt x="102112" y="78799"/>
                  </a:lnTo>
                  <a:lnTo>
                    <a:pt x="100152" y="82628"/>
                  </a:lnTo>
                  <a:lnTo>
                    <a:pt x="95379" y="89247"/>
                  </a:lnTo>
                  <a:lnTo>
                    <a:pt x="93612" y="96235"/>
                  </a:lnTo>
                  <a:lnTo>
                    <a:pt x="92966" y="108084"/>
                  </a:lnTo>
                  <a:lnTo>
                    <a:pt x="95029" y="112842"/>
                  </a:lnTo>
                  <a:lnTo>
                    <a:pt x="96690" y="115222"/>
                  </a:lnTo>
                  <a:lnTo>
                    <a:pt x="100652" y="117866"/>
                  </a:lnTo>
                  <a:lnTo>
                    <a:pt x="107345" y="119355"/>
                  </a:lnTo>
                  <a:lnTo>
                    <a:pt x="124303" y="119858"/>
                  </a:lnTo>
                  <a:lnTo>
                    <a:pt x="139929" y="116153"/>
                  </a:lnTo>
                  <a:lnTo>
                    <a:pt x="154614" y="110028"/>
                  </a:lnTo>
                  <a:lnTo>
                    <a:pt x="159998" y="105504"/>
                  </a:lnTo>
                  <a:lnTo>
                    <a:pt x="161434" y="103186"/>
                  </a:lnTo>
                  <a:lnTo>
                    <a:pt x="171039" y="96131"/>
                  </a:lnTo>
                  <a:lnTo>
                    <a:pt x="180147" y="92807"/>
                  </a:lnTo>
                  <a:lnTo>
                    <a:pt x="196233" y="91443"/>
                  </a:lnTo>
                  <a:lnTo>
                    <a:pt x="197497" y="92225"/>
                  </a:lnTo>
                  <a:lnTo>
                    <a:pt x="198340" y="93540"/>
                  </a:lnTo>
                  <a:lnTo>
                    <a:pt x="199692" y="97561"/>
                  </a:lnTo>
                  <a:lnTo>
                    <a:pt x="199926" y="102050"/>
                  </a:lnTo>
                  <a:lnTo>
                    <a:pt x="202097" y="106191"/>
                  </a:lnTo>
                  <a:lnTo>
                    <a:pt x="203788" y="108407"/>
                  </a:lnTo>
                  <a:lnTo>
                    <a:pt x="205666" y="115102"/>
                  </a:lnTo>
                  <a:lnTo>
                    <a:pt x="207294" y="122575"/>
                  </a:lnTo>
                  <a:lnTo>
                    <a:pt x="210664" y="128543"/>
                  </a:lnTo>
                  <a:lnTo>
                    <a:pt x="214807" y="131724"/>
                  </a:lnTo>
                  <a:lnTo>
                    <a:pt x="217023" y="132572"/>
                  </a:lnTo>
                  <a:lnTo>
                    <a:pt x="218501" y="133932"/>
                  </a:lnTo>
                  <a:lnTo>
                    <a:pt x="220143" y="137559"/>
                  </a:lnTo>
                  <a:lnTo>
                    <a:pt x="221374" y="138844"/>
                  </a:lnTo>
                  <a:lnTo>
                    <a:pt x="228600" y="1414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7" name="SMARTInkShape-552"/>
            <p:cNvSpPr/>
            <p:nvPr/>
          </p:nvSpPr>
          <p:spPr>
            <a:xfrm>
              <a:off x="4507706" y="3936206"/>
              <a:ext cx="21433" cy="164308"/>
            </a:xfrm>
            <a:custGeom>
              <a:avLst/>
              <a:gdLst/>
              <a:ahLst/>
              <a:cxnLst/>
              <a:rect l="0" t="0" r="0" b="0"/>
              <a:pathLst>
                <a:path w="21433" h="164308">
                  <a:moveTo>
                    <a:pt x="21432" y="0"/>
                  </a:moveTo>
                  <a:lnTo>
                    <a:pt x="21432" y="3792"/>
                  </a:lnTo>
                  <a:lnTo>
                    <a:pt x="19315" y="7771"/>
                  </a:lnTo>
                  <a:lnTo>
                    <a:pt x="16522" y="12185"/>
                  </a:lnTo>
                  <a:lnTo>
                    <a:pt x="15281" y="16793"/>
                  </a:lnTo>
                  <a:lnTo>
                    <a:pt x="13552" y="52012"/>
                  </a:lnTo>
                  <a:lnTo>
                    <a:pt x="7811" y="85839"/>
                  </a:lnTo>
                  <a:lnTo>
                    <a:pt x="6409" y="121392"/>
                  </a:lnTo>
                  <a:lnTo>
                    <a:pt x="445" y="154904"/>
                  </a:lnTo>
                  <a:lnTo>
                    <a:pt x="0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8" name="SMARTInkShape-553"/>
            <p:cNvSpPr/>
            <p:nvPr/>
          </p:nvSpPr>
          <p:spPr>
            <a:xfrm>
              <a:off x="4407694" y="3907758"/>
              <a:ext cx="307182" cy="163820"/>
            </a:xfrm>
            <a:custGeom>
              <a:avLst/>
              <a:gdLst/>
              <a:ahLst/>
              <a:cxnLst/>
              <a:rect l="0" t="0" r="0" b="0"/>
              <a:pathLst>
                <a:path w="307182" h="163820">
                  <a:moveTo>
                    <a:pt x="0" y="92742"/>
                  </a:moveTo>
                  <a:lnTo>
                    <a:pt x="31434" y="92742"/>
                  </a:lnTo>
                  <a:lnTo>
                    <a:pt x="64670" y="96279"/>
                  </a:lnTo>
                  <a:lnTo>
                    <a:pt x="100062" y="92414"/>
                  </a:lnTo>
                  <a:lnTo>
                    <a:pt x="120664" y="86383"/>
                  </a:lnTo>
                  <a:lnTo>
                    <a:pt x="151328" y="66346"/>
                  </a:lnTo>
                  <a:lnTo>
                    <a:pt x="158009" y="58257"/>
                  </a:lnTo>
                  <a:lnTo>
                    <a:pt x="161507" y="49369"/>
                  </a:lnTo>
                  <a:lnTo>
                    <a:pt x="171472" y="17463"/>
                  </a:lnTo>
                  <a:lnTo>
                    <a:pt x="176952" y="7199"/>
                  </a:lnTo>
                  <a:lnTo>
                    <a:pt x="178565" y="0"/>
                  </a:lnTo>
                  <a:lnTo>
                    <a:pt x="168648" y="9827"/>
                  </a:lnTo>
                  <a:lnTo>
                    <a:pt x="166236" y="16468"/>
                  </a:lnTo>
                  <a:lnTo>
                    <a:pt x="162761" y="29132"/>
                  </a:lnTo>
                  <a:lnTo>
                    <a:pt x="156705" y="40822"/>
                  </a:lnTo>
                  <a:lnTo>
                    <a:pt x="152196" y="48235"/>
                  </a:lnTo>
                  <a:lnTo>
                    <a:pt x="144951" y="70280"/>
                  </a:lnTo>
                  <a:lnTo>
                    <a:pt x="141373" y="85293"/>
                  </a:lnTo>
                  <a:lnTo>
                    <a:pt x="138239" y="95781"/>
                  </a:lnTo>
                  <a:lnTo>
                    <a:pt x="131042" y="129374"/>
                  </a:lnTo>
                  <a:lnTo>
                    <a:pt x="128590" y="163819"/>
                  </a:lnTo>
                  <a:lnTo>
                    <a:pt x="128588" y="160281"/>
                  </a:lnTo>
                  <a:lnTo>
                    <a:pt x="129381" y="159199"/>
                  </a:lnTo>
                  <a:lnTo>
                    <a:pt x="132380" y="157997"/>
                  </a:lnTo>
                  <a:lnTo>
                    <a:pt x="133497" y="156089"/>
                  </a:lnTo>
                  <a:lnTo>
                    <a:pt x="136657" y="145819"/>
                  </a:lnTo>
                  <a:lnTo>
                    <a:pt x="146941" y="133515"/>
                  </a:lnTo>
                  <a:lnTo>
                    <a:pt x="159249" y="125284"/>
                  </a:lnTo>
                  <a:lnTo>
                    <a:pt x="165498" y="123080"/>
                  </a:lnTo>
                  <a:lnTo>
                    <a:pt x="167482" y="121699"/>
                  </a:lnTo>
                  <a:lnTo>
                    <a:pt x="168805" y="119984"/>
                  </a:lnTo>
                  <a:lnTo>
                    <a:pt x="169686" y="118047"/>
                  </a:lnTo>
                  <a:lnTo>
                    <a:pt x="171068" y="116756"/>
                  </a:lnTo>
                  <a:lnTo>
                    <a:pt x="177446" y="114514"/>
                  </a:lnTo>
                  <a:lnTo>
                    <a:pt x="184070" y="119943"/>
                  </a:lnTo>
                  <a:lnTo>
                    <a:pt x="196283" y="131874"/>
                  </a:lnTo>
                  <a:lnTo>
                    <a:pt x="198362" y="136063"/>
                  </a:lnTo>
                  <a:lnTo>
                    <a:pt x="198916" y="138292"/>
                  </a:lnTo>
                  <a:lnTo>
                    <a:pt x="200079" y="139777"/>
                  </a:lnTo>
                  <a:lnTo>
                    <a:pt x="213663" y="146149"/>
                  </a:lnTo>
                  <a:lnTo>
                    <a:pt x="217054" y="146603"/>
                  </a:lnTo>
                  <a:lnTo>
                    <a:pt x="245363" y="142086"/>
                  </a:lnTo>
                  <a:lnTo>
                    <a:pt x="254116" y="137084"/>
                  </a:lnTo>
                  <a:lnTo>
                    <a:pt x="261736" y="129781"/>
                  </a:lnTo>
                  <a:lnTo>
                    <a:pt x="268228" y="118709"/>
                  </a:lnTo>
                  <a:lnTo>
                    <a:pt x="270823" y="107455"/>
                  </a:lnTo>
                  <a:lnTo>
                    <a:pt x="271425" y="90386"/>
                  </a:lnTo>
                  <a:lnTo>
                    <a:pt x="269329" y="85609"/>
                  </a:lnTo>
                  <a:lnTo>
                    <a:pt x="267659" y="83224"/>
                  </a:lnTo>
                  <a:lnTo>
                    <a:pt x="263686" y="80575"/>
                  </a:lnTo>
                  <a:lnTo>
                    <a:pt x="256988" y="79083"/>
                  </a:lnTo>
                  <a:lnTo>
                    <a:pt x="247613" y="78579"/>
                  </a:lnTo>
                  <a:lnTo>
                    <a:pt x="242871" y="80626"/>
                  </a:lnTo>
                  <a:lnTo>
                    <a:pt x="226217" y="95250"/>
                  </a:lnTo>
                  <a:lnTo>
                    <a:pt x="223572" y="99942"/>
                  </a:lnTo>
                  <a:lnTo>
                    <a:pt x="221603" y="104673"/>
                  </a:lnTo>
                  <a:lnTo>
                    <a:pt x="218081" y="109422"/>
                  </a:lnTo>
                  <a:lnTo>
                    <a:pt x="217619" y="112593"/>
                  </a:lnTo>
                  <a:lnTo>
                    <a:pt x="220794" y="129850"/>
                  </a:lnTo>
                  <a:lnTo>
                    <a:pt x="223278" y="135164"/>
                  </a:lnTo>
                  <a:lnTo>
                    <a:pt x="225052" y="137692"/>
                  </a:lnTo>
                  <a:lnTo>
                    <a:pt x="229140" y="140501"/>
                  </a:lnTo>
                  <a:lnTo>
                    <a:pt x="235904" y="142082"/>
                  </a:lnTo>
                  <a:lnTo>
                    <a:pt x="238231" y="142304"/>
                  </a:lnTo>
                  <a:lnTo>
                    <a:pt x="242935" y="144668"/>
                  </a:lnTo>
                  <a:lnTo>
                    <a:pt x="245300" y="146409"/>
                  </a:lnTo>
                  <a:lnTo>
                    <a:pt x="248464" y="146776"/>
                  </a:lnTo>
                  <a:lnTo>
                    <a:pt x="268421" y="142413"/>
                  </a:lnTo>
                  <a:lnTo>
                    <a:pt x="280900" y="132866"/>
                  </a:lnTo>
                  <a:lnTo>
                    <a:pt x="306064" y="108145"/>
                  </a:lnTo>
                  <a:lnTo>
                    <a:pt x="300932" y="113278"/>
                  </a:lnTo>
                  <a:lnTo>
                    <a:pt x="300214" y="119700"/>
                  </a:lnTo>
                  <a:lnTo>
                    <a:pt x="300116" y="124038"/>
                  </a:lnTo>
                  <a:lnTo>
                    <a:pt x="297956" y="128612"/>
                  </a:lnTo>
                  <a:lnTo>
                    <a:pt x="295143" y="133290"/>
                  </a:lnTo>
                  <a:lnTo>
                    <a:pt x="293893" y="138015"/>
                  </a:lnTo>
                  <a:lnTo>
                    <a:pt x="294354" y="140387"/>
                  </a:lnTo>
                  <a:lnTo>
                    <a:pt x="299132" y="148484"/>
                  </a:lnTo>
                  <a:lnTo>
                    <a:pt x="307181" y="1570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9" name="SMARTInkShape-554"/>
            <p:cNvSpPr/>
            <p:nvPr/>
          </p:nvSpPr>
          <p:spPr>
            <a:xfrm>
              <a:off x="4729173" y="4022225"/>
              <a:ext cx="28558" cy="135439"/>
            </a:xfrm>
            <a:custGeom>
              <a:avLst/>
              <a:gdLst/>
              <a:ahLst/>
              <a:cxnLst/>
              <a:rect l="0" t="0" r="0" b="0"/>
              <a:pathLst>
                <a:path w="28558" h="135439">
                  <a:moveTo>
                    <a:pt x="21421" y="6850"/>
                  </a:moveTo>
                  <a:lnTo>
                    <a:pt x="25213" y="6850"/>
                  </a:lnTo>
                  <a:lnTo>
                    <a:pt x="26330" y="6056"/>
                  </a:lnTo>
                  <a:lnTo>
                    <a:pt x="27075" y="4733"/>
                  </a:lnTo>
                  <a:lnTo>
                    <a:pt x="28477" y="0"/>
                  </a:lnTo>
                  <a:lnTo>
                    <a:pt x="28557" y="5883"/>
                  </a:lnTo>
                  <a:lnTo>
                    <a:pt x="20792" y="18727"/>
                  </a:lnTo>
                  <a:lnTo>
                    <a:pt x="11772" y="47296"/>
                  </a:lnTo>
                  <a:lnTo>
                    <a:pt x="1390" y="82420"/>
                  </a:lnTo>
                  <a:lnTo>
                    <a:pt x="72" y="115557"/>
                  </a:lnTo>
                  <a:lnTo>
                    <a:pt x="0" y="126460"/>
                  </a:lnTo>
                  <a:lnTo>
                    <a:pt x="7133" y="135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0" name="SMARTInkShape-555"/>
            <p:cNvSpPr/>
            <p:nvPr/>
          </p:nvSpPr>
          <p:spPr>
            <a:xfrm>
              <a:off x="4850606" y="3980149"/>
              <a:ext cx="64295" cy="120238"/>
            </a:xfrm>
            <a:custGeom>
              <a:avLst/>
              <a:gdLst/>
              <a:ahLst/>
              <a:cxnLst/>
              <a:rect l="0" t="0" r="0" b="0"/>
              <a:pathLst>
                <a:path w="64295" h="120238">
                  <a:moveTo>
                    <a:pt x="64294" y="13207"/>
                  </a:moveTo>
                  <a:lnTo>
                    <a:pt x="53652" y="2565"/>
                  </a:lnTo>
                  <a:lnTo>
                    <a:pt x="49510" y="540"/>
                  </a:lnTo>
                  <a:lnTo>
                    <a:pt x="47294" y="0"/>
                  </a:lnTo>
                  <a:lnTo>
                    <a:pt x="45023" y="434"/>
                  </a:lnTo>
                  <a:lnTo>
                    <a:pt x="40383" y="3032"/>
                  </a:lnTo>
                  <a:lnTo>
                    <a:pt x="38829" y="4836"/>
                  </a:lnTo>
                  <a:lnTo>
                    <a:pt x="36128" y="11948"/>
                  </a:lnTo>
                  <a:lnTo>
                    <a:pt x="35722" y="44103"/>
                  </a:lnTo>
                  <a:lnTo>
                    <a:pt x="42732" y="77370"/>
                  </a:lnTo>
                  <a:lnTo>
                    <a:pt x="42855" y="100313"/>
                  </a:lnTo>
                  <a:lnTo>
                    <a:pt x="40743" y="105631"/>
                  </a:lnTo>
                  <a:lnTo>
                    <a:pt x="37952" y="110641"/>
                  </a:lnTo>
                  <a:lnTo>
                    <a:pt x="36711" y="115513"/>
                  </a:lnTo>
                  <a:lnTo>
                    <a:pt x="35587" y="117130"/>
                  </a:lnTo>
                  <a:lnTo>
                    <a:pt x="34044" y="118208"/>
                  </a:lnTo>
                  <a:lnTo>
                    <a:pt x="30212" y="119405"/>
                  </a:lnTo>
                  <a:lnTo>
                    <a:pt x="22745" y="120237"/>
                  </a:lnTo>
                  <a:lnTo>
                    <a:pt x="13834" y="114693"/>
                  </a:lnTo>
                  <a:lnTo>
                    <a:pt x="11603" y="114202"/>
                  </a:lnTo>
                  <a:lnTo>
                    <a:pt x="10117" y="113081"/>
                  </a:lnTo>
                  <a:lnTo>
                    <a:pt x="0" y="989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1" name="SMARTInkShape-556"/>
            <p:cNvSpPr/>
            <p:nvPr/>
          </p:nvSpPr>
          <p:spPr>
            <a:xfrm>
              <a:off x="4964906" y="3886200"/>
              <a:ext cx="14289" cy="207170"/>
            </a:xfrm>
            <a:custGeom>
              <a:avLst/>
              <a:gdLst/>
              <a:ahLst/>
              <a:cxnLst/>
              <a:rect l="0" t="0" r="0" b="0"/>
              <a:pathLst>
                <a:path w="14289" h="207170">
                  <a:moveTo>
                    <a:pt x="7144" y="0"/>
                  </a:moveTo>
                  <a:lnTo>
                    <a:pt x="993" y="0"/>
                  </a:lnTo>
                  <a:lnTo>
                    <a:pt x="662" y="794"/>
                  </a:lnTo>
                  <a:lnTo>
                    <a:pt x="8" y="34491"/>
                  </a:lnTo>
                  <a:lnTo>
                    <a:pt x="0" y="69381"/>
                  </a:lnTo>
                  <a:lnTo>
                    <a:pt x="0" y="105052"/>
                  </a:lnTo>
                  <a:lnTo>
                    <a:pt x="0" y="138309"/>
                  </a:lnTo>
                  <a:lnTo>
                    <a:pt x="0" y="171462"/>
                  </a:lnTo>
                  <a:lnTo>
                    <a:pt x="0" y="186710"/>
                  </a:lnTo>
                  <a:lnTo>
                    <a:pt x="2117" y="192255"/>
                  </a:lnTo>
                  <a:lnTo>
                    <a:pt x="14288" y="207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2" name="SMARTInkShape-557"/>
            <p:cNvSpPr/>
            <p:nvPr/>
          </p:nvSpPr>
          <p:spPr>
            <a:xfrm>
              <a:off x="4893469" y="3946676"/>
              <a:ext cx="335757" cy="139418"/>
            </a:xfrm>
            <a:custGeom>
              <a:avLst/>
              <a:gdLst/>
              <a:ahLst/>
              <a:cxnLst/>
              <a:rect l="0" t="0" r="0" b="0"/>
              <a:pathLst>
                <a:path w="335757" h="139418">
                  <a:moveTo>
                    <a:pt x="0" y="32393"/>
                  </a:moveTo>
                  <a:lnTo>
                    <a:pt x="3792" y="32393"/>
                  </a:lnTo>
                  <a:lnTo>
                    <a:pt x="17888" y="28277"/>
                  </a:lnTo>
                  <a:lnTo>
                    <a:pt x="52193" y="32082"/>
                  </a:lnTo>
                  <a:lnTo>
                    <a:pt x="80310" y="33145"/>
                  </a:lnTo>
                  <a:lnTo>
                    <a:pt x="114389" y="38871"/>
                  </a:lnTo>
                  <a:lnTo>
                    <a:pt x="129496" y="40133"/>
                  </a:lnTo>
                  <a:lnTo>
                    <a:pt x="144230" y="45152"/>
                  </a:lnTo>
                  <a:lnTo>
                    <a:pt x="163946" y="46672"/>
                  </a:lnTo>
                  <a:lnTo>
                    <a:pt x="160407" y="46678"/>
                  </a:lnTo>
                  <a:lnTo>
                    <a:pt x="156487" y="48796"/>
                  </a:lnTo>
                  <a:lnTo>
                    <a:pt x="147504" y="56623"/>
                  </a:lnTo>
                  <a:lnTo>
                    <a:pt x="140699" y="59037"/>
                  </a:lnTo>
                  <a:lnTo>
                    <a:pt x="133177" y="60903"/>
                  </a:lnTo>
                  <a:lnTo>
                    <a:pt x="123685" y="67210"/>
                  </a:lnTo>
                  <a:lnTo>
                    <a:pt x="112759" y="77987"/>
                  </a:lnTo>
                  <a:lnTo>
                    <a:pt x="102738" y="99036"/>
                  </a:lnTo>
                  <a:lnTo>
                    <a:pt x="100551" y="112614"/>
                  </a:lnTo>
                  <a:lnTo>
                    <a:pt x="100371" y="116830"/>
                  </a:lnTo>
                  <a:lnTo>
                    <a:pt x="102288" y="123631"/>
                  </a:lnTo>
                  <a:lnTo>
                    <a:pt x="104993" y="129299"/>
                  </a:lnTo>
                  <a:lnTo>
                    <a:pt x="106194" y="134464"/>
                  </a:lnTo>
                  <a:lnTo>
                    <a:pt x="108102" y="136159"/>
                  </a:lnTo>
                  <a:lnTo>
                    <a:pt x="117579" y="138545"/>
                  </a:lnTo>
                  <a:lnTo>
                    <a:pt x="134565" y="139417"/>
                  </a:lnTo>
                  <a:lnTo>
                    <a:pt x="137335" y="138667"/>
                  </a:lnTo>
                  <a:lnTo>
                    <a:pt x="139181" y="137374"/>
                  </a:lnTo>
                  <a:lnTo>
                    <a:pt x="140413" y="135717"/>
                  </a:lnTo>
                  <a:lnTo>
                    <a:pt x="152208" y="127356"/>
                  </a:lnTo>
                  <a:lnTo>
                    <a:pt x="168424" y="99722"/>
                  </a:lnTo>
                  <a:lnTo>
                    <a:pt x="170105" y="94596"/>
                  </a:lnTo>
                  <a:lnTo>
                    <a:pt x="171051" y="79663"/>
                  </a:lnTo>
                  <a:lnTo>
                    <a:pt x="169156" y="71129"/>
                  </a:lnTo>
                  <a:lnTo>
                    <a:pt x="164390" y="61144"/>
                  </a:lnTo>
                  <a:lnTo>
                    <a:pt x="164331" y="64812"/>
                  </a:lnTo>
                  <a:lnTo>
                    <a:pt x="162200" y="68762"/>
                  </a:lnTo>
                  <a:lnTo>
                    <a:pt x="159402" y="73163"/>
                  </a:lnTo>
                  <a:lnTo>
                    <a:pt x="157605" y="82456"/>
                  </a:lnTo>
                  <a:lnTo>
                    <a:pt x="157457" y="84818"/>
                  </a:lnTo>
                  <a:lnTo>
                    <a:pt x="159410" y="89560"/>
                  </a:lnTo>
                  <a:lnTo>
                    <a:pt x="176535" y="110974"/>
                  </a:lnTo>
                  <a:lnTo>
                    <a:pt x="177221" y="113356"/>
                  </a:lnTo>
                  <a:lnTo>
                    <a:pt x="179266" y="114943"/>
                  </a:lnTo>
                  <a:lnTo>
                    <a:pt x="190774" y="117700"/>
                  </a:lnTo>
                  <a:lnTo>
                    <a:pt x="196049" y="117994"/>
                  </a:lnTo>
                  <a:lnTo>
                    <a:pt x="200375" y="115946"/>
                  </a:lnTo>
                  <a:lnTo>
                    <a:pt x="212922" y="105114"/>
                  </a:lnTo>
                  <a:lnTo>
                    <a:pt x="218947" y="93471"/>
                  </a:lnTo>
                  <a:lnTo>
                    <a:pt x="220960" y="80588"/>
                  </a:lnTo>
                  <a:lnTo>
                    <a:pt x="222230" y="45022"/>
                  </a:lnTo>
                  <a:lnTo>
                    <a:pt x="227106" y="30889"/>
                  </a:lnTo>
                  <a:lnTo>
                    <a:pt x="229197" y="14085"/>
                  </a:lnTo>
                  <a:lnTo>
                    <a:pt x="234725" y="5327"/>
                  </a:lnTo>
                  <a:lnTo>
                    <a:pt x="239234" y="473"/>
                  </a:lnTo>
                  <a:lnTo>
                    <a:pt x="241245" y="0"/>
                  </a:lnTo>
                  <a:lnTo>
                    <a:pt x="243380" y="479"/>
                  </a:lnTo>
                  <a:lnTo>
                    <a:pt x="247869" y="2334"/>
                  </a:lnTo>
                  <a:lnTo>
                    <a:pt x="282802" y="13703"/>
                  </a:lnTo>
                  <a:lnTo>
                    <a:pt x="314252" y="23869"/>
                  </a:lnTo>
                  <a:lnTo>
                    <a:pt x="335756" y="252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3" name="SMARTInkShape-558"/>
            <p:cNvSpPr/>
            <p:nvPr/>
          </p:nvSpPr>
          <p:spPr>
            <a:xfrm>
              <a:off x="5258129" y="3857625"/>
              <a:ext cx="63966" cy="228601"/>
            </a:xfrm>
            <a:custGeom>
              <a:avLst/>
              <a:gdLst/>
              <a:ahLst/>
              <a:cxnLst/>
              <a:rect l="0" t="0" r="0" b="0"/>
              <a:pathLst>
                <a:path w="63966" h="228601">
                  <a:moveTo>
                    <a:pt x="63965" y="0"/>
                  </a:moveTo>
                  <a:lnTo>
                    <a:pt x="57814" y="6151"/>
                  </a:lnTo>
                  <a:lnTo>
                    <a:pt x="56223" y="12651"/>
                  </a:lnTo>
                  <a:lnTo>
                    <a:pt x="37693" y="43970"/>
                  </a:lnTo>
                  <a:lnTo>
                    <a:pt x="23215" y="78507"/>
                  </a:lnTo>
                  <a:lnTo>
                    <a:pt x="19611" y="92847"/>
                  </a:lnTo>
                  <a:lnTo>
                    <a:pt x="8801" y="123558"/>
                  </a:lnTo>
                  <a:lnTo>
                    <a:pt x="6904" y="135084"/>
                  </a:lnTo>
                  <a:lnTo>
                    <a:pt x="1335" y="151067"/>
                  </a:lnTo>
                  <a:lnTo>
                    <a:pt x="0" y="169276"/>
                  </a:lnTo>
                  <a:lnTo>
                    <a:pt x="1934" y="176569"/>
                  </a:lnTo>
                  <a:lnTo>
                    <a:pt x="4645" y="183250"/>
                  </a:lnTo>
                  <a:lnTo>
                    <a:pt x="6966" y="195143"/>
                  </a:lnTo>
                  <a:lnTo>
                    <a:pt x="12328" y="204046"/>
                  </a:lnTo>
                  <a:lnTo>
                    <a:pt x="24506" y="217658"/>
                  </a:lnTo>
                  <a:lnTo>
                    <a:pt x="42534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4" name="SMARTInkShape-559"/>
            <p:cNvSpPr/>
            <p:nvPr/>
          </p:nvSpPr>
          <p:spPr>
            <a:xfrm>
              <a:off x="5150644" y="3950494"/>
              <a:ext cx="142876" cy="42863"/>
            </a:xfrm>
            <a:custGeom>
              <a:avLst/>
              <a:gdLst/>
              <a:ahLst/>
              <a:cxnLst/>
              <a:rect l="0" t="0" r="0" b="0"/>
              <a:pathLst>
                <a:path w="142876" h="42863">
                  <a:moveTo>
                    <a:pt x="0" y="0"/>
                  </a:moveTo>
                  <a:lnTo>
                    <a:pt x="31921" y="794"/>
                  </a:lnTo>
                  <a:lnTo>
                    <a:pt x="65319" y="12185"/>
                  </a:lnTo>
                  <a:lnTo>
                    <a:pt x="100147" y="23849"/>
                  </a:lnTo>
                  <a:lnTo>
                    <a:pt x="131516" y="35723"/>
                  </a:lnTo>
                  <a:lnTo>
                    <a:pt x="142875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18" name="SMARTInkShape-Group81"/>
          <p:cNvGrpSpPr/>
          <p:nvPr/>
        </p:nvGrpSpPr>
        <p:grpSpPr>
          <a:xfrm>
            <a:off x="1814513" y="4086225"/>
            <a:ext cx="78579" cy="178509"/>
            <a:chOff x="1814513" y="4086225"/>
            <a:chExt cx="78579" cy="178509"/>
          </a:xfrm>
        </p:grpSpPr>
        <p:sp>
          <p:nvSpPr>
            <p:cNvPr id="216" name="SMARTInkShape-560"/>
            <p:cNvSpPr/>
            <p:nvPr/>
          </p:nvSpPr>
          <p:spPr>
            <a:xfrm>
              <a:off x="1835952" y="4086225"/>
              <a:ext cx="36246" cy="178509"/>
            </a:xfrm>
            <a:custGeom>
              <a:avLst/>
              <a:gdLst/>
              <a:ahLst/>
              <a:cxnLst/>
              <a:rect l="0" t="0" r="0" b="0"/>
              <a:pathLst>
                <a:path w="36246" h="178509">
                  <a:moveTo>
                    <a:pt x="28567" y="0"/>
                  </a:moveTo>
                  <a:lnTo>
                    <a:pt x="28567" y="3792"/>
                  </a:lnTo>
                  <a:lnTo>
                    <a:pt x="26450" y="7771"/>
                  </a:lnTo>
                  <a:lnTo>
                    <a:pt x="24774" y="9943"/>
                  </a:lnTo>
                  <a:lnTo>
                    <a:pt x="22912" y="16590"/>
                  </a:lnTo>
                  <a:lnTo>
                    <a:pt x="21291" y="24042"/>
                  </a:lnTo>
                  <a:lnTo>
                    <a:pt x="10090" y="45996"/>
                  </a:lnTo>
                  <a:lnTo>
                    <a:pt x="5192" y="78625"/>
                  </a:lnTo>
                  <a:lnTo>
                    <a:pt x="1533" y="92882"/>
                  </a:lnTo>
                  <a:lnTo>
                    <a:pt x="52" y="126060"/>
                  </a:lnTo>
                  <a:lnTo>
                    <a:pt x="0" y="144139"/>
                  </a:lnTo>
                  <a:lnTo>
                    <a:pt x="7268" y="168341"/>
                  </a:lnTo>
                  <a:lnTo>
                    <a:pt x="13199" y="177087"/>
                  </a:lnTo>
                  <a:lnTo>
                    <a:pt x="15916" y="177924"/>
                  </a:lnTo>
                  <a:lnTo>
                    <a:pt x="36245" y="178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7" name="SMARTInkShape-561"/>
            <p:cNvSpPr/>
            <p:nvPr/>
          </p:nvSpPr>
          <p:spPr>
            <a:xfrm>
              <a:off x="1814513" y="4193416"/>
              <a:ext cx="78579" cy="41284"/>
            </a:xfrm>
            <a:custGeom>
              <a:avLst/>
              <a:gdLst/>
              <a:ahLst/>
              <a:cxnLst/>
              <a:rect l="0" t="0" r="0" b="0"/>
              <a:pathLst>
                <a:path w="78579" h="41284">
                  <a:moveTo>
                    <a:pt x="78386" y="41283"/>
                  </a:moveTo>
                  <a:lnTo>
                    <a:pt x="78578" y="19982"/>
                  </a:lnTo>
                  <a:lnTo>
                    <a:pt x="77785" y="18072"/>
                  </a:lnTo>
                  <a:lnTo>
                    <a:pt x="76463" y="16799"/>
                  </a:lnTo>
                  <a:lnTo>
                    <a:pt x="70809" y="12890"/>
                  </a:lnTo>
                  <a:lnTo>
                    <a:pt x="61788" y="4459"/>
                  </a:lnTo>
                  <a:lnTo>
                    <a:pt x="54978" y="1962"/>
                  </a:lnTo>
                  <a:lnTo>
                    <a:pt x="22487" y="0"/>
                  </a:lnTo>
                  <a:lnTo>
                    <a:pt x="15815" y="2097"/>
                  </a:lnTo>
                  <a:lnTo>
                    <a:pt x="6688" y="7707"/>
                  </a:lnTo>
                  <a:lnTo>
                    <a:pt x="0" y="142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53" name="SMARTInkShape-Group83"/>
          <p:cNvGrpSpPr/>
          <p:nvPr/>
        </p:nvGrpSpPr>
        <p:grpSpPr>
          <a:xfrm>
            <a:off x="2100263" y="4157663"/>
            <a:ext cx="4557702" cy="428626"/>
            <a:chOff x="2100263" y="4157663"/>
            <a:chExt cx="4557702" cy="428626"/>
          </a:xfrm>
        </p:grpSpPr>
        <p:sp>
          <p:nvSpPr>
            <p:cNvPr id="219" name="SMARTInkShape-562"/>
            <p:cNvSpPr/>
            <p:nvPr/>
          </p:nvSpPr>
          <p:spPr>
            <a:xfrm>
              <a:off x="2207419" y="4171952"/>
              <a:ext cx="185738" cy="278605"/>
            </a:xfrm>
            <a:custGeom>
              <a:avLst/>
              <a:gdLst/>
              <a:ahLst/>
              <a:cxnLst/>
              <a:rect l="0" t="0" r="0" b="0"/>
              <a:pathLst>
                <a:path w="185738" h="278605">
                  <a:moveTo>
                    <a:pt x="0" y="7142"/>
                  </a:moveTo>
                  <a:lnTo>
                    <a:pt x="3792" y="7142"/>
                  </a:lnTo>
                  <a:lnTo>
                    <a:pt x="4909" y="6348"/>
                  </a:lnTo>
                  <a:lnTo>
                    <a:pt x="5654" y="5025"/>
                  </a:lnTo>
                  <a:lnTo>
                    <a:pt x="6849" y="991"/>
                  </a:lnTo>
                  <a:lnTo>
                    <a:pt x="9129" y="439"/>
                  </a:lnTo>
                  <a:lnTo>
                    <a:pt x="38110" y="0"/>
                  </a:lnTo>
                  <a:lnTo>
                    <a:pt x="42867" y="2116"/>
                  </a:lnTo>
                  <a:lnTo>
                    <a:pt x="73524" y="23847"/>
                  </a:lnTo>
                  <a:lnTo>
                    <a:pt x="101393" y="58243"/>
                  </a:lnTo>
                  <a:lnTo>
                    <a:pt x="109241" y="70084"/>
                  </a:lnTo>
                  <a:lnTo>
                    <a:pt x="119707" y="102452"/>
                  </a:lnTo>
                  <a:lnTo>
                    <a:pt x="126598" y="121454"/>
                  </a:lnTo>
                  <a:lnTo>
                    <a:pt x="130114" y="135733"/>
                  </a:lnTo>
                  <a:lnTo>
                    <a:pt x="134067" y="150018"/>
                  </a:lnTo>
                  <a:lnTo>
                    <a:pt x="135402" y="165275"/>
                  </a:lnTo>
                  <a:lnTo>
                    <a:pt x="129963" y="181635"/>
                  </a:lnTo>
                  <a:lnTo>
                    <a:pt x="121245" y="198037"/>
                  </a:lnTo>
                  <a:lnTo>
                    <a:pt x="111879" y="209156"/>
                  </a:lnTo>
                  <a:lnTo>
                    <a:pt x="105022" y="212020"/>
                  </a:lnTo>
                  <a:lnTo>
                    <a:pt x="87685" y="217651"/>
                  </a:lnTo>
                  <a:lnTo>
                    <a:pt x="72009" y="226607"/>
                  </a:lnTo>
                  <a:lnTo>
                    <a:pt x="57200" y="228423"/>
                  </a:lnTo>
                  <a:lnTo>
                    <a:pt x="47635" y="228564"/>
                  </a:lnTo>
                  <a:lnTo>
                    <a:pt x="46044" y="227781"/>
                  </a:lnTo>
                  <a:lnTo>
                    <a:pt x="44983" y="226466"/>
                  </a:lnTo>
                  <a:lnTo>
                    <a:pt x="42986" y="221748"/>
                  </a:lnTo>
                  <a:lnTo>
                    <a:pt x="42873" y="215329"/>
                  </a:lnTo>
                  <a:lnTo>
                    <a:pt x="43663" y="214990"/>
                  </a:lnTo>
                  <a:lnTo>
                    <a:pt x="78586" y="214312"/>
                  </a:lnTo>
                  <a:lnTo>
                    <a:pt x="95397" y="215104"/>
                  </a:lnTo>
                  <a:lnTo>
                    <a:pt x="104113" y="220014"/>
                  </a:lnTo>
                  <a:lnTo>
                    <a:pt x="137534" y="245745"/>
                  </a:lnTo>
                  <a:lnTo>
                    <a:pt x="170707" y="271200"/>
                  </a:lnTo>
                  <a:lnTo>
                    <a:pt x="175882" y="275314"/>
                  </a:lnTo>
                  <a:lnTo>
                    <a:pt x="185737" y="2786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0" name="SMARTInkShape-563"/>
            <p:cNvSpPr/>
            <p:nvPr/>
          </p:nvSpPr>
          <p:spPr>
            <a:xfrm>
              <a:off x="2100263" y="4157663"/>
              <a:ext cx="28576" cy="185738"/>
            </a:xfrm>
            <a:custGeom>
              <a:avLst/>
              <a:gdLst/>
              <a:ahLst/>
              <a:cxnLst/>
              <a:rect l="0" t="0" r="0" b="0"/>
              <a:pathLst>
                <a:path w="28576" h="185738">
                  <a:moveTo>
                    <a:pt x="28575" y="0"/>
                  </a:moveTo>
                  <a:lnTo>
                    <a:pt x="21457" y="0"/>
                  </a:lnTo>
                  <a:lnTo>
                    <a:pt x="25231" y="0"/>
                  </a:lnTo>
                  <a:lnTo>
                    <a:pt x="26345" y="793"/>
                  </a:lnTo>
                  <a:lnTo>
                    <a:pt x="27088" y="2116"/>
                  </a:lnTo>
                  <a:lnTo>
                    <a:pt x="28379" y="7275"/>
                  </a:lnTo>
                  <a:lnTo>
                    <a:pt x="28575" y="42994"/>
                  </a:lnTo>
                  <a:lnTo>
                    <a:pt x="28575" y="78581"/>
                  </a:lnTo>
                  <a:lnTo>
                    <a:pt x="28575" y="88106"/>
                  </a:lnTo>
                  <a:lnTo>
                    <a:pt x="26458" y="92868"/>
                  </a:lnTo>
                  <a:lnTo>
                    <a:pt x="23665" y="97631"/>
                  </a:lnTo>
                  <a:lnTo>
                    <a:pt x="22093" y="105568"/>
                  </a:lnTo>
                  <a:lnTo>
                    <a:pt x="20833" y="116828"/>
                  </a:lnTo>
                  <a:lnTo>
                    <a:pt x="12623" y="135600"/>
                  </a:lnTo>
                  <a:lnTo>
                    <a:pt x="9579" y="140435"/>
                  </a:lnTo>
                  <a:lnTo>
                    <a:pt x="7865" y="147620"/>
                  </a:lnTo>
                  <a:lnTo>
                    <a:pt x="6413" y="166832"/>
                  </a:lnTo>
                  <a:lnTo>
                    <a:pt x="667" y="178250"/>
                  </a:lnTo>
                  <a:lnTo>
                    <a:pt x="0" y="185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1" name="SMARTInkShape-564"/>
            <p:cNvSpPr/>
            <p:nvPr/>
          </p:nvSpPr>
          <p:spPr>
            <a:xfrm>
              <a:off x="2100263" y="4400550"/>
              <a:ext cx="1" cy="42864"/>
            </a:xfrm>
            <a:custGeom>
              <a:avLst/>
              <a:gdLst/>
              <a:ahLst/>
              <a:cxnLst/>
              <a:rect l="0" t="0" r="0" b="0"/>
              <a:pathLst>
                <a:path w="1" h="42864">
                  <a:moveTo>
                    <a:pt x="0" y="0"/>
                  </a:moveTo>
                  <a:lnTo>
                    <a:pt x="0" y="32186"/>
                  </a:lnTo>
                  <a:lnTo>
                    <a:pt x="0" y="42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2" name="SMARTInkShape-565"/>
            <p:cNvSpPr/>
            <p:nvPr/>
          </p:nvSpPr>
          <p:spPr>
            <a:xfrm>
              <a:off x="2429007" y="4264819"/>
              <a:ext cx="99454" cy="135608"/>
            </a:xfrm>
            <a:custGeom>
              <a:avLst/>
              <a:gdLst/>
              <a:ahLst/>
              <a:cxnLst/>
              <a:rect l="0" t="0" r="0" b="0"/>
              <a:pathLst>
                <a:path w="99454" h="135608">
                  <a:moveTo>
                    <a:pt x="71306" y="28575"/>
                  </a:moveTo>
                  <a:lnTo>
                    <a:pt x="71306" y="21725"/>
                  </a:lnTo>
                  <a:lnTo>
                    <a:pt x="37060" y="52140"/>
                  </a:lnTo>
                  <a:lnTo>
                    <a:pt x="30685" y="59686"/>
                  </a:lnTo>
                  <a:lnTo>
                    <a:pt x="15774" y="73114"/>
                  </a:lnTo>
                  <a:lnTo>
                    <a:pt x="3256" y="90561"/>
                  </a:lnTo>
                  <a:lnTo>
                    <a:pt x="314" y="108450"/>
                  </a:lnTo>
                  <a:lnTo>
                    <a:pt x="0" y="116359"/>
                  </a:lnTo>
                  <a:lnTo>
                    <a:pt x="2043" y="121300"/>
                  </a:lnTo>
                  <a:lnTo>
                    <a:pt x="9823" y="130940"/>
                  </a:lnTo>
                  <a:lnTo>
                    <a:pt x="16463" y="133602"/>
                  </a:lnTo>
                  <a:lnTo>
                    <a:pt x="45270" y="135607"/>
                  </a:lnTo>
                  <a:lnTo>
                    <a:pt x="53913" y="133559"/>
                  </a:lnTo>
                  <a:lnTo>
                    <a:pt x="79656" y="118935"/>
                  </a:lnTo>
                  <a:lnTo>
                    <a:pt x="92582" y="99368"/>
                  </a:lnTo>
                  <a:lnTo>
                    <a:pt x="96637" y="90201"/>
                  </a:lnTo>
                  <a:lnTo>
                    <a:pt x="99453" y="70430"/>
                  </a:lnTo>
                  <a:lnTo>
                    <a:pt x="94093" y="54099"/>
                  </a:lnTo>
                  <a:lnTo>
                    <a:pt x="89900" y="44946"/>
                  </a:lnTo>
                  <a:lnTo>
                    <a:pt x="83274" y="37703"/>
                  </a:lnTo>
                  <a:lnTo>
                    <a:pt x="75831" y="31044"/>
                  </a:lnTo>
                  <a:lnTo>
                    <a:pt x="67178" y="19958"/>
                  </a:lnTo>
                  <a:lnTo>
                    <a:pt x="45128" y="3043"/>
                  </a:lnTo>
                  <a:lnTo>
                    <a:pt x="3558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3" name="SMARTInkShape-566"/>
            <p:cNvSpPr/>
            <p:nvPr/>
          </p:nvSpPr>
          <p:spPr>
            <a:xfrm>
              <a:off x="2537150" y="4286250"/>
              <a:ext cx="77365" cy="114177"/>
            </a:xfrm>
            <a:custGeom>
              <a:avLst/>
              <a:gdLst/>
              <a:ahLst/>
              <a:cxnLst/>
              <a:rect l="0" t="0" r="0" b="0"/>
              <a:pathLst>
                <a:path w="77365" h="114177">
                  <a:moveTo>
                    <a:pt x="70319" y="0"/>
                  </a:moveTo>
                  <a:lnTo>
                    <a:pt x="70319" y="9943"/>
                  </a:lnTo>
                  <a:lnTo>
                    <a:pt x="68202" y="14473"/>
                  </a:lnTo>
                  <a:lnTo>
                    <a:pt x="46470" y="38103"/>
                  </a:lnTo>
                  <a:lnTo>
                    <a:pt x="32064" y="48420"/>
                  </a:lnTo>
                  <a:lnTo>
                    <a:pt x="9258" y="76004"/>
                  </a:lnTo>
                  <a:lnTo>
                    <a:pt x="4547" y="85686"/>
                  </a:lnTo>
                  <a:lnTo>
                    <a:pt x="1399" y="90470"/>
                  </a:lnTo>
                  <a:lnTo>
                    <a:pt x="0" y="95242"/>
                  </a:lnTo>
                  <a:lnTo>
                    <a:pt x="421" y="97626"/>
                  </a:lnTo>
                  <a:lnTo>
                    <a:pt x="4683" y="107155"/>
                  </a:lnTo>
                  <a:lnTo>
                    <a:pt x="5130" y="109537"/>
                  </a:lnTo>
                  <a:lnTo>
                    <a:pt x="6222" y="111125"/>
                  </a:lnTo>
                  <a:lnTo>
                    <a:pt x="7744" y="112183"/>
                  </a:lnTo>
                  <a:lnTo>
                    <a:pt x="11551" y="113359"/>
                  </a:lnTo>
                  <a:lnTo>
                    <a:pt x="22794" y="114176"/>
                  </a:lnTo>
                  <a:lnTo>
                    <a:pt x="27501" y="112128"/>
                  </a:lnTo>
                  <a:lnTo>
                    <a:pt x="32239" y="109366"/>
                  </a:lnTo>
                  <a:lnTo>
                    <a:pt x="51418" y="101647"/>
                  </a:lnTo>
                  <a:lnTo>
                    <a:pt x="65262" y="90389"/>
                  </a:lnTo>
                  <a:lnTo>
                    <a:pt x="68072" y="85681"/>
                  </a:lnTo>
                  <a:lnTo>
                    <a:pt x="76963" y="57590"/>
                  </a:lnTo>
                  <a:lnTo>
                    <a:pt x="77364" y="47712"/>
                  </a:lnTo>
                  <a:lnTo>
                    <a:pt x="75302" y="42901"/>
                  </a:lnTo>
                  <a:lnTo>
                    <a:pt x="72533" y="38117"/>
                  </a:lnTo>
                  <a:lnTo>
                    <a:pt x="70756" y="28578"/>
                  </a:lnTo>
                  <a:lnTo>
                    <a:pt x="70319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4" name="SMARTInkShape-567"/>
            <p:cNvSpPr/>
            <p:nvPr/>
          </p:nvSpPr>
          <p:spPr>
            <a:xfrm>
              <a:off x="2793207" y="4279106"/>
              <a:ext cx="28575" cy="142876"/>
            </a:xfrm>
            <a:custGeom>
              <a:avLst/>
              <a:gdLst/>
              <a:ahLst/>
              <a:cxnLst/>
              <a:rect l="0" t="0" r="0" b="0"/>
              <a:pathLst>
                <a:path w="28575" h="142876">
                  <a:moveTo>
                    <a:pt x="28574" y="0"/>
                  </a:moveTo>
                  <a:lnTo>
                    <a:pt x="28574" y="3792"/>
                  </a:lnTo>
                  <a:lnTo>
                    <a:pt x="26458" y="7771"/>
                  </a:lnTo>
                  <a:lnTo>
                    <a:pt x="23665" y="12185"/>
                  </a:lnTo>
                  <a:lnTo>
                    <a:pt x="21872" y="21487"/>
                  </a:lnTo>
                  <a:lnTo>
                    <a:pt x="20833" y="27012"/>
                  </a:lnTo>
                  <a:lnTo>
                    <a:pt x="15815" y="43495"/>
                  </a:lnTo>
                  <a:lnTo>
                    <a:pt x="14172" y="51875"/>
                  </a:lnTo>
                  <a:lnTo>
                    <a:pt x="1970" y="79039"/>
                  </a:lnTo>
                  <a:lnTo>
                    <a:pt x="51" y="112637"/>
                  </a:lnTo>
                  <a:lnTo>
                    <a:pt x="0" y="134291"/>
                  </a:lnTo>
                  <a:lnTo>
                    <a:pt x="7143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5" name="SMARTInkShape-568"/>
            <p:cNvSpPr/>
            <p:nvPr/>
          </p:nvSpPr>
          <p:spPr>
            <a:xfrm>
              <a:off x="2878932" y="4364831"/>
              <a:ext cx="7144" cy="71439"/>
            </a:xfrm>
            <a:custGeom>
              <a:avLst/>
              <a:gdLst/>
              <a:ahLst/>
              <a:cxnLst/>
              <a:rect l="0" t="0" r="0" b="0"/>
              <a:pathLst>
                <a:path w="7144" h="71439">
                  <a:moveTo>
                    <a:pt x="7143" y="0"/>
                  </a:moveTo>
                  <a:lnTo>
                    <a:pt x="7143" y="3792"/>
                  </a:lnTo>
                  <a:lnTo>
                    <a:pt x="5026" y="7771"/>
                  </a:lnTo>
                  <a:lnTo>
                    <a:pt x="2233" y="12185"/>
                  </a:lnTo>
                  <a:lnTo>
                    <a:pt x="661" y="19927"/>
                  </a:lnTo>
                  <a:lnTo>
                    <a:pt x="10" y="55531"/>
                  </a:lnTo>
                  <a:lnTo>
                    <a:pt x="0" y="67574"/>
                  </a:lnTo>
                  <a:lnTo>
                    <a:pt x="793" y="68862"/>
                  </a:lnTo>
                  <a:lnTo>
                    <a:pt x="2116" y="69720"/>
                  </a:lnTo>
                  <a:lnTo>
                    <a:pt x="7143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6" name="SMARTInkShape-569"/>
            <p:cNvSpPr/>
            <p:nvPr/>
          </p:nvSpPr>
          <p:spPr>
            <a:xfrm>
              <a:off x="2907506" y="4264819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7144" y="21431"/>
                  </a:moveTo>
                  <a:lnTo>
                    <a:pt x="993" y="15280"/>
                  </a:lnTo>
                  <a:lnTo>
                    <a:pt x="294" y="107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7" name="SMARTInkShape-570"/>
            <p:cNvSpPr/>
            <p:nvPr/>
          </p:nvSpPr>
          <p:spPr>
            <a:xfrm>
              <a:off x="2943225" y="4336256"/>
              <a:ext cx="164307" cy="100014"/>
            </a:xfrm>
            <a:custGeom>
              <a:avLst/>
              <a:gdLst/>
              <a:ahLst/>
              <a:cxnLst/>
              <a:rect l="0" t="0" r="0" b="0"/>
              <a:pathLst>
                <a:path w="164307" h="100014">
                  <a:moveTo>
                    <a:pt x="0" y="0"/>
                  </a:moveTo>
                  <a:lnTo>
                    <a:pt x="0" y="23849"/>
                  </a:lnTo>
                  <a:lnTo>
                    <a:pt x="2117" y="28592"/>
                  </a:lnTo>
                  <a:lnTo>
                    <a:pt x="4910" y="33345"/>
                  </a:lnTo>
                  <a:lnTo>
                    <a:pt x="6702" y="42864"/>
                  </a:lnTo>
                  <a:lnTo>
                    <a:pt x="6850" y="45245"/>
                  </a:lnTo>
                  <a:lnTo>
                    <a:pt x="7741" y="46832"/>
                  </a:lnTo>
                  <a:lnTo>
                    <a:pt x="9130" y="47890"/>
                  </a:lnTo>
                  <a:lnTo>
                    <a:pt x="13269" y="49589"/>
                  </a:lnTo>
                  <a:lnTo>
                    <a:pt x="24903" y="49996"/>
                  </a:lnTo>
                  <a:lnTo>
                    <a:pt x="35072" y="46211"/>
                  </a:lnTo>
                  <a:lnTo>
                    <a:pt x="41517" y="40118"/>
                  </a:lnTo>
                  <a:lnTo>
                    <a:pt x="47027" y="33705"/>
                  </a:lnTo>
                  <a:lnTo>
                    <a:pt x="59453" y="25458"/>
                  </a:lnTo>
                  <a:lnTo>
                    <a:pt x="62142" y="21104"/>
                  </a:lnTo>
                  <a:lnTo>
                    <a:pt x="62859" y="18832"/>
                  </a:lnTo>
                  <a:lnTo>
                    <a:pt x="64131" y="17317"/>
                  </a:lnTo>
                  <a:lnTo>
                    <a:pt x="71106" y="14406"/>
                  </a:lnTo>
                  <a:lnTo>
                    <a:pt x="78491" y="14289"/>
                  </a:lnTo>
                  <a:lnTo>
                    <a:pt x="78555" y="18081"/>
                  </a:lnTo>
                  <a:lnTo>
                    <a:pt x="79357" y="19198"/>
                  </a:lnTo>
                  <a:lnTo>
                    <a:pt x="82366" y="20439"/>
                  </a:lnTo>
                  <a:lnTo>
                    <a:pt x="83486" y="21563"/>
                  </a:lnTo>
                  <a:lnTo>
                    <a:pt x="84730" y="24930"/>
                  </a:lnTo>
                  <a:lnTo>
                    <a:pt x="85855" y="26145"/>
                  </a:lnTo>
                  <a:lnTo>
                    <a:pt x="89222" y="27495"/>
                  </a:lnTo>
                  <a:lnTo>
                    <a:pt x="109567" y="28547"/>
                  </a:lnTo>
                  <a:lnTo>
                    <a:pt x="114313" y="26446"/>
                  </a:lnTo>
                  <a:lnTo>
                    <a:pt x="119068" y="23660"/>
                  </a:lnTo>
                  <a:lnTo>
                    <a:pt x="126208" y="21298"/>
                  </a:lnTo>
                  <a:lnTo>
                    <a:pt x="141758" y="8232"/>
                  </a:lnTo>
                  <a:lnTo>
                    <a:pt x="142544" y="3674"/>
                  </a:lnTo>
                  <a:lnTo>
                    <a:pt x="141861" y="2449"/>
                  </a:lnTo>
                  <a:lnTo>
                    <a:pt x="140612" y="1633"/>
                  </a:lnTo>
                  <a:lnTo>
                    <a:pt x="136695" y="323"/>
                  </a:lnTo>
                  <a:lnTo>
                    <a:pt x="118964" y="9"/>
                  </a:lnTo>
                  <a:lnTo>
                    <a:pt x="95906" y="7276"/>
                  </a:lnTo>
                  <a:lnTo>
                    <a:pt x="81020" y="19271"/>
                  </a:lnTo>
                  <a:lnTo>
                    <a:pt x="69064" y="30986"/>
                  </a:lnTo>
                  <a:lnTo>
                    <a:pt x="66414" y="37849"/>
                  </a:lnTo>
                  <a:lnTo>
                    <a:pt x="64418" y="55446"/>
                  </a:lnTo>
                  <a:lnTo>
                    <a:pt x="68123" y="60438"/>
                  </a:lnTo>
                  <a:lnTo>
                    <a:pt x="88144" y="80986"/>
                  </a:lnTo>
                  <a:lnTo>
                    <a:pt x="97119" y="83619"/>
                  </a:lnTo>
                  <a:lnTo>
                    <a:pt x="113443" y="87218"/>
                  </a:lnTo>
                  <a:lnTo>
                    <a:pt x="145885" y="97558"/>
                  </a:lnTo>
                  <a:lnTo>
                    <a:pt x="164306" y="100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8" name="SMARTInkShape-571"/>
            <p:cNvSpPr/>
            <p:nvPr/>
          </p:nvSpPr>
          <p:spPr>
            <a:xfrm>
              <a:off x="3243459" y="4336256"/>
              <a:ext cx="14092" cy="178595"/>
            </a:xfrm>
            <a:custGeom>
              <a:avLst/>
              <a:gdLst/>
              <a:ahLst/>
              <a:cxnLst/>
              <a:rect l="0" t="0" r="0" b="0"/>
              <a:pathLst>
                <a:path w="14092" h="178595">
                  <a:moveTo>
                    <a:pt x="6947" y="0"/>
                  </a:moveTo>
                  <a:lnTo>
                    <a:pt x="6947" y="33535"/>
                  </a:lnTo>
                  <a:lnTo>
                    <a:pt x="6947" y="65365"/>
                  </a:lnTo>
                  <a:lnTo>
                    <a:pt x="1293" y="96067"/>
                  </a:lnTo>
                  <a:lnTo>
                    <a:pt x="0" y="129509"/>
                  </a:lnTo>
                  <a:lnTo>
                    <a:pt x="655" y="144030"/>
                  </a:lnTo>
                  <a:lnTo>
                    <a:pt x="5962" y="159069"/>
                  </a:lnTo>
                  <a:lnTo>
                    <a:pt x="6861" y="176148"/>
                  </a:lnTo>
                  <a:lnTo>
                    <a:pt x="7683" y="176963"/>
                  </a:lnTo>
                  <a:lnTo>
                    <a:pt x="14091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9" name="SMARTInkShape-572"/>
            <p:cNvSpPr/>
            <p:nvPr/>
          </p:nvSpPr>
          <p:spPr>
            <a:xfrm>
              <a:off x="3228975" y="4307776"/>
              <a:ext cx="92849" cy="78488"/>
            </a:xfrm>
            <a:custGeom>
              <a:avLst/>
              <a:gdLst/>
              <a:ahLst/>
              <a:cxnLst/>
              <a:rect l="0" t="0" r="0" b="0"/>
              <a:pathLst>
                <a:path w="92849" h="78488">
                  <a:moveTo>
                    <a:pt x="0" y="14193"/>
                  </a:moveTo>
                  <a:lnTo>
                    <a:pt x="0" y="10401"/>
                  </a:lnTo>
                  <a:lnTo>
                    <a:pt x="794" y="9283"/>
                  </a:lnTo>
                  <a:lnTo>
                    <a:pt x="2117" y="8538"/>
                  </a:lnTo>
                  <a:lnTo>
                    <a:pt x="3792" y="8042"/>
                  </a:lnTo>
                  <a:lnTo>
                    <a:pt x="12979" y="2336"/>
                  </a:lnTo>
                  <a:lnTo>
                    <a:pt x="47759" y="0"/>
                  </a:lnTo>
                  <a:lnTo>
                    <a:pt x="55093" y="2064"/>
                  </a:lnTo>
                  <a:lnTo>
                    <a:pt x="74489" y="11302"/>
                  </a:lnTo>
                  <a:lnTo>
                    <a:pt x="86717" y="14130"/>
                  </a:lnTo>
                  <a:lnTo>
                    <a:pt x="88768" y="15738"/>
                  </a:lnTo>
                  <a:lnTo>
                    <a:pt x="91046" y="19642"/>
                  </a:lnTo>
                  <a:lnTo>
                    <a:pt x="92628" y="30952"/>
                  </a:lnTo>
                  <a:lnTo>
                    <a:pt x="92848" y="45157"/>
                  </a:lnTo>
                  <a:lnTo>
                    <a:pt x="90743" y="49915"/>
                  </a:lnTo>
                  <a:lnTo>
                    <a:pt x="82924" y="59437"/>
                  </a:lnTo>
                  <a:lnTo>
                    <a:pt x="76278" y="62083"/>
                  </a:lnTo>
                  <a:lnTo>
                    <a:pt x="68826" y="64052"/>
                  </a:lnTo>
                  <a:lnTo>
                    <a:pt x="59375" y="68830"/>
                  </a:lnTo>
                  <a:lnTo>
                    <a:pt x="30543" y="73312"/>
                  </a:lnTo>
                  <a:lnTo>
                    <a:pt x="24687" y="76187"/>
                  </a:lnTo>
                  <a:lnTo>
                    <a:pt x="12021" y="78183"/>
                  </a:lnTo>
                  <a:lnTo>
                    <a:pt x="0" y="784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0" name="SMARTInkShape-573"/>
            <p:cNvSpPr/>
            <p:nvPr/>
          </p:nvSpPr>
          <p:spPr>
            <a:xfrm>
              <a:off x="3300413" y="4329512"/>
              <a:ext cx="214313" cy="92344"/>
            </a:xfrm>
            <a:custGeom>
              <a:avLst/>
              <a:gdLst/>
              <a:ahLst/>
              <a:cxnLst/>
              <a:rect l="0" t="0" r="0" b="0"/>
              <a:pathLst>
                <a:path w="214313" h="92344">
                  <a:moveTo>
                    <a:pt x="0" y="63894"/>
                  </a:moveTo>
                  <a:lnTo>
                    <a:pt x="27702" y="63894"/>
                  </a:lnTo>
                  <a:lnTo>
                    <a:pt x="34272" y="61778"/>
                  </a:lnTo>
                  <a:lnTo>
                    <a:pt x="60204" y="46196"/>
                  </a:lnTo>
                  <a:lnTo>
                    <a:pt x="66874" y="39776"/>
                  </a:lnTo>
                  <a:lnTo>
                    <a:pt x="69409" y="35184"/>
                  </a:lnTo>
                  <a:lnTo>
                    <a:pt x="71036" y="25768"/>
                  </a:lnTo>
                  <a:lnTo>
                    <a:pt x="71402" y="15296"/>
                  </a:lnTo>
                  <a:lnTo>
                    <a:pt x="67634" y="10513"/>
                  </a:lnTo>
                  <a:lnTo>
                    <a:pt x="63662" y="8419"/>
                  </a:lnTo>
                  <a:lnTo>
                    <a:pt x="54643" y="7075"/>
                  </a:lnTo>
                  <a:lnTo>
                    <a:pt x="49950" y="9008"/>
                  </a:lnTo>
                  <a:lnTo>
                    <a:pt x="27183" y="29696"/>
                  </a:lnTo>
                  <a:lnTo>
                    <a:pt x="23987" y="37054"/>
                  </a:lnTo>
                  <a:lnTo>
                    <a:pt x="23135" y="41238"/>
                  </a:lnTo>
                  <a:lnTo>
                    <a:pt x="23360" y="44821"/>
                  </a:lnTo>
                  <a:lnTo>
                    <a:pt x="29600" y="66212"/>
                  </a:lnTo>
                  <a:lnTo>
                    <a:pt x="47986" y="82730"/>
                  </a:lnTo>
                  <a:lnTo>
                    <a:pt x="59550" y="89231"/>
                  </a:lnTo>
                  <a:lnTo>
                    <a:pt x="69150" y="91510"/>
                  </a:lnTo>
                  <a:lnTo>
                    <a:pt x="94605" y="92343"/>
                  </a:lnTo>
                  <a:lnTo>
                    <a:pt x="103694" y="90297"/>
                  </a:lnTo>
                  <a:lnTo>
                    <a:pt x="113274" y="86798"/>
                  </a:lnTo>
                  <a:lnTo>
                    <a:pt x="115997" y="86308"/>
                  </a:lnTo>
                  <a:lnTo>
                    <a:pt x="121139" y="83645"/>
                  </a:lnTo>
                  <a:lnTo>
                    <a:pt x="123622" y="81824"/>
                  </a:lnTo>
                  <a:lnTo>
                    <a:pt x="126380" y="77684"/>
                  </a:lnTo>
                  <a:lnTo>
                    <a:pt x="128400" y="73198"/>
                  </a:lnTo>
                  <a:lnTo>
                    <a:pt x="131943" y="68558"/>
                  </a:lnTo>
                  <a:lnTo>
                    <a:pt x="134048" y="61734"/>
                  </a:lnTo>
                  <a:lnTo>
                    <a:pt x="135718" y="26097"/>
                  </a:lnTo>
                  <a:lnTo>
                    <a:pt x="135728" y="16300"/>
                  </a:lnTo>
                  <a:lnTo>
                    <a:pt x="137846" y="12843"/>
                  </a:lnTo>
                  <a:lnTo>
                    <a:pt x="140640" y="8661"/>
                  </a:lnTo>
                  <a:lnTo>
                    <a:pt x="141881" y="4157"/>
                  </a:lnTo>
                  <a:lnTo>
                    <a:pt x="143006" y="2638"/>
                  </a:lnTo>
                  <a:lnTo>
                    <a:pt x="144550" y="1626"/>
                  </a:lnTo>
                  <a:lnTo>
                    <a:pt x="150515" y="200"/>
                  </a:lnTo>
                  <a:lnTo>
                    <a:pt x="152730" y="0"/>
                  </a:lnTo>
                  <a:lnTo>
                    <a:pt x="172120" y="7424"/>
                  </a:lnTo>
                  <a:lnTo>
                    <a:pt x="181273" y="11015"/>
                  </a:lnTo>
                  <a:lnTo>
                    <a:pt x="195350" y="14624"/>
                  </a:lnTo>
                  <a:lnTo>
                    <a:pt x="214312" y="281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1" name="SMARTInkShape-574"/>
            <p:cNvSpPr/>
            <p:nvPr/>
          </p:nvSpPr>
          <p:spPr>
            <a:xfrm>
              <a:off x="3550444" y="4264914"/>
              <a:ext cx="135732" cy="207075"/>
            </a:xfrm>
            <a:custGeom>
              <a:avLst/>
              <a:gdLst/>
              <a:ahLst/>
              <a:cxnLst/>
              <a:rect l="0" t="0" r="0" b="0"/>
              <a:pathLst>
                <a:path w="135732" h="207075">
                  <a:moveTo>
                    <a:pt x="0" y="207074"/>
                  </a:moveTo>
                  <a:lnTo>
                    <a:pt x="0" y="176313"/>
                  </a:lnTo>
                  <a:lnTo>
                    <a:pt x="6482" y="146481"/>
                  </a:lnTo>
                  <a:lnTo>
                    <a:pt x="7105" y="111024"/>
                  </a:lnTo>
                  <a:lnTo>
                    <a:pt x="7920" y="99298"/>
                  </a:lnTo>
                  <a:lnTo>
                    <a:pt x="15962" y="66418"/>
                  </a:lnTo>
                  <a:lnTo>
                    <a:pt x="19000" y="59629"/>
                  </a:lnTo>
                  <a:lnTo>
                    <a:pt x="24904" y="37717"/>
                  </a:lnTo>
                  <a:lnTo>
                    <a:pt x="33553" y="24601"/>
                  </a:lnTo>
                  <a:lnTo>
                    <a:pt x="47138" y="12250"/>
                  </a:lnTo>
                  <a:lnTo>
                    <a:pt x="58256" y="5392"/>
                  </a:lnTo>
                  <a:lnTo>
                    <a:pt x="73441" y="1531"/>
                  </a:lnTo>
                  <a:lnTo>
                    <a:pt x="107134" y="0"/>
                  </a:lnTo>
                  <a:lnTo>
                    <a:pt x="116671" y="741"/>
                  </a:lnTo>
                  <a:lnTo>
                    <a:pt x="135731" y="70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2" name="SMARTInkShape-575"/>
            <p:cNvSpPr/>
            <p:nvPr/>
          </p:nvSpPr>
          <p:spPr>
            <a:xfrm>
              <a:off x="3486150" y="4343694"/>
              <a:ext cx="192435" cy="70816"/>
            </a:xfrm>
            <a:custGeom>
              <a:avLst/>
              <a:gdLst/>
              <a:ahLst/>
              <a:cxnLst/>
              <a:rect l="0" t="0" r="0" b="0"/>
              <a:pathLst>
                <a:path w="192435" h="70816">
                  <a:moveTo>
                    <a:pt x="0" y="6850"/>
                  </a:moveTo>
                  <a:lnTo>
                    <a:pt x="3792" y="3058"/>
                  </a:lnTo>
                  <a:lnTo>
                    <a:pt x="7771" y="1195"/>
                  </a:lnTo>
                  <a:lnTo>
                    <a:pt x="16793" y="0"/>
                  </a:lnTo>
                  <a:lnTo>
                    <a:pt x="47061" y="5883"/>
                  </a:lnTo>
                  <a:lnTo>
                    <a:pt x="82301" y="6765"/>
                  </a:lnTo>
                  <a:lnTo>
                    <a:pt x="115827" y="7638"/>
                  </a:lnTo>
                  <a:lnTo>
                    <a:pt x="128426" y="13906"/>
                  </a:lnTo>
                  <a:lnTo>
                    <a:pt x="94271" y="48310"/>
                  </a:lnTo>
                  <a:lnTo>
                    <a:pt x="93492" y="51206"/>
                  </a:lnTo>
                  <a:lnTo>
                    <a:pt x="93284" y="53089"/>
                  </a:lnTo>
                  <a:lnTo>
                    <a:pt x="95170" y="57299"/>
                  </a:lnTo>
                  <a:lnTo>
                    <a:pt x="96784" y="59532"/>
                  </a:lnTo>
                  <a:lnTo>
                    <a:pt x="102811" y="62014"/>
                  </a:lnTo>
                  <a:lnTo>
                    <a:pt x="109987" y="63911"/>
                  </a:lnTo>
                  <a:lnTo>
                    <a:pt x="120078" y="68648"/>
                  </a:lnTo>
                  <a:lnTo>
                    <a:pt x="146987" y="70815"/>
                  </a:lnTo>
                  <a:lnTo>
                    <a:pt x="154757" y="68881"/>
                  </a:lnTo>
                  <a:lnTo>
                    <a:pt x="161649" y="66169"/>
                  </a:lnTo>
                  <a:lnTo>
                    <a:pt x="173661" y="63849"/>
                  </a:lnTo>
                  <a:lnTo>
                    <a:pt x="182600" y="58487"/>
                  </a:lnTo>
                  <a:lnTo>
                    <a:pt x="187783" y="54141"/>
                  </a:lnTo>
                  <a:lnTo>
                    <a:pt x="190615" y="49564"/>
                  </a:lnTo>
                  <a:lnTo>
                    <a:pt x="192434" y="40158"/>
                  </a:lnTo>
                  <a:lnTo>
                    <a:pt x="190565" y="35412"/>
                  </a:lnTo>
                  <a:lnTo>
                    <a:pt x="171450" y="6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3" name="SMARTInkShape-576"/>
            <p:cNvSpPr/>
            <p:nvPr/>
          </p:nvSpPr>
          <p:spPr>
            <a:xfrm>
              <a:off x="3686175" y="4350544"/>
              <a:ext cx="114301" cy="99020"/>
            </a:xfrm>
            <a:custGeom>
              <a:avLst/>
              <a:gdLst/>
              <a:ahLst/>
              <a:cxnLst/>
              <a:rect l="0" t="0" r="0" b="0"/>
              <a:pathLst>
                <a:path w="114301" h="99020">
                  <a:moveTo>
                    <a:pt x="0" y="92869"/>
                  </a:moveTo>
                  <a:lnTo>
                    <a:pt x="6151" y="92869"/>
                  </a:lnTo>
                  <a:lnTo>
                    <a:pt x="13207" y="99019"/>
                  </a:lnTo>
                  <a:lnTo>
                    <a:pt x="13567" y="98557"/>
                  </a:lnTo>
                  <a:lnTo>
                    <a:pt x="13967" y="95926"/>
                  </a:lnTo>
                  <a:lnTo>
                    <a:pt x="19900" y="85500"/>
                  </a:lnTo>
                  <a:lnTo>
                    <a:pt x="21428" y="50006"/>
                  </a:lnTo>
                  <a:lnTo>
                    <a:pt x="21431" y="26194"/>
                  </a:lnTo>
                  <a:lnTo>
                    <a:pt x="23548" y="21431"/>
                  </a:lnTo>
                  <a:lnTo>
                    <a:pt x="31374" y="11906"/>
                  </a:lnTo>
                  <a:lnTo>
                    <a:pt x="35904" y="9260"/>
                  </a:lnTo>
                  <a:lnTo>
                    <a:pt x="69478" y="1029"/>
                  </a:lnTo>
                  <a:lnTo>
                    <a:pt x="105056" y="40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4" name="SMARTInkShape-577"/>
            <p:cNvSpPr/>
            <p:nvPr/>
          </p:nvSpPr>
          <p:spPr>
            <a:xfrm>
              <a:off x="3807629" y="4364842"/>
              <a:ext cx="128578" cy="78572"/>
            </a:xfrm>
            <a:custGeom>
              <a:avLst/>
              <a:gdLst/>
              <a:ahLst/>
              <a:cxnLst/>
              <a:rect l="0" t="0" r="0" b="0"/>
              <a:pathLst>
                <a:path w="128578" h="78572">
                  <a:moveTo>
                    <a:pt x="14277" y="64283"/>
                  </a:moveTo>
                  <a:lnTo>
                    <a:pt x="10485" y="68075"/>
                  </a:lnTo>
                  <a:lnTo>
                    <a:pt x="6506" y="69937"/>
                  </a:lnTo>
                  <a:lnTo>
                    <a:pt x="4334" y="70434"/>
                  </a:lnTo>
                  <a:lnTo>
                    <a:pt x="2886" y="71559"/>
                  </a:lnTo>
                  <a:lnTo>
                    <a:pt x="103" y="78250"/>
                  </a:lnTo>
                  <a:lnTo>
                    <a:pt x="0" y="68599"/>
                  </a:lnTo>
                  <a:lnTo>
                    <a:pt x="2111" y="64085"/>
                  </a:lnTo>
                  <a:lnTo>
                    <a:pt x="4901" y="59433"/>
                  </a:lnTo>
                  <a:lnTo>
                    <a:pt x="6692" y="49978"/>
                  </a:lnTo>
                  <a:lnTo>
                    <a:pt x="6839" y="47603"/>
                  </a:lnTo>
                  <a:lnTo>
                    <a:pt x="9119" y="42847"/>
                  </a:lnTo>
                  <a:lnTo>
                    <a:pt x="10839" y="40467"/>
                  </a:lnTo>
                  <a:lnTo>
                    <a:pt x="17768" y="20032"/>
                  </a:lnTo>
                  <a:lnTo>
                    <a:pt x="25609" y="9710"/>
                  </a:lnTo>
                  <a:lnTo>
                    <a:pt x="27251" y="4839"/>
                  </a:lnTo>
                  <a:lnTo>
                    <a:pt x="28483" y="3222"/>
                  </a:lnTo>
                  <a:lnTo>
                    <a:pt x="31968" y="1426"/>
                  </a:lnTo>
                  <a:lnTo>
                    <a:pt x="49867" y="14"/>
                  </a:lnTo>
                  <a:lnTo>
                    <a:pt x="53378" y="0"/>
                  </a:lnTo>
                  <a:lnTo>
                    <a:pt x="54632" y="790"/>
                  </a:lnTo>
                  <a:lnTo>
                    <a:pt x="55468" y="2111"/>
                  </a:lnTo>
                  <a:lnTo>
                    <a:pt x="63602" y="25742"/>
                  </a:lnTo>
                  <a:lnTo>
                    <a:pt x="64284" y="57110"/>
                  </a:lnTo>
                  <a:lnTo>
                    <a:pt x="82760" y="37868"/>
                  </a:lnTo>
                  <a:lnTo>
                    <a:pt x="93313" y="15753"/>
                  </a:lnTo>
                  <a:lnTo>
                    <a:pt x="97823" y="10964"/>
                  </a:lnTo>
                  <a:lnTo>
                    <a:pt x="104031" y="7474"/>
                  </a:lnTo>
                  <a:lnTo>
                    <a:pt x="105761" y="3845"/>
                  </a:lnTo>
                  <a:lnTo>
                    <a:pt x="107017" y="2560"/>
                  </a:lnTo>
                  <a:lnTo>
                    <a:pt x="113175" y="328"/>
                  </a:lnTo>
                  <a:lnTo>
                    <a:pt x="120342" y="19"/>
                  </a:lnTo>
                  <a:lnTo>
                    <a:pt x="120706" y="803"/>
                  </a:lnTo>
                  <a:lnTo>
                    <a:pt x="121432" y="35310"/>
                  </a:lnTo>
                  <a:lnTo>
                    <a:pt x="121433" y="45155"/>
                  </a:lnTo>
                  <a:lnTo>
                    <a:pt x="123550" y="49961"/>
                  </a:lnTo>
                  <a:lnTo>
                    <a:pt x="126343" y="54742"/>
                  </a:lnTo>
                  <a:lnTo>
                    <a:pt x="128136" y="64280"/>
                  </a:lnTo>
                  <a:lnTo>
                    <a:pt x="128577" y="785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5" name="SMARTInkShape-578"/>
            <p:cNvSpPr/>
            <p:nvPr/>
          </p:nvSpPr>
          <p:spPr>
            <a:xfrm>
              <a:off x="3979167" y="4379123"/>
              <a:ext cx="164209" cy="71308"/>
            </a:xfrm>
            <a:custGeom>
              <a:avLst/>
              <a:gdLst/>
              <a:ahLst/>
              <a:cxnLst/>
              <a:rect l="0" t="0" r="0" b="0"/>
              <a:pathLst>
                <a:path w="164209" h="71308">
                  <a:moveTo>
                    <a:pt x="49908" y="7140"/>
                  </a:moveTo>
                  <a:lnTo>
                    <a:pt x="43757" y="989"/>
                  </a:lnTo>
                  <a:lnTo>
                    <a:pt x="36701" y="83"/>
                  </a:lnTo>
                  <a:lnTo>
                    <a:pt x="25772" y="4"/>
                  </a:lnTo>
                  <a:lnTo>
                    <a:pt x="21189" y="2116"/>
                  </a:lnTo>
                  <a:lnTo>
                    <a:pt x="11779" y="9940"/>
                  </a:lnTo>
                  <a:lnTo>
                    <a:pt x="9150" y="16586"/>
                  </a:lnTo>
                  <a:lnTo>
                    <a:pt x="7187" y="24038"/>
                  </a:lnTo>
                  <a:lnTo>
                    <a:pt x="2413" y="33489"/>
                  </a:lnTo>
                  <a:lnTo>
                    <a:pt x="0" y="59208"/>
                  </a:lnTo>
                  <a:lnTo>
                    <a:pt x="2062" y="64148"/>
                  </a:lnTo>
                  <a:lnTo>
                    <a:pt x="6061" y="69994"/>
                  </a:lnTo>
                  <a:lnTo>
                    <a:pt x="8724" y="70794"/>
                  </a:lnTo>
                  <a:lnTo>
                    <a:pt x="16902" y="71307"/>
                  </a:lnTo>
                  <a:lnTo>
                    <a:pt x="21480" y="69261"/>
                  </a:lnTo>
                  <a:lnTo>
                    <a:pt x="26161" y="66499"/>
                  </a:lnTo>
                  <a:lnTo>
                    <a:pt x="30887" y="65272"/>
                  </a:lnTo>
                  <a:lnTo>
                    <a:pt x="35633" y="60492"/>
                  </a:lnTo>
                  <a:lnTo>
                    <a:pt x="39595" y="53871"/>
                  </a:lnTo>
                  <a:lnTo>
                    <a:pt x="44255" y="43152"/>
                  </a:lnTo>
                  <a:lnTo>
                    <a:pt x="46139" y="40673"/>
                  </a:lnTo>
                  <a:lnTo>
                    <a:pt x="48233" y="33685"/>
                  </a:lnTo>
                  <a:lnTo>
                    <a:pt x="49810" y="15994"/>
                  </a:lnTo>
                  <a:lnTo>
                    <a:pt x="50636" y="15423"/>
                  </a:lnTo>
                  <a:lnTo>
                    <a:pt x="57025" y="14287"/>
                  </a:lnTo>
                  <a:lnTo>
                    <a:pt x="57049" y="30377"/>
                  </a:lnTo>
                  <a:lnTo>
                    <a:pt x="59168" y="35459"/>
                  </a:lnTo>
                  <a:lnTo>
                    <a:pt x="61961" y="40363"/>
                  </a:lnTo>
                  <a:lnTo>
                    <a:pt x="64327" y="47587"/>
                  </a:lnTo>
                  <a:lnTo>
                    <a:pt x="70259" y="55730"/>
                  </a:lnTo>
                  <a:lnTo>
                    <a:pt x="72976" y="56517"/>
                  </a:lnTo>
                  <a:lnTo>
                    <a:pt x="81187" y="57021"/>
                  </a:lnTo>
                  <a:lnTo>
                    <a:pt x="85771" y="54974"/>
                  </a:lnTo>
                  <a:lnTo>
                    <a:pt x="116377" y="26386"/>
                  </a:lnTo>
                  <a:lnTo>
                    <a:pt x="119137" y="19397"/>
                  </a:lnTo>
                  <a:lnTo>
                    <a:pt x="121158" y="11793"/>
                  </a:lnTo>
                  <a:lnTo>
                    <a:pt x="124702" y="5769"/>
                  </a:lnTo>
                  <a:lnTo>
                    <a:pt x="128923" y="2561"/>
                  </a:lnTo>
                  <a:lnTo>
                    <a:pt x="135761" y="756"/>
                  </a:lnTo>
                  <a:lnTo>
                    <a:pt x="163005" y="0"/>
                  </a:lnTo>
                  <a:lnTo>
                    <a:pt x="163406" y="792"/>
                  </a:lnTo>
                  <a:lnTo>
                    <a:pt x="164208" y="3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6" name="SMARTInkShape-579"/>
            <p:cNvSpPr/>
            <p:nvPr/>
          </p:nvSpPr>
          <p:spPr>
            <a:xfrm>
              <a:off x="4150643" y="4329200"/>
              <a:ext cx="135608" cy="114214"/>
            </a:xfrm>
            <a:custGeom>
              <a:avLst/>
              <a:gdLst/>
              <a:ahLst/>
              <a:cxnLst/>
              <a:rect l="0" t="0" r="0" b="0"/>
              <a:pathLst>
                <a:path w="135608" h="114214">
                  <a:moveTo>
                    <a:pt x="71313" y="7056"/>
                  </a:moveTo>
                  <a:lnTo>
                    <a:pt x="67521" y="7056"/>
                  </a:lnTo>
                  <a:lnTo>
                    <a:pt x="66404" y="6263"/>
                  </a:lnTo>
                  <a:lnTo>
                    <a:pt x="65659" y="4940"/>
                  </a:lnTo>
                  <a:lnTo>
                    <a:pt x="65162" y="3264"/>
                  </a:lnTo>
                  <a:lnTo>
                    <a:pt x="64038" y="2147"/>
                  </a:lnTo>
                  <a:lnTo>
                    <a:pt x="60671" y="905"/>
                  </a:lnTo>
                  <a:lnTo>
                    <a:pt x="47402" y="0"/>
                  </a:lnTo>
                  <a:lnTo>
                    <a:pt x="36536" y="3730"/>
                  </a:lnTo>
                  <a:lnTo>
                    <a:pt x="21745" y="14389"/>
                  </a:lnTo>
                  <a:lnTo>
                    <a:pt x="9458" y="26925"/>
                  </a:lnTo>
                  <a:lnTo>
                    <a:pt x="3068" y="38167"/>
                  </a:lnTo>
                  <a:lnTo>
                    <a:pt x="821" y="47671"/>
                  </a:lnTo>
                  <a:lnTo>
                    <a:pt x="0" y="65507"/>
                  </a:lnTo>
                  <a:lnTo>
                    <a:pt x="1546" y="68249"/>
                  </a:lnTo>
                  <a:lnTo>
                    <a:pt x="7497" y="73411"/>
                  </a:lnTo>
                  <a:lnTo>
                    <a:pt x="13317" y="76235"/>
                  </a:lnTo>
                  <a:lnTo>
                    <a:pt x="47929" y="85138"/>
                  </a:lnTo>
                  <a:lnTo>
                    <a:pt x="50961" y="85304"/>
                  </a:lnTo>
                  <a:lnTo>
                    <a:pt x="67234" y="79868"/>
                  </a:lnTo>
                  <a:lnTo>
                    <a:pt x="83619" y="71151"/>
                  </a:lnTo>
                  <a:lnTo>
                    <a:pt x="94734" y="61786"/>
                  </a:lnTo>
                  <a:lnTo>
                    <a:pt x="97598" y="57045"/>
                  </a:lnTo>
                  <a:lnTo>
                    <a:pt x="100380" y="45154"/>
                  </a:lnTo>
                  <a:lnTo>
                    <a:pt x="103547" y="40393"/>
                  </a:lnTo>
                  <a:lnTo>
                    <a:pt x="103915" y="38805"/>
                  </a:lnTo>
                  <a:lnTo>
                    <a:pt x="103366" y="37747"/>
                  </a:lnTo>
                  <a:lnTo>
                    <a:pt x="102207" y="37042"/>
                  </a:lnTo>
                  <a:lnTo>
                    <a:pt x="101434" y="35778"/>
                  </a:lnTo>
                  <a:lnTo>
                    <a:pt x="100092" y="29604"/>
                  </a:lnTo>
                  <a:lnTo>
                    <a:pt x="99230" y="29232"/>
                  </a:lnTo>
                  <a:lnTo>
                    <a:pt x="96156" y="28818"/>
                  </a:lnTo>
                  <a:lnTo>
                    <a:pt x="92144" y="30751"/>
                  </a:lnTo>
                  <a:lnTo>
                    <a:pt x="87715" y="33462"/>
                  </a:lnTo>
                  <a:lnTo>
                    <a:pt x="80759" y="35782"/>
                  </a:lnTo>
                  <a:lnTo>
                    <a:pt x="68922" y="45490"/>
                  </a:lnTo>
                  <a:lnTo>
                    <a:pt x="66281" y="50067"/>
                  </a:lnTo>
                  <a:lnTo>
                    <a:pt x="60332" y="66754"/>
                  </a:lnTo>
                  <a:lnTo>
                    <a:pt x="65992" y="87625"/>
                  </a:lnTo>
                  <a:lnTo>
                    <a:pt x="67766" y="91725"/>
                  </a:lnTo>
                  <a:lnTo>
                    <a:pt x="73970" y="98397"/>
                  </a:lnTo>
                  <a:lnTo>
                    <a:pt x="82019" y="103215"/>
                  </a:lnTo>
                  <a:lnTo>
                    <a:pt x="114245" y="112497"/>
                  </a:lnTo>
                  <a:lnTo>
                    <a:pt x="135607" y="1142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7" name="SMARTInkShape-580"/>
            <p:cNvSpPr/>
            <p:nvPr/>
          </p:nvSpPr>
          <p:spPr>
            <a:xfrm>
              <a:off x="4293394" y="4257675"/>
              <a:ext cx="114301" cy="300039"/>
            </a:xfrm>
            <a:custGeom>
              <a:avLst/>
              <a:gdLst/>
              <a:ahLst/>
              <a:cxnLst/>
              <a:rect l="0" t="0" r="0" b="0"/>
              <a:pathLst>
                <a:path w="114301" h="300039">
                  <a:moveTo>
                    <a:pt x="114300" y="0"/>
                  </a:moveTo>
                  <a:lnTo>
                    <a:pt x="108149" y="0"/>
                  </a:lnTo>
                  <a:lnTo>
                    <a:pt x="107818" y="794"/>
                  </a:lnTo>
                  <a:lnTo>
                    <a:pt x="107450" y="3792"/>
                  </a:lnTo>
                  <a:lnTo>
                    <a:pt x="105170" y="7771"/>
                  </a:lnTo>
                  <a:lnTo>
                    <a:pt x="103451" y="9943"/>
                  </a:lnTo>
                  <a:lnTo>
                    <a:pt x="101540" y="16590"/>
                  </a:lnTo>
                  <a:lnTo>
                    <a:pt x="98030" y="43064"/>
                  </a:lnTo>
                  <a:lnTo>
                    <a:pt x="87845" y="72405"/>
                  </a:lnTo>
                  <a:lnTo>
                    <a:pt x="76166" y="103491"/>
                  </a:lnTo>
                  <a:lnTo>
                    <a:pt x="62172" y="138306"/>
                  </a:lnTo>
                  <a:lnTo>
                    <a:pt x="48617" y="170547"/>
                  </a:lnTo>
                  <a:lnTo>
                    <a:pt x="38296" y="199847"/>
                  </a:lnTo>
                  <a:lnTo>
                    <a:pt x="30011" y="231928"/>
                  </a:lnTo>
                  <a:lnTo>
                    <a:pt x="20993" y="262640"/>
                  </a:lnTo>
                  <a:lnTo>
                    <a:pt x="14157" y="275992"/>
                  </a:lnTo>
                  <a:lnTo>
                    <a:pt x="0" y="3000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8" name="SMARTInkShape-581"/>
            <p:cNvSpPr/>
            <p:nvPr/>
          </p:nvSpPr>
          <p:spPr>
            <a:xfrm>
              <a:off x="4400558" y="4353921"/>
              <a:ext cx="149974" cy="189378"/>
            </a:xfrm>
            <a:custGeom>
              <a:avLst/>
              <a:gdLst/>
              <a:ahLst/>
              <a:cxnLst/>
              <a:rect l="0" t="0" r="0" b="0"/>
              <a:pathLst>
                <a:path w="149974" h="189378">
                  <a:moveTo>
                    <a:pt x="7136" y="68060"/>
                  </a:moveTo>
                  <a:lnTo>
                    <a:pt x="7136" y="71852"/>
                  </a:lnTo>
                  <a:lnTo>
                    <a:pt x="9252" y="75831"/>
                  </a:lnTo>
                  <a:lnTo>
                    <a:pt x="10928" y="78003"/>
                  </a:lnTo>
                  <a:lnTo>
                    <a:pt x="12790" y="84650"/>
                  </a:lnTo>
                  <a:lnTo>
                    <a:pt x="13985" y="101852"/>
                  </a:lnTo>
                  <a:lnTo>
                    <a:pt x="8586" y="136579"/>
                  </a:lnTo>
                  <a:lnTo>
                    <a:pt x="6533" y="162132"/>
                  </a:lnTo>
                  <a:lnTo>
                    <a:pt x="1010" y="177129"/>
                  </a:lnTo>
                  <a:lnTo>
                    <a:pt x="0" y="189377"/>
                  </a:lnTo>
                  <a:lnTo>
                    <a:pt x="786" y="159756"/>
                  </a:lnTo>
                  <a:lnTo>
                    <a:pt x="11383" y="129285"/>
                  </a:lnTo>
                  <a:lnTo>
                    <a:pt x="19728" y="94132"/>
                  </a:lnTo>
                  <a:lnTo>
                    <a:pt x="33390" y="58462"/>
                  </a:lnTo>
                  <a:lnTo>
                    <a:pt x="41285" y="40346"/>
                  </a:lnTo>
                  <a:lnTo>
                    <a:pt x="65962" y="12729"/>
                  </a:lnTo>
                  <a:lnTo>
                    <a:pt x="74556" y="7750"/>
                  </a:lnTo>
                  <a:lnTo>
                    <a:pt x="101657" y="0"/>
                  </a:lnTo>
                  <a:lnTo>
                    <a:pt x="123691" y="4125"/>
                  </a:lnTo>
                  <a:lnTo>
                    <a:pt x="129846" y="7366"/>
                  </a:lnTo>
                  <a:lnTo>
                    <a:pt x="145150" y="26693"/>
                  </a:lnTo>
                  <a:lnTo>
                    <a:pt x="147850" y="34064"/>
                  </a:lnTo>
                  <a:lnTo>
                    <a:pt x="149973" y="69354"/>
                  </a:lnTo>
                  <a:lnTo>
                    <a:pt x="147878" y="74721"/>
                  </a:lnTo>
                  <a:lnTo>
                    <a:pt x="140064" y="84634"/>
                  </a:lnTo>
                  <a:lnTo>
                    <a:pt x="125632" y="91844"/>
                  </a:lnTo>
                  <a:lnTo>
                    <a:pt x="99194" y="96215"/>
                  </a:lnTo>
                  <a:lnTo>
                    <a:pt x="64161" y="87800"/>
                  </a:lnTo>
                  <a:lnTo>
                    <a:pt x="49998" y="823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9" name="SMARTInkShape-582"/>
            <p:cNvSpPr/>
            <p:nvPr/>
          </p:nvSpPr>
          <p:spPr>
            <a:xfrm>
              <a:off x="4521994" y="4346707"/>
              <a:ext cx="164307" cy="110994"/>
            </a:xfrm>
            <a:custGeom>
              <a:avLst/>
              <a:gdLst/>
              <a:ahLst/>
              <a:cxnLst/>
              <a:rect l="0" t="0" r="0" b="0"/>
              <a:pathLst>
                <a:path w="164307" h="110994">
                  <a:moveTo>
                    <a:pt x="0" y="68131"/>
                  </a:moveTo>
                  <a:lnTo>
                    <a:pt x="0" y="71923"/>
                  </a:lnTo>
                  <a:lnTo>
                    <a:pt x="794" y="73040"/>
                  </a:lnTo>
                  <a:lnTo>
                    <a:pt x="2116" y="73785"/>
                  </a:lnTo>
                  <a:lnTo>
                    <a:pt x="3792" y="74281"/>
                  </a:lnTo>
                  <a:lnTo>
                    <a:pt x="4909" y="75406"/>
                  </a:lnTo>
                  <a:lnTo>
                    <a:pt x="7118" y="82323"/>
                  </a:lnTo>
                  <a:lnTo>
                    <a:pt x="294" y="82416"/>
                  </a:lnTo>
                  <a:lnTo>
                    <a:pt x="1" y="48172"/>
                  </a:lnTo>
                  <a:lnTo>
                    <a:pt x="1" y="45300"/>
                  </a:lnTo>
                  <a:lnTo>
                    <a:pt x="2117" y="39992"/>
                  </a:lnTo>
                  <a:lnTo>
                    <a:pt x="4910" y="34987"/>
                  </a:lnTo>
                  <a:lnTo>
                    <a:pt x="7275" y="27707"/>
                  </a:lnTo>
                  <a:lnTo>
                    <a:pt x="23911" y="8602"/>
                  </a:lnTo>
                  <a:lnTo>
                    <a:pt x="30735" y="5954"/>
                  </a:lnTo>
                  <a:lnTo>
                    <a:pt x="52672" y="0"/>
                  </a:lnTo>
                  <a:lnTo>
                    <a:pt x="85741" y="3543"/>
                  </a:lnTo>
                  <a:lnTo>
                    <a:pt x="94463" y="4500"/>
                  </a:lnTo>
                  <a:lnTo>
                    <a:pt x="108647" y="9465"/>
                  </a:lnTo>
                  <a:lnTo>
                    <a:pt x="112913" y="9970"/>
                  </a:lnTo>
                  <a:lnTo>
                    <a:pt x="115756" y="11101"/>
                  </a:lnTo>
                  <a:lnTo>
                    <a:pt x="117652" y="12648"/>
                  </a:lnTo>
                  <a:lnTo>
                    <a:pt x="118916" y="14474"/>
                  </a:lnTo>
                  <a:lnTo>
                    <a:pt x="120552" y="15690"/>
                  </a:lnTo>
                  <a:lnTo>
                    <a:pt x="124487" y="17043"/>
                  </a:lnTo>
                  <a:lnTo>
                    <a:pt x="125854" y="18197"/>
                  </a:lnTo>
                  <a:lnTo>
                    <a:pt x="127372" y="21596"/>
                  </a:lnTo>
                  <a:lnTo>
                    <a:pt x="128481" y="34889"/>
                  </a:lnTo>
                  <a:lnTo>
                    <a:pt x="127723" y="36444"/>
                  </a:lnTo>
                  <a:lnTo>
                    <a:pt x="126423" y="37482"/>
                  </a:lnTo>
                  <a:lnTo>
                    <a:pt x="124763" y="38173"/>
                  </a:lnTo>
                  <a:lnTo>
                    <a:pt x="123657" y="39428"/>
                  </a:lnTo>
                  <a:lnTo>
                    <a:pt x="117943" y="53170"/>
                  </a:lnTo>
                  <a:lnTo>
                    <a:pt x="96167" y="76394"/>
                  </a:lnTo>
                  <a:lnTo>
                    <a:pt x="87007" y="94191"/>
                  </a:lnTo>
                  <a:lnTo>
                    <a:pt x="86105" y="99753"/>
                  </a:lnTo>
                  <a:lnTo>
                    <a:pt x="86772" y="101118"/>
                  </a:lnTo>
                  <a:lnTo>
                    <a:pt x="88010" y="102028"/>
                  </a:lnTo>
                  <a:lnTo>
                    <a:pt x="91909" y="103490"/>
                  </a:lnTo>
                  <a:lnTo>
                    <a:pt x="96376" y="103743"/>
                  </a:lnTo>
                  <a:lnTo>
                    <a:pt x="115787" y="97689"/>
                  </a:lnTo>
                  <a:lnTo>
                    <a:pt x="117672" y="95774"/>
                  </a:lnTo>
                  <a:lnTo>
                    <a:pt x="130197" y="68218"/>
                  </a:lnTo>
                  <a:lnTo>
                    <a:pt x="133271" y="63407"/>
                  </a:lnTo>
                  <a:lnTo>
                    <a:pt x="135002" y="56236"/>
                  </a:lnTo>
                  <a:lnTo>
                    <a:pt x="135407" y="51467"/>
                  </a:lnTo>
                  <a:lnTo>
                    <a:pt x="136309" y="49878"/>
                  </a:lnTo>
                  <a:lnTo>
                    <a:pt x="137704" y="48818"/>
                  </a:lnTo>
                  <a:lnTo>
                    <a:pt x="142572" y="46823"/>
                  </a:lnTo>
                  <a:lnTo>
                    <a:pt x="142874" y="81459"/>
                  </a:lnTo>
                  <a:lnTo>
                    <a:pt x="144991" y="88077"/>
                  </a:lnTo>
                  <a:lnTo>
                    <a:pt x="164306" y="1109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0" name="SMARTInkShape-583"/>
            <p:cNvSpPr/>
            <p:nvPr/>
          </p:nvSpPr>
          <p:spPr>
            <a:xfrm>
              <a:off x="4715007" y="4358680"/>
              <a:ext cx="85594" cy="99021"/>
            </a:xfrm>
            <a:custGeom>
              <a:avLst/>
              <a:gdLst/>
              <a:ahLst/>
              <a:cxnLst/>
              <a:rect l="0" t="0" r="0" b="0"/>
              <a:pathLst>
                <a:path w="85594" h="99021">
                  <a:moveTo>
                    <a:pt x="71306" y="6151"/>
                  </a:moveTo>
                  <a:lnTo>
                    <a:pt x="67513" y="6151"/>
                  </a:lnTo>
                  <a:lnTo>
                    <a:pt x="63535" y="4035"/>
                  </a:lnTo>
                  <a:lnTo>
                    <a:pt x="61363" y="2359"/>
                  </a:lnTo>
                  <a:lnTo>
                    <a:pt x="54715" y="497"/>
                  </a:lnTo>
                  <a:lnTo>
                    <a:pt x="50720" y="0"/>
                  </a:lnTo>
                  <a:lnTo>
                    <a:pt x="44165" y="1565"/>
                  </a:lnTo>
                  <a:lnTo>
                    <a:pt x="38606" y="4113"/>
                  </a:lnTo>
                  <a:lnTo>
                    <a:pt x="22353" y="9675"/>
                  </a:lnTo>
                  <a:lnTo>
                    <a:pt x="12792" y="16015"/>
                  </a:lnTo>
                  <a:lnTo>
                    <a:pt x="4932" y="26713"/>
                  </a:lnTo>
                  <a:lnTo>
                    <a:pt x="1369" y="39936"/>
                  </a:lnTo>
                  <a:lnTo>
                    <a:pt x="0" y="61952"/>
                  </a:lnTo>
                  <a:lnTo>
                    <a:pt x="2043" y="68787"/>
                  </a:lnTo>
                  <a:lnTo>
                    <a:pt x="3699" y="71721"/>
                  </a:lnTo>
                  <a:lnTo>
                    <a:pt x="26278" y="89430"/>
                  </a:lnTo>
                  <a:lnTo>
                    <a:pt x="34360" y="94229"/>
                  </a:lnTo>
                  <a:lnTo>
                    <a:pt x="63004" y="97600"/>
                  </a:lnTo>
                  <a:lnTo>
                    <a:pt x="85593" y="99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1" name="SMARTInkShape-584"/>
            <p:cNvSpPr/>
            <p:nvPr/>
          </p:nvSpPr>
          <p:spPr>
            <a:xfrm>
              <a:off x="4865037" y="4286250"/>
              <a:ext cx="28433" cy="192882"/>
            </a:xfrm>
            <a:custGeom>
              <a:avLst/>
              <a:gdLst/>
              <a:ahLst/>
              <a:cxnLst/>
              <a:rect l="0" t="0" r="0" b="0"/>
              <a:pathLst>
                <a:path w="28433" h="192882">
                  <a:moveTo>
                    <a:pt x="28432" y="0"/>
                  </a:moveTo>
                  <a:lnTo>
                    <a:pt x="17790" y="10642"/>
                  </a:lnTo>
                  <a:lnTo>
                    <a:pt x="15764" y="19017"/>
                  </a:lnTo>
                  <a:lnTo>
                    <a:pt x="9448" y="49835"/>
                  </a:lnTo>
                  <a:lnTo>
                    <a:pt x="2306" y="80738"/>
                  </a:lnTo>
                  <a:lnTo>
                    <a:pt x="0" y="116404"/>
                  </a:lnTo>
                  <a:lnTo>
                    <a:pt x="714" y="128729"/>
                  </a:lnTo>
                  <a:lnTo>
                    <a:pt x="12217" y="164175"/>
                  </a:lnTo>
                  <a:lnTo>
                    <a:pt x="15690" y="178555"/>
                  </a:lnTo>
                  <a:lnTo>
                    <a:pt x="21288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2" name="SMARTInkShape-585"/>
            <p:cNvSpPr/>
            <p:nvPr/>
          </p:nvSpPr>
          <p:spPr>
            <a:xfrm>
              <a:off x="4764881" y="4364870"/>
              <a:ext cx="171448" cy="92831"/>
            </a:xfrm>
            <a:custGeom>
              <a:avLst/>
              <a:gdLst/>
              <a:ahLst/>
              <a:cxnLst/>
              <a:rect l="0" t="0" r="0" b="0"/>
              <a:pathLst>
                <a:path w="171448" h="92831">
                  <a:moveTo>
                    <a:pt x="0" y="7105"/>
                  </a:moveTo>
                  <a:lnTo>
                    <a:pt x="3792" y="3313"/>
                  </a:lnTo>
                  <a:lnTo>
                    <a:pt x="7771" y="1451"/>
                  </a:lnTo>
                  <a:lnTo>
                    <a:pt x="43065" y="0"/>
                  </a:lnTo>
                  <a:lnTo>
                    <a:pt x="77315" y="760"/>
                  </a:lnTo>
                  <a:lnTo>
                    <a:pt x="110341" y="6113"/>
                  </a:lnTo>
                  <a:lnTo>
                    <a:pt x="139758" y="9091"/>
                  </a:lnTo>
                  <a:lnTo>
                    <a:pt x="159457" y="13230"/>
                  </a:lnTo>
                  <a:lnTo>
                    <a:pt x="170032" y="20310"/>
                  </a:lnTo>
                  <a:lnTo>
                    <a:pt x="170819" y="23028"/>
                  </a:lnTo>
                  <a:lnTo>
                    <a:pt x="171447" y="56150"/>
                  </a:lnTo>
                  <a:lnTo>
                    <a:pt x="169333" y="62769"/>
                  </a:lnTo>
                  <a:lnTo>
                    <a:pt x="166540" y="68357"/>
                  </a:lnTo>
                  <a:lnTo>
                    <a:pt x="164748" y="80529"/>
                  </a:lnTo>
                  <a:lnTo>
                    <a:pt x="164307" y="928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3" name="SMARTInkShape-586"/>
            <p:cNvSpPr/>
            <p:nvPr/>
          </p:nvSpPr>
          <p:spPr>
            <a:xfrm>
              <a:off x="4950619" y="4329113"/>
              <a:ext cx="1" cy="7144"/>
            </a:xfrm>
            <a:custGeom>
              <a:avLst/>
              <a:gdLst/>
              <a:ahLst/>
              <a:cxnLst/>
              <a:rect l="0" t="0" r="0" b="0"/>
              <a:pathLst>
                <a:path w="1" h="7144">
                  <a:moveTo>
                    <a:pt x="0" y="714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4" name="SMARTInkShape-587"/>
            <p:cNvSpPr/>
            <p:nvPr/>
          </p:nvSpPr>
          <p:spPr>
            <a:xfrm>
              <a:off x="4993908" y="4371975"/>
              <a:ext cx="92443" cy="107157"/>
            </a:xfrm>
            <a:custGeom>
              <a:avLst/>
              <a:gdLst/>
              <a:ahLst/>
              <a:cxnLst/>
              <a:rect l="0" t="0" r="0" b="0"/>
              <a:pathLst>
                <a:path w="92443" h="107157">
                  <a:moveTo>
                    <a:pt x="63867" y="0"/>
                  </a:moveTo>
                  <a:lnTo>
                    <a:pt x="63867" y="3792"/>
                  </a:lnTo>
                  <a:lnTo>
                    <a:pt x="61750" y="7771"/>
                  </a:lnTo>
                  <a:lnTo>
                    <a:pt x="57716" y="13000"/>
                  </a:lnTo>
                  <a:lnTo>
                    <a:pt x="22581" y="35759"/>
                  </a:lnTo>
                  <a:lnTo>
                    <a:pt x="4428" y="52390"/>
                  </a:lnTo>
                  <a:lnTo>
                    <a:pt x="1730" y="57151"/>
                  </a:lnTo>
                  <a:lnTo>
                    <a:pt x="212" y="66411"/>
                  </a:lnTo>
                  <a:lnTo>
                    <a:pt x="0" y="70467"/>
                  </a:lnTo>
                  <a:lnTo>
                    <a:pt x="1879" y="77092"/>
                  </a:lnTo>
                  <a:lnTo>
                    <a:pt x="9554" y="87812"/>
                  </a:lnTo>
                  <a:lnTo>
                    <a:pt x="20170" y="95163"/>
                  </a:lnTo>
                  <a:lnTo>
                    <a:pt x="52051" y="104638"/>
                  </a:lnTo>
                  <a:lnTo>
                    <a:pt x="92442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5" name="SMARTInkShape-588"/>
            <p:cNvSpPr/>
            <p:nvPr/>
          </p:nvSpPr>
          <p:spPr>
            <a:xfrm>
              <a:off x="5107905" y="4350642"/>
              <a:ext cx="64047" cy="114203"/>
            </a:xfrm>
            <a:custGeom>
              <a:avLst/>
              <a:gdLst/>
              <a:ahLst/>
              <a:cxnLst/>
              <a:rect l="0" t="0" r="0" b="0"/>
              <a:pathLst>
                <a:path w="64047" h="114203">
                  <a:moveTo>
                    <a:pt x="7020" y="57052"/>
                  </a:moveTo>
                  <a:lnTo>
                    <a:pt x="7020" y="50901"/>
                  </a:lnTo>
                  <a:lnTo>
                    <a:pt x="10812" y="46410"/>
                  </a:lnTo>
                  <a:lnTo>
                    <a:pt x="14791" y="44384"/>
                  </a:lnTo>
                  <a:lnTo>
                    <a:pt x="16963" y="43844"/>
                  </a:lnTo>
                  <a:lnTo>
                    <a:pt x="28506" y="37252"/>
                  </a:lnTo>
                  <a:lnTo>
                    <a:pt x="30869" y="36708"/>
                  </a:lnTo>
                  <a:lnTo>
                    <a:pt x="42743" y="30110"/>
                  </a:lnTo>
                  <a:lnTo>
                    <a:pt x="45123" y="29565"/>
                  </a:lnTo>
                  <a:lnTo>
                    <a:pt x="52265" y="25007"/>
                  </a:lnTo>
                  <a:lnTo>
                    <a:pt x="59408" y="18629"/>
                  </a:lnTo>
                  <a:lnTo>
                    <a:pt x="62053" y="14046"/>
                  </a:lnTo>
                  <a:lnTo>
                    <a:pt x="63892" y="7174"/>
                  </a:lnTo>
                  <a:lnTo>
                    <a:pt x="64046" y="3663"/>
                  </a:lnTo>
                  <a:lnTo>
                    <a:pt x="63294" y="2409"/>
                  </a:lnTo>
                  <a:lnTo>
                    <a:pt x="61999" y="1573"/>
                  </a:lnTo>
                  <a:lnTo>
                    <a:pt x="56383" y="397"/>
                  </a:lnTo>
                  <a:lnTo>
                    <a:pt x="43582" y="0"/>
                  </a:lnTo>
                  <a:lnTo>
                    <a:pt x="37028" y="2062"/>
                  </a:lnTo>
                  <a:lnTo>
                    <a:pt x="31469" y="4831"/>
                  </a:lnTo>
                  <a:lnTo>
                    <a:pt x="23877" y="7183"/>
                  </a:lnTo>
                  <a:lnTo>
                    <a:pt x="19010" y="10546"/>
                  </a:lnTo>
                  <a:lnTo>
                    <a:pt x="4646" y="29963"/>
                  </a:lnTo>
                  <a:lnTo>
                    <a:pt x="1996" y="37339"/>
                  </a:lnTo>
                  <a:lnTo>
                    <a:pt x="0" y="62908"/>
                  </a:lnTo>
                  <a:lnTo>
                    <a:pt x="2048" y="69709"/>
                  </a:lnTo>
                  <a:lnTo>
                    <a:pt x="13623" y="84335"/>
                  </a:lnTo>
                  <a:lnTo>
                    <a:pt x="47838" y="106915"/>
                  </a:lnTo>
                  <a:lnTo>
                    <a:pt x="57026" y="1142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6" name="SMARTInkShape-589"/>
            <p:cNvSpPr/>
            <p:nvPr/>
          </p:nvSpPr>
          <p:spPr>
            <a:xfrm>
              <a:off x="5329238" y="4407694"/>
              <a:ext cx="14288" cy="78582"/>
            </a:xfrm>
            <a:custGeom>
              <a:avLst/>
              <a:gdLst/>
              <a:ahLst/>
              <a:cxnLst/>
              <a:rect l="0" t="0" r="0" b="0"/>
              <a:pathLst>
                <a:path w="14288" h="78582">
                  <a:moveTo>
                    <a:pt x="14287" y="0"/>
                  </a:moveTo>
                  <a:lnTo>
                    <a:pt x="10495" y="3792"/>
                  </a:lnTo>
                  <a:lnTo>
                    <a:pt x="8633" y="7771"/>
                  </a:lnTo>
                  <a:lnTo>
                    <a:pt x="7169" y="40910"/>
                  </a:lnTo>
                  <a:lnTo>
                    <a:pt x="6355" y="54706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7" name="SMARTInkShape-590"/>
            <p:cNvSpPr/>
            <p:nvPr/>
          </p:nvSpPr>
          <p:spPr>
            <a:xfrm>
              <a:off x="5386388" y="4350544"/>
              <a:ext cx="121444" cy="107157"/>
            </a:xfrm>
            <a:custGeom>
              <a:avLst/>
              <a:gdLst/>
              <a:ahLst/>
              <a:cxnLst/>
              <a:rect l="0" t="0" r="0" b="0"/>
              <a:pathLst>
                <a:path w="121444" h="107157">
                  <a:moveTo>
                    <a:pt x="0" y="0"/>
                  </a:moveTo>
                  <a:lnTo>
                    <a:pt x="793" y="33493"/>
                  </a:lnTo>
                  <a:lnTo>
                    <a:pt x="6150" y="55103"/>
                  </a:lnTo>
                  <a:lnTo>
                    <a:pt x="7056" y="69637"/>
                  </a:lnTo>
                  <a:lnTo>
                    <a:pt x="13991" y="78240"/>
                  </a:lnTo>
                  <a:lnTo>
                    <a:pt x="10407" y="78480"/>
                  </a:lnTo>
                  <a:lnTo>
                    <a:pt x="9319" y="77720"/>
                  </a:lnTo>
                  <a:lnTo>
                    <a:pt x="8594" y="76420"/>
                  </a:lnTo>
                  <a:lnTo>
                    <a:pt x="8111" y="74759"/>
                  </a:lnTo>
                  <a:lnTo>
                    <a:pt x="8582" y="72858"/>
                  </a:lnTo>
                  <a:lnTo>
                    <a:pt x="12925" y="64104"/>
                  </a:lnTo>
                  <a:lnTo>
                    <a:pt x="16368" y="37203"/>
                  </a:lnTo>
                  <a:lnTo>
                    <a:pt x="28757" y="21561"/>
                  </a:lnTo>
                  <a:lnTo>
                    <a:pt x="40505" y="10336"/>
                  </a:lnTo>
                  <a:lnTo>
                    <a:pt x="50010" y="5658"/>
                  </a:lnTo>
                  <a:lnTo>
                    <a:pt x="52390" y="3772"/>
                  </a:lnTo>
                  <a:lnTo>
                    <a:pt x="59267" y="1676"/>
                  </a:lnTo>
                  <a:lnTo>
                    <a:pt x="63324" y="1117"/>
                  </a:lnTo>
                  <a:lnTo>
                    <a:pt x="69948" y="2613"/>
                  </a:lnTo>
                  <a:lnTo>
                    <a:pt x="75538" y="5130"/>
                  </a:lnTo>
                  <a:lnTo>
                    <a:pt x="84735" y="8135"/>
                  </a:lnTo>
                  <a:lnTo>
                    <a:pt x="95603" y="14463"/>
                  </a:lnTo>
                  <a:lnTo>
                    <a:pt x="104138" y="26801"/>
                  </a:lnTo>
                  <a:lnTo>
                    <a:pt x="111289" y="47364"/>
                  </a:lnTo>
                  <a:lnTo>
                    <a:pt x="120274" y="79396"/>
                  </a:lnTo>
                  <a:lnTo>
                    <a:pt x="121443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8" name="SMARTInkShape-591"/>
            <p:cNvSpPr/>
            <p:nvPr/>
          </p:nvSpPr>
          <p:spPr>
            <a:xfrm>
              <a:off x="5343525" y="4243388"/>
              <a:ext cx="21432" cy="14288"/>
            </a:xfrm>
            <a:custGeom>
              <a:avLst/>
              <a:gdLst/>
              <a:ahLst/>
              <a:cxnLst/>
              <a:rect l="0" t="0" r="0" b="0"/>
              <a:pathLst>
                <a:path w="21432" h="14288">
                  <a:moveTo>
                    <a:pt x="0" y="14287"/>
                  </a:moveTo>
                  <a:lnTo>
                    <a:pt x="6151" y="8136"/>
                  </a:lnTo>
                  <a:lnTo>
                    <a:pt x="214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9" name="SMARTInkShape-592"/>
            <p:cNvSpPr/>
            <p:nvPr/>
          </p:nvSpPr>
          <p:spPr>
            <a:xfrm>
              <a:off x="5759621" y="4257969"/>
              <a:ext cx="369718" cy="270650"/>
            </a:xfrm>
            <a:custGeom>
              <a:avLst/>
              <a:gdLst/>
              <a:ahLst/>
              <a:cxnLst/>
              <a:rect l="0" t="0" r="0" b="0"/>
              <a:pathLst>
                <a:path w="369718" h="270650">
                  <a:moveTo>
                    <a:pt x="119685" y="6850"/>
                  </a:moveTo>
                  <a:lnTo>
                    <a:pt x="119685" y="3058"/>
                  </a:lnTo>
                  <a:lnTo>
                    <a:pt x="118892" y="1940"/>
                  </a:lnTo>
                  <a:lnTo>
                    <a:pt x="117568" y="1195"/>
                  </a:lnTo>
                  <a:lnTo>
                    <a:pt x="113534" y="0"/>
                  </a:lnTo>
                  <a:lnTo>
                    <a:pt x="113203" y="696"/>
                  </a:lnTo>
                  <a:lnTo>
                    <a:pt x="112836" y="3586"/>
                  </a:lnTo>
                  <a:lnTo>
                    <a:pt x="111944" y="4674"/>
                  </a:lnTo>
                  <a:lnTo>
                    <a:pt x="91964" y="16708"/>
                  </a:lnTo>
                  <a:lnTo>
                    <a:pt x="85404" y="23402"/>
                  </a:lnTo>
                  <a:lnTo>
                    <a:pt x="57439" y="54607"/>
                  </a:lnTo>
                  <a:lnTo>
                    <a:pt x="29169" y="86853"/>
                  </a:lnTo>
                  <a:lnTo>
                    <a:pt x="10563" y="122268"/>
                  </a:lnTo>
                  <a:lnTo>
                    <a:pt x="1498" y="145036"/>
                  </a:lnTo>
                  <a:lnTo>
                    <a:pt x="0" y="164740"/>
                  </a:lnTo>
                  <a:lnTo>
                    <a:pt x="6203" y="190614"/>
                  </a:lnTo>
                  <a:lnTo>
                    <a:pt x="21862" y="223106"/>
                  </a:lnTo>
                  <a:lnTo>
                    <a:pt x="35362" y="242537"/>
                  </a:lnTo>
                  <a:lnTo>
                    <a:pt x="51377" y="254018"/>
                  </a:lnTo>
                  <a:lnTo>
                    <a:pt x="65138" y="260707"/>
                  </a:lnTo>
                  <a:lnTo>
                    <a:pt x="74540" y="262550"/>
                  </a:lnTo>
                  <a:lnTo>
                    <a:pt x="81894" y="261253"/>
                  </a:lnTo>
                  <a:lnTo>
                    <a:pt x="90496" y="258176"/>
                  </a:lnTo>
                  <a:lnTo>
                    <a:pt x="93082" y="257745"/>
                  </a:lnTo>
                  <a:lnTo>
                    <a:pt x="98072" y="255148"/>
                  </a:lnTo>
                  <a:lnTo>
                    <a:pt x="100514" y="253345"/>
                  </a:lnTo>
                  <a:lnTo>
                    <a:pt x="103227" y="247107"/>
                  </a:lnTo>
                  <a:lnTo>
                    <a:pt x="105271" y="222396"/>
                  </a:lnTo>
                  <a:lnTo>
                    <a:pt x="98115" y="190139"/>
                  </a:lnTo>
                  <a:lnTo>
                    <a:pt x="94753" y="180651"/>
                  </a:lnTo>
                  <a:lnTo>
                    <a:pt x="88496" y="173259"/>
                  </a:lnTo>
                  <a:lnTo>
                    <a:pt x="81217" y="166535"/>
                  </a:lnTo>
                  <a:lnTo>
                    <a:pt x="65887" y="145706"/>
                  </a:lnTo>
                  <a:lnTo>
                    <a:pt x="62574" y="135570"/>
                  </a:lnTo>
                  <a:lnTo>
                    <a:pt x="66339" y="135476"/>
                  </a:lnTo>
                  <a:lnTo>
                    <a:pt x="88944" y="141921"/>
                  </a:lnTo>
                  <a:lnTo>
                    <a:pt x="120060" y="147433"/>
                  </a:lnTo>
                  <a:lnTo>
                    <a:pt x="155287" y="149591"/>
                  </a:lnTo>
                  <a:lnTo>
                    <a:pt x="164877" y="148871"/>
                  </a:lnTo>
                  <a:lnTo>
                    <a:pt x="188735" y="139773"/>
                  </a:lnTo>
                  <a:lnTo>
                    <a:pt x="194030" y="135248"/>
                  </a:lnTo>
                  <a:lnTo>
                    <a:pt x="203549" y="121133"/>
                  </a:lnTo>
                  <a:lnTo>
                    <a:pt x="204169" y="118758"/>
                  </a:lnTo>
                  <a:lnTo>
                    <a:pt x="203789" y="116380"/>
                  </a:lnTo>
                  <a:lnTo>
                    <a:pt x="201250" y="111621"/>
                  </a:lnTo>
                  <a:lnTo>
                    <a:pt x="195358" y="104480"/>
                  </a:lnTo>
                  <a:lnTo>
                    <a:pt x="190889" y="101835"/>
                  </a:lnTo>
                  <a:lnTo>
                    <a:pt x="181551" y="100136"/>
                  </a:lnTo>
                  <a:lnTo>
                    <a:pt x="161156" y="99755"/>
                  </a:lnTo>
                  <a:lnTo>
                    <a:pt x="155844" y="101851"/>
                  </a:lnTo>
                  <a:lnTo>
                    <a:pt x="132610" y="116512"/>
                  </a:lnTo>
                  <a:lnTo>
                    <a:pt x="129399" y="123322"/>
                  </a:lnTo>
                  <a:lnTo>
                    <a:pt x="123052" y="146042"/>
                  </a:lnTo>
                  <a:lnTo>
                    <a:pt x="127186" y="180838"/>
                  </a:lnTo>
                  <a:lnTo>
                    <a:pt x="136714" y="214353"/>
                  </a:lnTo>
                  <a:lnTo>
                    <a:pt x="147397" y="231756"/>
                  </a:lnTo>
                  <a:lnTo>
                    <a:pt x="181922" y="262298"/>
                  </a:lnTo>
                  <a:lnTo>
                    <a:pt x="184989" y="265255"/>
                  </a:lnTo>
                  <a:lnTo>
                    <a:pt x="192630" y="268540"/>
                  </a:lnTo>
                  <a:lnTo>
                    <a:pt x="206678" y="270649"/>
                  </a:lnTo>
                  <a:lnTo>
                    <a:pt x="212059" y="268821"/>
                  </a:lnTo>
                  <a:lnTo>
                    <a:pt x="214605" y="267222"/>
                  </a:lnTo>
                  <a:lnTo>
                    <a:pt x="216303" y="265363"/>
                  </a:lnTo>
                  <a:lnTo>
                    <a:pt x="224309" y="251233"/>
                  </a:lnTo>
                  <a:lnTo>
                    <a:pt x="226743" y="216273"/>
                  </a:lnTo>
                  <a:lnTo>
                    <a:pt x="226836" y="183055"/>
                  </a:lnTo>
                  <a:lnTo>
                    <a:pt x="227633" y="169566"/>
                  </a:lnTo>
                  <a:lnTo>
                    <a:pt x="239842" y="141317"/>
                  </a:lnTo>
                  <a:lnTo>
                    <a:pt x="244790" y="135934"/>
                  </a:lnTo>
                  <a:lnTo>
                    <a:pt x="260515" y="124390"/>
                  </a:lnTo>
                  <a:lnTo>
                    <a:pt x="277384" y="121790"/>
                  </a:lnTo>
                  <a:lnTo>
                    <a:pt x="310217" y="121187"/>
                  </a:lnTo>
                  <a:lnTo>
                    <a:pt x="333357" y="126860"/>
                  </a:lnTo>
                  <a:lnTo>
                    <a:pt x="345097" y="132543"/>
                  </a:lnTo>
                  <a:lnTo>
                    <a:pt x="357483" y="135374"/>
                  </a:lnTo>
                  <a:lnTo>
                    <a:pt x="369717" y="142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0" name="SMARTInkShape-593"/>
            <p:cNvSpPr/>
            <p:nvPr/>
          </p:nvSpPr>
          <p:spPr>
            <a:xfrm>
              <a:off x="6093619" y="4372101"/>
              <a:ext cx="192882" cy="114175"/>
            </a:xfrm>
            <a:custGeom>
              <a:avLst/>
              <a:gdLst/>
              <a:ahLst/>
              <a:cxnLst/>
              <a:rect l="0" t="0" r="0" b="0"/>
              <a:pathLst>
                <a:path w="192882" h="114175">
                  <a:moveTo>
                    <a:pt x="0" y="114174"/>
                  </a:moveTo>
                  <a:lnTo>
                    <a:pt x="0" y="100967"/>
                  </a:lnTo>
                  <a:lnTo>
                    <a:pt x="18339" y="75863"/>
                  </a:lnTo>
                  <a:lnTo>
                    <a:pt x="26862" y="54686"/>
                  </a:lnTo>
                  <a:lnTo>
                    <a:pt x="40785" y="35735"/>
                  </a:lnTo>
                  <a:lnTo>
                    <a:pt x="42733" y="30893"/>
                  </a:lnTo>
                  <a:lnTo>
                    <a:pt x="52684" y="18932"/>
                  </a:lnTo>
                  <a:lnTo>
                    <a:pt x="57282" y="16282"/>
                  </a:lnTo>
                  <a:lnTo>
                    <a:pt x="70034" y="14286"/>
                  </a:lnTo>
                  <a:lnTo>
                    <a:pt x="74814" y="14198"/>
                  </a:lnTo>
                  <a:lnTo>
                    <a:pt x="79024" y="16294"/>
                  </a:lnTo>
                  <a:lnTo>
                    <a:pt x="81257" y="17965"/>
                  </a:lnTo>
                  <a:lnTo>
                    <a:pt x="83740" y="21937"/>
                  </a:lnTo>
                  <a:lnTo>
                    <a:pt x="85333" y="30955"/>
                  </a:lnTo>
                  <a:lnTo>
                    <a:pt x="85718" y="66502"/>
                  </a:lnTo>
                  <a:lnTo>
                    <a:pt x="85725" y="101246"/>
                  </a:lnTo>
                  <a:lnTo>
                    <a:pt x="86519" y="103174"/>
                  </a:lnTo>
                  <a:lnTo>
                    <a:pt x="87842" y="104460"/>
                  </a:lnTo>
                  <a:lnTo>
                    <a:pt x="93496" y="108385"/>
                  </a:lnTo>
                  <a:lnTo>
                    <a:pt x="95668" y="110315"/>
                  </a:lnTo>
                  <a:lnTo>
                    <a:pt x="97116" y="110808"/>
                  </a:lnTo>
                  <a:lnTo>
                    <a:pt x="98081" y="110342"/>
                  </a:lnTo>
                  <a:lnTo>
                    <a:pt x="103423" y="103892"/>
                  </a:lnTo>
                  <a:lnTo>
                    <a:pt x="111329" y="94974"/>
                  </a:lnTo>
                  <a:lnTo>
                    <a:pt x="119780" y="70675"/>
                  </a:lnTo>
                  <a:lnTo>
                    <a:pt x="123067" y="56836"/>
                  </a:lnTo>
                  <a:lnTo>
                    <a:pt x="129068" y="44797"/>
                  </a:lnTo>
                  <a:lnTo>
                    <a:pt x="139763" y="26192"/>
                  </a:lnTo>
                  <a:lnTo>
                    <a:pt x="142747" y="17285"/>
                  </a:lnTo>
                  <a:lnTo>
                    <a:pt x="155839" y="1314"/>
                  </a:lnTo>
                  <a:lnTo>
                    <a:pt x="158691" y="514"/>
                  </a:lnTo>
                  <a:lnTo>
                    <a:pt x="166990" y="0"/>
                  </a:lnTo>
                  <a:lnTo>
                    <a:pt x="168476" y="752"/>
                  </a:lnTo>
                  <a:lnTo>
                    <a:pt x="169467" y="2047"/>
                  </a:lnTo>
                  <a:lnTo>
                    <a:pt x="171363" y="5602"/>
                  </a:lnTo>
                  <a:lnTo>
                    <a:pt x="176098" y="12066"/>
                  </a:lnTo>
                  <a:lnTo>
                    <a:pt x="178648" y="19009"/>
                  </a:lnTo>
                  <a:lnTo>
                    <a:pt x="182057" y="23724"/>
                  </a:lnTo>
                  <a:lnTo>
                    <a:pt x="185253" y="54677"/>
                  </a:lnTo>
                  <a:lnTo>
                    <a:pt x="186316" y="65506"/>
                  </a:lnTo>
                  <a:lnTo>
                    <a:pt x="192881" y="998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1" name="SMARTInkShape-594"/>
            <p:cNvSpPr/>
            <p:nvPr/>
          </p:nvSpPr>
          <p:spPr>
            <a:xfrm>
              <a:off x="6329487" y="4393406"/>
              <a:ext cx="221333" cy="121445"/>
            </a:xfrm>
            <a:custGeom>
              <a:avLst/>
              <a:gdLst/>
              <a:ahLst/>
              <a:cxnLst/>
              <a:rect l="0" t="0" r="0" b="0"/>
              <a:pathLst>
                <a:path w="221333" h="121445">
                  <a:moveTo>
                    <a:pt x="57026" y="0"/>
                  </a:moveTo>
                  <a:lnTo>
                    <a:pt x="50875" y="0"/>
                  </a:lnTo>
                  <a:lnTo>
                    <a:pt x="44374" y="4910"/>
                  </a:lnTo>
                  <a:lnTo>
                    <a:pt x="37755" y="7276"/>
                  </a:lnTo>
                  <a:lnTo>
                    <a:pt x="26040" y="17000"/>
                  </a:lnTo>
                  <a:lnTo>
                    <a:pt x="4637" y="48751"/>
                  </a:lnTo>
                  <a:lnTo>
                    <a:pt x="1286" y="58454"/>
                  </a:lnTo>
                  <a:lnTo>
                    <a:pt x="0" y="79875"/>
                  </a:lnTo>
                  <a:lnTo>
                    <a:pt x="2047" y="85242"/>
                  </a:lnTo>
                  <a:lnTo>
                    <a:pt x="9830" y="95155"/>
                  </a:lnTo>
                  <a:lnTo>
                    <a:pt x="20464" y="102366"/>
                  </a:lnTo>
                  <a:lnTo>
                    <a:pt x="29877" y="105737"/>
                  </a:lnTo>
                  <a:lnTo>
                    <a:pt x="32577" y="105416"/>
                  </a:lnTo>
                  <a:lnTo>
                    <a:pt x="52354" y="94889"/>
                  </a:lnTo>
                  <a:lnTo>
                    <a:pt x="58389" y="90327"/>
                  </a:lnTo>
                  <a:lnTo>
                    <a:pt x="61600" y="85654"/>
                  </a:lnTo>
                  <a:lnTo>
                    <a:pt x="75460" y="54488"/>
                  </a:lnTo>
                  <a:lnTo>
                    <a:pt x="78422" y="19171"/>
                  </a:lnTo>
                  <a:lnTo>
                    <a:pt x="78446" y="11942"/>
                  </a:lnTo>
                  <a:lnTo>
                    <a:pt x="77656" y="10343"/>
                  </a:lnTo>
                  <a:lnTo>
                    <a:pt x="76335" y="9276"/>
                  </a:lnTo>
                  <a:lnTo>
                    <a:pt x="71607" y="7269"/>
                  </a:lnTo>
                  <a:lnTo>
                    <a:pt x="71400" y="10973"/>
                  </a:lnTo>
                  <a:lnTo>
                    <a:pt x="73468" y="14931"/>
                  </a:lnTo>
                  <a:lnTo>
                    <a:pt x="75131" y="17098"/>
                  </a:lnTo>
                  <a:lnTo>
                    <a:pt x="76979" y="23739"/>
                  </a:lnTo>
                  <a:lnTo>
                    <a:pt x="80135" y="36403"/>
                  </a:lnTo>
                  <a:lnTo>
                    <a:pt x="87237" y="56583"/>
                  </a:lnTo>
                  <a:lnTo>
                    <a:pt x="96928" y="68982"/>
                  </a:lnTo>
                  <a:lnTo>
                    <a:pt x="98573" y="73786"/>
                  </a:lnTo>
                  <a:lnTo>
                    <a:pt x="99805" y="75384"/>
                  </a:lnTo>
                  <a:lnTo>
                    <a:pt x="103291" y="77161"/>
                  </a:lnTo>
                  <a:lnTo>
                    <a:pt x="119934" y="78545"/>
                  </a:lnTo>
                  <a:lnTo>
                    <a:pt x="124701" y="74778"/>
                  </a:lnTo>
                  <a:lnTo>
                    <a:pt x="126791" y="70806"/>
                  </a:lnTo>
                  <a:lnTo>
                    <a:pt x="127348" y="68635"/>
                  </a:lnTo>
                  <a:lnTo>
                    <a:pt x="133970" y="57095"/>
                  </a:lnTo>
                  <a:lnTo>
                    <a:pt x="134516" y="54732"/>
                  </a:lnTo>
                  <a:lnTo>
                    <a:pt x="139076" y="47614"/>
                  </a:lnTo>
                  <a:lnTo>
                    <a:pt x="146934" y="38098"/>
                  </a:lnTo>
                  <a:lnTo>
                    <a:pt x="151426" y="28575"/>
                  </a:lnTo>
                  <a:lnTo>
                    <a:pt x="159722" y="19050"/>
                  </a:lnTo>
                  <a:lnTo>
                    <a:pt x="170445" y="11907"/>
                  </a:lnTo>
                  <a:lnTo>
                    <a:pt x="179885" y="8555"/>
                  </a:lnTo>
                  <a:lnTo>
                    <a:pt x="205718" y="7147"/>
                  </a:lnTo>
                  <a:lnTo>
                    <a:pt x="206160" y="7940"/>
                  </a:lnTo>
                  <a:lnTo>
                    <a:pt x="206928" y="13295"/>
                  </a:lnTo>
                  <a:lnTo>
                    <a:pt x="211931" y="19795"/>
                  </a:lnTo>
                  <a:lnTo>
                    <a:pt x="213520" y="26415"/>
                  </a:lnTo>
                  <a:lnTo>
                    <a:pt x="214100" y="41922"/>
                  </a:lnTo>
                  <a:lnTo>
                    <a:pt x="212032" y="48530"/>
                  </a:lnTo>
                  <a:lnTo>
                    <a:pt x="209261" y="54907"/>
                  </a:lnTo>
                  <a:lnTo>
                    <a:pt x="207130" y="86794"/>
                  </a:lnTo>
                  <a:lnTo>
                    <a:pt x="213203" y="108430"/>
                  </a:lnTo>
                  <a:lnTo>
                    <a:pt x="214324" y="110387"/>
                  </a:lnTo>
                  <a:lnTo>
                    <a:pt x="215867" y="111691"/>
                  </a:lnTo>
                  <a:lnTo>
                    <a:pt x="217689" y="112561"/>
                  </a:lnTo>
                  <a:lnTo>
                    <a:pt x="218902" y="113934"/>
                  </a:lnTo>
                  <a:lnTo>
                    <a:pt x="221332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2" name="SMARTInkShape-595"/>
            <p:cNvSpPr/>
            <p:nvPr/>
          </p:nvSpPr>
          <p:spPr>
            <a:xfrm>
              <a:off x="6579402" y="4379119"/>
              <a:ext cx="78563" cy="207170"/>
            </a:xfrm>
            <a:custGeom>
              <a:avLst/>
              <a:gdLst/>
              <a:ahLst/>
              <a:cxnLst/>
              <a:rect l="0" t="0" r="0" b="0"/>
              <a:pathLst>
                <a:path w="78563" h="207170">
                  <a:moveTo>
                    <a:pt x="7136" y="0"/>
                  </a:moveTo>
                  <a:lnTo>
                    <a:pt x="7136" y="3792"/>
                  </a:lnTo>
                  <a:lnTo>
                    <a:pt x="5019" y="7771"/>
                  </a:lnTo>
                  <a:lnTo>
                    <a:pt x="2226" y="12185"/>
                  </a:lnTo>
                  <a:lnTo>
                    <a:pt x="433" y="21486"/>
                  </a:lnTo>
                  <a:lnTo>
                    <a:pt x="0" y="41452"/>
                  </a:lnTo>
                  <a:lnTo>
                    <a:pt x="3786" y="46237"/>
                  </a:lnTo>
                  <a:lnTo>
                    <a:pt x="7763" y="48331"/>
                  </a:lnTo>
                  <a:lnTo>
                    <a:pt x="21478" y="49859"/>
                  </a:lnTo>
                  <a:lnTo>
                    <a:pt x="45237" y="50003"/>
                  </a:lnTo>
                  <a:lnTo>
                    <a:pt x="49999" y="47888"/>
                  </a:lnTo>
                  <a:lnTo>
                    <a:pt x="71429" y="30636"/>
                  </a:lnTo>
                  <a:lnTo>
                    <a:pt x="77161" y="28982"/>
                  </a:lnTo>
                  <a:lnTo>
                    <a:pt x="77632" y="28052"/>
                  </a:lnTo>
                  <a:lnTo>
                    <a:pt x="78449" y="22460"/>
                  </a:lnTo>
                  <a:lnTo>
                    <a:pt x="78562" y="27672"/>
                  </a:lnTo>
                  <a:lnTo>
                    <a:pt x="73661" y="34100"/>
                  </a:lnTo>
                  <a:lnTo>
                    <a:pt x="65922" y="52601"/>
                  </a:lnTo>
                  <a:lnTo>
                    <a:pt x="47587" y="83677"/>
                  </a:lnTo>
                  <a:lnTo>
                    <a:pt x="31740" y="116700"/>
                  </a:lnTo>
                  <a:lnTo>
                    <a:pt x="23740" y="152268"/>
                  </a:lnTo>
                  <a:lnTo>
                    <a:pt x="21559" y="179074"/>
                  </a:lnTo>
                  <a:lnTo>
                    <a:pt x="21449" y="193946"/>
                  </a:lnTo>
                  <a:lnTo>
                    <a:pt x="19318" y="199440"/>
                  </a:lnTo>
                  <a:lnTo>
                    <a:pt x="14279" y="207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56" name="SMARTInkShape-Group84"/>
          <p:cNvGrpSpPr/>
          <p:nvPr/>
        </p:nvGrpSpPr>
        <p:grpSpPr>
          <a:xfrm>
            <a:off x="1771978" y="4636296"/>
            <a:ext cx="156836" cy="100011"/>
            <a:chOff x="1771978" y="4636296"/>
            <a:chExt cx="156836" cy="100011"/>
          </a:xfrm>
        </p:grpSpPr>
        <p:sp>
          <p:nvSpPr>
            <p:cNvPr id="254" name="SMARTInkShape-596"/>
            <p:cNvSpPr/>
            <p:nvPr/>
          </p:nvSpPr>
          <p:spPr>
            <a:xfrm>
              <a:off x="1771978" y="4636296"/>
              <a:ext cx="121117" cy="99992"/>
            </a:xfrm>
            <a:custGeom>
              <a:avLst/>
              <a:gdLst/>
              <a:ahLst/>
              <a:cxnLst/>
              <a:rect l="0" t="0" r="0" b="0"/>
              <a:pathLst>
                <a:path w="121117" h="99992">
                  <a:moveTo>
                    <a:pt x="56822" y="28573"/>
                  </a:moveTo>
                  <a:lnTo>
                    <a:pt x="56822" y="8161"/>
                  </a:lnTo>
                  <a:lnTo>
                    <a:pt x="56028" y="7821"/>
                  </a:lnTo>
                  <a:lnTo>
                    <a:pt x="53030" y="7443"/>
                  </a:lnTo>
                  <a:lnTo>
                    <a:pt x="51912" y="6549"/>
                  </a:lnTo>
                  <a:lnTo>
                    <a:pt x="49704" y="87"/>
                  </a:lnTo>
                  <a:lnTo>
                    <a:pt x="39037" y="0"/>
                  </a:lnTo>
                  <a:lnTo>
                    <a:pt x="37822" y="793"/>
                  </a:lnTo>
                  <a:lnTo>
                    <a:pt x="37011" y="2115"/>
                  </a:lnTo>
                  <a:lnTo>
                    <a:pt x="36471" y="3791"/>
                  </a:lnTo>
                  <a:lnTo>
                    <a:pt x="35317" y="4908"/>
                  </a:lnTo>
                  <a:lnTo>
                    <a:pt x="27762" y="8817"/>
                  </a:lnTo>
                  <a:lnTo>
                    <a:pt x="25543" y="10640"/>
                  </a:lnTo>
                  <a:lnTo>
                    <a:pt x="23076" y="14782"/>
                  </a:lnTo>
                  <a:lnTo>
                    <a:pt x="22419" y="16997"/>
                  </a:lnTo>
                  <a:lnTo>
                    <a:pt x="21186" y="18475"/>
                  </a:lnTo>
                  <a:lnTo>
                    <a:pt x="17701" y="20116"/>
                  </a:lnTo>
                  <a:lnTo>
                    <a:pt x="13505" y="25079"/>
                  </a:lnTo>
                  <a:lnTo>
                    <a:pt x="9789" y="31783"/>
                  </a:lnTo>
                  <a:lnTo>
                    <a:pt x="6903" y="40019"/>
                  </a:lnTo>
                  <a:lnTo>
                    <a:pt x="2167" y="48280"/>
                  </a:lnTo>
                  <a:lnTo>
                    <a:pt x="0" y="65662"/>
                  </a:lnTo>
                  <a:lnTo>
                    <a:pt x="1935" y="70986"/>
                  </a:lnTo>
                  <a:lnTo>
                    <a:pt x="4647" y="75998"/>
                  </a:lnTo>
                  <a:lnTo>
                    <a:pt x="5851" y="80871"/>
                  </a:lnTo>
                  <a:lnTo>
                    <a:pt x="6967" y="82489"/>
                  </a:lnTo>
                  <a:lnTo>
                    <a:pt x="8504" y="83567"/>
                  </a:lnTo>
                  <a:lnTo>
                    <a:pt x="10322" y="84285"/>
                  </a:lnTo>
                  <a:lnTo>
                    <a:pt x="11535" y="85558"/>
                  </a:lnTo>
                  <a:lnTo>
                    <a:pt x="12882" y="89089"/>
                  </a:lnTo>
                  <a:lnTo>
                    <a:pt x="14828" y="90348"/>
                  </a:lnTo>
                  <a:lnTo>
                    <a:pt x="47296" y="99283"/>
                  </a:lnTo>
                  <a:lnTo>
                    <a:pt x="80565" y="99991"/>
                  </a:lnTo>
                  <a:lnTo>
                    <a:pt x="90227" y="99211"/>
                  </a:lnTo>
                  <a:lnTo>
                    <a:pt x="121116" y="857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5" name="SMARTInkShape-597"/>
            <p:cNvSpPr/>
            <p:nvPr/>
          </p:nvSpPr>
          <p:spPr>
            <a:xfrm>
              <a:off x="1928813" y="4722019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0"/>
                  </a:moveTo>
                  <a:lnTo>
                    <a:pt x="0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82" name="SMARTInkShape-Group85"/>
          <p:cNvGrpSpPr/>
          <p:nvPr/>
        </p:nvGrpSpPr>
        <p:grpSpPr>
          <a:xfrm>
            <a:off x="2053587" y="4629150"/>
            <a:ext cx="3089914" cy="264320"/>
            <a:chOff x="2053587" y="4629150"/>
            <a:chExt cx="3089914" cy="264320"/>
          </a:xfrm>
        </p:grpSpPr>
        <p:sp>
          <p:nvSpPr>
            <p:cNvPr id="257" name="SMARTInkShape-598"/>
            <p:cNvSpPr/>
            <p:nvPr/>
          </p:nvSpPr>
          <p:spPr>
            <a:xfrm>
              <a:off x="2053587" y="4664869"/>
              <a:ext cx="110541" cy="98306"/>
            </a:xfrm>
            <a:custGeom>
              <a:avLst/>
              <a:gdLst/>
              <a:ahLst/>
              <a:cxnLst/>
              <a:rect l="0" t="0" r="0" b="0"/>
              <a:pathLst>
                <a:path w="110541" h="98306">
                  <a:moveTo>
                    <a:pt x="89538" y="7144"/>
                  </a:moveTo>
                  <a:lnTo>
                    <a:pt x="79881" y="6350"/>
                  </a:lnTo>
                  <a:lnTo>
                    <a:pt x="62159" y="3028"/>
                  </a:lnTo>
                  <a:lnTo>
                    <a:pt x="54086" y="4785"/>
                  </a:lnTo>
                  <a:lnTo>
                    <a:pt x="27440" y="16879"/>
                  </a:lnTo>
                  <a:lnTo>
                    <a:pt x="20135" y="23641"/>
                  </a:lnTo>
                  <a:lnTo>
                    <a:pt x="7256" y="40625"/>
                  </a:lnTo>
                  <a:lnTo>
                    <a:pt x="2376" y="55532"/>
                  </a:lnTo>
                  <a:lnTo>
                    <a:pt x="474" y="58453"/>
                  </a:lnTo>
                  <a:lnTo>
                    <a:pt x="0" y="61193"/>
                  </a:lnTo>
                  <a:lnTo>
                    <a:pt x="477" y="63814"/>
                  </a:lnTo>
                  <a:lnTo>
                    <a:pt x="2824" y="71295"/>
                  </a:lnTo>
                  <a:lnTo>
                    <a:pt x="3154" y="73724"/>
                  </a:lnTo>
                  <a:lnTo>
                    <a:pt x="11202" y="84726"/>
                  </a:lnTo>
                  <a:lnTo>
                    <a:pt x="23641" y="94249"/>
                  </a:lnTo>
                  <a:lnTo>
                    <a:pt x="37381" y="98305"/>
                  </a:lnTo>
                  <a:lnTo>
                    <a:pt x="46778" y="97136"/>
                  </a:lnTo>
                  <a:lnTo>
                    <a:pt x="80019" y="89326"/>
                  </a:lnTo>
                  <a:lnTo>
                    <a:pt x="93361" y="80733"/>
                  </a:lnTo>
                  <a:lnTo>
                    <a:pt x="101166" y="72957"/>
                  </a:lnTo>
                  <a:lnTo>
                    <a:pt x="106083" y="65234"/>
                  </a:lnTo>
                  <a:lnTo>
                    <a:pt x="109521" y="51960"/>
                  </a:lnTo>
                  <a:lnTo>
                    <a:pt x="110540" y="41766"/>
                  </a:lnTo>
                  <a:lnTo>
                    <a:pt x="108662" y="36289"/>
                  </a:lnTo>
                  <a:lnTo>
                    <a:pt x="107050" y="33718"/>
                  </a:lnTo>
                  <a:lnTo>
                    <a:pt x="102133" y="15827"/>
                  </a:lnTo>
                  <a:lnTo>
                    <a:pt x="100316" y="12932"/>
                  </a:lnTo>
                  <a:lnTo>
                    <a:pt x="96180" y="9716"/>
                  </a:lnTo>
                  <a:lnTo>
                    <a:pt x="93966" y="8859"/>
                  </a:lnTo>
                  <a:lnTo>
                    <a:pt x="92490" y="7493"/>
                  </a:lnTo>
                  <a:lnTo>
                    <a:pt x="895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8" name="SMARTInkShape-599"/>
            <p:cNvSpPr/>
            <p:nvPr/>
          </p:nvSpPr>
          <p:spPr>
            <a:xfrm>
              <a:off x="2178931" y="4693444"/>
              <a:ext cx="149933" cy="56034"/>
            </a:xfrm>
            <a:custGeom>
              <a:avLst/>
              <a:gdLst/>
              <a:ahLst/>
              <a:cxnLst/>
              <a:rect l="0" t="0" r="0" b="0"/>
              <a:pathLst>
                <a:path w="149933" h="56034">
                  <a:moveTo>
                    <a:pt x="7057" y="7144"/>
                  </a:moveTo>
                  <a:lnTo>
                    <a:pt x="7057" y="10936"/>
                  </a:lnTo>
                  <a:lnTo>
                    <a:pt x="4940" y="14914"/>
                  </a:lnTo>
                  <a:lnTo>
                    <a:pt x="2147" y="19328"/>
                  </a:lnTo>
                  <a:lnTo>
                    <a:pt x="354" y="28630"/>
                  </a:lnTo>
                  <a:lnTo>
                    <a:pt x="0" y="38111"/>
                  </a:lnTo>
                  <a:lnTo>
                    <a:pt x="2068" y="42867"/>
                  </a:lnTo>
                  <a:lnTo>
                    <a:pt x="6071" y="48596"/>
                  </a:lnTo>
                  <a:lnTo>
                    <a:pt x="6764" y="53381"/>
                  </a:lnTo>
                  <a:lnTo>
                    <a:pt x="7656" y="54637"/>
                  </a:lnTo>
                  <a:lnTo>
                    <a:pt x="9043" y="55475"/>
                  </a:lnTo>
                  <a:lnTo>
                    <a:pt x="10762" y="56033"/>
                  </a:lnTo>
                  <a:lnTo>
                    <a:pt x="11908" y="55611"/>
                  </a:lnTo>
                  <a:lnTo>
                    <a:pt x="12672" y="54537"/>
                  </a:lnTo>
                  <a:lnTo>
                    <a:pt x="13182" y="53026"/>
                  </a:lnTo>
                  <a:lnTo>
                    <a:pt x="15109" y="52019"/>
                  </a:lnTo>
                  <a:lnTo>
                    <a:pt x="24612" y="49809"/>
                  </a:lnTo>
                  <a:lnTo>
                    <a:pt x="30205" y="46479"/>
                  </a:lnTo>
                  <a:lnTo>
                    <a:pt x="33220" y="42353"/>
                  </a:lnTo>
                  <a:lnTo>
                    <a:pt x="35353" y="37873"/>
                  </a:lnTo>
                  <a:lnTo>
                    <a:pt x="38947" y="33236"/>
                  </a:lnTo>
                  <a:lnTo>
                    <a:pt x="43191" y="30647"/>
                  </a:lnTo>
                  <a:lnTo>
                    <a:pt x="45434" y="29956"/>
                  </a:lnTo>
                  <a:lnTo>
                    <a:pt x="46929" y="28702"/>
                  </a:lnTo>
                  <a:lnTo>
                    <a:pt x="49525" y="22546"/>
                  </a:lnTo>
                  <a:lnTo>
                    <a:pt x="49744" y="24043"/>
                  </a:lnTo>
                  <a:lnTo>
                    <a:pt x="49802" y="25553"/>
                  </a:lnTo>
                  <a:lnTo>
                    <a:pt x="50635" y="26561"/>
                  </a:lnTo>
                  <a:lnTo>
                    <a:pt x="53677" y="27679"/>
                  </a:lnTo>
                  <a:lnTo>
                    <a:pt x="54806" y="28772"/>
                  </a:lnTo>
                  <a:lnTo>
                    <a:pt x="57658" y="35798"/>
                  </a:lnTo>
                  <a:lnTo>
                    <a:pt x="66980" y="45568"/>
                  </a:lnTo>
                  <a:lnTo>
                    <a:pt x="71524" y="48033"/>
                  </a:lnTo>
                  <a:lnTo>
                    <a:pt x="80662" y="49422"/>
                  </a:lnTo>
                  <a:lnTo>
                    <a:pt x="97972" y="49891"/>
                  </a:lnTo>
                  <a:lnTo>
                    <a:pt x="105143" y="47838"/>
                  </a:lnTo>
                  <a:lnTo>
                    <a:pt x="133568" y="33211"/>
                  </a:lnTo>
                  <a:lnTo>
                    <a:pt x="136641" y="30078"/>
                  </a:lnTo>
                  <a:lnTo>
                    <a:pt x="148082" y="7580"/>
                  </a:lnTo>
                  <a:lnTo>
                    <a:pt x="14993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9" name="SMARTInkShape-600"/>
            <p:cNvSpPr/>
            <p:nvPr/>
          </p:nvSpPr>
          <p:spPr>
            <a:xfrm>
              <a:off x="2336093" y="4650581"/>
              <a:ext cx="85639" cy="100014"/>
            </a:xfrm>
            <a:custGeom>
              <a:avLst/>
              <a:gdLst/>
              <a:ahLst/>
              <a:cxnLst/>
              <a:rect l="0" t="0" r="0" b="0"/>
              <a:pathLst>
                <a:path w="85639" h="100014">
                  <a:moveTo>
                    <a:pt x="7057" y="0"/>
                  </a:moveTo>
                  <a:lnTo>
                    <a:pt x="3265" y="0"/>
                  </a:lnTo>
                  <a:lnTo>
                    <a:pt x="2147" y="794"/>
                  </a:lnTo>
                  <a:lnTo>
                    <a:pt x="1403" y="2117"/>
                  </a:lnTo>
                  <a:lnTo>
                    <a:pt x="207" y="9943"/>
                  </a:lnTo>
                  <a:lnTo>
                    <a:pt x="0" y="16793"/>
                  </a:lnTo>
                  <a:lnTo>
                    <a:pt x="2069" y="21487"/>
                  </a:lnTo>
                  <a:lnTo>
                    <a:pt x="4840" y="26218"/>
                  </a:lnTo>
                  <a:lnTo>
                    <a:pt x="6619" y="35724"/>
                  </a:lnTo>
                  <a:lnTo>
                    <a:pt x="7057" y="71337"/>
                  </a:lnTo>
                  <a:lnTo>
                    <a:pt x="7057" y="65278"/>
                  </a:lnTo>
                  <a:lnTo>
                    <a:pt x="11967" y="58785"/>
                  </a:lnTo>
                  <a:lnTo>
                    <a:pt x="14333" y="52166"/>
                  </a:lnTo>
                  <a:lnTo>
                    <a:pt x="18914" y="45179"/>
                  </a:lnTo>
                  <a:lnTo>
                    <a:pt x="21418" y="38081"/>
                  </a:lnTo>
                  <a:lnTo>
                    <a:pt x="38109" y="19049"/>
                  </a:lnTo>
                  <a:lnTo>
                    <a:pt x="42818" y="16404"/>
                  </a:lnTo>
                  <a:lnTo>
                    <a:pt x="45185" y="15699"/>
                  </a:lnTo>
                  <a:lnTo>
                    <a:pt x="46763" y="16022"/>
                  </a:lnTo>
                  <a:lnTo>
                    <a:pt x="47816" y="17031"/>
                  </a:lnTo>
                  <a:lnTo>
                    <a:pt x="48517" y="18498"/>
                  </a:lnTo>
                  <a:lnTo>
                    <a:pt x="49778" y="19476"/>
                  </a:lnTo>
                  <a:lnTo>
                    <a:pt x="55346" y="21646"/>
                  </a:lnTo>
                  <a:lnTo>
                    <a:pt x="66676" y="31298"/>
                  </a:lnTo>
                  <a:lnTo>
                    <a:pt x="69273" y="37987"/>
                  </a:lnTo>
                  <a:lnTo>
                    <a:pt x="71871" y="59037"/>
                  </a:lnTo>
                  <a:lnTo>
                    <a:pt x="77465" y="73440"/>
                  </a:lnTo>
                  <a:lnTo>
                    <a:pt x="80476" y="87792"/>
                  </a:lnTo>
                  <a:lnTo>
                    <a:pt x="85638" y="100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0" name="SMARTInkShape-601"/>
            <p:cNvSpPr/>
            <p:nvPr/>
          </p:nvSpPr>
          <p:spPr>
            <a:xfrm>
              <a:off x="2436019" y="4682445"/>
              <a:ext cx="178595" cy="95579"/>
            </a:xfrm>
            <a:custGeom>
              <a:avLst/>
              <a:gdLst/>
              <a:ahLst/>
              <a:cxnLst/>
              <a:rect l="0" t="0" r="0" b="0"/>
              <a:pathLst>
                <a:path w="178595" h="95579">
                  <a:moveTo>
                    <a:pt x="0" y="39574"/>
                  </a:moveTo>
                  <a:lnTo>
                    <a:pt x="16792" y="39574"/>
                  </a:lnTo>
                  <a:lnTo>
                    <a:pt x="21486" y="37457"/>
                  </a:lnTo>
                  <a:lnTo>
                    <a:pt x="23849" y="35782"/>
                  </a:lnTo>
                  <a:lnTo>
                    <a:pt x="34759" y="33423"/>
                  </a:lnTo>
                  <a:lnTo>
                    <a:pt x="47759" y="31832"/>
                  </a:lnTo>
                  <a:lnTo>
                    <a:pt x="55886" y="28725"/>
                  </a:lnTo>
                  <a:lnTo>
                    <a:pt x="58689" y="26785"/>
                  </a:lnTo>
                  <a:lnTo>
                    <a:pt x="63427" y="21056"/>
                  </a:lnTo>
                  <a:lnTo>
                    <a:pt x="67348" y="19437"/>
                  </a:lnTo>
                  <a:lnTo>
                    <a:pt x="68711" y="18212"/>
                  </a:lnTo>
                  <a:lnTo>
                    <a:pt x="70226" y="14734"/>
                  </a:lnTo>
                  <a:lnTo>
                    <a:pt x="71078" y="8313"/>
                  </a:lnTo>
                  <a:lnTo>
                    <a:pt x="70404" y="6827"/>
                  </a:lnTo>
                  <a:lnTo>
                    <a:pt x="69161" y="5836"/>
                  </a:lnTo>
                  <a:lnTo>
                    <a:pt x="67539" y="5176"/>
                  </a:lnTo>
                  <a:lnTo>
                    <a:pt x="66457" y="3942"/>
                  </a:lnTo>
                  <a:lnTo>
                    <a:pt x="65255" y="454"/>
                  </a:lnTo>
                  <a:lnTo>
                    <a:pt x="64141" y="0"/>
                  </a:lnTo>
                  <a:lnTo>
                    <a:pt x="62604" y="491"/>
                  </a:lnTo>
                  <a:lnTo>
                    <a:pt x="58780" y="2360"/>
                  </a:lnTo>
                  <a:lnTo>
                    <a:pt x="52165" y="4206"/>
                  </a:lnTo>
                  <a:lnTo>
                    <a:pt x="33329" y="20630"/>
                  </a:lnTo>
                  <a:lnTo>
                    <a:pt x="30688" y="25334"/>
                  </a:lnTo>
                  <a:lnTo>
                    <a:pt x="29201" y="34560"/>
                  </a:lnTo>
                  <a:lnTo>
                    <a:pt x="28611" y="62100"/>
                  </a:lnTo>
                  <a:lnTo>
                    <a:pt x="32378" y="73941"/>
                  </a:lnTo>
                  <a:lnTo>
                    <a:pt x="38521" y="83712"/>
                  </a:lnTo>
                  <a:lnTo>
                    <a:pt x="41556" y="85668"/>
                  </a:lnTo>
                  <a:lnTo>
                    <a:pt x="72542" y="95578"/>
                  </a:lnTo>
                  <a:lnTo>
                    <a:pt x="80131" y="94098"/>
                  </a:lnTo>
                  <a:lnTo>
                    <a:pt x="99521" y="87860"/>
                  </a:lnTo>
                  <a:lnTo>
                    <a:pt x="102066" y="86052"/>
                  </a:lnTo>
                  <a:lnTo>
                    <a:pt x="109440" y="72131"/>
                  </a:lnTo>
                  <a:lnTo>
                    <a:pt x="113340" y="57499"/>
                  </a:lnTo>
                  <a:lnTo>
                    <a:pt x="114297" y="26702"/>
                  </a:lnTo>
                  <a:lnTo>
                    <a:pt x="120450" y="19260"/>
                  </a:lnTo>
                  <a:lnTo>
                    <a:pt x="153544" y="24392"/>
                  </a:lnTo>
                  <a:lnTo>
                    <a:pt x="163756" y="29122"/>
                  </a:lnTo>
                  <a:lnTo>
                    <a:pt x="178594" y="395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1" name="SMARTInkShape-602"/>
            <p:cNvSpPr/>
            <p:nvPr/>
          </p:nvSpPr>
          <p:spPr>
            <a:xfrm>
              <a:off x="2693317" y="4736306"/>
              <a:ext cx="49884" cy="70028"/>
            </a:xfrm>
            <a:custGeom>
              <a:avLst/>
              <a:gdLst/>
              <a:ahLst/>
              <a:cxnLst/>
              <a:rect l="0" t="0" r="0" b="0"/>
              <a:pathLst>
                <a:path w="49884" h="70028">
                  <a:moveTo>
                    <a:pt x="35596" y="0"/>
                  </a:moveTo>
                  <a:lnTo>
                    <a:pt x="31803" y="3792"/>
                  </a:lnTo>
                  <a:lnTo>
                    <a:pt x="29941" y="7771"/>
                  </a:lnTo>
                  <a:lnTo>
                    <a:pt x="29445" y="9943"/>
                  </a:lnTo>
                  <a:lnTo>
                    <a:pt x="24954" y="16793"/>
                  </a:lnTo>
                  <a:lnTo>
                    <a:pt x="3032" y="40483"/>
                  </a:lnTo>
                  <a:lnTo>
                    <a:pt x="812" y="47626"/>
                  </a:lnTo>
                  <a:lnTo>
                    <a:pt x="0" y="59532"/>
                  </a:lnTo>
                  <a:lnTo>
                    <a:pt x="2048" y="64294"/>
                  </a:lnTo>
                  <a:lnTo>
                    <a:pt x="3706" y="66675"/>
                  </a:lnTo>
                  <a:lnTo>
                    <a:pt x="7664" y="69321"/>
                  </a:lnTo>
                  <a:lnTo>
                    <a:pt x="9831" y="70027"/>
                  </a:lnTo>
                  <a:lnTo>
                    <a:pt x="12069" y="69703"/>
                  </a:lnTo>
                  <a:lnTo>
                    <a:pt x="19934" y="65163"/>
                  </a:lnTo>
                  <a:lnTo>
                    <a:pt x="30856" y="63672"/>
                  </a:lnTo>
                  <a:lnTo>
                    <a:pt x="32436" y="62292"/>
                  </a:lnTo>
                  <a:lnTo>
                    <a:pt x="40972" y="49831"/>
                  </a:lnTo>
                  <a:lnTo>
                    <a:pt x="42748" y="45166"/>
                  </a:lnTo>
                  <a:lnTo>
                    <a:pt x="47416" y="38077"/>
                  </a:lnTo>
                  <a:lnTo>
                    <a:pt x="49152" y="30156"/>
                  </a:lnTo>
                  <a:lnTo>
                    <a:pt x="49883" y="142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2" name="SMARTInkShape-603"/>
            <p:cNvSpPr/>
            <p:nvPr/>
          </p:nvSpPr>
          <p:spPr>
            <a:xfrm>
              <a:off x="2821781" y="4657851"/>
              <a:ext cx="114301" cy="170332"/>
            </a:xfrm>
            <a:custGeom>
              <a:avLst/>
              <a:gdLst/>
              <a:ahLst/>
              <a:cxnLst/>
              <a:rect l="0" t="0" r="0" b="0"/>
              <a:pathLst>
                <a:path w="114301" h="170332">
                  <a:moveTo>
                    <a:pt x="0" y="164180"/>
                  </a:moveTo>
                  <a:lnTo>
                    <a:pt x="0" y="167972"/>
                  </a:lnTo>
                  <a:lnTo>
                    <a:pt x="794" y="169090"/>
                  </a:lnTo>
                  <a:lnTo>
                    <a:pt x="2117" y="169835"/>
                  </a:lnTo>
                  <a:lnTo>
                    <a:pt x="3793" y="170331"/>
                  </a:lnTo>
                  <a:lnTo>
                    <a:pt x="4910" y="169868"/>
                  </a:lnTo>
                  <a:lnTo>
                    <a:pt x="5655" y="168766"/>
                  </a:lnTo>
                  <a:lnTo>
                    <a:pt x="6703" y="163422"/>
                  </a:lnTo>
                  <a:lnTo>
                    <a:pt x="7118" y="131373"/>
                  </a:lnTo>
                  <a:lnTo>
                    <a:pt x="6349" y="96743"/>
                  </a:lnTo>
                  <a:lnTo>
                    <a:pt x="662" y="62451"/>
                  </a:lnTo>
                  <a:lnTo>
                    <a:pt x="87" y="41854"/>
                  </a:lnTo>
                  <a:lnTo>
                    <a:pt x="3819" y="29863"/>
                  </a:lnTo>
                  <a:lnTo>
                    <a:pt x="12191" y="17292"/>
                  </a:lnTo>
                  <a:lnTo>
                    <a:pt x="19928" y="9621"/>
                  </a:lnTo>
                  <a:lnTo>
                    <a:pt x="31128" y="3115"/>
                  </a:lnTo>
                  <a:lnTo>
                    <a:pt x="40621" y="834"/>
                  </a:lnTo>
                  <a:lnTo>
                    <a:pt x="62245" y="0"/>
                  </a:lnTo>
                  <a:lnTo>
                    <a:pt x="69469" y="2047"/>
                  </a:lnTo>
                  <a:lnTo>
                    <a:pt x="88788" y="11273"/>
                  </a:lnTo>
                  <a:lnTo>
                    <a:pt x="101008" y="14099"/>
                  </a:lnTo>
                  <a:lnTo>
                    <a:pt x="103058" y="15708"/>
                  </a:lnTo>
                  <a:lnTo>
                    <a:pt x="104424" y="17574"/>
                  </a:lnTo>
                  <a:lnTo>
                    <a:pt x="106129" y="18817"/>
                  </a:lnTo>
                  <a:lnTo>
                    <a:pt x="114300" y="21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3" name="SMARTInkShape-604"/>
            <p:cNvSpPr/>
            <p:nvPr/>
          </p:nvSpPr>
          <p:spPr>
            <a:xfrm>
              <a:off x="2736056" y="4686300"/>
              <a:ext cx="128589" cy="28576"/>
            </a:xfrm>
            <a:custGeom>
              <a:avLst/>
              <a:gdLst/>
              <a:ahLst/>
              <a:cxnLst/>
              <a:rect l="0" t="0" r="0" b="0"/>
              <a:pathLst>
                <a:path w="128589" h="28576">
                  <a:moveTo>
                    <a:pt x="0" y="0"/>
                  </a:moveTo>
                  <a:lnTo>
                    <a:pt x="25630" y="794"/>
                  </a:lnTo>
                  <a:lnTo>
                    <a:pt x="57703" y="9943"/>
                  </a:lnTo>
                  <a:lnTo>
                    <a:pt x="89950" y="18339"/>
                  </a:lnTo>
                  <a:lnTo>
                    <a:pt x="128588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4" name="SMARTInkShape-605"/>
            <p:cNvSpPr/>
            <p:nvPr/>
          </p:nvSpPr>
          <p:spPr>
            <a:xfrm>
              <a:off x="3150394" y="4643438"/>
              <a:ext cx="21432" cy="221457"/>
            </a:xfrm>
            <a:custGeom>
              <a:avLst/>
              <a:gdLst/>
              <a:ahLst/>
              <a:cxnLst/>
              <a:rect l="0" t="0" r="0" b="0"/>
              <a:pathLst>
                <a:path w="21432" h="221457">
                  <a:moveTo>
                    <a:pt x="0" y="0"/>
                  </a:moveTo>
                  <a:lnTo>
                    <a:pt x="6849" y="0"/>
                  </a:lnTo>
                  <a:lnTo>
                    <a:pt x="10849" y="3792"/>
                  </a:lnTo>
                  <a:lnTo>
                    <a:pt x="12759" y="7770"/>
                  </a:lnTo>
                  <a:lnTo>
                    <a:pt x="19902" y="43064"/>
                  </a:lnTo>
                  <a:lnTo>
                    <a:pt x="21229" y="72404"/>
                  </a:lnTo>
                  <a:lnTo>
                    <a:pt x="21405" y="107283"/>
                  </a:lnTo>
                  <a:lnTo>
                    <a:pt x="15773" y="142891"/>
                  </a:lnTo>
                  <a:lnTo>
                    <a:pt x="16844" y="164311"/>
                  </a:lnTo>
                  <a:lnTo>
                    <a:pt x="21028" y="199398"/>
                  </a:lnTo>
                  <a:lnTo>
                    <a:pt x="21431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5" name="SMARTInkShape-606"/>
            <p:cNvSpPr/>
            <p:nvPr/>
          </p:nvSpPr>
          <p:spPr>
            <a:xfrm>
              <a:off x="3014663" y="4639666"/>
              <a:ext cx="235744" cy="189510"/>
            </a:xfrm>
            <a:custGeom>
              <a:avLst/>
              <a:gdLst/>
              <a:ahLst/>
              <a:cxnLst/>
              <a:rect l="0" t="0" r="0" b="0"/>
              <a:pathLst>
                <a:path w="235744" h="189510">
                  <a:moveTo>
                    <a:pt x="0" y="118072"/>
                  </a:moveTo>
                  <a:lnTo>
                    <a:pt x="3792" y="118072"/>
                  </a:lnTo>
                  <a:lnTo>
                    <a:pt x="7770" y="115955"/>
                  </a:lnTo>
                  <a:lnTo>
                    <a:pt x="9942" y="114279"/>
                  </a:lnTo>
                  <a:lnTo>
                    <a:pt x="16590" y="112417"/>
                  </a:lnTo>
                  <a:lnTo>
                    <a:pt x="50835" y="111058"/>
                  </a:lnTo>
                  <a:lnTo>
                    <a:pt x="71683" y="108850"/>
                  </a:lnTo>
                  <a:lnTo>
                    <a:pt x="107188" y="103657"/>
                  </a:lnTo>
                  <a:lnTo>
                    <a:pt x="142879" y="93929"/>
                  </a:lnTo>
                  <a:lnTo>
                    <a:pt x="174214" y="76777"/>
                  </a:lnTo>
                  <a:lnTo>
                    <a:pt x="187438" y="64738"/>
                  </a:lnTo>
                  <a:lnTo>
                    <a:pt x="209430" y="31340"/>
                  </a:lnTo>
                  <a:lnTo>
                    <a:pt x="212142" y="23697"/>
                  </a:lnTo>
                  <a:lnTo>
                    <a:pt x="214287" y="0"/>
                  </a:lnTo>
                  <a:lnTo>
                    <a:pt x="214311" y="7370"/>
                  </a:lnTo>
                  <a:lnTo>
                    <a:pt x="212195" y="11456"/>
                  </a:lnTo>
                  <a:lnTo>
                    <a:pt x="210519" y="13657"/>
                  </a:lnTo>
                  <a:lnTo>
                    <a:pt x="208658" y="20336"/>
                  </a:lnTo>
                  <a:lnTo>
                    <a:pt x="205493" y="33021"/>
                  </a:lnTo>
                  <a:lnTo>
                    <a:pt x="201645" y="46834"/>
                  </a:lnTo>
                  <a:lnTo>
                    <a:pt x="194535" y="75382"/>
                  </a:lnTo>
                  <a:lnTo>
                    <a:pt x="187710" y="96204"/>
                  </a:lnTo>
                  <a:lnTo>
                    <a:pt x="184205" y="110799"/>
                  </a:lnTo>
                  <a:lnTo>
                    <a:pt x="180256" y="125177"/>
                  </a:lnTo>
                  <a:lnTo>
                    <a:pt x="178018" y="148229"/>
                  </a:lnTo>
                  <a:lnTo>
                    <a:pt x="171457" y="168037"/>
                  </a:lnTo>
                  <a:lnTo>
                    <a:pt x="175244" y="164274"/>
                  </a:lnTo>
                  <a:lnTo>
                    <a:pt x="177105" y="160301"/>
                  </a:lnTo>
                  <a:lnTo>
                    <a:pt x="177601" y="158131"/>
                  </a:lnTo>
                  <a:lnTo>
                    <a:pt x="182091" y="151284"/>
                  </a:lnTo>
                  <a:lnTo>
                    <a:pt x="198502" y="134733"/>
                  </a:lnTo>
                  <a:lnTo>
                    <a:pt x="227457" y="112045"/>
                  </a:lnTo>
                  <a:lnTo>
                    <a:pt x="227838" y="112466"/>
                  </a:lnTo>
                  <a:lnTo>
                    <a:pt x="235080" y="144464"/>
                  </a:lnTo>
                  <a:lnTo>
                    <a:pt x="235726" y="177538"/>
                  </a:lnTo>
                  <a:lnTo>
                    <a:pt x="235743" y="1895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6" name="SMARTInkShape-607"/>
            <p:cNvSpPr/>
            <p:nvPr/>
          </p:nvSpPr>
          <p:spPr>
            <a:xfrm>
              <a:off x="3264694" y="4723348"/>
              <a:ext cx="82419" cy="98684"/>
            </a:xfrm>
            <a:custGeom>
              <a:avLst/>
              <a:gdLst/>
              <a:ahLst/>
              <a:cxnLst/>
              <a:rect l="0" t="0" r="0" b="0"/>
              <a:pathLst>
                <a:path w="82419" h="98684">
                  <a:moveTo>
                    <a:pt x="0" y="70108"/>
                  </a:moveTo>
                  <a:lnTo>
                    <a:pt x="34245" y="70108"/>
                  </a:lnTo>
                  <a:lnTo>
                    <a:pt x="37118" y="70108"/>
                  </a:lnTo>
                  <a:lnTo>
                    <a:pt x="42426" y="67992"/>
                  </a:lnTo>
                  <a:lnTo>
                    <a:pt x="77169" y="35798"/>
                  </a:lnTo>
                  <a:lnTo>
                    <a:pt x="81955" y="27222"/>
                  </a:lnTo>
                  <a:lnTo>
                    <a:pt x="82418" y="24055"/>
                  </a:lnTo>
                  <a:lnTo>
                    <a:pt x="79243" y="14576"/>
                  </a:lnTo>
                  <a:lnTo>
                    <a:pt x="73802" y="7574"/>
                  </a:lnTo>
                  <a:lnTo>
                    <a:pt x="72488" y="3157"/>
                  </a:lnTo>
                  <a:lnTo>
                    <a:pt x="70550" y="1662"/>
                  </a:lnTo>
                  <a:lnTo>
                    <a:pt x="64164" y="0"/>
                  </a:lnTo>
                  <a:lnTo>
                    <a:pt x="61826" y="351"/>
                  </a:lnTo>
                  <a:lnTo>
                    <a:pt x="60267" y="1378"/>
                  </a:lnTo>
                  <a:lnTo>
                    <a:pt x="59228" y="2857"/>
                  </a:lnTo>
                  <a:lnTo>
                    <a:pt x="57742" y="3843"/>
                  </a:lnTo>
                  <a:lnTo>
                    <a:pt x="40177" y="11345"/>
                  </a:lnTo>
                  <a:lnTo>
                    <a:pt x="34260" y="15681"/>
                  </a:lnTo>
                  <a:lnTo>
                    <a:pt x="31102" y="20254"/>
                  </a:lnTo>
                  <a:lnTo>
                    <a:pt x="28904" y="24932"/>
                  </a:lnTo>
                  <a:lnTo>
                    <a:pt x="23998" y="32028"/>
                  </a:lnTo>
                  <a:lnTo>
                    <a:pt x="22572" y="36779"/>
                  </a:lnTo>
                  <a:lnTo>
                    <a:pt x="21531" y="57210"/>
                  </a:lnTo>
                  <a:lnTo>
                    <a:pt x="25253" y="68844"/>
                  </a:lnTo>
                  <a:lnTo>
                    <a:pt x="33622" y="81294"/>
                  </a:lnTo>
                  <a:lnTo>
                    <a:pt x="50006" y="986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7" name="SMARTInkShape-608"/>
            <p:cNvSpPr/>
            <p:nvPr/>
          </p:nvSpPr>
          <p:spPr>
            <a:xfrm>
              <a:off x="3364706" y="4764889"/>
              <a:ext cx="71439" cy="114293"/>
            </a:xfrm>
            <a:custGeom>
              <a:avLst/>
              <a:gdLst/>
              <a:ahLst/>
              <a:cxnLst/>
              <a:rect l="0" t="0" r="0" b="0"/>
              <a:pathLst>
                <a:path w="71439" h="114293">
                  <a:moveTo>
                    <a:pt x="71438" y="7136"/>
                  </a:moveTo>
                  <a:lnTo>
                    <a:pt x="71438" y="3344"/>
                  </a:lnTo>
                  <a:lnTo>
                    <a:pt x="70644" y="2227"/>
                  </a:lnTo>
                  <a:lnTo>
                    <a:pt x="69321" y="1482"/>
                  </a:lnTo>
                  <a:lnTo>
                    <a:pt x="61495" y="286"/>
                  </a:lnTo>
                  <a:lnTo>
                    <a:pt x="36678" y="0"/>
                  </a:lnTo>
                  <a:lnTo>
                    <a:pt x="30060" y="2112"/>
                  </a:lnTo>
                  <a:lnTo>
                    <a:pt x="27184" y="3787"/>
                  </a:lnTo>
                  <a:lnTo>
                    <a:pt x="25267" y="5697"/>
                  </a:lnTo>
                  <a:lnTo>
                    <a:pt x="16859" y="19919"/>
                  </a:lnTo>
                  <a:lnTo>
                    <a:pt x="14626" y="37110"/>
                  </a:lnTo>
                  <a:lnTo>
                    <a:pt x="18180" y="48737"/>
                  </a:lnTo>
                  <a:lnTo>
                    <a:pt x="25699" y="61979"/>
                  </a:lnTo>
                  <a:lnTo>
                    <a:pt x="28517" y="73745"/>
                  </a:lnTo>
                  <a:lnTo>
                    <a:pt x="36178" y="85234"/>
                  </a:lnTo>
                  <a:lnTo>
                    <a:pt x="39892" y="90265"/>
                  </a:lnTo>
                  <a:lnTo>
                    <a:pt x="41982" y="97560"/>
                  </a:lnTo>
                  <a:lnTo>
                    <a:pt x="42471" y="102358"/>
                  </a:lnTo>
                  <a:lnTo>
                    <a:pt x="41808" y="103955"/>
                  </a:lnTo>
                  <a:lnTo>
                    <a:pt x="40572" y="105019"/>
                  </a:lnTo>
                  <a:lnTo>
                    <a:pt x="36678" y="106728"/>
                  </a:lnTo>
                  <a:lnTo>
                    <a:pt x="30205" y="111975"/>
                  </a:lnTo>
                  <a:lnTo>
                    <a:pt x="23590" y="113605"/>
                  </a:lnTo>
                  <a:lnTo>
                    <a:pt x="0" y="1142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8" name="SMARTInkShape-609"/>
            <p:cNvSpPr/>
            <p:nvPr/>
          </p:nvSpPr>
          <p:spPr>
            <a:xfrm>
              <a:off x="3407694" y="4787248"/>
              <a:ext cx="78335" cy="106222"/>
            </a:xfrm>
            <a:custGeom>
              <a:avLst/>
              <a:gdLst/>
              <a:ahLst/>
              <a:cxnLst/>
              <a:rect l="0" t="0" r="0" b="0"/>
              <a:pathLst>
                <a:path w="78335" h="106222">
                  <a:moveTo>
                    <a:pt x="7019" y="56215"/>
                  </a:moveTo>
                  <a:lnTo>
                    <a:pt x="10811" y="56215"/>
                  </a:lnTo>
                  <a:lnTo>
                    <a:pt x="42978" y="47395"/>
                  </a:lnTo>
                  <a:lnTo>
                    <a:pt x="55969" y="41853"/>
                  </a:lnTo>
                  <a:lnTo>
                    <a:pt x="69047" y="30599"/>
                  </a:lnTo>
                  <a:lnTo>
                    <a:pt x="73745" y="28955"/>
                  </a:lnTo>
                  <a:lnTo>
                    <a:pt x="75315" y="27722"/>
                  </a:lnTo>
                  <a:lnTo>
                    <a:pt x="77060" y="24237"/>
                  </a:lnTo>
                  <a:lnTo>
                    <a:pt x="78334" y="10881"/>
                  </a:lnTo>
                  <a:lnTo>
                    <a:pt x="76285" y="6168"/>
                  </a:lnTo>
                  <a:lnTo>
                    <a:pt x="74627" y="3800"/>
                  </a:lnTo>
                  <a:lnTo>
                    <a:pt x="70669" y="1169"/>
                  </a:lnTo>
                  <a:lnTo>
                    <a:pt x="65470" y="0"/>
                  </a:lnTo>
                  <a:lnTo>
                    <a:pt x="52824" y="135"/>
                  </a:lnTo>
                  <a:lnTo>
                    <a:pt x="25200" y="6364"/>
                  </a:lnTo>
                  <a:lnTo>
                    <a:pt x="19597" y="9717"/>
                  </a:lnTo>
                  <a:lnTo>
                    <a:pt x="3089" y="31806"/>
                  </a:lnTo>
                  <a:lnTo>
                    <a:pt x="1303" y="36900"/>
                  </a:lnTo>
                  <a:lnTo>
                    <a:pt x="0" y="57580"/>
                  </a:lnTo>
                  <a:lnTo>
                    <a:pt x="2047" y="62907"/>
                  </a:lnTo>
                  <a:lnTo>
                    <a:pt x="16671" y="86151"/>
                  </a:lnTo>
                  <a:lnTo>
                    <a:pt x="36237" y="98943"/>
                  </a:lnTo>
                  <a:lnTo>
                    <a:pt x="47955" y="104064"/>
                  </a:lnTo>
                  <a:lnTo>
                    <a:pt x="64169" y="1062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9" name="SMARTInkShape-610"/>
            <p:cNvSpPr/>
            <p:nvPr/>
          </p:nvSpPr>
          <p:spPr>
            <a:xfrm>
              <a:off x="3611104" y="4679164"/>
              <a:ext cx="296528" cy="207490"/>
            </a:xfrm>
            <a:custGeom>
              <a:avLst/>
              <a:gdLst/>
              <a:ahLst/>
              <a:cxnLst/>
              <a:rect l="0" t="0" r="0" b="0"/>
              <a:pathLst>
                <a:path w="296528" h="207490">
                  <a:moveTo>
                    <a:pt x="125077" y="7136"/>
                  </a:moveTo>
                  <a:lnTo>
                    <a:pt x="125077" y="985"/>
                  </a:lnTo>
                  <a:lnTo>
                    <a:pt x="125871" y="654"/>
                  </a:lnTo>
                  <a:lnTo>
                    <a:pt x="129193" y="188"/>
                  </a:lnTo>
                  <a:lnTo>
                    <a:pt x="121492" y="0"/>
                  </a:lnTo>
                  <a:lnTo>
                    <a:pt x="117398" y="2112"/>
                  </a:lnTo>
                  <a:lnTo>
                    <a:pt x="112933" y="4903"/>
                  </a:lnTo>
                  <a:lnTo>
                    <a:pt x="84169" y="16992"/>
                  </a:lnTo>
                  <a:lnTo>
                    <a:pt x="51234" y="41418"/>
                  </a:lnTo>
                  <a:lnTo>
                    <a:pt x="28385" y="73371"/>
                  </a:lnTo>
                  <a:lnTo>
                    <a:pt x="7295" y="107123"/>
                  </a:lnTo>
                  <a:lnTo>
                    <a:pt x="0" y="131751"/>
                  </a:lnTo>
                  <a:lnTo>
                    <a:pt x="4797" y="159898"/>
                  </a:lnTo>
                  <a:lnTo>
                    <a:pt x="10501" y="176630"/>
                  </a:lnTo>
                  <a:lnTo>
                    <a:pt x="20973" y="192005"/>
                  </a:lnTo>
                  <a:lnTo>
                    <a:pt x="35682" y="202542"/>
                  </a:lnTo>
                  <a:lnTo>
                    <a:pt x="44049" y="206463"/>
                  </a:lnTo>
                  <a:lnTo>
                    <a:pt x="51215" y="207489"/>
                  </a:lnTo>
                  <a:lnTo>
                    <a:pt x="63410" y="204396"/>
                  </a:lnTo>
                  <a:lnTo>
                    <a:pt x="67297" y="201349"/>
                  </a:lnTo>
                  <a:lnTo>
                    <a:pt x="81632" y="172931"/>
                  </a:lnTo>
                  <a:lnTo>
                    <a:pt x="83808" y="155700"/>
                  </a:lnTo>
                  <a:lnTo>
                    <a:pt x="78737" y="122560"/>
                  </a:lnTo>
                  <a:lnTo>
                    <a:pt x="67564" y="101961"/>
                  </a:lnTo>
                  <a:lnTo>
                    <a:pt x="68479" y="102103"/>
                  </a:lnTo>
                  <a:lnTo>
                    <a:pt x="70676" y="103785"/>
                  </a:lnTo>
                  <a:lnTo>
                    <a:pt x="97016" y="111394"/>
                  </a:lnTo>
                  <a:lnTo>
                    <a:pt x="122760" y="112640"/>
                  </a:lnTo>
                  <a:lnTo>
                    <a:pt x="145822" y="107541"/>
                  </a:lnTo>
                  <a:lnTo>
                    <a:pt x="174552" y="91315"/>
                  </a:lnTo>
                  <a:lnTo>
                    <a:pt x="174729" y="87862"/>
                  </a:lnTo>
                  <a:lnTo>
                    <a:pt x="168576" y="79791"/>
                  </a:lnTo>
                  <a:lnTo>
                    <a:pt x="163602" y="79385"/>
                  </a:lnTo>
                  <a:lnTo>
                    <a:pt x="151724" y="85284"/>
                  </a:lnTo>
                  <a:lnTo>
                    <a:pt x="131650" y="101993"/>
                  </a:lnTo>
                  <a:lnTo>
                    <a:pt x="118205" y="122025"/>
                  </a:lnTo>
                  <a:lnTo>
                    <a:pt x="116202" y="138102"/>
                  </a:lnTo>
                  <a:lnTo>
                    <a:pt x="117958" y="153450"/>
                  </a:lnTo>
                  <a:lnTo>
                    <a:pt x="121384" y="162916"/>
                  </a:lnTo>
                  <a:lnTo>
                    <a:pt x="124202" y="165758"/>
                  </a:lnTo>
                  <a:lnTo>
                    <a:pt x="131568" y="168916"/>
                  </a:lnTo>
                  <a:lnTo>
                    <a:pt x="152416" y="171221"/>
                  </a:lnTo>
                  <a:lnTo>
                    <a:pt x="165898" y="171376"/>
                  </a:lnTo>
                  <a:lnTo>
                    <a:pt x="168960" y="170605"/>
                  </a:lnTo>
                  <a:lnTo>
                    <a:pt x="171001" y="169296"/>
                  </a:lnTo>
                  <a:lnTo>
                    <a:pt x="178069" y="161493"/>
                  </a:lnTo>
                  <a:lnTo>
                    <a:pt x="191225" y="152309"/>
                  </a:lnTo>
                  <a:lnTo>
                    <a:pt x="207768" y="130959"/>
                  </a:lnTo>
                  <a:lnTo>
                    <a:pt x="212320" y="121436"/>
                  </a:lnTo>
                  <a:lnTo>
                    <a:pt x="221409" y="110918"/>
                  </a:lnTo>
                  <a:lnTo>
                    <a:pt x="225571" y="108824"/>
                  </a:lnTo>
                  <a:lnTo>
                    <a:pt x="239419" y="107296"/>
                  </a:lnTo>
                  <a:lnTo>
                    <a:pt x="263277" y="107149"/>
                  </a:lnTo>
                  <a:lnTo>
                    <a:pt x="264835" y="107943"/>
                  </a:lnTo>
                  <a:lnTo>
                    <a:pt x="265874" y="109265"/>
                  </a:lnTo>
                  <a:lnTo>
                    <a:pt x="266567" y="110941"/>
                  </a:lnTo>
                  <a:lnTo>
                    <a:pt x="267823" y="112058"/>
                  </a:lnTo>
                  <a:lnTo>
                    <a:pt x="275541" y="115968"/>
                  </a:lnTo>
                  <a:lnTo>
                    <a:pt x="280056" y="119006"/>
                  </a:lnTo>
                  <a:lnTo>
                    <a:pt x="284709" y="120356"/>
                  </a:lnTo>
                  <a:lnTo>
                    <a:pt x="286267" y="121510"/>
                  </a:lnTo>
                  <a:lnTo>
                    <a:pt x="287306" y="123073"/>
                  </a:lnTo>
                  <a:lnTo>
                    <a:pt x="287998" y="124909"/>
                  </a:lnTo>
                  <a:lnTo>
                    <a:pt x="289254" y="126132"/>
                  </a:lnTo>
                  <a:lnTo>
                    <a:pt x="296527" y="12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0" name="SMARTInkShape-611"/>
            <p:cNvSpPr/>
            <p:nvPr/>
          </p:nvSpPr>
          <p:spPr>
            <a:xfrm>
              <a:off x="3893344" y="4793493"/>
              <a:ext cx="135732" cy="78546"/>
            </a:xfrm>
            <a:custGeom>
              <a:avLst/>
              <a:gdLst/>
              <a:ahLst/>
              <a:cxnLst/>
              <a:rect l="0" t="0" r="0" b="0"/>
              <a:pathLst>
                <a:path w="135732" h="78546">
                  <a:moveTo>
                    <a:pt x="7144" y="21395"/>
                  </a:moveTo>
                  <a:lnTo>
                    <a:pt x="993" y="27545"/>
                  </a:lnTo>
                  <a:lnTo>
                    <a:pt x="2" y="62828"/>
                  </a:lnTo>
                  <a:lnTo>
                    <a:pt x="1" y="63834"/>
                  </a:lnTo>
                  <a:lnTo>
                    <a:pt x="0" y="53604"/>
                  </a:lnTo>
                  <a:lnTo>
                    <a:pt x="2116" y="49468"/>
                  </a:lnTo>
                  <a:lnTo>
                    <a:pt x="4909" y="44985"/>
                  </a:lnTo>
                  <a:lnTo>
                    <a:pt x="7275" y="37997"/>
                  </a:lnTo>
                  <a:lnTo>
                    <a:pt x="33615" y="7107"/>
                  </a:lnTo>
                  <a:lnTo>
                    <a:pt x="34316" y="4725"/>
                  </a:lnTo>
                  <a:lnTo>
                    <a:pt x="35577" y="3138"/>
                  </a:lnTo>
                  <a:lnTo>
                    <a:pt x="42764" y="0"/>
                  </a:lnTo>
                  <a:lnTo>
                    <a:pt x="46626" y="3767"/>
                  </a:lnTo>
                  <a:lnTo>
                    <a:pt x="48504" y="7739"/>
                  </a:lnTo>
                  <a:lnTo>
                    <a:pt x="55649" y="41341"/>
                  </a:lnTo>
                  <a:lnTo>
                    <a:pt x="57062" y="55615"/>
                  </a:lnTo>
                  <a:lnTo>
                    <a:pt x="63293" y="63133"/>
                  </a:lnTo>
                  <a:lnTo>
                    <a:pt x="63626" y="62714"/>
                  </a:lnTo>
                  <a:lnTo>
                    <a:pt x="64206" y="58007"/>
                  </a:lnTo>
                  <a:lnTo>
                    <a:pt x="75680" y="44981"/>
                  </a:lnTo>
                  <a:lnTo>
                    <a:pt x="86182" y="22871"/>
                  </a:lnTo>
                  <a:lnTo>
                    <a:pt x="102420" y="4813"/>
                  </a:lnTo>
                  <a:lnTo>
                    <a:pt x="107168" y="2119"/>
                  </a:lnTo>
                  <a:lnTo>
                    <a:pt x="116683" y="389"/>
                  </a:lnTo>
                  <a:lnTo>
                    <a:pt x="123826" y="90"/>
                  </a:lnTo>
                  <a:lnTo>
                    <a:pt x="128588" y="2136"/>
                  </a:lnTo>
                  <a:lnTo>
                    <a:pt x="134320" y="6125"/>
                  </a:lnTo>
                  <a:lnTo>
                    <a:pt x="135104" y="8787"/>
                  </a:lnTo>
                  <a:lnTo>
                    <a:pt x="135728" y="44223"/>
                  </a:lnTo>
                  <a:lnTo>
                    <a:pt x="135731" y="785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1" name="SMARTInkShape-612"/>
            <p:cNvSpPr/>
            <p:nvPr/>
          </p:nvSpPr>
          <p:spPr>
            <a:xfrm>
              <a:off x="4050607" y="4801593"/>
              <a:ext cx="192782" cy="77589"/>
            </a:xfrm>
            <a:custGeom>
              <a:avLst/>
              <a:gdLst/>
              <a:ahLst/>
              <a:cxnLst/>
              <a:rect l="0" t="0" r="0" b="0"/>
              <a:pathLst>
                <a:path w="192782" h="77589">
                  <a:moveTo>
                    <a:pt x="57049" y="6151"/>
                  </a:moveTo>
                  <a:lnTo>
                    <a:pt x="50898" y="0"/>
                  </a:lnTo>
                  <a:lnTo>
                    <a:pt x="49774" y="463"/>
                  </a:lnTo>
                  <a:lnTo>
                    <a:pt x="44398" y="4113"/>
                  </a:lnTo>
                  <a:lnTo>
                    <a:pt x="37779" y="6341"/>
                  </a:lnTo>
                  <a:lnTo>
                    <a:pt x="12790" y="22920"/>
                  </a:lnTo>
                  <a:lnTo>
                    <a:pt x="9597" y="27627"/>
                  </a:lnTo>
                  <a:lnTo>
                    <a:pt x="7384" y="32364"/>
                  </a:lnTo>
                  <a:lnTo>
                    <a:pt x="2470" y="39494"/>
                  </a:lnTo>
                  <a:lnTo>
                    <a:pt x="238" y="47603"/>
                  </a:lnTo>
                  <a:lnTo>
                    <a:pt x="0" y="52388"/>
                  </a:lnTo>
                  <a:lnTo>
                    <a:pt x="760" y="53644"/>
                  </a:lnTo>
                  <a:lnTo>
                    <a:pt x="2060" y="54482"/>
                  </a:lnTo>
                  <a:lnTo>
                    <a:pt x="7683" y="55661"/>
                  </a:lnTo>
                  <a:lnTo>
                    <a:pt x="16694" y="56059"/>
                  </a:lnTo>
                  <a:lnTo>
                    <a:pt x="21387" y="53997"/>
                  </a:lnTo>
                  <a:lnTo>
                    <a:pt x="51295" y="32307"/>
                  </a:lnTo>
                  <a:lnTo>
                    <a:pt x="54492" y="27565"/>
                  </a:lnTo>
                  <a:lnTo>
                    <a:pt x="56706" y="22812"/>
                  </a:lnTo>
                  <a:lnTo>
                    <a:pt x="67647" y="9920"/>
                  </a:lnTo>
                  <a:lnTo>
                    <a:pt x="68877" y="9457"/>
                  </a:lnTo>
                  <a:lnTo>
                    <a:pt x="69697" y="9943"/>
                  </a:lnTo>
                  <a:lnTo>
                    <a:pt x="71013" y="12633"/>
                  </a:lnTo>
                  <a:lnTo>
                    <a:pt x="72125" y="32416"/>
                  </a:lnTo>
                  <a:lnTo>
                    <a:pt x="76990" y="41883"/>
                  </a:lnTo>
                  <a:lnTo>
                    <a:pt x="79078" y="53778"/>
                  </a:lnTo>
                  <a:lnTo>
                    <a:pt x="84605" y="61890"/>
                  </a:lnTo>
                  <a:lnTo>
                    <a:pt x="85323" y="66675"/>
                  </a:lnTo>
                  <a:lnTo>
                    <a:pt x="86217" y="67931"/>
                  </a:lnTo>
                  <a:lnTo>
                    <a:pt x="87607" y="68769"/>
                  </a:lnTo>
                  <a:lnTo>
                    <a:pt x="89327" y="69328"/>
                  </a:lnTo>
                  <a:lnTo>
                    <a:pt x="90474" y="68906"/>
                  </a:lnTo>
                  <a:lnTo>
                    <a:pt x="91239" y="67831"/>
                  </a:lnTo>
                  <a:lnTo>
                    <a:pt x="91748" y="66321"/>
                  </a:lnTo>
                  <a:lnTo>
                    <a:pt x="92882" y="65314"/>
                  </a:lnTo>
                  <a:lnTo>
                    <a:pt x="100405" y="61582"/>
                  </a:lnTo>
                  <a:lnTo>
                    <a:pt x="134145" y="29058"/>
                  </a:lnTo>
                  <a:lnTo>
                    <a:pt x="139733" y="24269"/>
                  </a:lnTo>
                  <a:lnTo>
                    <a:pt x="144862" y="22141"/>
                  </a:lnTo>
                  <a:lnTo>
                    <a:pt x="161776" y="20588"/>
                  </a:lnTo>
                  <a:lnTo>
                    <a:pt x="176294" y="26602"/>
                  </a:lnTo>
                  <a:lnTo>
                    <a:pt x="177027" y="27723"/>
                  </a:lnTo>
                  <a:lnTo>
                    <a:pt x="178852" y="33092"/>
                  </a:lnTo>
                  <a:lnTo>
                    <a:pt x="183274" y="39710"/>
                  </a:lnTo>
                  <a:lnTo>
                    <a:pt x="184936" y="46698"/>
                  </a:lnTo>
                  <a:lnTo>
                    <a:pt x="185610" y="68043"/>
                  </a:lnTo>
                  <a:lnTo>
                    <a:pt x="187741" y="71494"/>
                  </a:lnTo>
                  <a:lnTo>
                    <a:pt x="192781" y="77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2" name="SMARTInkShape-613"/>
            <p:cNvSpPr/>
            <p:nvPr/>
          </p:nvSpPr>
          <p:spPr>
            <a:xfrm>
              <a:off x="4343400" y="4751907"/>
              <a:ext cx="57151" cy="120128"/>
            </a:xfrm>
            <a:custGeom>
              <a:avLst/>
              <a:gdLst/>
              <a:ahLst/>
              <a:cxnLst/>
              <a:rect l="0" t="0" r="0" b="0"/>
              <a:pathLst>
                <a:path w="57151" h="120128">
                  <a:moveTo>
                    <a:pt x="57150" y="20118"/>
                  </a:moveTo>
                  <a:lnTo>
                    <a:pt x="57150" y="16326"/>
                  </a:lnTo>
                  <a:lnTo>
                    <a:pt x="56356" y="15209"/>
                  </a:lnTo>
                  <a:lnTo>
                    <a:pt x="55033" y="14464"/>
                  </a:lnTo>
                  <a:lnTo>
                    <a:pt x="53358" y="13967"/>
                  </a:lnTo>
                  <a:lnTo>
                    <a:pt x="52241" y="12842"/>
                  </a:lnTo>
                  <a:lnTo>
                    <a:pt x="48331" y="5334"/>
                  </a:lnTo>
                  <a:lnTo>
                    <a:pt x="43943" y="0"/>
                  </a:lnTo>
                  <a:lnTo>
                    <a:pt x="42789" y="356"/>
                  </a:lnTo>
                  <a:lnTo>
                    <a:pt x="26098" y="15514"/>
                  </a:lnTo>
                  <a:lnTo>
                    <a:pt x="23505" y="20188"/>
                  </a:lnTo>
                  <a:lnTo>
                    <a:pt x="21841" y="29657"/>
                  </a:lnTo>
                  <a:lnTo>
                    <a:pt x="21553" y="36791"/>
                  </a:lnTo>
                  <a:lnTo>
                    <a:pt x="30255" y="70310"/>
                  </a:lnTo>
                  <a:lnTo>
                    <a:pt x="37356" y="90945"/>
                  </a:lnTo>
                  <a:lnTo>
                    <a:pt x="39191" y="93529"/>
                  </a:lnTo>
                  <a:lnTo>
                    <a:pt x="41775" y="104752"/>
                  </a:lnTo>
                  <a:lnTo>
                    <a:pt x="41344" y="107497"/>
                  </a:lnTo>
                  <a:lnTo>
                    <a:pt x="40262" y="109327"/>
                  </a:lnTo>
                  <a:lnTo>
                    <a:pt x="38748" y="110547"/>
                  </a:lnTo>
                  <a:lnTo>
                    <a:pt x="37065" y="114019"/>
                  </a:lnTo>
                  <a:lnTo>
                    <a:pt x="36616" y="116056"/>
                  </a:lnTo>
                  <a:lnTo>
                    <a:pt x="35523" y="117414"/>
                  </a:lnTo>
                  <a:lnTo>
                    <a:pt x="32192" y="118923"/>
                  </a:lnTo>
                  <a:lnTo>
                    <a:pt x="4466" y="120127"/>
                  </a:lnTo>
                  <a:lnTo>
                    <a:pt x="2977" y="119335"/>
                  </a:lnTo>
                  <a:lnTo>
                    <a:pt x="1985" y="118012"/>
                  </a:lnTo>
                  <a:lnTo>
                    <a:pt x="0" y="1129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3" name="SMARTInkShape-614"/>
            <p:cNvSpPr/>
            <p:nvPr/>
          </p:nvSpPr>
          <p:spPr>
            <a:xfrm>
              <a:off x="4450556" y="4657725"/>
              <a:ext cx="7145" cy="200026"/>
            </a:xfrm>
            <a:custGeom>
              <a:avLst/>
              <a:gdLst/>
              <a:ahLst/>
              <a:cxnLst/>
              <a:rect l="0" t="0" r="0" b="0"/>
              <a:pathLst>
                <a:path w="7145" h="200026">
                  <a:moveTo>
                    <a:pt x="0" y="0"/>
                  </a:moveTo>
                  <a:lnTo>
                    <a:pt x="0" y="17000"/>
                  </a:lnTo>
                  <a:lnTo>
                    <a:pt x="2117" y="21579"/>
                  </a:lnTo>
                  <a:lnTo>
                    <a:pt x="3792" y="23911"/>
                  </a:lnTo>
                  <a:lnTo>
                    <a:pt x="6151" y="34778"/>
                  </a:lnTo>
                  <a:lnTo>
                    <a:pt x="4586" y="41386"/>
                  </a:lnTo>
                  <a:lnTo>
                    <a:pt x="2038" y="47763"/>
                  </a:lnTo>
                  <a:lnTo>
                    <a:pt x="80" y="83442"/>
                  </a:lnTo>
                  <a:lnTo>
                    <a:pt x="3" y="114745"/>
                  </a:lnTo>
                  <a:lnTo>
                    <a:pt x="1" y="147664"/>
                  </a:lnTo>
                  <a:lnTo>
                    <a:pt x="2117" y="155058"/>
                  </a:lnTo>
                  <a:lnTo>
                    <a:pt x="4910" y="161783"/>
                  </a:lnTo>
                  <a:lnTo>
                    <a:pt x="7127" y="196785"/>
                  </a:lnTo>
                  <a:lnTo>
                    <a:pt x="7144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4" name="SMARTInkShape-615"/>
            <p:cNvSpPr/>
            <p:nvPr/>
          </p:nvSpPr>
          <p:spPr>
            <a:xfrm>
              <a:off x="4357688" y="4729163"/>
              <a:ext cx="257172" cy="114301"/>
            </a:xfrm>
            <a:custGeom>
              <a:avLst/>
              <a:gdLst/>
              <a:ahLst/>
              <a:cxnLst/>
              <a:rect l="0" t="0" r="0" b="0"/>
              <a:pathLst>
                <a:path w="257172" h="114301">
                  <a:moveTo>
                    <a:pt x="0" y="0"/>
                  </a:moveTo>
                  <a:lnTo>
                    <a:pt x="17888" y="793"/>
                  </a:lnTo>
                  <a:lnTo>
                    <a:pt x="50260" y="7275"/>
                  </a:lnTo>
                  <a:lnTo>
                    <a:pt x="85685" y="18476"/>
                  </a:lnTo>
                  <a:lnTo>
                    <a:pt x="119185" y="23374"/>
                  </a:lnTo>
                  <a:lnTo>
                    <a:pt x="125202" y="26263"/>
                  </a:lnTo>
                  <a:lnTo>
                    <a:pt x="142445" y="28548"/>
                  </a:lnTo>
                  <a:lnTo>
                    <a:pt x="142864" y="45366"/>
                  </a:lnTo>
                  <a:lnTo>
                    <a:pt x="140753" y="50060"/>
                  </a:lnTo>
                  <a:lnTo>
                    <a:pt x="137963" y="54793"/>
                  </a:lnTo>
                  <a:lnTo>
                    <a:pt x="136171" y="64298"/>
                  </a:lnTo>
                  <a:lnTo>
                    <a:pt x="135731" y="99888"/>
                  </a:lnTo>
                  <a:lnTo>
                    <a:pt x="135731" y="76162"/>
                  </a:lnTo>
                  <a:lnTo>
                    <a:pt x="137847" y="71420"/>
                  </a:lnTo>
                  <a:lnTo>
                    <a:pt x="140640" y="66667"/>
                  </a:lnTo>
                  <a:lnTo>
                    <a:pt x="142433" y="57148"/>
                  </a:lnTo>
                  <a:lnTo>
                    <a:pt x="142580" y="54767"/>
                  </a:lnTo>
                  <a:lnTo>
                    <a:pt x="144860" y="50005"/>
                  </a:lnTo>
                  <a:lnTo>
                    <a:pt x="146580" y="47624"/>
                  </a:lnTo>
                  <a:lnTo>
                    <a:pt x="150607" y="44979"/>
                  </a:lnTo>
                  <a:lnTo>
                    <a:pt x="159660" y="43280"/>
                  </a:lnTo>
                  <a:lnTo>
                    <a:pt x="184770" y="42873"/>
                  </a:lnTo>
                  <a:lnTo>
                    <a:pt x="216776" y="50138"/>
                  </a:lnTo>
                  <a:lnTo>
                    <a:pt x="250895" y="63710"/>
                  </a:lnTo>
                  <a:lnTo>
                    <a:pt x="257066" y="64283"/>
                  </a:lnTo>
                  <a:lnTo>
                    <a:pt x="257171" y="74935"/>
                  </a:lnTo>
                  <a:lnTo>
                    <a:pt x="250693" y="109204"/>
                  </a:lnTo>
                  <a:lnTo>
                    <a:pt x="250031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5" name="SMARTInkShape-616"/>
            <p:cNvSpPr/>
            <p:nvPr/>
          </p:nvSpPr>
          <p:spPr>
            <a:xfrm>
              <a:off x="4629150" y="4729163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2143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6" name="SMARTInkShape-617"/>
            <p:cNvSpPr/>
            <p:nvPr/>
          </p:nvSpPr>
          <p:spPr>
            <a:xfrm>
              <a:off x="4636294" y="4746856"/>
              <a:ext cx="85602" cy="125058"/>
            </a:xfrm>
            <a:custGeom>
              <a:avLst/>
              <a:gdLst/>
              <a:ahLst/>
              <a:cxnLst/>
              <a:rect l="0" t="0" r="0" b="0"/>
              <a:pathLst>
                <a:path w="85602" h="125058">
                  <a:moveTo>
                    <a:pt x="0" y="75175"/>
                  </a:moveTo>
                  <a:lnTo>
                    <a:pt x="0" y="108520"/>
                  </a:lnTo>
                  <a:lnTo>
                    <a:pt x="0" y="125057"/>
                  </a:lnTo>
                  <a:lnTo>
                    <a:pt x="794" y="93259"/>
                  </a:lnTo>
                  <a:lnTo>
                    <a:pt x="6482" y="65565"/>
                  </a:lnTo>
                  <a:lnTo>
                    <a:pt x="10849" y="38034"/>
                  </a:lnTo>
                  <a:lnTo>
                    <a:pt x="19311" y="17097"/>
                  </a:lnTo>
                  <a:lnTo>
                    <a:pt x="23929" y="10204"/>
                  </a:lnTo>
                  <a:lnTo>
                    <a:pt x="28626" y="6612"/>
                  </a:lnTo>
                  <a:lnTo>
                    <a:pt x="33360" y="4221"/>
                  </a:lnTo>
                  <a:lnTo>
                    <a:pt x="38110" y="513"/>
                  </a:lnTo>
                  <a:lnTo>
                    <a:pt x="40488" y="0"/>
                  </a:lnTo>
                  <a:lnTo>
                    <a:pt x="42867" y="453"/>
                  </a:lnTo>
                  <a:lnTo>
                    <a:pt x="47627" y="2278"/>
                  </a:lnTo>
                  <a:lnTo>
                    <a:pt x="54769" y="4099"/>
                  </a:lnTo>
                  <a:lnTo>
                    <a:pt x="73819" y="20513"/>
                  </a:lnTo>
                  <a:lnTo>
                    <a:pt x="82550" y="29953"/>
                  </a:lnTo>
                  <a:lnTo>
                    <a:pt x="85307" y="38048"/>
                  </a:lnTo>
                  <a:lnTo>
                    <a:pt x="85601" y="42831"/>
                  </a:lnTo>
                  <a:lnTo>
                    <a:pt x="83553" y="47042"/>
                  </a:lnTo>
                  <a:lnTo>
                    <a:pt x="79563" y="52420"/>
                  </a:lnTo>
                  <a:lnTo>
                    <a:pt x="76901" y="53156"/>
                  </a:lnTo>
                  <a:lnTo>
                    <a:pt x="68724" y="53628"/>
                  </a:lnTo>
                  <a:lnTo>
                    <a:pt x="64146" y="55809"/>
                  </a:lnTo>
                  <a:lnTo>
                    <a:pt x="59466" y="58631"/>
                  </a:lnTo>
                  <a:lnTo>
                    <a:pt x="52368" y="61013"/>
                  </a:lnTo>
                  <a:lnTo>
                    <a:pt x="42862" y="68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7" name="SMARTInkShape-618"/>
            <p:cNvSpPr/>
            <p:nvPr/>
          </p:nvSpPr>
          <p:spPr>
            <a:xfrm>
              <a:off x="4765006" y="4737299"/>
              <a:ext cx="64170" cy="113308"/>
            </a:xfrm>
            <a:custGeom>
              <a:avLst/>
              <a:gdLst/>
              <a:ahLst/>
              <a:cxnLst/>
              <a:rect l="0" t="0" r="0" b="0"/>
              <a:pathLst>
                <a:path w="64170" h="113308">
                  <a:moveTo>
                    <a:pt x="64169" y="6151"/>
                  </a:moveTo>
                  <a:lnTo>
                    <a:pt x="60377" y="2359"/>
                  </a:lnTo>
                  <a:lnTo>
                    <a:pt x="56398" y="497"/>
                  </a:lnTo>
                  <a:lnTo>
                    <a:pt x="54226" y="0"/>
                  </a:lnTo>
                  <a:lnTo>
                    <a:pt x="51984" y="463"/>
                  </a:lnTo>
                  <a:lnTo>
                    <a:pt x="44243" y="4113"/>
                  </a:lnTo>
                  <a:lnTo>
                    <a:pt x="33041" y="6341"/>
                  </a:lnTo>
                  <a:lnTo>
                    <a:pt x="24342" y="11675"/>
                  </a:lnTo>
                  <a:lnTo>
                    <a:pt x="11868" y="22920"/>
                  </a:lnTo>
                  <a:lnTo>
                    <a:pt x="4663" y="33785"/>
                  </a:lnTo>
                  <a:lnTo>
                    <a:pt x="1294" y="43267"/>
                  </a:lnTo>
                  <a:lnTo>
                    <a:pt x="0" y="68395"/>
                  </a:lnTo>
                  <a:lnTo>
                    <a:pt x="6281" y="79853"/>
                  </a:lnTo>
                  <a:lnTo>
                    <a:pt x="25825" y="102199"/>
                  </a:lnTo>
                  <a:lnTo>
                    <a:pt x="34163" y="107841"/>
                  </a:lnTo>
                  <a:lnTo>
                    <a:pt x="47782" y="111688"/>
                  </a:lnTo>
                  <a:lnTo>
                    <a:pt x="64169" y="113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8" name="SMARTInkShape-619"/>
            <p:cNvSpPr/>
            <p:nvPr/>
          </p:nvSpPr>
          <p:spPr>
            <a:xfrm>
              <a:off x="4886325" y="4629150"/>
              <a:ext cx="14289" cy="200026"/>
            </a:xfrm>
            <a:custGeom>
              <a:avLst/>
              <a:gdLst/>
              <a:ahLst/>
              <a:cxnLst/>
              <a:rect l="0" t="0" r="0" b="0"/>
              <a:pathLst>
                <a:path w="14289" h="200026">
                  <a:moveTo>
                    <a:pt x="14288" y="0"/>
                  </a:moveTo>
                  <a:lnTo>
                    <a:pt x="14288" y="31962"/>
                  </a:lnTo>
                  <a:lnTo>
                    <a:pt x="14288" y="64353"/>
                  </a:lnTo>
                  <a:lnTo>
                    <a:pt x="12171" y="80715"/>
                  </a:lnTo>
                  <a:lnTo>
                    <a:pt x="7585" y="113860"/>
                  </a:lnTo>
                  <a:lnTo>
                    <a:pt x="6408" y="142170"/>
                  </a:lnTo>
                  <a:lnTo>
                    <a:pt x="667" y="166355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9" name="SMARTInkShape-620"/>
            <p:cNvSpPr/>
            <p:nvPr/>
          </p:nvSpPr>
          <p:spPr>
            <a:xfrm>
              <a:off x="4922131" y="4757738"/>
              <a:ext cx="71351" cy="71116"/>
            </a:xfrm>
            <a:custGeom>
              <a:avLst/>
              <a:gdLst/>
              <a:ahLst/>
              <a:cxnLst/>
              <a:rect l="0" t="0" r="0" b="0"/>
              <a:pathLst>
                <a:path w="71351" h="71116">
                  <a:moveTo>
                    <a:pt x="7057" y="50006"/>
                  </a:moveTo>
                  <a:lnTo>
                    <a:pt x="3264" y="50006"/>
                  </a:lnTo>
                  <a:lnTo>
                    <a:pt x="2147" y="50800"/>
                  </a:lnTo>
                  <a:lnTo>
                    <a:pt x="1402" y="52122"/>
                  </a:lnTo>
                  <a:lnTo>
                    <a:pt x="109" y="57281"/>
                  </a:lnTo>
                  <a:lnTo>
                    <a:pt x="0" y="60648"/>
                  </a:lnTo>
                  <a:lnTo>
                    <a:pt x="765" y="61863"/>
                  </a:lnTo>
                  <a:lnTo>
                    <a:pt x="2068" y="62673"/>
                  </a:lnTo>
                  <a:lnTo>
                    <a:pt x="3731" y="63213"/>
                  </a:lnTo>
                  <a:lnTo>
                    <a:pt x="14389" y="69805"/>
                  </a:lnTo>
                  <a:lnTo>
                    <a:pt x="23762" y="71115"/>
                  </a:lnTo>
                  <a:lnTo>
                    <a:pt x="34672" y="67549"/>
                  </a:lnTo>
                  <a:lnTo>
                    <a:pt x="46878" y="59233"/>
                  </a:lnTo>
                  <a:lnTo>
                    <a:pt x="61767" y="44423"/>
                  </a:lnTo>
                  <a:lnTo>
                    <a:pt x="68158" y="32389"/>
                  </a:lnTo>
                  <a:lnTo>
                    <a:pt x="71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0" name="SMARTInkShape-621"/>
            <p:cNvSpPr/>
            <p:nvPr/>
          </p:nvSpPr>
          <p:spPr>
            <a:xfrm>
              <a:off x="5014913" y="4664869"/>
              <a:ext cx="77464" cy="178462"/>
            </a:xfrm>
            <a:custGeom>
              <a:avLst/>
              <a:gdLst/>
              <a:ahLst/>
              <a:cxnLst/>
              <a:rect l="0" t="0" r="0" b="0"/>
              <a:pathLst>
                <a:path w="77464" h="178462">
                  <a:moveTo>
                    <a:pt x="28575" y="0"/>
                  </a:moveTo>
                  <a:lnTo>
                    <a:pt x="28575" y="16999"/>
                  </a:lnTo>
                  <a:lnTo>
                    <a:pt x="17933" y="48750"/>
                  </a:lnTo>
                  <a:lnTo>
                    <a:pt x="14767" y="71586"/>
                  </a:lnTo>
                  <a:lnTo>
                    <a:pt x="13707" y="81028"/>
                  </a:lnTo>
                  <a:lnTo>
                    <a:pt x="7824" y="109543"/>
                  </a:lnTo>
                  <a:lnTo>
                    <a:pt x="8139" y="123826"/>
                  </a:lnTo>
                  <a:lnTo>
                    <a:pt x="19005" y="159412"/>
                  </a:lnTo>
                  <a:lnTo>
                    <a:pt x="21506" y="168324"/>
                  </a:lnTo>
                  <a:lnTo>
                    <a:pt x="24904" y="173500"/>
                  </a:lnTo>
                  <a:lnTo>
                    <a:pt x="27715" y="175198"/>
                  </a:lnTo>
                  <a:lnTo>
                    <a:pt x="41516" y="177923"/>
                  </a:lnTo>
                  <a:lnTo>
                    <a:pt x="52121" y="178461"/>
                  </a:lnTo>
                  <a:lnTo>
                    <a:pt x="57032" y="176418"/>
                  </a:lnTo>
                  <a:lnTo>
                    <a:pt x="66651" y="168639"/>
                  </a:lnTo>
                  <a:lnTo>
                    <a:pt x="69310" y="164115"/>
                  </a:lnTo>
                  <a:lnTo>
                    <a:pt x="71285" y="159459"/>
                  </a:lnTo>
                  <a:lnTo>
                    <a:pt x="76066" y="152375"/>
                  </a:lnTo>
                  <a:lnTo>
                    <a:pt x="77463" y="147626"/>
                  </a:lnTo>
                  <a:lnTo>
                    <a:pt x="77042" y="145249"/>
                  </a:lnTo>
                  <a:lnTo>
                    <a:pt x="72780" y="135729"/>
                  </a:lnTo>
                  <a:lnTo>
                    <a:pt x="72332" y="133349"/>
                  </a:lnTo>
                  <a:lnTo>
                    <a:pt x="64117" y="122413"/>
                  </a:lnTo>
                  <a:lnTo>
                    <a:pt x="58130" y="117906"/>
                  </a:lnTo>
                  <a:lnTo>
                    <a:pt x="50296" y="115368"/>
                  </a:lnTo>
                  <a:lnTo>
                    <a:pt x="47818" y="115012"/>
                  </a:lnTo>
                  <a:lnTo>
                    <a:pt x="42948" y="112500"/>
                  </a:lnTo>
                  <a:lnTo>
                    <a:pt x="40538" y="110719"/>
                  </a:lnTo>
                  <a:lnTo>
                    <a:pt x="37344" y="110325"/>
                  </a:lnTo>
                  <a:lnTo>
                    <a:pt x="17334" y="114640"/>
                  </a:lnTo>
                  <a:lnTo>
                    <a:pt x="7349" y="121535"/>
                  </a:lnTo>
                  <a:lnTo>
                    <a:pt x="0" y="128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1" name="SMARTInkShape-622"/>
            <p:cNvSpPr/>
            <p:nvPr/>
          </p:nvSpPr>
          <p:spPr>
            <a:xfrm>
              <a:off x="5093494" y="4757832"/>
              <a:ext cx="50007" cy="92772"/>
            </a:xfrm>
            <a:custGeom>
              <a:avLst/>
              <a:gdLst/>
              <a:ahLst/>
              <a:cxnLst/>
              <a:rect l="0" t="0" r="0" b="0"/>
              <a:pathLst>
                <a:path w="50007" h="92772">
                  <a:moveTo>
                    <a:pt x="50006" y="14193"/>
                  </a:moveTo>
                  <a:lnTo>
                    <a:pt x="36799" y="986"/>
                  </a:lnTo>
                  <a:lnTo>
                    <a:pt x="32246" y="226"/>
                  </a:lnTo>
                  <a:lnTo>
                    <a:pt x="25870" y="0"/>
                  </a:lnTo>
                  <a:lnTo>
                    <a:pt x="21288" y="2064"/>
                  </a:lnTo>
                  <a:lnTo>
                    <a:pt x="11877" y="9857"/>
                  </a:lnTo>
                  <a:lnTo>
                    <a:pt x="9247" y="14383"/>
                  </a:lnTo>
                  <a:lnTo>
                    <a:pt x="7767" y="23509"/>
                  </a:lnTo>
                  <a:lnTo>
                    <a:pt x="8019" y="45435"/>
                  </a:lnTo>
                  <a:lnTo>
                    <a:pt x="20147" y="79468"/>
                  </a:lnTo>
                  <a:lnTo>
                    <a:pt x="28566" y="92762"/>
                  </a:lnTo>
                  <a:lnTo>
                    <a:pt x="24780" y="92771"/>
                  </a:lnTo>
                  <a:lnTo>
                    <a:pt x="23663" y="91978"/>
                  </a:lnTo>
                  <a:lnTo>
                    <a:pt x="22919" y="90656"/>
                  </a:lnTo>
                  <a:lnTo>
                    <a:pt x="22423" y="88981"/>
                  </a:lnTo>
                  <a:lnTo>
                    <a:pt x="21298" y="87864"/>
                  </a:lnTo>
                  <a:lnTo>
                    <a:pt x="0" y="784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94" name="SMARTInkShape-Group86"/>
          <p:cNvGrpSpPr/>
          <p:nvPr/>
        </p:nvGrpSpPr>
        <p:grpSpPr>
          <a:xfrm>
            <a:off x="6254154" y="4707731"/>
            <a:ext cx="2174375" cy="485737"/>
            <a:chOff x="6254154" y="4707731"/>
            <a:chExt cx="2174375" cy="485737"/>
          </a:xfrm>
        </p:grpSpPr>
        <p:sp>
          <p:nvSpPr>
            <p:cNvPr id="283" name="SMARTInkShape-623"/>
            <p:cNvSpPr/>
            <p:nvPr/>
          </p:nvSpPr>
          <p:spPr>
            <a:xfrm>
              <a:off x="6254154" y="4707731"/>
              <a:ext cx="175222" cy="428626"/>
            </a:xfrm>
            <a:custGeom>
              <a:avLst/>
              <a:gdLst/>
              <a:ahLst/>
              <a:cxnLst/>
              <a:rect l="0" t="0" r="0" b="0"/>
              <a:pathLst>
                <a:path w="175222" h="428626">
                  <a:moveTo>
                    <a:pt x="175221" y="0"/>
                  </a:moveTo>
                  <a:lnTo>
                    <a:pt x="171429" y="0"/>
                  </a:lnTo>
                  <a:lnTo>
                    <a:pt x="167450" y="2117"/>
                  </a:lnTo>
                  <a:lnTo>
                    <a:pt x="136024" y="20720"/>
                  </a:lnTo>
                  <a:lnTo>
                    <a:pt x="101244" y="52806"/>
                  </a:lnTo>
                  <a:lnTo>
                    <a:pt x="76824" y="81251"/>
                  </a:lnTo>
                  <a:lnTo>
                    <a:pt x="61399" y="107948"/>
                  </a:lnTo>
                  <a:lnTo>
                    <a:pt x="46775" y="135966"/>
                  </a:lnTo>
                  <a:lnTo>
                    <a:pt x="34505" y="166493"/>
                  </a:lnTo>
                  <a:lnTo>
                    <a:pt x="23725" y="198556"/>
                  </a:lnTo>
                  <a:lnTo>
                    <a:pt x="12594" y="228165"/>
                  </a:lnTo>
                  <a:lnTo>
                    <a:pt x="6386" y="257046"/>
                  </a:lnTo>
                  <a:lnTo>
                    <a:pt x="2428" y="285712"/>
                  </a:lnTo>
                  <a:lnTo>
                    <a:pt x="0" y="304783"/>
                  </a:lnTo>
                  <a:lnTo>
                    <a:pt x="2301" y="332576"/>
                  </a:lnTo>
                  <a:lnTo>
                    <a:pt x="5597" y="363703"/>
                  </a:lnTo>
                  <a:lnTo>
                    <a:pt x="18219" y="399368"/>
                  </a:lnTo>
                  <a:lnTo>
                    <a:pt x="32346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4" name="SMARTInkShape-624"/>
            <p:cNvSpPr/>
            <p:nvPr/>
          </p:nvSpPr>
          <p:spPr>
            <a:xfrm>
              <a:off x="6465094" y="4793913"/>
              <a:ext cx="214186" cy="328157"/>
            </a:xfrm>
            <a:custGeom>
              <a:avLst/>
              <a:gdLst/>
              <a:ahLst/>
              <a:cxnLst/>
              <a:rect l="0" t="0" r="0" b="0"/>
              <a:pathLst>
                <a:path w="214186" h="328157">
                  <a:moveTo>
                    <a:pt x="0" y="56693"/>
                  </a:moveTo>
                  <a:lnTo>
                    <a:pt x="0" y="52901"/>
                  </a:lnTo>
                  <a:lnTo>
                    <a:pt x="794" y="51784"/>
                  </a:lnTo>
                  <a:lnTo>
                    <a:pt x="2117" y="51039"/>
                  </a:lnTo>
                  <a:lnTo>
                    <a:pt x="3792" y="50542"/>
                  </a:lnTo>
                  <a:lnTo>
                    <a:pt x="9943" y="46051"/>
                  </a:lnTo>
                  <a:lnTo>
                    <a:pt x="23602" y="29461"/>
                  </a:lnTo>
                  <a:lnTo>
                    <a:pt x="31921" y="24746"/>
                  </a:lnTo>
                  <a:lnTo>
                    <a:pt x="64525" y="15602"/>
                  </a:lnTo>
                  <a:lnTo>
                    <a:pt x="87417" y="8683"/>
                  </a:lnTo>
                  <a:lnTo>
                    <a:pt x="123081" y="4746"/>
                  </a:lnTo>
                  <a:lnTo>
                    <a:pt x="156679" y="0"/>
                  </a:lnTo>
                  <a:lnTo>
                    <a:pt x="165679" y="540"/>
                  </a:lnTo>
                  <a:lnTo>
                    <a:pt x="180041" y="5237"/>
                  </a:lnTo>
                  <a:lnTo>
                    <a:pt x="196893" y="7290"/>
                  </a:lnTo>
                  <a:lnTo>
                    <a:pt x="207020" y="14420"/>
                  </a:lnTo>
                  <a:lnTo>
                    <a:pt x="211071" y="18855"/>
                  </a:lnTo>
                  <a:lnTo>
                    <a:pt x="212872" y="23472"/>
                  </a:lnTo>
                  <a:lnTo>
                    <a:pt x="214185" y="43804"/>
                  </a:lnTo>
                  <a:lnTo>
                    <a:pt x="206524" y="64335"/>
                  </a:lnTo>
                  <a:lnTo>
                    <a:pt x="192824" y="94572"/>
                  </a:lnTo>
                  <a:lnTo>
                    <a:pt x="180967" y="128415"/>
                  </a:lnTo>
                  <a:lnTo>
                    <a:pt x="169067" y="163887"/>
                  </a:lnTo>
                  <a:lnTo>
                    <a:pt x="157162" y="199574"/>
                  </a:lnTo>
                  <a:lnTo>
                    <a:pt x="145256" y="230378"/>
                  </a:lnTo>
                  <a:lnTo>
                    <a:pt x="133350" y="264156"/>
                  </a:lnTo>
                  <a:lnTo>
                    <a:pt x="122855" y="296807"/>
                  </a:lnTo>
                  <a:lnTo>
                    <a:pt x="121444" y="328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5" name="SMARTInkShape-625"/>
            <p:cNvSpPr/>
            <p:nvPr/>
          </p:nvSpPr>
          <p:spPr>
            <a:xfrm>
              <a:off x="6722269" y="4993481"/>
              <a:ext cx="85726" cy="7145"/>
            </a:xfrm>
            <a:custGeom>
              <a:avLst/>
              <a:gdLst/>
              <a:ahLst/>
              <a:cxnLst/>
              <a:rect l="0" t="0" r="0" b="0"/>
              <a:pathLst>
                <a:path w="85726" h="7145">
                  <a:moveTo>
                    <a:pt x="0" y="0"/>
                  </a:moveTo>
                  <a:lnTo>
                    <a:pt x="34912" y="0"/>
                  </a:lnTo>
                  <a:lnTo>
                    <a:pt x="69009" y="0"/>
                  </a:lnTo>
                  <a:lnTo>
                    <a:pt x="76443" y="2117"/>
                  </a:lnTo>
                  <a:lnTo>
                    <a:pt x="85725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6" name="SMARTInkShape-626"/>
            <p:cNvSpPr/>
            <p:nvPr/>
          </p:nvSpPr>
          <p:spPr>
            <a:xfrm>
              <a:off x="6951295" y="4807870"/>
              <a:ext cx="135306" cy="306949"/>
            </a:xfrm>
            <a:custGeom>
              <a:avLst/>
              <a:gdLst/>
              <a:ahLst/>
              <a:cxnLst/>
              <a:rect l="0" t="0" r="0" b="0"/>
              <a:pathLst>
                <a:path w="135306" h="306949">
                  <a:moveTo>
                    <a:pt x="128161" y="71311"/>
                  </a:moveTo>
                  <a:lnTo>
                    <a:pt x="128161" y="63726"/>
                  </a:lnTo>
                  <a:lnTo>
                    <a:pt x="130278" y="57886"/>
                  </a:lnTo>
                  <a:lnTo>
                    <a:pt x="131954" y="55218"/>
                  </a:lnTo>
                  <a:lnTo>
                    <a:pt x="132277" y="51851"/>
                  </a:lnTo>
                  <a:lnTo>
                    <a:pt x="128939" y="39528"/>
                  </a:lnTo>
                  <a:lnTo>
                    <a:pt x="122217" y="20226"/>
                  </a:lnTo>
                  <a:lnTo>
                    <a:pt x="117318" y="14740"/>
                  </a:lnTo>
                  <a:lnTo>
                    <a:pt x="101237" y="4751"/>
                  </a:lnTo>
                  <a:lnTo>
                    <a:pt x="87464" y="1319"/>
                  </a:lnTo>
                  <a:lnTo>
                    <a:pt x="59086" y="0"/>
                  </a:lnTo>
                  <a:lnTo>
                    <a:pt x="41019" y="7496"/>
                  </a:lnTo>
                  <a:lnTo>
                    <a:pt x="31752" y="15432"/>
                  </a:lnTo>
                  <a:lnTo>
                    <a:pt x="25781" y="23457"/>
                  </a:lnTo>
                  <a:lnTo>
                    <a:pt x="23128" y="29670"/>
                  </a:lnTo>
                  <a:lnTo>
                    <a:pt x="21634" y="41422"/>
                  </a:lnTo>
                  <a:lnTo>
                    <a:pt x="31003" y="72816"/>
                  </a:lnTo>
                  <a:lnTo>
                    <a:pt x="54801" y="108155"/>
                  </a:lnTo>
                  <a:lnTo>
                    <a:pt x="72562" y="142897"/>
                  </a:lnTo>
                  <a:lnTo>
                    <a:pt x="94235" y="178487"/>
                  </a:lnTo>
                  <a:lnTo>
                    <a:pt x="108720" y="214189"/>
                  </a:lnTo>
                  <a:lnTo>
                    <a:pt x="113195" y="244251"/>
                  </a:lnTo>
                  <a:lnTo>
                    <a:pt x="112991" y="272179"/>
                  </a:lnTo>
                  <a:lnTo>
                    <a:pt x="110041" y="279119"/>
                  </a:lnTo>
                  <a:lnTo>
                    <a:pt x="100127" y="291282"/>
                  </a:lnTo>
                  <a:lnTo>
                    <a:pt x="93741" y="296076"/>
                  </a:lnTo>
                  <a:lnTo>
                    <a:pt x="75004" y="304316"/>
                  </a:lnTo>
                  <a:lnTo>
                    <a:pt x="41436" y="306948"/>
                  </a:lnTo>
                  <a:lnTo>
                    <a:pt x="29528" y="303231"/>
                  </a:lnTo>
                  <a:lnTo>
                    <a:pt x="16985" y="294864"/>
                  </a:lnTo>
                  <a:lnTo>
                    <a:pt x="9319" y="287127"/>
                  </a:lnTo>
                  <a:lnTo>
                    <a:pt x="4434" y="279413"/>
                  </a:lnTo>
                  <a:lnTo>
                    <a:pt x="1014" y="266145"/>
                  </a:lnTo>
                  <a:lnTo>
                    <a:pt x="0" y="255951"/>
                  </a:lnTo>
                  <a:lnTo>
                    <a:pt x="5361" y="239693"/>
                  </a:lnTo>
                  <a:lnTo>
                    <a:pt x="12577" y="225889"/>
                  </a:lnTo>
                  <a:lnTo>
                    <a:pt x="37979" y="198293"/>
                  </a:lnTo>
                  <a:lnTo>
                    <a:pt x="71029" y="170881"/>
                  </a:lnTo>
                  <a:lnTo>
                    <a:pt x="104350" y="141753"/>
                  </a:lnTo>
                  <a:lnTo>
                    <a:pt x="135305" y="1070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7" name="SMARTInkShape-627"/>
            <p:cNvSpPr/>
            <p:nvPr/>
          </p:nvSpPr>
          <p:spPr>
            <a:xfrm>
              <a:off x="7272338" y="4772025"/>
              <a:ext cx="107157" cy="307047"/>
            </a:xfrm>
            <a:custGeom>
              <a:avLst/>
              <a:gdLst/>
              <a:ahLst/>
              <a:cxnLst/>
              <a:rect l="0" t="0" r="0" b="0"/>
              <a:pathLst>
                <a:path w="107157" h="307047">
                  <a:moveTo>
                    <a:pt x="28575" y="0"/>
                  </a:moveTo>
                  <a:lnTo>
                    <a:pt x="28575" y="13735"/>
                  </a:lnTo>
                  <a:lnTo>
                    <a:pt x="30691" y="20127"/>
                  </a:lnTo>
                  <a:lnTo>
                    <a:pt x="32367" y="22944"/>
                  </a:lnTo>
                  <a:lnTo>
                    <a:pt x="35277" y="49030"/>
                  </a:lnTo>
                  <a:lnTo>
                    <a:pt x="35660" y="79394"/>
                  </a:lnTo>
                  <a:lnTo>
                    <a:pt x="33590" y="109434"/>
                  </a:lnTo>
                  <a:lnTo>
                    <a:pt x="29565" y="141913"/>
                  </a:lnTo>
                  <a:lnTo>
                    <a:pt x="27976" y="176169"/>
                  </a:lnTo>
                  <a:lnTo>
                    <a:pt x="22959" y="206690"/>
                  </a:lnTo>
                  <a:lnTo>
                    <a:pt x="16723" y="242031"/>
                  </a:lnTo>
                  <a:lnTo>
                    <a:pt x="9591" y="273559"/>
                  </a:lnTo>
                  <a:lnTo>
                    <a:pt x="7075" y="287253"/>
                  </a:lnTo>
                  <a:lnTo>
                    <a:pt x="28" y="307046"/>
                  </a:lnTo>
                  <a:lnTo>
                    <a:pt x="0" y="286593"/>
                  </a:lnTo>
                  <a:lnTo>
                    <a:pt x="2116" y="280039"/>
                  </a:lnTo>
                  <a:lnTo>
                    <a:pt x="4909" y="273687"/>
                  </a:lnTo>
                  <a:lnTo>
                    <a:pt x="12651" y="247428"/>
                  </a:lnTo>
                  <a:lnTo>
                    <a:pt x="23910" y="223808"/>
                  </a:lnTo>
                  <a:lnTo>
                    <a:pt x="30735" y="216416"/>
                  </a:lnTo>
                  <a:lnTo>
                    <a:pt x="38265" y="209691"/>
                  </a:lnTo>
                  <a:lnTo>
                    <a:pt x="59445" y="183687"/>
                  </a:lnTo>
                  <a:lnTo>
                    <a:pt x="66371" y="180858"/>
                  </a:lnTo>
                  <a:lnTo>
                    <a:pt x="70441" y="180103"/>
                  </a:lnTo>
                  <a:lnTo>
                    <a:pt x="73155" y="178806"/>
                  </a:lnTo>
                  <a:lnTo>
                    <a:pt x="74963" y="177148"/>
                  </a:lnTo>
                  <a:lnTo>
                    <a:pt x="76169" y="175249"/>
                  </a:lnTo>
                  <a:lnTo>
                    <a:pt x="77767" y="173982"/>
                  </a:lnTo>
                  <a:lnTo>
                    <a:pt x="81658" y="172576"/>
                  </a:lnTo>
                  <a:lnTo>
                    <a:pt x="88312" y="171784"/>
                  </a:lnTo>
                  <a:lnTo>
                    <a:pt x="89830" y="172466"/>
                  </a:lnTo>
                  <a:lnTo>
                    <a:pt x="90844" y="173715"/>
                  </a:lnTo>
                  <a:lnTo>
                    <a:pt x="92468" y="177630"/>
                  </a:lnTo>
                  <a:lnTo>
                    <a:pt x="93660" y="212082"/>
                  </a:lnTo>
                  <a:lnTo>
                    <a:pt x="99019" y="233696"/>
                  </a:lnTo>
                  <a:lnTo>
                    <a:pt x="99925" y="265759"/>
                  </a:lnTo>
                  <a:lnTo>
                    <a:pt x="102090" y="275013"/>
                  </a:lnTo>
                  <a:lnTo>
                    <a:pt x="107156" y="2928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8" name="SMARTInkShape-628"/>
            <p:cNvSpPr/>
            <p:nvPr/>
          </p:nvSpPr>
          <p:spPr>
            <a:xfrm>
              <a:off x="7422356" y="4879216"/>
              <a:ext cx="128589" cy="121312"/>
            </a:xfrm>
            <a:custGeom>
              <a:avLst/>
              <a:gdLst/>
              <a:ahLst/>
              <a:cxnLst/>
              <a:rect l="0" t="0" r="0" b="0"/>
              <a:pathLst>
                <a:path w="128589" h="121312">
                  <a:moveTo>
                    <a:pt x="0" y="85690"/>
                  </a:moveTo>
                  <a:lnTo>
                    <a:pt x="0" y="112883"/>
                  </a:lnTo>
                  <a:lnTo>
                    <a:pt x="6849" y="121079"/>
                  </a:lnTo>
                  <a:lnTo>
                    <a:pt x="10849" y="121311"/>
                  </a:lnTo>
                  <a:lnTo>
                    <a:pt x="14876" y="119249"/>
                  </a:lnTo>
                  <a:lnTo>
                    <a:pt x="17061" y="117588"/>
                  </a:lnTo>
                  <a:lnTo>
                    <a:pt x="19489" y="113625"/>
                  </a:lnTo>
                  <a:lnTo>
                    <a:pt x="21969" y="102275"/>
                  </a:lnTo>
                  <a:lnTo>
                    <a:pt x="26265" y="95190"/>
                  </a:lnTo>
                  <a:lnTo>
                    <a:pt x="27891" y="87270"/>
                  </a:lnTo>
                  <a:lnTo>
                    <a:pt x="29166" y="76016"/>
                  </a:lnTo>
                  <a:lnTo>
                    <a:pt x="33425" y="66508"/>
                  </a:lnTo>
                  <a:lnTo>
                    <a:pt x="36453" y="33369"/>
                  </a:lnTo>
                  <a:lnTo>
                    <a:pt x="43459" y="14463"/>
                  </a:lnTo>
                  <a:lnTo>
                    <a:pt x="52780" y="4442"/>
                  </a:lnTo>
                  <a:lnTo>
                    <a:pt x="57325" y="1955"/>
                  </a:lnTo>
                  <a:lnTo>
                    <a:pt x="69080" y="227"/>
                  </a:lnTo>
                  <a:lnTo>
                    <a:pt x="80966" y="0"/>
                  </a:lnTo>
                  <a:lnTo>
                    <a:pt x="85727" y="2097"/>
                  </a:lnTo>
                  <a:lnTo>
                    <a:pt x="88108" y="3768"/>
                  </a:lnTo>
                  <a:lnTo>
                    <a:pt x="105667" y="8786"/>
                  </a:lnTo>
                  <a:lnTo>
                    <a:pt x="111257" y="11823"/>
                  </a:lnTo>
                  <a:lnTo>
                    <a:pt x="118867" y="14326"/>
                  </a:lnTo>
                  <a:lnTo>
                    <a:pt x="128588" y="213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9" name="SMARTInkShape-629"/>
            <p:cNvSpPr/>
            <p:nvPr/>
          </p:nvSpPr>
          <p:spPr>
            <a:xfrm>
              <a:off x="7658519" y="4929188"/>
              <a:ext cx="92451" cy="85726"/>
            </a:xfrm>
            <a:custGeom>
              <a:avLst/>
              <a:gdLst/>
              <a:ahLst/>
              <a:cxnLst/>
              <a:rect l="0" t="0" r="0" b="0"/>
              <a:pathLst>
                <a:path w="92451" h="85726">
                  <a:moveTo>
                    <a:pt x="78162" y="0"/>
                  </a:moveTo>
                  <a:lnTo>
                    <a:pt x="43380" y="0"/>
                  </a:lnTo>
                  <a:lnTo>
                    <a:pt x="36774" y="2116"/>
                  </a:lnTo>
                  <a:lnTo>
                    <a:pt x="21142" y="14472"/>
                  </a:lnTo>
                  <a:lnTo>
                    <a:pt x="4351" y="30967"/>
                  </a:lnTo>
                  <a:lnTo>
                    <a:pt x="1701" y="37840"/>
                  </a:lnTo>
                  <a:lnTo>
                    <a:pt x="0" y="51395"/>
                  </a:lnTo>
                  <a:lnTo>
                    <a:pt x="3498" y="63029"/>
                  </a:lnTo>
                  <a:lnTo>
                    <a:pt x="9560" y="72738"/>
                  </a:lnTo>
                  <a:lnTo>
                    <a:pt x="14071" y="75984"/>
                  </a:lnTo>
                  <a:lnTo>
                    <a:pt x="21072" y="77812"/>
                  </a:lnTo>
                  <a:lnTo>
                    <a:pt x="41477" y="78536"/>
                  </a:lnTo>
                  <a:lnTo>
                    <a:pt x="48099" y="76444"/>
                  </a:lnTo>
                  <a:lnTo>
                    <a:pt x="50976" y="74775"/>
                  </a:lnTo>
                  <a:lnTo>
                    <a:pt x="52895" y="72869"/>
                  </a:lnTo>
                  <a:lnTo>
                    <a:pt x="62161" y="57094"/>
                  </a:lnTo>
                  <a:lnTo>
                    <a:pt x="63808" y="38097"/>
                  </a:lnTo>
                  <a:lnTo>
                    <a:pt x="63874" y="21849"/>
                  </a:lnTo>
                  <a:lnTo>
                    <a:pt x="63875" y="27618"/>
                  </a:lnTo>
                  <a:lnTo>
                    <a:pt x="70026" y="44584"/>
                  </a:lnTo>
                  <a:lnTo>
                    <a:pt x="70724" y="52192"/>
                  </a:lnTo>
                  <a:lnTo>
                    <a:pt x="9245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0" name="SMARTInkShape-630"/>
            <p:cNvSpPr/>
            <p:nvPr/>
          </p:nvSpPr>
          <p:spPr>
            <a:xfrm>
              <a:off x="7873433" y="4736738"/>
              <a:ext cx="119108" cy="270910"/>
            </a:xfrm>
            <a:custGeom>
              <a:avLst/>
              <a:gdLst/>
              <a:ahLst/>
              <a:cxnLst/>
              <a:rect l="0" t="0" r="0" b="0"/>
              <a:pathLst>
                <a:path w="119108" h="270910">
                  <a:moveTo>
                    <a:pt x="77561" y="221025"/>
                  </a:moveTo>
                  <a:lnTo>
                    <a:pt x="77561" y="214874"/>
                  </a:lnTo>
                  <a:lnTo>
                    <a:pt x="76767" y="214543"/>
                  </a:lnTo>
                  <a:lnTo>
                    <a:pt x="73768" y="214175"/>
                  </a:lnTo>
                  <a:lnTo>
                    <a:pt x="72651" y="213283"/>
                  </a:lnTo>
                  <a:lnTo>
                    <a:pt x="71410" y="210176"/>
                  </a:lnTo>
                  <a:lnTo>
                    <a:pt x="70285" y="209029"/>
                  </a:lnTo>
                  <a:lnTo>
                    <a:pt x="64354" y="207039"/>
                  </a:lnTo>
                  <a:lnTo>
                    <a:pt x="63753" y="204755"/>
                  </a:lnTo>
                  <a:lnTo>
                    <a:pt x="63593" y="203034"/>
                  </a:lnTo>
                  <a:lnTo>
                    <a:pt x="62693" y="201887"/>
                  </a:lnTo>
                  <a:lnTo>
                    <a:pt x="57150" y="199896"/>
                  </a:lnTo>
                  <a:lnTo>
                    <a:pt x="50068" y="199620"/>
                  </a:lnTo>
                  <a:lnTo>
                    <a:pt x="43496" y="204508"/>
                  </a:lnTo>
                  <a:lnTo>
                    <a:pt x="36013" y="206443"/>
                  </a:lnTo>
                  <a:lnTo>
                    <a:pt x="29254" y="211589"/>
                  </a:lnTo>
                  <a:lnTo>
                    <a:pt x="24870" y="212862"/>
                  </a:lnTo>
                  <a:lnTo>
                    <a:pt x="23384" y="213995"/>
                  </a:lnTo>
                  <a:lnTo>
                    <a:pt x="20803" y="219942"/>
                  </a:lnTo>
                  <a:lnTo>
                    <a:pt x="18468" y="220544"/>
                  </a:lnTo>
                  <a:lnTo>
                    <a:pt x="16734" y="220704"/>
                  </a:lnTo>
                  <a:lnTo>
                    <a:pt x="15578" y="221605"/>
                  </a:lnTo>
                  <a:lnTo>
                    <a:pt x="6846" y="235242"/>
                  </a:lnTo>
                  <a:lnTo>
                    <a:pt x="6444" y="238720"/>
                  </a:lnTo>
                  <a:lnTo>
                    <a:pt x="4149" y="242912"/>
                  </a:lnTo>
                  <a:lnTo>
                    <a:pt x="0" y="248279"/>
                  </a:lnTo>
                  <a:lnTo>
                    <a:pt x="454" y="249513"/>
                  </a:lnTo>
                  <a:lnTo>
                    <a:pt x="4091" y="255042"/>
                  </a:lnTo>
                  <a:lnTo>
                    <a:pt x="6315" y="261707"/>
                  </a:lnTo>
                  <a:lnTo>
                    <a:pt x="9648" y="266358"/>
                  </a:lnTo>
                  <a:lnTo>
                    <a:pt x="13775" y="268953"/>
                  </a:lnTo>
                  <a:lnTo>
                    <a:pt x="22892" y="270620"/>
                  </a:lnTo>
                  <a:lnTo>
                    <a:pt x="29965" y="270909"/>
                  </a:lnTo>
                  <a:lnTo>
                    <a:pt x="34711" y="268860"/>
                  </a:lnTo>
                  <a:lnTo>
                    <a:pt x="65360" y="247180"/>
                  </a:lnTo>
                  <a:lnTo>
                    <a:pt x="82306" y="222478"/>
                  </a:lnTo>
                  <a:lnTo>
                    <a:pt x="95815" y="189716"/>
                  </a:lnTo>
                  <a:lnTo>
                    <a:pt x="102366" y="156371"/>
                  </a:lnTo>
                  <a:lnTo>
                    <a:pt x="107756" y="126619"/>
                  </a:lnTo>
                  <a:lnTo>
                    <a:pt x="115980" y="99277"/>
                  </a:lnTo>
                  <a:lnTo>
                    <a:pt x="119107" y="70475"/>
                  </a:lnTo>
                  <a:lnTo>
                    <a:pt x="114596" y="36785"/>
                  </a:lnTo>
                  <a:lnTo>
                    <a:pt x="113290" y="1751"/>
                  </a:lnTo>
                  <a:lnTo>
                    <a:pt x="113282" y="0"/>
                  </a:lnTo>
                  <a:lnTo>
                    <a:pt x="109487" y="3488"/>
                  </a:lnTo>
                  <a:lnTo>
                    <a:pt x="107626" y="7396"/>
                  </a:lnTo>
                  <a:lnTo>
                    <a:pt x="100011" y="40479"/>
                  </a:lnTo>
                  <a:lnTo>
                    <a:pt x="99082" y="72454"/>
                  </a:lnTo>
                  <a:lnTo>
                    <a:pt x="98992" y="99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1" name="SMARTInkShape-631"/>
            <p:cNvSpPr/>
            <p:nvPr/>
          </p:nvSpPr>
          <p:spPr>
            <a:xfrm>
              <a:off x="8019059" y="4929213"/>
              <a:ext cx="89098" cy="78557"/>
            </a:xfrm>
            <a:custGeom>
              <a:avLst/>
              <a:gdLst/>
              <a:ahLst/>
              <a:cxnLst/>
              <a:rect l="0" t="0" r="0" b="0"/>
              <a:pathLst>
                <a:path w="89098" h="78557">
                  <a:moveTo>
                    <a:pt x="53379" y="7118"/>
                  </a:moveTo>
                  <a:lnTo>
                    <a:pt x="49586" y="7118"/>
                  </a:lnTo>
                  <a:lnTo>
                    <a:pt x="48469" y="6325"/>
                  </a:lnTo>
                  <a:lnTo>
                    <a:pt x="47724" y="5001"/>
                  </a:lnTo>
                  <a:lnTo>
                    <a:pt x="47228" y="3326"/>
                  </a:lnTo>
                  <a:lnTo>
                    <a:pt x="46103" y="2208"/>
                  </a:lnTo>
                  <a:lnTo>
                    <a:pt x="40172" y="269"/>
                  </a:lnTo>
                  <a:lnTo>
                    <a:pt x="29243" y="0"/>
                  </a:lnTo>
                  <a:lnTo>
                    <a:pt x="24660" y="2103"/>
                  </a:lnTo>
                  <a:lnTo>
                    <a:pt x="19977" y="4889"/>
                  </a:lnTo>
                  <a:lnTo>
                    <a:pt x="15250" y="6128"/>
                  </a:lnTo>
                  <a:lnTo>
                    <a:pt x="13672" y="7252"/>
                  </a:lnTo>
                  <a:lnTo>
                    <a:pt x="12620" y="8794"/>
                  </a:lnTo>
                  <a:lnTo>
                    <a:pt x="10657" y="12626"/>
                  </a:lnTo>
                  <a:lnTo>
                    <a:pt x="696" y="23885"/>
                  </a:lnTo>
                  <a:lnTo>
                    <a:pt x="0" y="26234"/>
                  </a:lnTo>
                  <a:lnTo>
                    <a:pt x="331" y="28593"/>
                  </a:lnTo>
                  <a:lnTo>
                    <a:pt x="2471" y="35706"/>
                  </a:lnTo>
                  <a:lnTo>
                    <a:pt x="2771" y="38083"/>
                  </a:lnTo>
                  <a:lnTo>
                    <a:pt x="5222" y="42841"/>
                  </a:lnTo>
                  <a:lnTo>
                    <a:pt x="13262" y="52363"/>
                  </a:lnTo>
                  <a:lnTo>
                    <a:pt x="17822" y="55008"/>
                  </a:lnTo>
                  <a:lnTo>
                    <a:pt x="22494" y="56978"/>
                  </a:lnTo>
                  <a:lnTo>
                    <a:pt x="27217" y="60499"/>
                  </a:lnTo>
                  <a:lnTo>
                    <a:pt x="29588" y="60961"/>
                  </a:lnTo>
                  <a:lnTo>
                    <a:pt x="31961" y="60476"/>
                  </a:lnTo>
                  <a:lnTo>
                    <a:pt x="37510" y="58614"/>
                  </a:lnTo>
                  <a:lnTo>
                    <a:pt x="45267" y="57786"/>
                  </a:lnTo>
                  <a:lnTo>
                    <a:pt x="47971" y="56772"/>
                  </a:lnTo>
                  <a:lnTo>
                    <a:pt x="49773" y="55302"/>
                  </a:lnTo>
                  <a:lnTo>
                    <a:pt x="58716" y="42677"/>
                  </a:lnTo>
                  <a:lnTo>
                    <a:pt x="60364" y="28536"/>
                  </a:lnTo>
                  <a:lnTo>
                    <a:pt x="60417" y="26159"/>
                  </a:lnTo>
                  <a:lnTo>
                    <a:pt x="61245" y="24575"/>
                  </a:lnTo>
                  <a:lnTo>
                    <a:pt x="62592" y="23518"/>
                  </a:lnTo>
                  <a:lnTo>
                    <a:pt x="64283" y="22814"/>
                  </a:lnTo>
                  <a:lnTo>
                    <a:pt x="65411" y="21551"/>
                  </a:lnTo>
                  <a:lnTo>
                    <a:pt x="66998" y="17568"/>
                  </a:lnTo>
                  <a:lnTo>
                    <a:pt x="67220" y="18054"/>
                  </a:lnTo>
                  <a:lnTo>
                    <a:pt x="67666" y="51404"/>
                  </a:lnTo>
                  <a:lnTo>
                    <a:pt x="69783" y="56699"/>
                  </a:lnTo>
                  <a:lnTo>
                    <a:pt x="89097" y="785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2" name="SMARTInkShape-632"/>
            <p:cNvSpPr/>
            <p:nvPr/>
          </p:nvSpPr>
          <p:spPr>
            <a:xfrm>
              <a:off x="8151019" y="4936331"/>
              <a:ext cx="107149" cy="257137"/>
            </a:xfrm>
            <a:custGeom>
              <a:avLst/>
              <a:gdLst/>
              <a:ahLst/>
              <a:cxnLst/>
              <a:rect l="0" t="0" r="0" b="0"/>
              <a:pathLst>
                <a:path w="107149" h="257137">
                  <a:moveTo>
                    <a:pt x="0" y="0"/>
                  </a:moveTo>
                  <a:lnTo>
                    <a:pt x="0" y="17000"/>
                  </a:lnTo>
                  <a:lnTo>
                    <a:pt x="2117" y="21579"/>
                  </a:lnTo>
                  <a:lnTo>
                    <a:pt x="22943" y="44260"/>
                  </a:lnTo>
                  <a:lnTo>
                    <a:pt x="28189" y="47452"/>
                  </a:lnTo>
                  <a:lnTo>
                    <a:pt x="33959" y="48871"/>
                  </a:lnTo>
                  <a:lnTo>
                    <a:pt x="66276" y="49987"/>
                  </a:lnTo>
                  <a:lnTo>
                    <a:pt x="73906" y="49204"/>
                  </a:lnTo>
                  <a:lnTo>
                    <a:pt x="79942" y="46210"/>
                  </a:lnTo>
                  <a:lnTo>
                    <a:pt x="81870" y="44301"/>
                  </a:lnTo>
                  <a:lnTo>
                    <a:pt x="85377" y="38614"/>
                  </a:lnTo>
                  <a:lnTo>
                    <a:pt x="89010" y="37006"/>
                  </a:lnTo>
                  <a:lnTo>
                    <a:pt x="98681" y="35832"/>
                  </a:lnTo>
                  <a:lnTo>
                    <a:pt x="99125" y="36588"/>
                  </a:lnTo>
                  <a:lnTo>
                    <a:pt x="99618" y="39545"/>
                  </a:lnTo>
                  <a:lnTo>
                    <a:pt x="105614" y="50196"/>
                  </a:lnTo>
                  <a:lnTo>
                    <a:pt x="107096" y="82043"/>
                  </a:lnTo>
                  <a:lnTo>
                    <a:pt x="107148" y="114756"/>
                  </a:lnTo>
                  <a:lnTo>
                    <a:pt x="101501" y="144425"/>
                  </a:lnTo>
                  <a:lnTo>
                    <a:pt x="99415" y="178005"/>
                  </a:lnTo>
                  <a:lnTo>
                    <a:pt x="92754" y="213405"/>
                  </a:lnTo>
                  <a:lnTo>
                    <a:pt x="80743" y="237775"/>
                  </a:lnTo>
                  <a:lnTo>
                    <a:pt x="69027" y="252053"/>
                  </a:lnTo>
                  <a:lnTo>
                    <a:pt x="64280" y="254899"/>
                  </a:lnTo>
                  <a:lnTo>
                    <a:pt x="55029" y="256501"/>
                  </a:lnTo>
                  <a:lnTo>
                    <a:pt x="31273" y="257136"/>
                  </a:lnTo>
                  <a:lnTo>
                    <a:pt x="27657" y="255041"/>
                  </a:lnTo>
                  <a:lnTo>
                    <a:pt x="21431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3" name="SMARTInkShape-633"/>
            <p:cNvSpPr/>
            <p:nvPr/>
          </p:nvSpPr>
          <p:spPr>
            <a:xfrm>
              <a:off x="8293894" y="4707731"/>
              <a:ext cx="134635" cy="435770"/>
            </a:xfrm>
            <a:custGeom>
              <a:avLst/>
              <a:gdLst/>
              <a:ahLst/>
              <a:cxnLst/>
              <a:rect l="0" t="0" r="0" b="0"/>
              <a:pathLst>
                <a:path w="134635" h="435770">
                  <a:moveTo>
                    <a:pt x="0" y="0"/>
                  </a:moveTo>
                  <a:lnTo>
                    <a:pt x="5703" y="6497"/>
                  </a:lnTo>
                  <a:lnTo>
                    <a:pt x="29257" y="40193"/>
                  </a:lnTo>
                  <a:lnTo>
                    <a:pt x="51552" y="74703"/>
                  </a:lnTo>
                  <a:lnTo>
                    <a:pt x="68103" y="102656"/>
                  </a:lnTo>
                  <a:lnTo>
                    <a:pt x="83061" y="134839"/>
                  </a:lnTo>
                  <a:lnTo>
                    <a:pt x="97547" y="169510"/>
                  </a:lnTo>
                  <a:lnTo>
                    <a:pt x="111894" y="204919"/>
                  </a:lnTo>
                  <a:lnTo>
                    <a:pt x="122406" y="240545"/>
                  </a:lnTo>
                  <a:lnTo>
                    <a:pt x="130548" y="272444"/>
                  </a:lnTo>
                  <a:lnTo>
                    <a:pt x="134195" y="302004"/>
                  </a:lnTo>
                  <a:lnTo>
                    <a:pt x="134634" y="334734"/>
                  </a:lnTo>
                  <a:lnTo>
                    <a:pt x="127900" y="364130"/>
                  </a:lnTo>
                  <a:lnTo>
                    <a:pt x="122726" y="377735"/>
                  </a:lnTo>
                  <a:lnTo>
                    <a:pt x="105727" y="404383"/>
                  </a:lnTo>
                  <a:lnTo>
                    <a:pt x="96202" y="412030"/>
                  </a:lnTo>
                  <a:lnTo>
                    <a:pt x="61395" y="432504"/>
                  </a:lnTo>
                  <a:lnTo>
                    <a:pt x="57150" y="4357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05" name="SMARTInkShape-Group87"/>
          <p:cNvGrpSpPr/>
          <p:nvPr/>
        </p:nvGrpSpPr>
        <p:grpSpPr>
          <a:xfrm>
            <a:off x="614363" y="4943905"/>
            <a:ext cx="1735932" cy="471059"/>
            <a:chOff x="614363" y="4943905"/>
            <a:chExt cx="1735932" cy="471059"/>
          </a:xfrm>
        </p:grpSpPr>
        <p:sp>
          <p:nvSpPr>
            <p:cNvPr id="295" name="SMARTInkShape-634"/>
            <p:cNvSpPr/>
            <p:nvPr/>
          </p:nvSpPr>
          <p:spPr>
            <a:xfrm>
              <a:off x="614363" y="4943905"/>
              <a:ext cx="329792" cy="419490"/>
            </a:xfrm>
            <a:custGeom>
              <a:avLst/>
              <a:gdLst/>
              <a:ahLst/>
              <a:cxnLst/>
              <a:rect l="0" t="0" r="0" b="0"/>
              <a:pathLst>
                <a:path w="329792" h="419490">
                  <a:moveTo>
                    <a:pt x="35718" y="121014"/>
                  </a:moveTo>
                  <a:lnTo>
                    <a:pt x="31926" y="121014"/>
                  </a:lnTo>
                  <a:lnTo>
                    <a:pt x="30809" y="121808"/>
                  </a:lnTo>
                  <a:lnTo>
                    <a:pt x="30064" y="123131"/>
                  </a:lnTo>
                  <a:lnTo>
                    <a:pt x="28869" y="130957"/>
                  </a:lnTo>
                  <a:lnTo>
                    <a:pt x="28586" y="164078"/>
                  </a:lnTo>
                  <a:lnTo>
                    <a:pt x="28575" y="195502"/>
                  </a:lnTo>
                  <a:lnTo>
                    <a:pt x="28575" y="229166"/>
                  </a:lnTo>
                  <a:lnTo>
                    <a:pt x="28575" y="263741"/>
                  </a:lnTo>
                  <a:lnTo>
                    <a:pt x="28575" y="266172"/>
                  </a:lnTo>
                  <a:lnTo>
                    <a:pt x="27781" y="267792"/>
                  </a:lnTo>
                  <a:lnTo>
                    <a:pt x="26458" y="268872"/>
                  </a:lnTo>
                  <a:lnTo>
                    <a:pt x="24782" y="269592"/>
                  </a:lnTo>
                  <a:lnTo>
                    <a:pt x="23665" y="270866"/>
                  </a:lnTo>
                  <a:lnTo>
                    <a:pt x="22424" y="274398"/>
                  </a:lnTo>
                  <a:lnTo>
                    <a:pt x="21431" y="285320"/>
                  </a:lnTo>
                  <a:lnTo>
                    <a:pt x="21431" y="279169"/>
                  </a:lnTo>
                  <a:lnTo>
                    <a:pt x="22225" y="278838"/>
                  </a:lnTo>
                  <a:lnTo>
                    <a:pt x="28572" y="278176"/>
                  </a:lnTo>
                  <a:lnTo>
                    <a:pt x="24782" y="278176"/>
                  </a:lnTo>
                  <a:lnTo>
                    <a:pt x="23665" y="278970"/>
                  </a:lnTo>
                  <a:lnTo>
                    <a:pt x="22920" y="280293"/>
                  </a:lnTo>
                  <a:lnTo>
                    <a:pt x="21627" y="285452"/>
                  </a:lnTo>
                  <a:lnTo>
                    <a:pt x="21431" y="321043"/>
                  </a:lnTo>
                  <a:lnTo>
                    <a:pt x="20637" y="344999"/>
                  </a:lnTo>
                  <a:lnTo>
                    <a:pt x="8430" y="372346"/>
                  </a:lnTo>
                  <a:lnTo>
                    <a:pt x="7177" y="401679"/>
                  </a:lnTo>
                  <a:lnTo>
                    <a:pt x="6372" y="403374"/>
                  </a:lnTo>
                  <a:lnTo>
                    <a:pt x="5041" y="404504"/>
                  </a:lnTo>
                  <a:lnTo>
                    <a:pt x="87" y="406724"/>
                  </a:lnTo>
                  <a:lnTo>
                    <a:pt x="1" y="374186"/>
                  </a:lnTo>
                  <a:lnTo>
                    <a:pt x="0" y="341943"/>
                  </a:lnTo>
                  <a:lnTo>
                    <a:pt x="0" y="312997"/>
                  </a:lnTo>
                  <a:lnTo>
                    <a:pt x="0" y="279645"/>
                  </a:lnTo>
                  <a:lnTo>
                    <a:pt x="3792" y="246099"/>
                  </a:lnTo>
                  <a:lnTo>
                    <a:pt x="6150" y="218313"/>
                  </a:lnTo>
                  <a:lnTo>
                    <a:pt x="7741" y="185389"/>
                  </a:lnTo>
                  <a:lnTo>
                    <a:pt x="12788" y="158432"/>
                  </a:lnTo>
                  <a:lnTo>
                    <a:pt x="19311" y="130337"/>
                  </a:lnTo>
                  <a:lnTo>
                    <a:pt x="26271" y="102698"/>
                  </a:lnTo>
                  <a:lnTo>
                    <a:pt x="37850" y="71623"/>
                  </a:lnTo>
                  <a:lnTo>
                    <a:pt x="59811" y="41073"/>
                  </a:lnTo>
                  <a:lnTo>
                    <a:pt x="74695" y="26860"/>
                  </a:lnTo>
                  <a:lnTo>
                    <a:pt x="107585" y="11934"/>
                  </a:lnTo>
                  <a:lnTo>
                    <a:pt x="137277" y="1747"/>
                  </a:lnTo>
                  <a:lnTo>
                    <a:pt x="160819" y="0"/>
                  </a:lnTo>
                  <a:lnTo>
                    <a:pt x="194195" y="9551"/>
                  </a:lnTo>
                  <a:lnTo>
                    <a:pt x="205636" y="18293"/>
                  </a:lnTo>
                  <a:lnTo>
                    <a:pt x="229191" y="44457"/>
                  </a:lnTo>
                  <a:lnTo>
                    <a:pt x="232831" y="54181"/>
                  </a:lnTo>
                  <a:lnTo>
                    <a:pt x="231088" y="72372"/>
                  </a:lnTo>
                  <a:lnTo>
                    <a:pt x="218875" y="97896"/>
                  </a:lnTo>
                  <a:lnTo>
                    <a:pt x="208079" y="111695"/>
                  </a:lnTo>
                  <a:lnTo>
                    <a:pt x="176126" y="136769"/>
                  </a:lnTo>
                  <a:lnTo>
                    <a:pt x="143514" y="146856"/>
                  </a:lnTo>
                  <a:lnTo>
                    <a:pt x="115773" y="149557"/>
                  </a:lnTo>
                  <a:lnTo>
                    <a:pt x="115282" y="148774"/>
                  </a:lnTo>
                  <a:lnTo>
                    <a:pt x="114736" y="145787"/>
                  </a:lnTo>
                  <a:lnTo>
                    <a:pt x="115384" y="144674"/>
                  </a:lnTo>
                  <a:lnTo>
                    <a:pt x="116610" y="143930"/>
                  </a:lnTo>
                  <a:lnTo>
                    <a:pt x="122128" y="142885"/>
                  </a:lnTo>
                  <a:lnTo>
                    <a:pt x="133023" y="140458"/>
                  </a:lnTo>
                  <a:lnTo>
                    <a:pt x="154246" y="136320"/>
                  </a:lnTo>
                  <a:lnTo>
                    <a:pt x="186294" y="143206"/>
                  </a:lnTo>
                  <a:lnTo>
                    <a:pt x="218214" y="152120"/>
                  </a:lnTo>
                  <a:lnTo>
                    <a:pt x="249390" y="166434"/>
                  </a:lnTo>
                  <a:lnTo>
                    <a:pt x="271272" y="176717"/>
                  </a:lnTo>
                  <a:lnTo>
                    <a:pt x="303363" y="203696"/>
                  </a:lnTo>
                  <a:lnTo>
                    <a:pt x="322769" y="235854"/>
                  </a:lnTo>
                  <a:lnTo>
                    <a:pt x="327098" y="242817"/>
                  </a:lnTo>
                  <a:lnTo>
                    <a:pt x="329791" y="254788"/>
                  </a:lnTo>
                  <a:lnTo>
                    <a:pt x="327180" y="286003"/>
                  </a:lnTo>
                  <a:lnTo>
                    <a:pt x="312539" y="321129"/>
                  </a:lnTo>
                  <a:lnTo>
                    <a:pt x="303212" y="333250"/>
                  </a:lnTo>
                  <a:lnTo>
                    <a:pt x="270939" y="358865"/>
                  </a:lnTo>
                  <a:lnTo>
                    <a:pt x="235674" y="382915"/>
                  </a:lnTo>
                  <a:lnTo>
                    <a:pt x="206361" y="401201"/>
                  </a:lnTo>
                  <a:lnTo>
                    <a:pt x="175053" y="411162"/>
                  </a:lnTo>
                  <a:lnTo>
                    <a:pt x="142408" y="418455"/>
                  </a:lnTo>
                  <a:lnTo>
                    <a:pt x="122099" y="419489"/>
                  </a:lnTo>
                  <a:lnTo>
                    <a:pt x="86638" y="408799"/>
                  </a:lnTo>
                  <a:lnTo>
                    <a:pt x="69803" y="397193"/>
                  </a:lnTo>
                  <a:lnTo>
                    <a:pt x="66742" y="390339"/>
                  </a:lnTo>
                  <a:lnTo>
                    <a:pt x="65926" y="386289"/>
                  </a:lnTo>
                  <a:lnTo>
                    <a:pt x="64588" y="383589"/>
                  </a:lnTo>
                  <a:lnTo>
                    <a:pt x="62902" y="381789"/>
                  </a:lnTo>
                  <a:lnTo>
                    <a:pt x="60985" y="380589"/>
                  </a:lnTo>
                  <a:lnTo>
                    <a:pt x="59706" y="378995"/>
                  </a:lnTo>
                  <a:lnTo>
                    <a:pt x="57150" y="3710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6" name="SMARTInkShape-635"/>
            <p:cNvSpPr/>
            <p:nvPr/>
          </p:nvSpPr>
          <p:spPr>
            <a:xfrm>
              <a:off x="964406" y="5186363"/>
              <a:ext cx="7145" cy="121444"/>
            </a:xfrm>
            <a:custGeom>
              <a:avLst/>
              <a:gdLst/>
              <a:ahLst/>
              <a:cxnLst/>
              <a:rect l="0" t="0" r="0" b="0"/>
              <a:pathLst>
                <a:path w="7145" h="121444">
                  <a:moveTo>
                    <a:pt x="7144" y="0"/>
                  </a:moveTo>
                  <a:lnTo>
                    <a:pt x="7144" y="32715"/>
                  </a:lnTo>
                  <a:lnTo>
                    <a:pt x="7144" y="66097"/>
                  </a:lnTo>
                  <a:lnTo>
                    <a:pt x="6350" y="80791"/>
                  </a:lnTo>
                  <a:lnTo>
                    <a:pt x="295" y="109112"/>
                  </a:lnTo>
                  <a:lnTo>
                    <a:pt x="0" y="1214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7" name="SMARTInkShape-636"/>
            <p:cNvSpPr/>
            <p:nvPr/>
          </p:nvSpPr>
          <p:spPr>
            <a:xfrm>
              <a:off x="1028700" y="4944468"/>
              <a:ext cx="42864" cy="427633"/>
            </a:xfrm>
            <a:custGeom>
              <a:avLst/>
              <a:gdLst/>
              <a:ahLst/>
              <a:cxnLst/>
              <a:rect l="0" t="0" r="0" b="0"/>
              <a:pathLst>
                <a:path w="42864" h="427633">
                  <a:moveTo>
                    <a:pt x="42863" y="6151"/>
                  </a:moveTo>
                  <a:lnTo>
                    <a:pt x="39070" y="2359"/>
                  </a:lnTo>
                  <a:lnTo>
                    <a:pt x="38747" y="1241"/>
                  </a:lnTo>
                  <a:lnTo>
                    <a:pt x="39325" y="496"/>
                  </a:lnTo>
                  <a:lnTo>
                    <a:pt x="40504" y="0"/>
                  </a:lnTo>
                  <a:lnTo>
                    <a:pt x="41290" y="463"/>
                  </a:lnTo>
                  <a:lnTo>
                    <a:pt x="42164" y="3094"/>
                  </a:lnTo>
                  <a:lnTo>
                    <a:pt x="42850" y="35843"/>
                  </a:lnTo>
                  <a:lnTo>
                    <a:pt x="42861" y="68338"/>
                  </a:lnTo>
                  <a:lnTo>
                    <a:pt x="42862" y="95044"/>
                  </a:lnTo>
                  <a:lnTo>
                    <a:pt x="42862" y="123065"/>
                  </a:lnTo>
                  <a:lnTo>
                    <a:pt x="39070" y="155268"/>
                  </a:lnTo>
                  <a:lnTo>
                    <a:pt x="36712" y="189945"/>
                  </a:lnTo>
                  <a:lnTo>
                    <a:pt x="32221" y="225356"/>
                  </a:lnTo>
                  <a:lnTo>
                    <a:pt x="28079" y="251213"/>
                  </a:lnTo>
                  <a:lnTo>
                    <a:pt x="24386" y="276992"/>
                  </a:lnTo>
                  <a:lnTo>
                    <a:pt x="21513" y="310150"/>
                  </a:lnTo>
                  <a:lnTo>
                    <a:pt x="15987" y="343169"/>
                  </a:lnTo>
                  <a:lnTo>
                    <a:pt x="9126" y="376464"/>
                  </a:lnTo>
                  <a:lnTo>
                    <a:pt x="2495" y="411604"/>
                  </a:lnTo>
                  <a:lnTo>
                    <a:pt x="0" y="4276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8" name="SMARTInkShape-637"/>
            <p:cNvSpPr/>
            <p:nvPr/>
          </p:nvSpPr>
          <p:spPr>
            <a:xfrm>
              <a:off x="1164443" y="4979194"/>
              <a:ext cx="21421" cy="392907"/>
            </a:xfrm>
            <a:custGeom>
              <a:avLst/>
              <a:gdLst/>
              <a:ahLst/>
              <a:cxnLst/>
              <a:rect l="0" t="0" r="0" b="0"/>
              <a:pathLst>
                <a:path w="21421" h="392907">
                  <a:moveTo>
                    <a:pt x="21420" y="0"/>
                  </a:moveTo>
                  <a:lnTo>
                    <a:pt x="15269" y="6151"/>
                  </a:lnTo>
                  <a:lnTo>
                    <a:pt x="14570" y="10642"/>
                  </a:lnTo>
                  <a:lnTo>
                    <a:pt x="14287" y="45208"/>
                  </a:lnTo>
                  <a:lnTo>
                    <a:pt x="14278" y="75693"/>
                  </a:lnTo>
                  <a:lnTo>
                    <a:pt x="9367" y="107379"/>
                  </a:lnTo>
                  <a:lnTo>
                    <a:pt x="7794" y="134121"/>
                  </a:lnTo>
                  <a:lnTo>
                    <a:pt x="6534" y="162153"/>
                  </a:lnTo>
                  <a:lnTo>
                    <a:pt x="2281" y="191361"/>
                  </a:lnTo>
                  <a:lnTo>
                    <a:pt x="667" y="224004"/>
                  </a:lnTo>
                  <a:lnTo>
                    <a:pt x="189" y="254137"/>
                  </a:lnTo>
                  <a:lnTo>
                    <a:pt x="48" y="282380"/>
                  </a:lnTo>
                  <a:lnTo>
                    <a:pt x="0" y="315776"/>
                  </a:lnTo>
                  <a:lnTo>
                    <a:pt x="784" y="350734"/>
                  </a:lnTo>
                  <a:lnTo>
                    <a:pt x="9932" y="379807"/>
                  </a:lnTo>
                  <a:lnTo>
                    <a:pt x="21420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9" name="SMARTInkShape-638"/>
            <p:cNvSpPr/>
            <p:nvPr/>
          </p:nvSpPr>
          <p:spPr>
            <a:xfrm>
              <a:off x="1407510" y="5065006"/>
              <a:ext cx="306991" cy="314104"/>
            </a:xfrm>
            <a:custGeom>
              <a:avLst/>
              <a:gdLst/>
              <a:ahLst/>
              <a:cxnLst/>
              <a:rect l="0" t="0" r="0" b="0"/>
              <a:pathLst>
                <a:path w="306991" h="314104">
                  <a:moveTo>
                    <a:pt x="214121" y="7057"/>
                  </a:moveTo>
                  <a:lnTo>
                    <a:pt x="210006" y="7057"/>
                  </a:lnTo>
                  <a:lnTo>
                    <a:pt x="213422" y="7057"/>
                  </a:lnTo>
                  <a:lnTo>
                    <a:pt x="214060" y="906"/>
                  </a:lnTo>
                  <a:lnTo>
                    <a:pt x="213287" y="575"/>
                  </a:lnTo>
                  <a:lnTo>
                    <a:pt x="204173" y="0"/>
                  </a:lnTo>
                  <a:lnTo>
                    <a:pt x="199646" y="2068"/>
                  </a:lnTo>
                  <a:lnTo>
                    <a:pt x="168591" y="19841"/>
                  </a:lnTo>
                  <a:lnTo>
                    <a:pt x="134574" y="45443"/>
                  </a:lnTo>
                  <a:lnTo>
                    <a:pt x="108891" y="66380"/>
                  </a:lnTo>
                  <a:lnTo>
                    <a:pt x="78497" y="100211"/>
                  </a:lnTo>
                  <a:lnTo>
                    <a:pt x="48732" y="135682"/>
                  </a:lnTo>
                  <a:lnTo>
                    <a:pt x="23841" y="171368"/>
                  </a:lnTo>
                  <a:lnTo>
                    <a:pt x="9676" y="207082"/>
                  </a:lnTo>
                  <a:lnTo>
                    <a:pt x="1993" y="235657"/>
                  </a:lnTo>
                  <a:lnTo>
                    <a:pt x="0" y="270748"/>
                  </a:lnTo>
                  <a:lnTo>
                    <a:pt x="688" y="280622"/>
                  </a:lnTo>
                  <a:lnTo>
                    <a:pt x="3639" y="290301"/>
                  </a:lnTo>
                  <a:lnTo>
                    <a:pt x="9713" y="297779"/>
                  </a:lnTo>
                  <a:lnTo>
                    <a:pt x="26548" y="309046"/>
                  </a:lnTo>
                  <a:lnTo>
                    <a:pt x="36659" y="312699"/>
                  </a:lnTo>
                  <a:lnTo>
                    <a:pt x="62030" y="314103"/>
                  </a:lnTo>
                  <a:lnTo>
                    <a:pt x="91229" y="306449"/>
                  </a:lnTo>
                  <a:lnTo>
                    <a:pt x="116299" y="294310"/>
                  </a:lnTo>
                  <a:lnTo>
                    <a:pt x="150790" y="263134"/>
                  </a:lnTo>
                  <a:lnTo>
                    <a:pt x="154224" y="255542"/>
                  </a:lnTo>
                  <a:lnTo>
                    <a:pt x="156429" y="230148"/>
                  </a:lnTo>
                  <a:lnTo>
                    <a:pt x="153018" y="211358"/>
                  </a:lnTo>
                  <a:lnTo>
                    <a:pt x="146981" y="195737"/>
                  </a:lnTo>
                  <a:lnTo>
                    <a:pt x="140360" y="188016"/>
                  </a:lnTo>
                  <a:lnTo>
                    <a:pt x="109210" y="162969"/>
                  </a:lnTo>
                  <a:lnTo>
                    <a:pt x="95018" y="158822"/>
                  </a:lnTo>
                  <a:lnTo>
                    <a:pt x="78931" y="157121"/>
                  </a:lnTo>
                  <a:lnTo>
                    <a:pt x="88381" y="157079"/>
                  </a:lnTo>
                  <a:lnTo>
                    <a:pt x="115979" y="167019"/>
                  </a:lnTo>
                  <a:lnTo>
                    <a:pt x="151263" y="173868"/>
                  </a:lnTo>
                  <a:lnTo>
                    <a:pt x="181738" y="184717"/>
                  </a:lnTo>
                  <a:lnTo>
                    <a:pt x="209642" y="190401"/>
                  </a:lnTo>
                  <a:lnTo>
                    <a:pt x="241018" y="198025"/>
                  </a:lnTo>
                  <a:lnTo>
                    <a:pt x="276061" y="208598"/>
                  </a:lnTo>
                  <a:lnTo>
                    <a:pt x="283683" y="213114"/>
                  </a:lnTo>
                  <a:lnTo>
                    <a:pt x="283514" y="213484"/>
                  </a:lnTo>
                  <a:lnTo>
                    <a:pt x="279485" y="214005"/>
                  </a:lnTo>
                  <a:lnTo>
                    <a:pt x="275451" y="214128"/>
                  </a:lnTo>
                  <a:lnTo>
                    <a:pt x="271012" y="216298"/>
                  </a:lnTo>
                  <a:lnTo>
                    <a:pt x="268717" y="217989"/>
                  </a:lnTo>
                  <a:lnTo>
                    <a:pt x="257903" y="220368"/>
                  </a:lnTo>
                  <a:lnTo>
                    <a:pt x="226869" y="225073"/>
                  </a:lnTo>
                  <a:lnTo>
                    <a:pt x="191291" y="240497"/>
                  </a:lnTo>
                  <a:lnTo>
                    <a:pt x="184660" y="245216"/>
                  </a:lnTo>
                  <a:lnTo>
                    <a:pt x="176464" y="256128"/>
                  </a:lnTo>
                  <a:lnTo>
                    <a:pt x="172801" y="265623"/>
                  </a:lnTo>
                  <a:lnTo>
                    <a:pt x="171394" y="280813"/>
                  </a:lnTo>
                  <a:lnTo>
                    <a:pt x="172937" y="283223"/>
                  </a:lnTo>
                  <a:lnTo>
                    <a:pt x="186818" y="292795"/>
                  </a:lnTo>
                  <a:lnTo>
                    <a:pt x="198094" y="297830"/>
                  </a:lnTo>
                  <a:lnTo>
                    <a:pt x="212807" y="299532"/>
                  </a:lnTo>
                  <a:lnTo>
                    <a:pt x="245729" y="289255"/>
                  </a:lnTo>
                  <a:lnTo>
                    <a:pt x="263791" y="280465"/>
                  </a:lnTo>
                  <a:lnTo>
                    <a:pt x="274523" y="268160"/>
                  </a:lnTo>
                  <a:lnTo>
                    <a:pt x="280125" y="259098"/>
                  </a:lnTo>
                  <a:lnTo>
                    <a:pt x="281142" y="255253"/>
                  </a:lnTo>
                  <a:lnTo>
                    <a:pt x="281027" y="251896"/>
                  </a:lnTo>
                  <a:lnTo>
                    <a:pt x="277965" y="238295"/>
                  </a:lnTo>
                  <a:lnTo>
                    <a:pt x="272310" y="229958"/>
                  </a:lnTo>
                  <a:lnTo>
                    <a:pt x="269616" y="229155"/>
                  </a:lnTo>
                  <a:lnTo>
                    <a:pt x="260656" y="228550"/>
                  </a:lnTo>
                  <a:lnTo>
                    <a:pt x="259432" y="229331"/>
                  </a:lnTo>
                  <a:lnTo>
                    <a:pt x="258616" y="230646"/>
                  </a:lnTo>
                  <a:lnTo>
                    <a:pt x="257467" y="236288"/>
                  </a:lnTo>
                  <a:lnTo>
                    <a:pt x="257012" y="258513"/>
                  </a:lnTo>
                  <a:lnTo>
                    <a:pt x="259113" y="263807"/>
                  </a:lnTo>
                  <a:lnTo>
                    <a:pt x="261899" y="268805"/>
                  </a:lnTo>
                  <a:lnTo>
                    <a:pt x="264261" y="276082"/>
                  </a:lnTo>
                  <a:lnTo>
                    <a:pt x="273983" y="288037"/>
                  </a:lnTo>
                  <a:lnTo>
                    <a:pt x="278562" y="290686"/>
                  </a:lnTo>
                  <a:lnTo>
                    <a:pt x="280894" y="291393"/>
                  </a:lnTo>
                  <a:lnTo>
                    <a:pt x="287719" y="290062"/>
                  </a:lnTo>
                  <a:lnTo>
                    <a:pt x="303159" y="285448"/>
                  </a:lnTo>
                  <a:lnTo>
                    <a:pt x="306990" y="2785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0" name="SMARTInkShape-639"/>
            <p:cNvSpPr/>
            <p:nvPr/>
          </p:nvSpPr>
          <p:spPr>
            <a:xfrm>
              <a:off x="1800547" y="5100932"/>
              <a:ext cx="35398" cy="314032"/>
            </a:xfrm>
            <a:custGeom>
              <a:avLst/>
              <a:gdLst/>
              <a:ahLst/>
              <a:cxnLst/>
              <a:rect l="0" t="0" r="0" b="0"/>
              <a:pathLst>
                <a:path w="35398" h="314032">
                  <a:moveTo>
                    <a:pt x="35397" y="6849"/>
                  </a:moveTo>
                  <a:lnTo>
                    <a:pt x="28547" y="0"/>
                  </a:lnTo>
                  <a:lnTo>
                    <a:pt x="28340" y="3585"/>
                  </a:lnTo>
                  <a:lnTo>
                    <a:pt x="26175" y="7515"/>
                  </a:lnTo>
                  <a:lnTo>
                    <a:pt x="23361" y="11908"/>
                  </a:lnTo>
                  <a:lnTo>
                    <a:pt x="21776" y="19637"/>
                  </a:lnTo>
                  <a:lnTo>
                    <a:pt x="21148" y="52019"/>
                  </a:lnTo>
                  <a:lnTo>
                    <a:pt x="20333" y="64231"/>
                  </a:lnTo>
                  <a:lnTo>
                    <a:pt x="14961" y="93702"/>
                  </a:lnTo>
                  <a:lnTo>
                    <a:pt x="8442" y="128441"/>
                  </a:lnTo>
                  <a:lnTo>
                    <a:pt x="2126" y="164031"/>
                  </a:lnTo>
                  <a:lnTo>
                    <a:pt x="0" y="199733"/>
                  </a:lnTo>
                  <a:lnTo>
                    <a:pt x="1837" y="229795"/>
                  </a:lnTo>
                  <a:lnTo>
                    <a:pt x="6959" y="263427"/>
                  </a:lnTo>
                  <a:lnTo>
                    <a:pt x="18949" y="298041"/>
                  </a:lnTo>
                  <a:lnTo>
                    <a:pt x="35397" y="314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1" name="SMARTInkShape-640"/>
            <p:cNvSpPr/>
            <p:nvPr/>
          </p:nvSpPr>
          <p:spPr>
            <a:xfrm>
              <a:off x="1657350" y="5186460"/>
              <a:ext cx="278593" cy="149922"/>
            </a:xfrm>
            <a:custGeom>
              <a:avLst/>
              <a:gdLst/>
              <a:ahLst/>
              <a:cxnLst/>
              <a:rect l="0" t="0" r="0" b="0"/>
              <a:pathLst>
                <a:path w="278593" h="149922">
                  <a:moveTo>
                    <a:pt x="0" y="14190"/>
                  </a:moveTo>
                  <a:lnTo>
                    <a:pt x="9943" y="24133"/>
                  </a:lnTo>
                  <a:lnTo>
                    <a:pt x="16590" y="26547"/>
                  </a:lnTo>
                  <a:lnTo>
                    <a:pt x="51552" y="32157"/>
                  </a:lnTo>
                  <a:lnTo>
                    <a:pt x="85928" y="37282"/>
                  </a:lnTo>
                  <a:lnTo>
                    <a:pt x="114340" y="41682"/>
                  </a:lnTo>
                  <a:lnTo>
                    <a:pt x="147793" y="37641"/>
                  </a:lnTo>
                  <a:lnTo>
                    <a:pt x="180271" y="36020"/>
                  </a:lnTo>
                  <a:lnTo>
                    <a:pt x="209782" y="33623"/>
                  </a:lnTo>
                  <a:lnTo>
                    <a:pt x="243933" y="29494"/>
                  </a:lnTo>
                  <a:lnTo>
                    <a:pt x="272106" y="22416"/>
                  </a:lnTo>
                  <a:lnTo>
                    <a:pt x="274273" y="21262"/>
                  </a:lnTo>
                  <a:lnTo>
                    <a:pt x="275717" y="19698"/>
                  </a:lnTo>
                  <a:lnTo>
                    <a:pt x="277322" y="15845"/>
                  </a:lnTo>
                  <a:lnTo>
                    <a:pt x="278592" y="1011"/>
                  </a:lnTo>
                  <a:lnTo>
                    <a:pt x="277803" y="641"/>
                  </a:lnTo>
                  <a:lnTo>
                    <a:pt x="268662" y="0"/>
                  </a:lnTo>
                  <a:lnTo>
                    <a:pt x="264132" y="2062"/>
                  </a:lnTo>
                  <a:lnTo>
                    <a:pt x="261813" y="3724"/>
                  </a:lnTo>
                  <a:lnTo>
                    <a:pt x="235338" y="10547"/>
                  </a:lnTo>
                  <a:lnTo>
                    <a:pt x="199916" y="37341"/>
                  </a:lnTo>
                  <a:lnTo>
                    <a:pt x="187822" y="50418"/>
                  </a:lnTo>
                  <a:lnTo>
                    <a:pt x="176624" y="69060"/>
                  </a:lnTo>
                  <a:lnTo>
                    <a:pt x="172983" y="83276"/>
                  </a:lnTo>
                  <a:lnTo>
                    <a:pt x="171904" y="97542"/>
                  </a:lnTo>
                  <a:lnTo>
                    <a:pt x="173768" y="104946"/>
                  </a:lnTo>
                  <a:lnTo>
                    <a:pt x="184455" y="123596"/>
                  </a:lnTo>
                  <a:lnTo>
                    <a:pt x="205246" y="137684"/>
                  </a:lnTo>
                  <a:lnTo>
                    <a:pt x="235744" y="1499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2" name="SMARTInkShape-641"/>
            <p:cNvSpPr/>
            <p:nvPr/>
          </p:nvSpPr>
          <p:spPr>
            <a:xfrm>
              <a:off x="1928813" y="5218375"/>
              <a:ext cx="107023" cy="160833"/>
            </a:xfrm>
            <a:custGeom>
              <a:avLst/>
              <a:gdLst/>
              <a:ahLst/>
              <a:cxnLst/>
              <a:rect l="0" t="0" r="0" b="0"/>
              <a:pathLst>
                <a:path w="107023" h="160833">
                  <a:moveTo>
                    <a:pt x="85725" y="25138"/>
                  </a:moveTo>
                  <a:lnTo>
                    <a:pt x="81932" y="21345"/>
                  </a:lnTo>
                  <a:lnTo>
                    <a:pt x="77954" y="19483"/>
                  </a:lnTo>
                  <a:lnTo>
                    <a:pt x="75782" y="18987"/>
                  </a:lnTo>
                  <a:lnTo>
                    <a:pt x="71251" y="14202"/>
                  </a:lnTo>
                  <a:lnTo>
                    <a:pt x="68932" y="10703"/>
                  </a:lnTo>
                  <a:lnTo>
                    <a:pt x="65798" y="8371"/>
                  </a:lnTo>
                  <a:lnTo>
                    <a:pt x="45898" y="0"/>
                  </a:lnTo>
                  <a:lnTo>
                    <a:pt x="43298" y="442"/>
                  </a:lnTo>
                  <a:lnTo>
                    <a:pt x="40772" y="1530"/>
                  </a:lnTo>
                  <a:lnTo>
                    <a:pt x="39087" y="3049"/>
                  </a:lnTo>
                  <a:lnTo>
                    <a:pt x="37215" y="6854"/>
                  </a:lnTo>
                  <a:lnTo>
                    <a:pt x="37510" y="8980"/>
                  </a:lnTo>
                  <a:lnTo>
                    <a:pt x="40924" y="16558"/>
                  </a:lnTo>
                  <a:lnTo>
                    <a:pt x="42000" y="24234"/>
                  </a:lnTo>
                  <a:lnTo>
                    <a:pt x="46712" y="32938"/>
                  </a:lnTo>
                  <a:lnTo>
                    <a:pt x="56174" y="48880"/>
                  </a:lnTo>
                  <a:lnTo>
                    <a:pt x="66121" y="66568"/>
                  </a:lnTo>
                  <a:lnTo>
                    <a:pt x="90912" y="102104"/>
                  </a:lnTo>
                  <a:lnTo>
                    <a:pt x="104867" y="130035"/>
                  </a:lnTo>
                  <a:lnTo>
                    <a:pt x="107022" y="148830"/>
                  </a:lnTo>
                  <a:lnTo>
                    <a:pt x="104980" y="153666"/>
                  </a:lnTo>
                  <a:lnTo>
                    <a:pt x="103324" y="156067"/>
                  </a:lnTo>
                  <a:lnTo>
                    <a:pt x="99367" y="158735"/>
                  </a:lnTo>
                  <a:lnTo>
                    <a:pt x="94169" y="159921"/>
                  </a:lnTo>
                  <a:lnTo>
                    <a:pt x="59396" y="160832"/>
                  </a:lnTo>
                  <a:lnTo>
                    <a:pt x="26979" y="153591"/>
                  </a:lnTo>
                  <a:lnTo>
                    <a:pt x="0" y="139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3" name="SMARTInkShape-642"/>
            <p:cNvSpPr/>
            <p:nvPr/>
          </p:nvSpPr>
          <p:spPr>
            <a:xfrm>
              <a:off x="2172147" y="5250664"/>
              <a:ext cx="113854" cy="100006"/>
            </a:xfrm>
            <a:custGeom>
              <a:avLst/>
              <a:gdLst/>
              <a:ahLst/>
              <a:cxnLst/>
              <a:rect l="0" t="0" r="0" b="0"/>
              <a:pathLst>
                <a:path w="113854" h="100006">
                  <a:moveTo>
                    <a:pt x="99566" y="7136"/>
                  </a:moveTo>
                  <a:lnTo>
                    <a:pt x="99566" y="985"/>
                  </a:lnTo>
                  <a:lnTo>
                    <a:pt x="98772" y="654"/>
                  </a:lnTo>
                  <a:lnTo>
                    <a:pt x="69566" y="0"/>
                  </a:lnTo>
                  <a:lnTo>
                    <a:pt x="44463" y="9936"/>
                  </a:lnTo>
                  <a:lnTo>
                    <a:pt x="12568" y="30959"/>
                  </a:lnTo>
                  <a:lnTo>
                    <a:pt x="4644" y="41888"/>
                  </a:lnTo>
                  <a:lnTo>
                    <a:pt x="1061" y="51388"/>
                  </a:lnTo>
                  <a:lnTo>
                    <a:pt x="0" y="63022"/>
                  </a:lnTo>
                  <a:lnTo>
                    <a:pt x="1868" y="69810"/>
                  </a:lnTo>
                  <a:lnTo>
                    <a:pt x="4551" y="75472"/>
                  </a:lnTo>
                  <a:lnTo>
                    <a:pt x="5743" y="80635"/>
                  </a:lnTo>
                  <a:lnTo>
                    <a:pt x="10506" y="85575"/>
                  </a:lnTo>
                  <a:lnTo>
                    <a:pt x="17121" y="89623"/>
                  </a:lnTo>
                  <a:lnTo>
                    <a:pt x="26101" y="91902"/>
                  </a:lnTo>
                  <a:lnTo>
                    <a:pt x="43746" y="92735"/>
                  </a:lnTo>
                  <a:lnTo>
                    <a:pt x="65143" y="86699"/>
                  </a:lnTo>
                  <a:lnTo>
                    <a:pt x="67092" y="84784"/>
                  </a:lnTo>
                  <a:lnTo>
                    <a:pt x="76989" y="62101"/>
                  </a:lnTo>
                  <a:lnTo>
                    <a:pt x="78104" y="33629"/>
                  </a:lnTo>
                  <a:lnTo>
                    <a:pt x="77321" y="31942"/>
                  </a:lnTo>
                  <a:lnTo>
                    <a:pt x="76004" y="30817"/>
                  </a:lnTo>
                  <a:lnTo>
                    <a:pt x="71016" y="28579"/>
                  </a:lnTo>
                  <a:lnTo>
                    <a:pt x="70991" y="49153"/>
                  </a:lnTo>
                  <a:lnTo>
                    <a:pt x="73107" y="55708"/>
                  </a:lnTo>
                  <a:lnTo>
                    <a:pt x="75900" y="62061"/>
                  </a:lnTo>
                  <a:lnTo>
                    <a:pt x="77141" y="70176"/>
                  </a:lnTo>
                  <a:lnTo>
                    <a:pt x="79060" y="73769"/>
                  </a:lnTo>
                  <a:lnTo>
                    <a:pt x="97537" y="90267"/>
                  </a:lnTo>
                  <a:lnTo>
                    <a:pt x="113853" y="1000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4" name="SMARTInkShape-643"/>
            <p:cNvSpPr/>
            <p:nvPr/>
          </p:nvSpPr>
          <p:spPr>
            <a:xfrm>
              <a:off x="2350294" y="5357813"/>
              <a:ext cx="1" cy="7144"/>
            </a:xfrm>
            <a:custGeom>
              <a:avLst/>
              <a:gdLst/>
              <a:ahLst/>
              <a:cxnLst/>
              <a:rect l="0" t="0" r="0" b="0"/>
              <a:pathLst>
                <a:path w="1" h="7144">
                  <a:moveTo>
                    <a:pt x="0" y="0"/>
                  </a:moveTo>
                  <a:lnTo>
                    <a:pt x="0" y="7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18" name="SMARTInkShape-Group88"/>
          <p:cNvGrpSpPr/>
          <p:nvPr/>
        </p:nvGrpSpPr>
        <p:grpSpPr>
          <a:xfrm>
            <a:off x="2401264" y="5057775"/>
            <a:ext cx="1349206" cy="364298"/>
            <a:chOff x="2401264" y="5057775"/>
            <a:chExt cx="1349206" cy="364298"/>
          </a:xfrm>
        </p:grpSpPr>
        <p:sp>
          <p:nvSpPr>
            <p:cNvPr id="306" name="SMARTInkShape-644"/>
            <p:cNvSpPr/>
            <p:nvPr/>
          </p:nvSpPr>
          <p:spPr>
            <a:xfrm>
              <a:off x="2401264" y="5150644"/>
              <a:ext cx="106193" cy="200026"/>
            </a:xfrm>
            <a:custGeom>
              <a:avLst/>
              <a:gdLst/>
              <a:ahLst/>
              <a:cxnLst/>
              <a:rect l="0" t="0" r="0" b="0"/>
              <a:pathLst>
                <a:path w="106193" h="200026">
                  <a:moveTo>
                    <a:pt x="106192" y="0"/>
                  </a:moveTo>
                  <a:lnTo>
                    <a:pt x="82051" y="0"/>
                  </a:lnTo>
                  <a:lnTo>
                    <a:pt x="77471" y="2117"/>
                  </a:lnTo>
                  <a:lnTo>
                    <a:pt x="43160" y="27641"/>
                  </a:lnTo>
                  <a:lnTo>
                    <a:pt x="19399" y="61046"/>
                  </a:lnTo>
                  <a:lnTo>
                    <a:pt x="3914" y="90411"/>
                  </a:lnTo>
                  <a:lnTo>
                    <a:pt x="0" y="114432"/>
                  </a:lnTo>
                  <a:lnTo>
                    <a:pt x="115" y="130302"/>
                  </a:lnTo>
                  <a:lnTo>
                    <a:pt x="9017" y="154693"/>
                  </a:lnTo>
                  <a:lnTo>
                    <a:pt x="19632" y="169042"/>
                  </a:lnTo>
                  <a:lnTo>
                    <a:pt x="56186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7" name="SMARTInkShape-645"/>
            <p:cNvSpPr/>
            <p:nvPr/>
          </p:nvSpPr>
          <p:spPr>
            <a:xfrm>
              <a:off x="2501458" y="5207794"/>
              <a:ext cx="105559" cy="107031"/>
            </a:xfrm>
            <a:custGeom>
              <a:avLst/>
              <a:gdLst/>
              <a:ahLst/>
              <a:cxnLst/>
              <a:rect l="0" t="0" r="0" b="0"/>
              <a:pathLst>
                <a:path w="105559" h="107031">
                  <a:moveTo>
                    <a:pt x="77436" y="21431"/>
                  </a:moveTo>
                  <a:lnTo>
                    <a:pt x="66794" y="21431"/>
                  </a:lnTo>
                  <a:lnTo>
                    <a:pt x="52462" y="17316"/>
                  </a:lnTo>
                  <a:lnTo>
                    <a:pt x="25872" y="23237"/>
                  </a:lnTo>
                  <a:lnTo>
                    <a:pt x="14797" y="29110"/>
                  </a:lnTo>
                  <a:lnTo>
                    <a:pt x="11864" y="31313"/>
                  </a:lnTo>
                  <a:lnTo>
                    <a:pt x="8605" y="37994"/>
                  </a:lnTo>
                  <a:lnTo>
                    <a:pt x="0" y="65397"/>
                  </a:lnTo>
                  <a:lnTo>
                    <a:pt x="1480" y="72986"/>
                  </a:lnTo>
                  <a:lnTo>
                    <a:pt x="6776" y="84067"/>
                  </a:lnTo>
                  <a:lnTo>
                    <a:pt x="22713" y="102297"/>
                  </a:lnTo>
                  <a:lnTo>
                    <a:pt x="29566" y="104996"/>
                  </a:lnTo>
                  <a:lnTo>
                    <a:pt x="57100" y="107030"/>
                  </a:lnTo>
                  <a:lnTo>
                    <a:pt x="77893" y="99369"/>
                  </a:lnTo>
                  <a:lnTo>
                    <a:pt x="92784" y="90360"/>
                  </a:lnTo>
                  <a:lnTo>
                    <a:pt x="100857" y="79514"/>
                  </a:lnTo>
                  <a:lnTo>
                    <a:pt x="104484" y="66246"/>
                  </a:lnTo>
                  <a:lnTo>
                    <a:pt x="105558" y="52260"/>
                  </a:lnTo>
                  <a:lnTo>
                    <a:pt x="102084" y="38062"/>
                  </a:lnTo>
                  <a:lnTo>
                    <a:pt x="8458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8" name="SMARTInkShape-646"/>
            <p:cNvSpPr/>
            <p:nvPr/>
          </p:nvSpPr>
          <p:spPr>
            <a:xfrm>
              <a:off x="2657475" y="5193928"/>
              <a:ext cx="150020" cy="113879"/>
            </a:xfrm>
            <a:custGeom>
              <a:avLst/>
              <a:gdLst/>
              <a:ahLst/>
              <a:cxnLst/>
              <a:rect l="0" t="0" r="0" b="0"/>
              <a:pathLst>
                <a:path w="150020" h="113879">
                  <a:moveTo>
                    <a:pt x="0" y="56728"/>
                  </a:moveTo>
                  <a:lnTo>
                    <a:pt x="0" y="60520"/>
                  </a:lnTo>
                  <a:lnTo>
                    <a:pt x="2117" y="64499"/>
                  </a:lnTo>
                  <a:lnTo>
                    <a:pt x="3792" y="66671"/>
                  </a:lnTo>
                  <a:lnTo>
                    <a:pt x="5654" y="73319"/>
                  </a:lnTo>
                  <a:lnTo>
                    <a:pt x="7741" y="89428"/>
                  </a:lnTo>
                  <a:lnTo>
                    <a:pt x="12759" y="99464"/>
                  </a:lnTo>
                  <a:lnTo>
                    <a:pt x="14280" y="113754"/>
                  </a:lnTo>
                  <a:lnTo>
                    <a:pt x="15081" y="81162"/>
                  </a:lnTo>
                  <a:lnTo>
                    <a:pt x="26472" y="47781"/>
                  </a:lnTo>
                  <a:lnTo>
                    <a:pt x="31080" y="37935"/>
                  </a:lnTo>
                  <a:lnTo>
                    <a:pt x="37890" y="30384"/>
                  </a:lnTo>
                  <a:lnTo>
                    <a:pt x="51405" y="19069"/>
                  </a:lnTo>
                  <a:lnTo>
                    <a:pt x="54597" y="14062"/>
                  </a:lnTo>
                  <a:lnTo>
                    <a:pt x="56809" y="9190"/>
                  </a:lnTo>
                  <a:lnTo>
                    <a:pt x="60438" y="4380"/>
                  </a:lnTo>
                  <a:lnTo>
                    <a:pt x="64697" y="1712"/>
                  </a:lnTo>
                  <a:lnTo>
                    <a:pt x="70106" y="0"/>
                  </a:lnTo>
                  <a:lnTo>
                    <a:pt x="72962" y="1882"/>
                  </a:lnTo>
                  <a:lnTo>
                    <a:pt x="74835" y="3495"/>
                  </a:lnTo>
                  <a:lnTo>
                    <a:pt x="76917" y="7405"/>
                  </a:lnTo>
                  <a:lnTo>
                    <a:pt x="77471" y="9558"/>
                  </a:lnTo>
                  <a:lnTo>
                    <a:pt x="78635" y="10994"/>
                  </a:lnTo>
                  <a:lnTo>
                    <a:pt x="82045" y="12589"/>
                  </a:lnTo>
                  <a:lnTo>
                    <a:pt x="83271" y="14602"/>
                  </a:lnTo>
                  <a:lnTo>
                    <a:pt x="91337" y="48004"/>
                  </a:lnTo>
                  <a:lnTo>
                    <a:pt x="94531" y="58376"/>
                  </a:lnTo>
                  <a:lnTo>
                    <a:pt x="98389" y="69387"/>
                  </a:lnTo>
                  <a:lnTo>
                    <a:pt x="100085" y="75054"/>
                  </a:lnTo>
                  <a:lnTo>
                    <a:pt x="105524" y="85160"/>
                  </a:lnTo>
                  <a:lnTo>
                    <a:pt x="107128" y="99170"/>
                  </a:lnTo>
                  <a:lnTo>
                    <a:pt x="113305" y="99554"/>
                  </a:lnTo>
                  <a:lnTo>
                    <a:pt x="113636" y="98772"/>
                  </a:lnTo>
                  <a:lnTo>
                    <a:pt x="115076" y="80458"/>
                  </a:lnTo>
                  <a:lnTo>
                    <a:pt x="119951" y="70999"/>
                  </a:lnTo>
                  <a:lnTo>
                    <a:pt x="120448" y="68624"/>
                  </a:lnTo>
                  <a:lnTo>
                    <a:pt x="121574" y="67040"/>
                  </a:lnTo>
                  <a:lnTo>
                    <a:pt x="123118" y="65984"/>
                  </a:lnTo>
                  <a:lnTo>
                    <a:pt x="128560" y="63883"/>
                  </a:lnTo>
                  <a:lnTo>
                    <a:pt x="132372" y="67668"/>
                  </a:lnTo>
                  <a:lnTo>
                    <a:pt x="134238" y="71644"/>
                  </a:lnTo>
                  <a:lnTo>
                    <a:pt x="134736" y="73816"/>
                  </a:lnTo>
                  <a:lnTo>
                    <a:pt x="140444" y="83799"/>
                  </a:lnTo>
                  <a:lnTo>
                    <a:pt x="142949" y="95000"/>
                  </a:lnTo>
                  <a:lnTo>
                    <a:pt x="148387" y="106298"/>
                  </a:lnTo>
                  <a:lnTo>
                    <a:pt x="150019" y="1138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9" name="SMARTInkShape-647"/>
            <p:cNvSpPr/>
            <p:nvPr/>
          </p:nvSpPr>
          <p:spPr>
            <a:xfrm>
              <a:off x="2850359" y="5218329"/>
              <a:ext cx="84847" cy="203744"/>
            </a:xfrm>
            <a:custGeom>
              <a:avLst/>
              <a:gdLst/>
              <a:ahLst/>
              <a:cxnLst/>
              <a:rect l="0" t="0" r="0" b="0"/>
              <a:pathLst>
                <a:path w="84847" h="203744">
                  <a:moveTo>
                    <a:pt x="7141" y="182346"/>
                  </a:moveTo>
                  <a:lnTo>
                    <a:pt x="7141" y="186138"/>
                  </a:lnTo>
                  <a:lnTo>
                    <a:pt x="6347" y="187256"/>
                  </a:lnTo>
                  <a:lnTo>
                    <a:pt x="5024" y="188000"/>
                  </a:lnTo>
                  <a:lnTo>
                    <a:pt x="3349" y="188497"/>
                  </a:lnTo>
                  <a:lnTo>
                    <a:pt x="2231" y="189622"/>
                  </a:lnTo>
                  <a:lnTo>
                    <a:pt x="990" y="192988"/>
                  </a:lnTo>
                  <a:lnTo>
                    <a:pt x="0" y="203743"/>
                  </a:lnTo>
                  <a:lnTo>
                    <a:pt x="791" y="178941"/>
                  </a:lnTo>
                  <a:lnTo>
                    <a:pt x="6148" y="156017"/>
                  </a:lnTo>
                  <a:lnTo>
                    <a:pt x="7054" y="121415"/>
                  </a:lnTo>
                  <a:lnTo>
                    <a:pt x="7917" y="96668"/>
                  </a:lnTo>
                  <a:lnTo>
                    <a:pt x="14415" y="60969"/>
                  </a:lnTo>
                  <a:lnTo>
                    <a:pt x="23065" y="25327"/>
                  </a:lnTo>
                  <a:lnTo>
                    <a:pt x="28641" y="7887"/>
                  </a:lnTo>
                  <a:lnTo>
                    <a:pt x="30205" y="6509"/>
                  </a:lnTo>
                  <a:lnTo>
                    <a:pt x="36200" y="2452"/>
                  </a:lnTo>
                  <a:lnTo>
                    <a:pt x="38420" y="504"/>
                  </a:lnTo>
                  <a:lnTo>
                    <a:pt x="40694" y="0"/>
                  </a:lnTo>
                  <a:lnTo>
                    <a:pt x="43003" y="456"/>
                  </a:lnTo>
                  <a:lnTo>
                    <a:pt x="47686" y="2288"/>
                  </a:lnTo>
                  <a:lnTo>
                    <a:pt x="54785" y="4112"/>
                  </a:lnTo>
                  <a:lnTo>
                    <a:pt x="66675" y="13638"/>
                  </a:lnTo>
                  <a:lnTo>
                    <a:pt x="80960" y="37540"/>
                  </a:lnTo>
                  <a:lnTo>
                    <a:pt x="84782" y="61138"/>
                  </a:lnTo>
                  <a:lnTo>
                    <a:pt x="84846" y="91670"/>
                  </a:lnTo>
                  <a:lnTo>
                    <a:pt x="79561" y="111854"/>
                  </a:lnTo>
                  <a:lnTo>
                    <a:pt x="78440" y="113920"/>
                  </a:lnTo>
                  <a:lnTo>
                    <a:pt x="76898" y="115297"/>
                  </a:lnTo>
                  <a:lnTo>
                    <a:pt x="70937" y="119353"/>
                  </a:lnTo>
                  <a:lnTo>
                    <a:pt x="68722" y="121300"/>
                  </a:lnTo>
                  <a:lnTo>
                    <a:pt x="62027" y="123465"/>
                  </a:lnTo>
                  <a:lnTo>
                    <a:pt x="54554" y="125220"/>
                  </a:lnTo>
                  <a:lnTo>
                    <a:pt x="48586" y="128646"/>
                  </a:lnTo>
                  <a:lnTo>
                    <a:pt x="45884" y="129083"/>
                  </a:lnTo>
                  <a:lnTo>
                    <a:pt x="43288" y="128581"/>
                  </a:lnTo>
                  <a:lnTo>
                    <a:pt x="37494" y="126701"/>
                  </a:lnTo>
                  <a:lnTo>
                    <a:pt x="21429" y="1251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0" name="SMARTInkShape-648"/>
            <p:cNvSpPr/>
            <p:nvPr/>
          </p:nvSpPr>
          <p:spPr>
            <a:xfrm>
              <a:off x="2943225" y="5264944"/>
              <a:ext cx="85726" cy="71312"/>
            </a:xfrm>
            <a:custGeom>
              <a:avLst/>
              <a:gdLst/>
              <a:ahLst/>
              <a:cxnLst/>
              <a:rect l="0" t="0" r="0" b="0"/>
              <a:pathLst>
                <a:path w="85726" h="71312">
                  <a:moveTo>
                    <a:pt x="0" y="0"/>
                  </a:moveTo>
                  <a:lnTo>
                    <a:pt x="0" y="34000"/>
                  </a:lnTo>
                  <a:lnTo>
                    <a:pt x="0" y="51377"/>
                  </a:lnTo>
                  <a:lnTo>
                    <a:pt x="2117" y="56700"/>
                  </a:lnTo>
                  <a:lnTo>
                    <a:pt x="9943" y="66586"/>
                  </a:lnTo>
                  <a:lnTo>
                    <a:pt x="14473" y="69281"/>
                  </a:lnTo>
                  <a:lnTo>
                    <a:pt x="23603" y="70799"/>
                  </a:lnTo>
                  <a:lnTo>
                    <a:pt x="37118" y="71311"/>
                  </a:lnTo>
                  <a:lnTo>
                    <a:pt x="48745" y="67607"/>
                  </a:lnTo>
                  <a:lnTo>
                    <a:pt x="58452" y="61483"/>
                  </a:lnTo>
                  <a:lnTo>
                    <a:pt x="68843" y="46599"/>
                  </a:lnTo>
                  <a:lnTo>
                    <a:pt x="85725" y="214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1" name="SMARTInkShape-649"/>
            <p:cNvSpPr/>
            <p:nvPr/>
          </p:nvSpPr>
          <p:spPr>
            <a:xfrm>
              <a:off x="3079618" y="5057775"/>
              <a:ext cx="13627" cy="321470"/>
            </a:xfrm>
            <a:custGeom>
              <a:avLst/>
              <a:gdLst/>
              <a:ahLst/>
              <a:cxnLst/>
              <a:rect l="0" t="0" r="0" b="0"/>
              <a:pathLst>
                <a:path w="13627" h="321470">
                  <a:moveTo>
                    <a:pt x="13626" y="0"/>
                  </a:moveTo>
                  <a:lnTo>
                    <a:pt x="9833" y="0"/>
                  </a:lnTo>
                  <a:lnTo>
                    <a:pt x="8716" y="794"/>
                  </a:lnTo>
                  <a:lnTo>
                    <a:pt x="7971" y="2117"/>
                  </a:lnTo>
                  <a:lnTo>
                    <a:pt x="6776" y="9943"/>
                  </a:lnTo>
                  <a:lnTo>
                    <a:pt x="6493" y="43064"/>
                  </a:lnTo>
                  <a:lnTo>
                    <a:pt x="6484" y="72405"/>
                  </a:lnTo>
                  <a:lnTo>
                    <a:pt x="6482" y="102320"/>
                  </a:lnTo>
                  <a:lnTo>
                    <a:pt x="6482" y="134776"/>
                  </a:lnTo>
                  <a:lnTo>
                    <a:pt x="6482" y="164912"/>
                  </a:lnTo>
                  <a:lnTo>
                    <a:pt x="6482" y="198498"/>
                  </a:lnTo>
                  <a:lnTo>
                    <a:pt x="2690" y="232090"/>
                  </a:lnTo>
                  <a:lnTo>
                    <a:pt x="0" y="262803"/>
                  </a:lnTo>
                  <a:lnTo>
                    <a:pt x="328" y="280626"/>
                  </a:lnTo>
                  <a:lnTo>
                    <a:pt x="6482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2" name="SMARTInkShape-650"/>
            <p:cNvSpPr/>
            <p:nvPr/>
          </p:nvSpPr>
          <p:spPr>
            <a:xfrm>
              <a:off x="2964656" y="5215261"/>
              <a:ext cx="328614" cy="124939"/>
            </a:xfrm>
            <a:custGeom>
              <a:avLst/>
              <a:gdLst/>
              <a:ahLst/>
              <a:cxnLst/>
              <a:rect l="0" t="0" r="0" b="0"/>
              <a:pathLst>
                <a:path w="328614" h="124939">
                  <a:moveTo>
                    <a:pt x="0" y="6820"/>
                  </a:moveTo>
                  <a:lnTo>
                    <a:pt x="0" y="10612"/>
                  </a:lnTo>
                  <a:lnTo>
                    <a:pt x="794" y="11730"/>
                  </a:lnTo>
                  <a:lnTo>
                    <a:pt x="2117" y="12475"/>
                  </a:lnTo>
                  <a:lnTo>
                    <a:pt x="32905" y="21181"/>
                  </a:lnTo>
                  <a:lnTo>
                    <a:pt x="63503" y="26620"/>
                  </a:lnTo>
                  <a:lnTo>
                    <a:pt x="92713" y="31722"/>
                  </a:lnTo>
                  <a:lnTo>
                    <a:pt x="126322" y="34670"/>
                  </a:lnTo>
                  <a:lnTo>
                    <a:pt x="160216" y="35300"/>
                  </a:lnTo>
                  <a:lnTo>
                    <a:pt x="180637" y="34583"/>
                  </a:lnTo>
                  <a:lnTo>
                    <a:pt x="200951" y="29242"/>
                  </a:lnTo>
                  <a:lnTo>
                    <a:pt x="203024" y="28118"/>
                  </a:lnTo>
                  <a:lnTo>
                    <a:pt x="204406" y="26575"/>
                  </a:lnTo>
                  <a:lnTo>
                    <a:pt x="208467" y="20611"/>
                  </a:lnTo>
                  <a:lnTo>
                    <a:pt x="213158" y="15277"/>
                  </a:lnTo>
                  <a:lnTo>
                    <a:pt x="213971" y="10561"/>
                  </a:lnTo>
                  <a:lnTo>
                    <a:pt x="213291" y="9314"/>
                  </a:lnTo>
                  <a:lnTo>
                    <a:pt x="212044" y="8482"/>
                  </a:lnTo>
                  <a:lnTo>
                    <a:pt x="210419" y="7928"/>
                  </a:lnTo>
                  <a:lnTo>
                    <a:pt x="209336" y="6765"/>
                  </a:lnTo>
                  <a:lnTo>
                    <a:pt x="208132" y="3356"/>
                  </a:lnTo>
                  <a:lnTo>
                    <a:pt x="207017" y="2130"/>
                  </a:lnTo>
                  <a:lnTo>
                    <a:pt x="201103" y="0"/>
                  </a:lnTo>
                  <a:lnTo>
                    <a:pt x="194535" y="5444"/>
                  </a:lnTo>
                  <a:lnTo>
                    <a:pt x="173813" y="26690"/>
                  </a:lnTo>
                  <a:lnTo>
                    <a:pt x="161923" y="47723"/>
                  </a:lnTo>
                  <a:lnTo>
                    <a:pt x="158573" y="61714"/>
                  </a:lnTo>
                  <a:lnTo>
                    <a:pt x="159906" y="71169"/>
                  </a:lnTo>
                  <a:lnTo>
                    <a:pt x="169846" y="105159"/>
                  </a:lnTo>
                  <a:lnTo>
                    <a:pt x="171531" y="110851"/>
                  </a:lnTo>
                  <a:lnTo>
                    <a:pt x="174926" y="116027"/>
                  </a:lnTo>
                  <a:lnTo>
                    <a:pt x="179080" y="118856"/>
                  </a:lnTo>
                  <a:lnTo>
                    <a:pt x="181300" y="119611"/>
                  </a:lnTo>
                  <a:lnTo>
                    <a:pt x="182779" y="120908"/>
                  </a:lnTo>
                  <a:lnTo>
                    <a:pt x="184423" y="124465"/>
                  </a:lnTo>
                  <a:lnTo>
                    <a:pt x="185655" y="124938"/>
                  </a:lnTo>
                  <a:lnTo>
                    <a:pt x="187270" y="124459"/>
                  </a:lnTo>
                  <a:lnTo>
                    <a:pt x="191181" y="122605"/>
                  </a:lnTo>
                  <a:lnTo>
                    <a:pt x="195565" y="121780"/>
                  </a:lnTo>
                  <a:lnTo>
                    <a:pt x="197052" y="120766"/>
                  </a:lnTo>
                  <a:lnTo>
                    <a:pt x="198043" y="119296"/>
                  </a:lnTo>
                  <a:lnTo>
                    <a:pt x="199938" y="115547"/>
                  </a:lnTo>
                  <a:lnTo>
                    <a:pt x="204674" y="108974"/>
                  </a:lnTo>
                  <a:lnTo>
                    <a:pt x="207223" y="101999"/>
                  </a:lnTo>
                  <a:lnTo>
                    <a:pt x="211859" y="94906"/>
                  </a:lnTo>
                  <a:lnTo>
                    <a:pt x="214380" y="87777"/>
                  </a:lnTo>
                  <a:lnTo>
                    <a:pt x="217782" y="83017"/>
                  </a:lnTo>
                  <a:lnTo>
                    <a:pt x="221940" y="80373"/>
                  </a:lnTo>
                  <a:lnTo>
                    <a:pt x="226434" y="78404"/>
                  </a:lnTo>
                  <a:lnTo>
                    <a:pt x="242900" y="65956"/>
                  </a:lnTo>
                  <a:lnTo>
                    <a:pt x="256207" y="64362"/>
                  </a:lnTo>
                  <a:lnTo>
                    <a:pt x="288214" y="63993"/>
                  </a:lnTo>
                  <a:lnTo>
                    <a:pt x="328613" y="639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3" name="SMARTInkShape-651"/>
            <p:cNvSpPr/>
            <p:nvPr/>
          </p:nvSpPr>
          <p:spPr>
            <a:xfrm>
              <a:off x="3321939" y="5250656"/>
              <a:ext cx="171356" cy="134296"/>
            </a:xfrm>
            <a:custGeom>
              <a:avLst/>
              <a:gdLst/>
              <a:ahLst/>
              <a:cxnLst/>
              <a:rect l="0" t="0" r="0" b="0"/>
              <a:pathLst>
                <a:path w="171356" h="134296">
                  <a:moveTo>
                    <a:pt x="28480" y="0"/>
                  </a:moveTo>
                  <a:lnTo>
                    <a:pt x="9537" y="34098"/>
                  </a:lnTo>
                  <a:lnTo>
                    <a:pt x="6992" y="45381"/>
                  </a:lnTo>
                  <a:lnTo>
                    <a:pt x="2357" y="54898"/>
                  </a:lnTo>
                  <a:lnTo>
                    <a:pt x="0" y="80643"/>
                  </a:lnTo>
                  <a:lnTo>
                    <a:pt x="2064" y="85583"/>
                  </a:lnTo>
                  <a:lnTo>
                    <a:pt x="9856" y="95222"/>
                  </a:lnTo>
                  <a:lnTo>
                    <a:pt x="14382" y="97883"/>
                  </a:lnTo>
                  <a:lnTo>
                    <a:pt x="23755" y="99592"/>
                  </a:lnTo>
                  <a:lnTo>
                    <a:pt x="28496" y="97709"/>
                  </a:lnTo>
                  <a:lnTo>
                    <a:pt x="41049" y="88148"/>
                  </a:lnTo>
                  <a:lnTo>
                    <a:pt x="47726" y="85650"/>
                  </a:lnTo>
                  <a:lnTo>
                    <a:pt x="56644" y="78904"/>
                  </a:lnTo>
                  <a:lnTo>
                    <a:pt x="63169" y="78609"/>
                  </a:lnTo>
                  <a:lnTo>
                    <a:pt x="60101" y="78590"/>
                  </a:lnTo>
                  <a:lnTo>
                    <a:pt x="59086" y="79381"/>
                  </a:lnTo>
                  <a:lnTo>
                    <a:pt x="57958" y="82377"/>
                  </a:lnTo>
                  <a:lnTo>
                    <a:pt x="57062" y="115699"/>
                  </a:lnTo>
                  <a:lnTo>
                    <a:pt x="59174" y="121008"/>
                  </a:lnTo>
                  <a:lnTo>
                    <a:pt x="66998" y="130883"/>
                  </a:lnTo>
                  <a:lnTo>
                    <a:pt x="71528" y="133577"/>
                  </a:lnTo>
                  <a:lnTo>
                    <a:pt x="73848" y="134295"/>
                  </a:lnTo>
                  <a:lnTo>
                    <a:pt x="80658" y="132977"/>
                  </a:lnTo>
                  <a:lnTo>
                    <a:pt x="97675" y="127578"/>
                  </a:lnTo>
                  <a:lnTo>
                    <a:pt x="133353" y="95025"/>
                  </a:lnTo>
                  <a:lnTo>
                    <a:pt x="143779" y="77104"/>
                  </a:lnTo>
                  <a:lnTo>
                    <a:pt x="154413" y="45599"/>
                  </a:lnTo>
                  <a:lnTo>
                    <a:pt x="171355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4" name="SMARTInkShape-652"/>
            <p:cNvSpPr/>
            <p:nvPr/>
          </p:nvSpPr>
          <p:spPr>
            <a:xfrm>
              <a:off x="3479301" y="5122069"/>
              <a:ext cx="92477" cy="228494"/>
            </a:xfrm>
            <a:custGeom>
              <a:avLst/>
              <a:gdLst/>
              <a:ahLst/>
              <a:cxnLst/>
              <a:rect l="0" t="0" r="0" b="0"/>
              <a:pathLst>
                <a:path w="92477" h="228494">
                  <a:moveTo>
                    <a:pt x="21137" y="0"/>
                  </a:moveTo>
                  <a:lnTo>
                    <a:pt x="21137" y="33792"/>
                  </a:lnTo>
                  <a:lnTo>
                    <a:pt x="21137" y="65745"/>
                  </a:lnTo>
                  <a:lnTo>
                    <a:pt x="21137" y="101132"/>
                  </a:lnTo>
                  <a:lnTo>
                    <a:pt x="15482" y="133762"/>
                  </a:lnTo>
                  <a:lnTo>
                    <a:pt x="10495" y="165769"/>
                  </a:lnTo>
                  <a:lnTo>
                    <a:pt x="7169" y="200078"/>
                  </a:lnTo>
                  <a:lnTo>
                    <a:pt x="6857" y="224476"/>
                  </a:lnTo>
                  <a:lnTo>
                    <a:pt x="6061" y="225850"/>
                  </a:lnTo>
                  <a:lnTo>
                    <a:pt x="4736" y="226767"/>
                  </a:lnTo>
                  <a:lnTo>
                    <a:pt x="0" y="228493"/>
                  </a:lnTo>
                  <a:lnTo>
                    <a:pt x="4673" y="222875"/>
                  </a:lnTo>
                  <a:lnTo>
                    <a:pt x="6204" y="216409"/>
                  </a:lnTo>
                  <a:lnTo>
                    <a:pt x="8928" y="192238"/>
                  </a:lnTo>
                  <a:lnTo>
                    <a:pt x="14609" y="180520"/>
                  </a:lnTo>
                  <a:lnTo>
                    <a:pt x="32568" y="156704"/>
                  </a:lnTo>
                  <a:lnTo>
                    <a:pt x="53157" y="139787"/>
                  </a:lnTo>
                  <a:lnTo>
                    <a:pt x="61228" y="136932"/>
                  </a:lnTo>
                  <a:lnTo>
                    <a:pt x="73472" y="135889"/>
                  </a:lnTo>
                  <a:lnTo>
                    <a:pt x="78264" y="137918"/>
                  </a:lnTo>
                  <a:lnTo>
                    <a:pt x="88803" y="146377"/>
                  </a:lnTo>
                  <a:lnTo>
                    <a:pt x="90898" y="150517"/>
                  </a:lnTo>
                  <a:lnTo>
                    <a:pt x="92353" y="162784"/>
                  </a:lnTo>
                  <a:lnTo>
                    <a:pt x="92476" y="170509"/>
                  </a:lnTo>
                  <a:lnTo>
                    <a:pt x="90414" y="177117"/>
                  </a:lnTo>
                  <a:lnTo>
                    <a:pt x="87645" y="182699"/>
                  </a:lnTo>
                  <a:lnTo>
                    <a:pt x="85722" y="195175"/>
                  </a:lnTo>
                  <a:lnTo>
                    <a:pt x="85430" y="221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5" name="SMARTInkShape-653"/>
            <p:cNvSpPr/>
            <p:nvPr/>
          </p:nvSpPr>
          <p:spPr>
            <a:xfrm>
              <a:off x="3593306" y="5293519"/>
              <a:ext cx="7145" cy="57151"/>
            </a:xfrm>
            <a:custGeom>
              <a:avLst/>
              <a:gdLst/>
              <a:ahLst/>
              <a:cxnLst/>
              <a:rect l="0" t="0" r="0" b="0"/>
              <a:pathLst>
                <a:path w="7145" h="57151">
                  <a:moveTo>
                    <a:pt x="7144" y="0"/>
                  </a:moveTo>
                  <a:lnTo>
                    <a:pt x="3352" y="3792"/>
                  </a:lnTo>
                  <a:lnTo>
                    <a:pt x="1490" y="7771"/>
                  </a:lnTo>
                  <a:lnTo>
                    <a:pt x="87" y="41377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6" name="SMARTInkShape-654"/>
            <p:cNvSpPr/>
            <p:nvPr/>
          </p:nvSpPr>
          <p:spPr>
            <a:xfrm>
              <a:off x="3607594" y="5236369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3351" y="1049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7" name="SMARTInkShape-655"/>
            <p:cNvSpPr/>
            <p:nvPr/>
          </p:nvSpPr>
          <p:spPr>
            <a:xfrm>
              <a:off x="3636265" y="5250656"/>
              <a:ext cx="114205" cy="142789"/>
            </a:xfrm>
            <a:custGeom>
              <a:avLst/>
              <a:gdLst/>
              <a:ahLst/>
              <a:cxnLst/>
              <a:rect l="0" t="0" r="0" b="0"/>
              <a:pathLst>
                <a:path w="114205" h="142789">
                  <a:moveTo>
                    <a:pt x="7048" y="0"/>
                  </a:moveTo>
                  <a:lnTo>
                    <a:pt x="10840" y="0"/>
                  </a:lnTo>
                  <a:lnTo>
                    <a:pt x="14818" y="2117"/>
                  </a:lnTo>
                  <a:lnTo>
                    <a:pt x="19232" y="4910"/>
                  </a:lnTo>
                  <a:lnTo>
                    <a:pt x="28534" y="6703"/>
                  </a:lnTo>
                  <a:lnTo>
                    <a:pt x="30896" y="6850"/>
                  </a:lnTo>
                  <a:lnTo>
                    <a:pt x="35639" y="9130"/>
                  </a:lnTo>
                  <a:lnTo>
                    <a:pt x="48192" y="18996"/>
                  </a:lnTo>
                  <a:lnTo>
                    <a:pt x="54869" y="21504"/>
                  </a:lnTo>
                  <a:lnTo>
                    <a:pt x="62812" y="27487"/>
                  </a:lnTo>
                  <a:lnTo>
                    <a:pt x="63582" y="30208"/>
                  </a:lnTo>
                  <a:lnTo>
                    <a:pt x="64187" y="48624"/>
                  </a:lnTo>
                  <a:lnTo>
                    <a:pt x="33499" y="80695"/>
                  </a:lnTo>
                  <a:lnTo>
                    <a:pt x="11118" y="96236"/>
                  </a:lnTo>
                  <a:lnTo>
                    <a:pt x="8857" y="100451"/>
                  </a:lnTo>
                  <a:lnTo>
                    <a:pt x="7058" y="104970"/>
                  </a:lnTo>
                  <a:lnTo>
                    <a:pt x="1003" y="112915"/>
                  </a:lnTo>
                  <a:lnTo>
                    <a:pt x="0" y="120329"/>
                  </a:lnTo>
                  <a:lnTo>
                    <a:pt x="10548" y="132057"/>
                  </a:lnTo>
                  <a:lnTo>
                    <a:pt x="14689" y="134098"/>
                  </a:lnTo>
                  <a:lnTo>
                    <a:pt x="34177" y="135588"/>
                  </a:lnTo>
                  <a:lnTo>
                    <a:pt x="53042" y="136507"/>
                  </a:lnTo>
                  <a:lnTo>
                    <a:pt x="76023" y="142211"/>
                  </a:lnTo>
                  <a:lnTo>
                    <a:pt x="97838" y="142788"/>
                  </a:lnTo>
                  <a:lnTo>
                    <a:pt x="105078" y="140720"/>
                  </a:lnTo>
                  <a:lnTo>
                    <a:pt x="114204" y="1357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26" name="SMARTInkShape-Group89"/>
          <p:cNvGrpSpPr/>
          <p:nvPr/>
        </p:nvGrpSpPr>
        <p:grpSpPr>
          <a:xfrm>
            <a:off x="3779044" y="5129213"/>
            <a:ext cx="1193007" cy="435769"/>
            <a:chOff x="3779044" y="5129213"/>
            <a:chExt cx="1193007" cy="435769"/>
          </a:xfrm>
        </p:grpSpPr>
        <p:sp>
          <p:nvSpPr>
            <p:cNvPr id="319" name="SMARTInkShape-656"/>
            <p:cNvSpPr/>
            <p:nvPr/>
          </p:nvSpPr>
          <p:spPr>
            <a:xfrm>
              <a:off x="3779044" y="5129213"/>
              <a:ext cx="100013" cy="435769"/>
            </a:xfrm>
            <a:custGeom>
              <a:avLst/>
              <a:gdLst/>
              <a:ahLst/>
              <a:cxnLst/>
              <a:rect l="0" t="0" r="0" b="0"/>
              <a:pathLst>
                <a:path w="100013" h="435769">
                  <a:moveTo>
                    <a:pt x="100012" y="0"/>
                  </a:moveTo>
                  <a:lnTo>
                    <a:pt x="100012" y="9942"/>
                  </a:lnTo>
                  <a:lnTo>
                    <a:pt x="97896" y="14472"/>
                  </a:lnTo>
                  <a:lnTo>
                    <a:pt x="96220" y="16792"/>
                  </a:lnTo>
                  <a:lnTo>
                    <a:pt x="87361" y="50439"/>
                  </a:lnTo>
                  <a:lnTo>
                    <a:pt x="76101" y="79735"/>
                  </a:lnTo>
                  <a:lnTo>
                    <a:pt x="66655" y="112293"/>
                  </a:lnTo>
                  <a:lnTo>
                    <a:pt x="57146" y="144595"/>
                  </a:lnTo>
                  <a:lnTo>
                    <a:pt x="47888" y="169843"/>
                  </a:lnTo>
                  <a:lnTo>
                    <a:pt x="34330" y="203499"/>
                  </a:lnTo>
                  <a:lnTo>
                    <a:pt x="26488" y="231305"/>
                  </a:lnTo>
                  <a:lnTo>
                    <a:pt x="19137" y="259652"/>
                  </a:lnTo>
                  <a:lnTo>
                    <a:pt x="11932" y="288159"/>
                  </a:lnTo>
                  <a:lnTo>
                    <a:pt x="8562" y="316714"/>
                  </a:lnTo>
                  <a:lnTo>
                    <a:pt x="3772" y="345283"/>
                  </a:lnTo>
                  <a:lnTo>
                    <a:pt x="1117" y="373857"/>
                  </a:lnTo>
                  <a:lnTo>
                    <a:pt x="220" y="406253"/>
                  </a:lnTo>
                  <a:lnTo>
                    <a:pt x="0" y="4357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0" name="SMARTInkShape-657"/>
            <p:cNvSpPr/>
            <p:nvPr/>
          </p:nvSpPr>
          <p:spPr>
            <a:xfrm>
              <a:off x="3893344" y="5400675"/>
              <a:ext cx="21432" cy="128589"/>
            </a:xfrm>
            <a:custGeom>
              <a:avLst/>
              <a:gdLst/>
              <a:ahLst/>
              <a:cxnLst/>
              <a:rect l="0" t="0" r="0" b="0"/>
              <a:pathLst>
                <a:path w="21432" h="128589">
                  <a:moveTo>
                    <a:pt x="21431" y="0"/>
                  </a:moveTo>
                  <a:lnTo>
                    <a:pt x="17639" y="3792"/>
                  </a:lnTo>
                  <a:lnTo>
                    <a:pt x="15777" y="7771"/>
                  </a:lnTo>
                  <a:lnTo>
                    <a:pt x="9436" y="39197"/>
                  </a:lnTo>
                  <a:lnTo>
                    <a:pt x="7345" y="73183"/>
                  </a:lnTo>
                  <a:lnTo>
                    <a:pt x="7156" y="107119"/>
                  </a:lnTo>
                  <a:lnTo>
                    <a:pt x="7152" y="111894"/>
                  </a:lnTo>
                  <a:lnTo>
                    <a:pt x="6355" y="115077"/>
                  </a:lnTo>
                  <a:lnTo>
                    <a:pt x="5030" y="117199"/>
                  </a:lnTo>
                  <a:lnTo>
                    <a:pt x="3354" y="118614"/>
                  </a:lnTo>
                  <a:lnTo>
                    <a:pt x="1490" y="122303"/>
                  </a:lnTo>
                  <a:lnTo>
                    <a:pt x="0" y="1285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1" name="SMARTInkShape-658"/>
            <p:cNvSpPr/>
            <p:nvPr/>
          </p:nvSpPr>
          <p:spPr>
            <a:xfrm>
              <a:off x="3907631" y="5286828"/>
              <a:ext cx="118131" cy="99561"/>
            </a:xfrm>
            <a:custGeom>
              <a:avLst/>
              <a:gdLst/>
              <a:ahLst/>
              <a:cxnLst/>
              <a:rect l="0" t="0" r="0" b="0"/>
              <a:pathLst>
                <a:path w="118131" h="99561">
                  <a:moveTo>
                    <a:pt x="0" y="70985"/>
                  </a:moveTo>
                  <a:lnTo>
                    <a:pt x="0" y="61042"/>
                  </a:lnTo>
                  <a:lnTo>
                    <a:pt x="14473" y="27920"/>
                  </a:lnTo>
                  <a:lnTo>
                    <a:pt x="23849" y="12824"/>
                  </a:lnTo>
                  <a:lnTo>
                    <a:pt x="34760" y="4716"/>
                  </a:lnTo>
                  <a:lnTo>
                    <a:pt x="44254" y="1078"/>
                  </a:lnTo>
                  <a:lnTo>
                    <a:pt x="55887" y="0"/>
                  </a:lnTo>
                  <a:lnTo>
                    <a:pt x="69388" y="3474"/>
                  </a:lnTo>
                  <a:lnTo>
                    <a:pt x="90796" y="14038"/>
                  </a:lnTo>
                  <a:lnTo>
                    <a:pt x="109416" y="30515"/>
                  </a:lnTo>
                  <a:lnTo>
                    <a:pt x="112129" y="35271"/>
                  </a:lnTo>
                  <a:lnTo>
                    <a:pt x="114129" y="40031"/>
                  </a:lnTo>
                  <a:lnTo>
                    <a:pt x="117664" y="44792"/>
                  </a:lnTo>
                  <a:lnTo>
                    <a:pt x="118130" y="46379"/>
                  </a:lnTo>
                  <a:lnTo>
                    <a:pt x="117647" y="47437"/>
                  </a:lnTo>
                  <a:lnTo>
                    <a:pt x="116532" y="48142"/>
                  </a:lnTo>
                  <a:lnTo>
                    <a:pt x="115788" y="49407"/>
                  </a:lnTo>
                  <a:lnTo>
                    <a:pt x="113948" y="54978"/>
                  </a:lnTo>
                  <a:lnTo>
                    <a:pt x="110704" y="59372"/>
                  </a:lnTo>
                  <a:lnTo>
                    <a:pt x="91374" y="73391"/>
                  </a:lnTo>
                  <a:lnTo>
                    <a:pt x="84002" y="76023"/>
                  </a:lnTo>
                  <a:lnTo>
                    <a:pt x="66335" y="81505"/>
                  </a:lnTo>
                  <a:lnTo>
                    <a:pt x="52468" y="89438"/>
                  </a:lnTo>
                  <a:lnTo>
                    <a:pt x="37381" y="93944"/>
                  </a:lnTo>
                  <a:lnTo>
                    <a:pt x="31695" y="97064"/>
                  </a:lnTo>
                  <a:lnTo>
                    <a:pt x="21432" y="995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2" name="SMARTInkShape-659"/>
            <p:cNvSpPr/>
            <p:nvPr/>
          </p:nvSpPr>
          <p:spPr>
            <a:xfrm>
              <a:off x="4014788" y="5314950"/>
              <a:ext cx="135631" cy="105736"/>
            </a:xfrm>
            <a:custGeom>
              <a:avLst/>
              <a:gdLst/>
              <a:ahLst/>
              <a:cxnLst/>
              <a:rect l="0" t="0" r="0" b="0"/>
              <a:pathLst>
                <a:path w="135631" h="105736">
                  <a:moveTo>
                    <a:pt x="7143" y="35719"/>
                  </a:moveTo>
                  <a:lnTo>
                    <a:pt x="3351" y="39511"/>
                  </a:lnTo>
                  <a:lnTo>
                    <a:pt x="1489" y="43490"/>
                  </a:lnTo>
                  <a:lnTo>
                    <a:pt x="1" y="71487"/>
                  </a:lnTo>
                  <a:lnTo>
                    <a:pt x="0" y="75333"/>
                  </a:lnTo>
                  <a:lnTo>
                    <a:pt x="0" y="54663"/>
                  </a:lnTo>
                  <a:lnTo>
                    <a:pt x="2116" y="49959"/>
                  </a:lnTo>
                  <a:lnTo>
                    <a:pt x="4909" y="45223"/>
                  </a:lnTo>
                  <a:lnTo>
                    <a:pt x="7275" y="38094"/>
                  </a:lnTo>
                  <a:lnTo>
                    <a:pt x="27702" y="15257"/>
                  </a:lnTo>
                  <a:lnTo>
                    <a:pt x="36389" y="10750"/>
                  </a:lnTo>
                  <a:lnTo>
                    <a:pt x="44748" y="7952"/>
                  </a:lnTo>
                  <a:lnTo>
                    <a:pt x="54710" y="2709"/>
                  </a:lnTo>
                  <a:lnTo>
                    <a:pt x="88034" y="71"/>
                  </a:lnTo>
                  <a:lnTo>
                    <a:pt x="106817" y="0"/>
                  </a:lnTo>
                  <a:lnTo>
                    <a:pt x="107055" y="3793"/>
                  </a:lnTo>
                  <a:lnTo>
                    <a:pt x="104994" y="7771"/>
                  </a:lnTo>
                  <a:lnTo>
                    <a:pt x="102227" y="12185"/>
                  </a:lnTo>
                  <a:lnTo>
                    <a:pt x="99874" y="19133"/>
                  </a:lnTo>
                  <a:lnTo>
                    <a:pt x="88679" y="38254"/>
                  </a:lnTo>
                  <a:lnTo>
                    <a:pt x="86600" y="47759"/>
                  </a:lnTo>
                  <a:lnTo>
                    <a:pt x="85759" y="79650"/>
                  </a:lnTo>
                  <a:lnTo>
                    <a:pt x="87856" y="85142"/>
                  </a:lnTo>
                  <a:lnTo>
                    <a:pt x="102518" y="102360"/>
                  </a:lnTo>
                  <a:lnTo>
                    <a:pt x="109328" y="105025"/>
                  </a:lnTo>
                  <a:lnTo>
                    <a:pt x="113366" y="105735"/>
                  </a:lnTo>
                  <a:lnTo>
                    <a:pt x="119970" y="104408"/>
                  </a:lnTo>
                  <a:lnTo>
                    <a:pt x="128246" y="99797"/>
                  </a:lnTo>
                  <a:lnTo>
                    <a:pt x="131875" y="96477"/>
                  </a:lnTo>
                  <a:lnTo>
                    <a:pt x="134017" y="90239"/>
                  </a:lnTo>
                  <a:lnTo>
                    <a:pt x="135630" y="65528"/>
                  </a:lnTo>
                  <a:lnTo>
                    <a:pt x="127656" y="33270"/>
                  </a:lnTo>
                  <a:lnTo>
                    <a:pt x="114300" y="142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3" name="SMARTInkShape-660"/>
            <p:cNvSpPr/>
            <p:nvPr/>
          </p:nvSpPr>
          <p:spPr>
            <a:xfrm>
              <a:off x="4164806" y="5314950"/>
              <a:ext cx="64285" cy="212768"/>
            </a:xfrm>
            <a:custGeom>
              <a:avLst/>
              <a:gdLst/>
              <a:ahLst/>
              <a:cxnLst/>
              <a:rect l="0" t="0" r="0" b="0"/>
              <a:pathLst>
                <a:path w="64285" h="212768">
                  <a:moveTo>
                    <a:pt x="50007" y="0"/>
                  </a:moveTo>
                  <a:lnTo>
                    <a:pt x="56157" y="0"/>
                  </a:lnTo>
                  <a:lnTo>
                    <a:pt x="53064" y="0"/>
                  </a:lnTo>
                  <a:lnTo>
                    <a:pt x="52045" y="794"/>
                  </a:lnTo>
                  <a:lnTo>
                    <a:pt x="50912" y="3792"/>
                  </a:lnTo>
                  <a:lnTo>
                    <a:pt x="49817" y="4910"/>
                  </a:lnTo>
                  <a:lnTo>
                    <a:pt x="42355" y="8819"/>
                  </a:lnTo>
                  <a:lnTo>
                    <a:pt x="26165" y="23911"/>
                  </a:lnTo>
                  <a:lnTo>
                    <a:pt x="23535" y="28618"/>
                  </a:lnTo>
                  <a:lnTo>
                    <a:pt x="21847" y="38109"/>
                  </a:lnTo>
                  <a:lnTo>
                    <a:pt x="21442" y="49588"/>
                  </a:lnTo>
                  <a:lnTo>
                    <a:pt x="25227" y="49882"/>
                  </a:lnTo>
                  <a:lnTo>
                    <a:pt x="26343" y="49130"/>
                  </a:lnTo>
                  <a:lnTo>
                    <a:pt x="27087" y="47835"/>
                  </a:lnTo>
                  <a:lnTo>
                    <a:pt x="27583" y="46177"/>
                  </a:lnTo>
                  <a:lnTo>
                    <a:pt x="34099" y="35528"/>
                  </a:lnTo>
                  <a:lnTo>
                    <a:pt x="36450" y="16661"/>
                  </a:lnTo>
                  <a:lnTo>
                    <a:pt x="42566" y="7562"/>
                  </a:lnTo>
                  <a:lnTo>
                    <a:pt x="42860" y="40939"/>
                  </a:lnTo>
                  <a:lnTo>
                    <a:pt x="49013" y="72889"/>
                  </a:lnTo>
                  <a:lnTo>
                    <a:pt x="51992" y="107348"/>
                  </a:lnTo>
                  <a:lnTo>
                    <a:pt x="61381" y="142900"/>
                  </a:lnTo>
                  <a:lnTo>
                    <a:pt x="63910" y="174804"/>
                  </a:lnTo>
                  <a:lnTo>
                    <a:pt x="64284" y="209095"/>
                  </a:lnTo>
                  <a:lnTo>
                    <a:pt x="62700" y="210834"/>
                  </a:lnTo>
                  <a:lnTo>
                    <a:pt x="56706" y="212767"/>
                  </a:lnTo>
                  <a:lnTo>
                    <a:pt x="46634" y="209393"/>
                  </a:lnTo>
                  <a:lnTo>
                    <a:pt x="13538" y="190630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4" name="SMARTInkShape-661"/>
            <p:cNvSpPr/>
            <p:nvPr/>
          </p:nvSpPr>
          <p:spPr>
            <a:xfrm>
              <a:off x="4221959" y="5300665"/>
              <a:ext cx="321467" cy="106737"/>
            </a:xfrm>
            <a:custGeom>
              <a:avLst/>
              <a:gdLst/>
              <a:ahLst/>
              <a:cxnLst/>
              <a:rect l="0" t="0" r="0" b="0"/>
              <a:pathLst>
                <a:path w="321467" h="106737">
                  <a:moveTo>
                    <a:pt x="14285" y="64291"/>
                  </a:moveTo>
                  <a:lnTo>
                    <a:pt x="10493" y="64291"/>
                  </a:lnTo>
                  <a:lnTo>
                    <a:pt x="9375" y="65085"/>
                  </a:lnTo>
                  <a:lnTo>
                    <a:pt x="8630" y="66408"/>
                  </a:lnTo>
                  <a:lnTo>
                    <a:pt x="7228" y="71141"/>
                  </a:lnTo>
                  <a:lnTo>
                    <a:pt x="7149" y="77560"/>
                  </a:lnTo>
                  <a:lnTo>
                    <a:pt x="292" y="71702"/>
                  </a:lnTo>
                  <a:lnTo>
                    <a:pt x="0" y="53738"/>
                  </a:lnTo>
                  <a:lnTo>
                    <a:pt x="2115" y="49547"/>
                  </a:lnTo>
                  <a:lnTo>
                    <a:pt x="11389" y="38038"/>
                  </a:lnTo>
                  <a:lnTo>
                    <a:pt x="15829" y="28560"/>
                  </a:lnTo>
                  <a:lnTo>
                    <a:pt x="24115" y="19045"/>
                  </a:lnTo>
                  <a:lnTo>
                    <a:pt x="34836" y="11903"/>
                  </a:lnTo>
                  <a:lnTo>
                    <a:pt x="61802" y="1114"/>
                  </a:lnTo>
                  <a:lnTo>
                    <a:pt x="95177" y="6"/>
                  </a:lnTo>
                  <a:lnTo>
                    <a:pt x="102370" y="0"/>
                  </a:lnTo>
                  <a:lnTo>
                    <a:pt x="107144" y="2115"/>
                  </a:lnTo>
                  <a:lnTo>
                    <a:pt x="119059" y="11389"/>
                  </a:lnTo>
                  <a:lnTo>
                    <a:pt x="128584" y="15830"/>
                  </a:lnTo>
                  <a:lnTo>
                    <a:pt x="130966" y="17696"/>
                  </a:lnTo>
                  <a:lnTo>
                    <a:pt x="133612" y="21886"/>
                  </a:lnTo>
                  <a:lnTo>
                    <a:pt x="135450" y="28486"/>
                  </a:lnTo>
                  <a:lnTo>
                    <a:pt x="135692" y="38400"/>
                  </a:lnTo>
                  <a:lnTo>
                    <a:pt x="134910" y="39887"/>
                  </a:lnTo>
                  <a:lnTo>
                    <a:pt x="133596" y="40878"/>
                  </a:lnTo>
                  <a:lnTo>
                    <a:pt x="130018" y="42773"/>
                  </a:lnTo>
                  <a:lnTo>
                    <a:pt x="97625" y="73824"/>
                  </a:lnTo>
                  <a:lnTo>
                    <a:pt x="94981" y="78582"/>
                  </a:lnTo>
                  <a:lnTo>
                    <a:pt x="93284" y="88105"/>
                  </a:lnTo>
                  <a:lnTo>
                    <a:pt x="92902" y="102391"/>
                  </a:lnTo>
                  <a:lnTo>
                    <a:pt x="93684" y="103979"/>
                  </a:lnTo>
                  <a:lnTo>
                    <a:pt x="94999" y="105037"/>
                  </a:lnTo>
                  <a:lnTo>
                    <a:pt x="99020" y="106736"/>
                  </a:lnTo>
                  <a:lnTo>
                    <a:pt x="105518" y="101368"/>
                  </a:lnTo>
                  <a:lnTo>
                    <a:pt x="116777" y="90350"/>
                  </a:lnTo>
                  <a:lnTo>
                    <a:pt x="132559" y="55935"/>
                  </a:lnTo>
                  <a:lnTo>
                    <a:pt x="135604" y="37266"/>
                  </a:lnTo>
                  <a:lnTo>
                    <a:pt x="135718" y="29702"/>
                  </a:lnTo>
                  <a:lnTo>
                    <a:pt x="135727" y="34822"/>
                  </a:lnTo>
                  <a:lnTo>
                    <a:pt x="140638" y="41243"/>
                  </a:lnTo>
                  <a:lnTo>
                    <a:pt x="142210" y="47849"/>
                  </a:lnTo>
                  <a:lnTo>
                    <a:pt x="142578" y="52486"/>
                  </a:lnTo>
                  <a:lnTo>
                    <a:pt x="153427" y="71749"/>
                  </a:lnTo>
                  <a:lnTo>
                    <a:pt x="161521" y="81229"/>
                  </a:lnTo>
                  <a:lnTo>
                    <a:pt x="169983" y="85131"/>
                  </a:lnTo>
                  <a:lnTo>
                    <a:pt x="187413" y="85671"/>
                  </a:lnTo>
                  <a:lnTo>
                    <a:pt x="190028" y="84101"/>
                  </a:lnTo>
                  <a:lnTo>
                    <a:pt x="197502" y="74306"/>
                  </a:lnTo>
                  <a:lnTo>
                    <a:pt x="212185" y="50520"/>
                  </a:lnTo>
                  <a:lnTo>
                    <a:pt x="214159" y="45471"/>
                  </a:lnTo>
                  <a:lnTo>
                    <a:pt x="218939" y="38166"/>
                  </a:lnTo>
                  <a:lnTo>
                    <a:pt x="220336" y="33365"/>
                  </a:lnTo>
                  <a:lnTo>
                    <a:pt x="221502" y="31768"/>
                  </a:lnTo>
                  <a:lnTo>
                    <a:pt x="223074" y="30703"/>
                  </a:lnTo>
                  <a:lnTo>
                    <a:pt x="224915" y="29993"/>
                  </a:lnTo>
                  <a:lnTo>
                    <a:pt x="226142" y="28725"/>
                  </a:lnTo>
                  <a:lnTo>
                    <a:pt x="227506" y="25201"/>
                  </a:lnTo>
                  <a:lnTo>
                    <a:pt x="228664" y="23944"/>
                  </a:lnTo>
                  <a:lnTo>
                    <a:pt x="234652" y="21760"/>
                  </a:lnTo>
                  <a:lnTo>
                    <a:pt x="235015" y="22443"/>
                  </a:lnTo>
                  <a:lnTo>
                    <a:pt x="235739" y="55568"/>
                  </a:lnTo>
                  <a:lnTo>
                    <a:pt x="236534" y="66822"/>
                  </a:lnTo>
                  <a:lnTo>
                    <a:pt x="242798" y="85278"/>
                  </a:lnTo>
                  <a:lnTo>
                    <a:pt x="246651" y="85591"/>
                  </a:lnTo>
                  <a:lnTo>
                    <a:pt x="247777" y="84841"/>
                  </a:lnTo>
                  <a:lnTo>
                    <a:pt x="248527" y="83547"/>
                  </a:lnTo>
                  <a:lnTo>
                    <a:pt x="249028" y="81891"/>
                  </a:lnTo>
                  <a:lnTo>
                    <a:pt x="257668" y="71244"/>
                  </a:lnTo>
                  <a:lnTo>
                    <a:pt x="275448" y="52377"/>
                  </a:lnTo>
                  <a:lnTo>
                    <a:pt x="280097" y="42858"/>
                  </a:lnTo>
                  <a:lnTo>
                    <a:pt x="285649" y="35840"/>
                  </a:lnTo>
                  <a:lnTo>
                    <a:pt x="291890" y="35727"/>
                  </a:lnTo>
                  <a:lnTo>
                    <a:pt x="292223" y="36517"/>
                  </a:lnTo>
                  <a:lnTo>
                    <a:pt x="294996" y="59319"/>
                  </a:lnTo>
                  <a:lnTo>
                    <a:pt x="299039" y="72834"/>
                  </a:lnTo>
                  <a:lnTo>
                    <a:pt x="300632" y="83147"/>
                  </a:lnTo>
                  <a:lnTo>
                    <a:pt x="306160" y="91430"/>
                  </a:lnTo>
                  <a:lnTo>
                    <a:pt x="308842" y="92228"/>
                  </a:lnTo>
                  <a:lnTo>
                    <a:pt x="313240" y="92740"/>
                  </a:lnTo>
                  <a:lnTo>
                    <a:pt x="320378" y="86705"/>
                  </a:lnTo>
                  <a:lnTo>
                    <a:pt x="320982" y="84042"/>
                  </a:lnTo>
                  <a:lnTo>
                    <a:pt x="321466" y="785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5" name="SMARTInkShape-662"/>
            <p:cNvSpPr/>
            <p:nvPr/>
          </p:nvSpPr>
          <p:spPr>
            <a:xfrm>
              <a:off x="4572000" y="5293533"/>
              <a:ext cx="400051" cy="127860"/>
            </a:xfrm>
            <a:custGeom>
              <a:avLst/>
              <a:gdLst/>
              <a:ahLst/>
              <a:cxnLst/>
              <a:rect l="0" t="0" r="0" b="0"/>
              <a:pathLst>
                <a:path w="400051" h="127860">
                  <a:moveTo>
                    <a:pt x="0" y="35705"/>
                  </a:moveTo>
                  <a:lnTo>
                    <a:pt x="6850" y="28855"/>
                  </a:lnTo>
                  <a:lnTo>
                    <a:pt x="13986" y="28569"/>
                  </a:lnTo>
                  <a:lnTo>
                    <a:pt x="14288" y="63951"/>
                  </a:lnTo>
                  <a:lnTo>
                    <a:pt x="14288" y="60390"/>
                  </a:lnTo>
                  <a:lnTo>
                    <a:pt x="16404" y="56465"/>
                  </a:lnTo>
                  <a:lnTo>
                    <a:pt x="32626" y="37266"/>
                  </a:lnTo>
                  <a:lnTo>
                    <a:pt x="36390" y="25231"/>
                  </a:lnTo>
                  <a:lnTo>
                    <a:pt x="57008" y="143"/>
                  </a:lnTo>
                  <a:lnTo>
                    <a:pt x="61237" y="17"/>
                  </a:lnTo>
                  <a:lnTo>
                    <a:pt x="59496" y="0"/>
                  </a:lnTo>
                  <a:lnTo>
                    <a:pt x="58714" y="789"/>
                  </a:lnTo>
                  <a:lnTo>
                    <a:pt x="57845" y="3782"/>
                  </a:lnTo>
                  <a:lnTo>
                    <a:pt x="57152" y="38089"/>
                  </a:lnTo>
                  <a:lnTo>
                    <a:pt x="57151" y="45231"/>
                  </a:lnTo>
                  <a:lnTo>
                    <a:pt x="57944" y="46818"/>
                  </a:lnTo>
                  <a:lnTo>
                    <a:pt x="59267" y="47876"/>
                  </a:lnTo>
                  <a:lnTo>
                    <a:pt x="64207" y="49956"/>
                  </a:lnTo>
                  <a:lnTo>
                    <a:pt x="68060" y="46189"/>
                  </a:lnTo>
                  <a:lnTo>
                    <a:pt x="72053" y="44333"/>
                  </a:lnTo>
                  <a:lnTo>
                    <a:pt x="74229" y="43838"/>
                  </a:lnTo>
                  <a:lnTo>
                    <a:pt x="85779" y="37325"/>
                  </a:lnTo>
                  <a:lnTo>
                    <a:pt x="88142" y="36785"/>
                  </a:lnTo>
                  <a:lnTo>
                    <a:pt x="89718" y="35631"/>
                  </a:lnTo>
                  <a:lnTo>
                    <a:pt x="90768" y="34068"/>
                  </a:lnTo>
                  <a:lnTo>
                    <a:pt x="91468" y="32232"/>
                  </a:lnTo>
                  <a:lnTo>
                    <a:pt x="92729" y="31008"/>
                  </a:lnTo>
                  <a:lnTo>
                    <a:pt x="98897" y="28883"/>
                  </a:lnTo>
                  <a:lnTo>
                    <a:pt x="99269" y="29569"/>
                  </a:lnTo>
                  <a:lnTo>
                    <a:pt x="99983" y="39211"/>
                  </a:lnTo>
                  <a:lnTo>
                    <a:pt x="100787" y="40424"/>
                  </a:lnTo>
                  <a:lnTo>
                    <a:pt x="102116" y="41231"/>
                  </a:lnTo>
                  <a:lnTo>
                    <a:pt x="103796" y="41770"/>
                  </a:lnTo>
                  <a:lnTo>
                    <a:pt x="104916" y="42923"/>
                  </a:lnTo>
                  <a:lnTo>
                    <a:pt x="114374" y="63534"/>
                  </a:lnTo>
                  <a:lnTo>
                    <a:pt x="117773" y="67388"/>
                  </a:lnTo>
                  <a:lnTo>
                    <a:pt x="124046" y="69630"/>
                  </a:lnTo>
                  <a:lnTo>
                    <a:pt x="157671" y="71377"/>
                  </a:lnTo>
                  <a:lnTo>
                    <a:pt x="166120" y="70609"/>
                  </a:lnTo>
                  <a:lnTo>
                    <a:pt x="188007" y="59236"/>
                  </a:lnTo>
                  <a:lnTo>
                    <a:pt x="209453" y="40456"/>
                  </a:lnTo>
                  <a:lnTo>
                    <a:pt x="212153" y="35700"/>
                  </a:lnTo>
                  <a:lnTo>
                    <a:pt x="214186" y="22828"/>
                  </a:lnTo>
                  <a:lnTo>
                    <a:pt x="214288" y="17580"/>
                  </a:lnTo>
                  <a:lnTo>
                    <a:pt x="214302" y="19182"/>
                  </a:lnTo>
                  <a:lnTo>
                    <a:pt x="213511" y="19928"/>
                  </a:lnTo>
                  <a:lnTo>
                    <a:pt x="208607" y="21769"/>
                  </a:lnTo>
                  <a:lnTo>
                    <a:pt x="190463" y="38193"/>
                  </a:lnTo>
                  <a:lnTo>
                    <a:pt x="181762" y="52541"/>
                  </a:lnTo>
                  <a:lnTo>
                    <a:pt x="179532" y="62036"/>
                  </a:lnTo>
                  <a:lnTo>
                    <a:pt x="179470" y="89900"/>
                  </a:lnTo>
                  <a:lnTo>
                    <a:pt x="186381" y="116377"/>
                  </a:lnTo>
                  <a:lnTo>
                    <a:pt x="188548" y="120443"/>
                  </a:lnTo>
                  <a:lnTo>
                    <a:pt x="191580" y="123153"/>
                  </a:lnTo>
                  <a:lnTo>
                    <a:pt x="199182" y="126164"/>
                  </a:lnTo>
                  <a:lnTo>
                    <a:pt x="208595" y="127859"/>
                  </a:lnTo>
                  <a:lnTo>
                    <a:pt x="213888" y="126139"/>
                  </a:lnTo>
                  <a:lnTo>
                    <a:pt x="231072" y="115552"/>
                  </a:lnTo>
                  <a:lnTo>
                    <a:pt x="255528" y="82577"/>
                  </a:lnTo>
                  <a:lnTo>
                    <a:pt x="280691" y="48993"/>
                  </a:lnTo>
                  <a:lnTo>
                    <a:pt x="295249" y="33445"/>
                  </a:lnTo>
                  <a:lnTo>
                    <a:pt x="300026" y="30732"/>
                  </a:lnTo>
                  <a:lnTo>
                    <a:pt x="316852" y="24731"/>
                  </a:lnTo>
                  <a:lnTo>
                    <a:pt x="345379" y="29707"/>
                  </a:lnTo>
                  <a:lnTo>
                    <a:pt x="377462" y="41899"/>
                  </a:lnTo>
                  <a:lnTo>
                    <a:pt x="400050" y="499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29" name="SMARTInkShape-Group90"/>
          <p:cNvGrpSpPr/>
          <p:nvPr/>
        </p:nvGrpSpPr>
        <p:grpSpPr>
          <a:xfrm>
            <a:off x="2121694" y="5486400"/>
            <a:ext cx="128588" cy="357189"/>
            <a:chOff x="2121694" y="5486400"/>
            <a:chExt cx="128588" cy="357189"/>
          </a:xfrm>
        </p:grpSpPr>
        <p:sp>
          <p:nvSpPr>
            <p:cNvPr id="327" name="SMARTInkShape-663"/>
            <p:cNvSpPr/>
            <p:nvPr/>
          </p:nvSpPr>
          <p:spPr>
            <a:xfrm>
              <a:off x="2121694" y="5486400"/>
              <a:ext cx="120312" cy="320316"/>
            </a:xfrm>
            <a:custGeom>
              <a:avLst/>
              <a:gdLst/>
              <a:ahLst/>
              <a:cxnLst/>
              <a:rect l="0" t="0" r="0" b="0"/>
              <a:pathLst>
                <a:path w="120312" h="320316">
                  <a:moveTo>
                    <a:pt x="7144" y="0"/>
                  </a:moveTo>
                  <a:lnTo>
                    <a:pt x="13294" y="0"/>
                  </a:lnTo>
                  <a:lnTo>
                    <a:pt x="13625" y="794"/>
                  </a:lnTo>
                  <a:lnTo>
                    <a:pt x="14261" y="24378"/>
                  </a:lnTo>
                  <a:lnTo>
                    <a:pt x="12159" y="32795"/>
                  </a:lnTo>
                  <a:lnTo>
                    <a:pt x="9373" y="39975"/>
                  </a:lnTo>
                  <a:lnTo>
                    <a:pt x="7274" y="73664"/>
                  </a:lnTo>
                  <a:lnTo>
                    <a:pt x="6408" y="85921"/>
                  </a:lnTo>
                  <a:lnTo>
                    <a:pt x="1000" y="115423"/>
                  </a:lnTo>
                  <a:lnTo>
                    <a:pt x="132" y="150167"/>
                  </a:lnTo>
                  <a:lnTo>
                    <a:pt x="17" y="180848"/>
                  </a:lnTo>
                  <a:lnTo>
                    <a:pt x="2" y="214609"/>
                  </a:lnTo>
                  <a:lnTo>
                    <a:pt x="5703" y="242152"/>
                  </a:lnTo>
                  <a:lnTo>
                    <a:pt x="19132" y="273570"/>
                  </a:lnTo>
                  <a:lnTo>
                    <a:pt x="34138" y="301601"/>
                  </a:lnTo>
                  <a:lnTo>
                    <a:pt x="45393" y="310202"/>
                  </a:lnTo>
                  <a:lnTo>
                    <a:pt x="72738" y="320315"/>
                  </a:lnTo>
                  <a:lnTo>
                    <a:pt x="88227" y="317334"/>
                  </a:lnTo>
                  <a:lnTo>
                    <a:pt x="100313" y="311424"/>
                  </a:lnTo>
                  <a:lnTo>
                    <a:pt x="108921" y="304646"/>
                  </a:lnTo>
                  <a:lnTo>
                    <a:pt x="111909" y="299969"/>
                  </a:lnTo>
                  <a:lnTo>
                    <a:pt x="120311" y="277214"/>
                  </a:lnTo>
                  <a:lnTo>
                    <a:pt x="118823" y="269785"/>
                  </a:lnTo>
                  <a:lnTo>
                    <a:pt x="108773" y="240573"/>
                  </a:lnTo>
                  <a:lnTo>
                    <a:pt x="97530" y="226541"/>
                  </a:lnTo>
                  <a:lnTo>
                    <a:pt x="92824" y="223716"/>
                  </a:lnTo>
                  <a:lnTo>
                    <a:pt x="66254" y="215438"/>
                  </a:lnTo>
                  <a:lnTo>
                    <a:pt x="59079" y="216929"/>
                  </a:lnTo>
                  <a:lnTo>
                    <a:pt x="52451" y="219444"/>
                  </a:lnTo>
                  <a:lnTo>
                    <a:pt x="40588" y="221654"/>
                  </a:lnTo>
                  <a:lnTo>
                    <a:pt x="15922" y="235894"/>
                  </a:lnTo>
                  <a:lnTo>
                    <a:pt x="10251" y="241367"/>
                  </a:lnTo>
                  <a:lnTo>
                    <a:pt x="3390" y="252579"/>
                  </a:lnTo>
                  <a:lnTo>
                    <a:pt x="669" y="263881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8" name="SMARTInkShape-664"/>
            <p:cNvSpPr/>
            <p:nvPr/>
          </p:nvSpPr>
          <p:spPr>
            <a:xfrm>
              <a:off x="2250281" y="5836444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39" name="SMARTInkShape-Group91"/>
          <p:cNvGrpSpPr/>
          <p:nvPr/>
        </p:nvGrpSpPr>
        <p:grpSpPr>
          <a:xfrm>
            <a:off x="2286441" y="5537719"/>
            <a:ext cx="1092554" cy="334143"/>
            <a:chOff x="2286441" y="5537719"/>
            <a:chExt cx="1092554" cy="334143"/>
          </a:xfrm>
        </p:grpSpPr>
        <p:sp>
          <p:nvSpPr>
            <p:cNvPr id="330" name="SMARTInkShape-665"/>
            <p:cNvSpPr/>
            <p:nvPr/>
          </p:nvSpPr>
          <p:spPr>
            <a:xfrm>
              <a:off x="2436019" y="5579269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1" name="SMARTInkShape-666"/>
            <p:cNvSpPr/>
            <p:nvPr/>
          </p:nvSpPr>
          <p:spPr>
            <a:xfrm>
              <a:off x="2286441" y="5550694"/>
              <a:ext cx="206729" cy="164307"/>
            </a:xfrm>
            <a:custGeom>
              <a:avLst/>
              <a:gdLst/>
              <a:ahLst/>
              <a:cxnLst/>
              <a:rect l="0" t="0" r="0" b="0"/>
              <a:pathLst>
                <a:path w="206729" h="164307">
                  <a:moveTo>
                    <a:pt x="6703" y="0"/>
                  </a:moveTo>
                  <a:lnTo>
                    <a:pt x="6703" y="9943"/>
                  </a:lnTo>
                  <a:lnTo>
                    <a:pt x="0" y="43064"/>
                  </a:lnTo>
                  <a:lnTo>
                    <a:pt x="549" y="53271"/>
                  </a:lnTo>
                  <a:lnTo>
                    <a:pt x="6058" y="88246"/>
                  </a:lnTo>
                  <a:lnTo>
                    <a:pt x="8692" y="112680"/>
                  </a:lnTo>
                  <a:lnTo>
                    <a:pt x="14436" y="125991"/>
                  </a:lnTo>
                  <a:lnTo>
                    <a:pt x="25830" y="144267"/>
                  </a:lnTo>
                  <a:lnTo>
                    <a:pt x="41462" y="153053"/>
                  </a:lnTo>
                  <a:lnTo>
                    <a:pt x="45750" y="153629"/>
                  </a:lnTo>
                  <a:lnTo>
                    <a:pt x="68551" y="149646"/>
                  </a:lnTo>
                  <a:lnTo>
                    <a:pt x="94144" y="136339"/>
                  </a:lnTo>
                  <a:lnTo>
                    <a:pt x="123074" y="104671"/>
                  </a:lnTo>
                  <a:lnTo>
                    <a:pt x="140160" y="79202"/>
                  </a:lnTo>
                  <a:lnTo>
                    <a:pt x="142395" y="64723"/>
                  </a:lnTo>
                  <a:lnTo>
                    <a:pt x="142434" y="98089"/>
                  </a:lnTo>
                  <a:lnTo>
                    <a:pt x="143228" y="111862"/>
                  </a:lnTo>
                  <a:lnTo>
                    <a:pt x="154619" y="137523"/>
                  </a:lnTo>
                  <a:lnTo>
                    <a:pt x="168652" y="158636"/>
                  </a:lnTo>
                  <a:lnTo>
                    <a:pt x="173401" y="161786"/>
                  </a:lnTo>
                  <a:lnTo>
                    <a:pt x="193069" y="163974"/>
                  </a:lnTo>
                  <a:lnTo>
                    <a:pt x="206728" y="164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2" name="SMARTInkShape-667"/>
            <p:cNvSpPr/>
            <p:nvPr/>
          </p:nvSpPr>
          <p:spPr>
            <a:xfrm>
              <a:off x="2528888" y="5537719"/>
              <a:ext cx="71438" cy="184327"/>
            </a:xfrm>
            <a:custGeom>
              <a:avLst/>
              <a:gdLst/>
              <a:ahLst/>
              <a:cxnLst/>
              <a:rect l="0" t="0" r="0" b="0"/>
              <a:pathLst>
                <a:path w="71438" h="184327">
                  <a:moveTo>
                    <a:pt x="71437" y="20119"/>
                  </a:moveTo>
                  <a:lnTo>
                    <a:pt x="67645" y="16326"/>
                  </a:lnTo>
                  <a:lnTo>
                    <a:pt x="63666" y="14464"/>
                  </a:lnTo>
                  <a:lnTo>
                    <a:pt x="61494" y="13968"/>
                  </a:lnTo>
                  <a:lnTo>
                    <a:pt x="39515" y="1642"/>
                  </a:lnTo>
                  <a:lnTo>
                    <a:pt x="30527" y="0"/>
                  </a:lnTo>
                  <a:lnTo>
                    <a:pt x="23357" y="1388"/>
                  </a:lnTo>
                  <a:lnTo>
                    <a:pt x="14858" y="6631"/>
                  </a:lnTo>
                  <a:lnTo>
                    <a:pt x="4875" y="15514"/>
                  </a:lnTo>
                  <a:lnTo>
                    <a:pt x="2166" y="22306"/>
                  </a:lnTo>
                  <a:lnTo>
                    <a:pt x="427" y="39600"/>
                  </a:lnTo>
                  <a:lnTo>
                    <a:pt x="4423" y="48885"/>
                  </a:lnTo>
                  <a:lnTo>
                    <a:pt x="23309" y="82939"/>
                  </a:lnTo>
                  <a:lnTo>
                    <a:pt x="48727" y="117664"/>
                  </a:lnTo>
                  <a:lnTo>
                    <a:pt x="66353" y="146317"/>
                  </a:lnTo>
                  <a:lnTo>
                    <a:pt x="69931" y="156818"/>
                  </a:lnTo>
                  <a:lnTo>
                    <a:pt x="70991" y="164956"/>
                  </a:lnTo>
                  <a:lnTo>
                    <a:pt x="69122" y="169951"/>
                  </a:lnTo>
                  <a:lnTo>
                    <a:pt x="67512" y="172394"/>
                  </a:lnTo>
                  <a:lnTo>
                    <a:pt x="65645" y="174023"/>
                  </a:lnTo>
                  <a:lnTo>
                    <a:pt x="51503" y="181905"/>
                  </a:lnTo>
                  <a:lnTo>
                    <a:pt x="20333" y="184326"/>
                  </a:lnTo>
                  <a:lnTo>
                    <a:pt x="14858" y="182264"/>
                  </a:lnTo>
                  <a:lnTo>
                    <a:pt x="8667" y="178265"/>
                  </a:lnTo>
                  <a:lnTo>
                    <a:pt x="0" y="177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3" name="SMARTInkShape-668"/>
            <p:cNvSpPr/>
            <p:nvPr/>
          </p:nvSpPr>
          <p:spPr>
            <a:xfrm>
              <a:off x="2636044" y="5608238"/>
              <a:ext cx="85602" cy="106763"/>
            </a:xfrm>
            <a:custGeom>
              <a:avLst/>
              <a:gdLst/>
              <a:ahLst/>
              <a:cxnLst/>
              <a:rect l="0" t="0" r="0" b="0"/>
              <a:pathLst>
                <a:path w="85602" h="106763">
                  <a:moveTo>
                    <a:pt x="0" y="49612"/>
                  </a:moveTo>
                  <a:lnTo>
                    <a:pt x="34552" y="49612"/>
                  </a:lnTo>
                  <a:lnTo>
                    <a:pt x="59439" y="49612"/>
                  </a:lnTo>
                  <a:lnTo>
                    <a:pt x="64252" y="47495"/>
                  </a:lnTo>
                  <a:lnTo>
                    <a:pt x="76194" y="38221"/>
                  </a:lnTo>
                  <a:lnTo>
                    <a:pt x="80960" y="36612"/>
                  </a:lnTo>
                  <a:lnTo>
                    <a:pt x="82548" y="34595"/>
                  </a:lnTo>
                  <a:lnTo>
                    <a:pt x="84784" y="24966"/>
                  </a:lnTo>
                  <a:lnTo>
                    <a:pt x="85601" y="15508"/>
                  </a:lnTo>
                  <a:lnTo>
                    <a:pt x="81896" y="10579"/>
                  </a:lnTo>
                  <a:lnTo>
                    <a:pt x="75771" y="4092"/>
                  </a:lnTo>
                  <a:lnTo>
                    <a:pt x="69130" y="1600"/>
                  </a:lnTo>
                  <a:lnTo>
                    <a:pt x="55724" y="0"/>
                  </a:lnTo>
                  <a:lnTo>
                    <a:pt x="22720" y="10258"/>
                  </a:lnTo>
                  <a:lnTo>
                    <a:pt x="12994" y="16608"/>
                  </a:lnTo>
                  <a:lnTo>
                    <a:pt x="9744" y="23302"/>
                  </a:lnTo>
                  <a:lnTo>
                    <a:pt x="3370" y="45148"/>
                  </a:lnTo>
                  <a:lnTo>
                    <a:pt x="7501" y="72657"/>
                  </a:lnTo>
                  <a:lnTo>
                    <a:pt x="10742" y="79169"/>
                  </a:lnTo>
                  <a:lnTo>
                    <a:pt x="30070" y="100883"/>
                  </a:lnTo>
                  <a:lnTo>
                    <a:pt x="42862" y="1067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4" name="SMARTInkShape-669"/>
            <p:cNvSpPr/>
            <p:nvPr/>
          </p:nvSpPr>
          <p:spPr>
            <a:xfrm>
              <a:off x="2844675" y="5614988"/>
              <a:ext cx="69976" cy="135732"/>
            </a:xfrm>
            <a:custGeom>
              <a:avLst/>
              <a:gdLst/>
              <a:ahLst/>
              <a:cxnLst/>
              <a:rect l="0" t="0" r="0" b="0"/>
              <a:pathLst>
                <a:path w="69976" h="135732">
                  <a:moveTo>
                    <a:pt x="69975" y="0"/>
                  </a:moveTo>
                  <a:lnTo>
                    <a:pt x="63824" y="0"/>
                  </a:lnTo>
                  <a:lnTo>
                    <a:pt x="31405" y="31434"/>
                  </a:lnTo>
                  <a:lnTo>
                    <a:pt x="8453" y="65769"/>
                  </a:lnTo>
                  <a:lnTo>
                    <a:pt x="1828" y="76019"/>
                  </a:lnTo>
                  <a:lnTo>
                    <a:pt x="0" y="84321"/>
                  </a:lnTo>
                  <a:lnTo>
                    <a:pt x="1304" y="93303"/>
                  </a:lnTo>
                  <a:lnTo>
                    <a:pt x="9217" y="120081"/>
                  </a:lnTo>
                  <a:lnTo>
                    <a:pt x="12008" y="122916"/>
                  </a:lnTo>
                  <a:lnTo>
                    <a:pt x="34256" y="135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5" name="SMARTInkShape-670"/>
            <p:cNvSpPr/>
            <p:nvPr/>
          </p:nvSpPr>
          <p:spPr>
            <a:xfrm>
              <a:off x="2993356" y="5653930"/>
              <a:ext cx="78458" cy="95575"/>
            </a:xfrm>
            <a:custGeom>
              <a:avLst/>
              <a:gdLst/>
              <a:ahLst/>
              <a:cxnLst/>
              <a:rect l="0" t="0" r="0" b="0"/>
              <a:pathLst>
                <a:path w="78458" h="95575">
                  <a:moveTo>
                    <a:pt x="49882" y="11064"/>
                  </a:moveTo>
                  <a:lnTo>
                    <a:pt x="43731" y="4913"/>
                  </a:lnTo>
                  <a:lnTo>
                    <a:pt x="35447" y="422"/>
                  </a:lnTo>
                  <a:lnTo>
                    <a:pt x="32321" y="0"/>
                  </a:lnTo>
                  <a:lnTo>
                    <a:pt x="16675" y="4265"/>
                  </a:lnTo>
                  <a:lnTo>
                    <a:pt x="11840" y="7513"/>
                  </a:lnTo>
                  <a:lnTo>
                    <a:pt x="4655" y="17597"/>
                  </a:lnTo>
                  <a:lnTo>
                    <a:pt x="1291" y="30638"/>
                  </a:lnTo>
                  <a:lnTo>
                    <a:pt x="0" y="58734"/>
                  </a:lnTo>
                  <a:lnTo>
                    <a:pt x="2047" y="66117"/>
                  </a:lnTo>
                  <a:lnTo>
                    <a:pt x="9829" y="81117"/>
                  </a:lnTo>
                  <a:lnTo>
                    <a:pt x="12861" y="83960"/>
                  </a:lnTo>
                  <a:lnTo>
                    <a:pt x="40824" y="94966"/>
                  </a:lnTo>
                  <a:lnTo>
                    <a:pt x="43843" y="95574"/>
                  </a:lnTo>
                  <a:lnTo>
                    <a:pt x="51431" y="94132"/>
                  </a:lnTo>
                  <a:lnTo>
                    <a:pt x="62512" y="88858"/>
                  </a:lnTo>
                  <a:lnTo>
                    <a:pt x="68195" y="83739"/>
                  </a:lnTo>
                  <a:lnTo>
                    <a:pt x="73367" y="76172"/>
                  </a:lnTo>
                  <a:lnTo>
                    <a:pt x="76948" y="62987"/>
                  </a:lnTo>
                  <a:lnTo>
                    <a:pt x="78457" y="324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6" name="SMARTInkShape-671"/>
            <p:cNvSpPr/>
            <p:nvPr/>
          </p:nvSpPr>
          <p:spPr>
            <a:xfrm>
              <a:off x="3093244" y="5643697"/>
              <a:ext cx="150020" cy="114167"/>
            </a:xfrm>
            <a:custGeom>
              <a:avLst/>
              <a:gdLst/>
              <a:ahLst/>
              <a:cxnLst/>
              <a:rect l="0" t="0" r="0" b="0"/>
              <a:pathLst>
                <a:path w="150020" h="114167">
                  <a:moveTo>
                    <a:pt x="0" y="42728"/>
                  </a:moveTo>
                  <a:lnTo>
                    <a:pt x="0" y="56463"/>
                  </a:lnTo>
                  <a:lnTo>
                    <a:pt x="2116" y="62855"/>
                  </a:lnTo>
                  <a:lnTo>
                    <a:pt x="3792" y="65672"/>
                  </a:lnTo>
                  <a:lnTo>
                    <a:pt x="6482" y="80804"/>
                  </a:lnTo>
                  <a:lnTo>
                    <a:pt x="7136" y="92582"/>
                  </a:lnTo>
                  <a:lnTo>
                    <a:pt x="7937" y="62986"/>
                  </a:lnTo>
                  <a:lnTo>
                    <a:pt x="15962" y="28511"/>
                  </a:lnTo>
                  <a:lnTo>
                    <a:pt x="21927" y="16291"/>
                  </a:lnTo>
                  <a:lnTo>
                    <a:pt x="31054" y="5050"/>
                  </a:lnTo>
                  <a:lnTo>
                    <a:pt x="35762" y="2169"/>
                  </a:lnTo>
                  <a:lnTo>
                    <a:pt x="45252" y="321"/>
                  </a:lnTo>
                  <a:lnTo>
                    <a:pt x="52390" y="0"/>
                  </a:lnTo>
                  <a:lnTo>
                    <a:pt x="57151" y="2042"/>
                  </a:lnTo>
                  <a:lnTo>
                    <a:pt x="59532" y="3698"/>
                  </a:lnTo>
                  <a:lnTo>
                    <a:pt x="62177" y="7654"/>
                  </a:lnTo>
                  <a:lnTo>
                    <a:pt x="64147" y="12059"/>
                  </a:lnTo>
                  <a:lnTo>
                    <a:pt x="74113" y="27508"/>
                  </a:lnTo>
                  <a:lnTo>
                    <a:pt x="83229" y="59482"/>
                  </a:lnTo>
                  <a:lnTo>
                    <a:pt x="85627" y="93707"/>
                  </a:lnTo>
                  <a:lnTo>
                    <a:pt x="87798" y="99252"/>
                  </a:lnTo>
                  <a:lnTo>
                    <a:pt x="92572" y="106567"/>
                  </a:lnTo>
                  <a:lnTo>
                    <a:pt x="92781" y="103095"/>
                  </a:lnTo>
                  <a:lnTo>
                    <a:pt x="94946" y="99191"/>
                  </a:lnTo>
                  <a:lnTo>
                    <a:pt x="96635" y="97039"/>
                  </a:lnTo>
                  <a:lnTo>
                    <a:pt x="98511" y="90414"/>
                  </a:lnTo>
                  <a:lnTo>
                    <a:pt x="105518" y="63707"/>
                  </a:lnTo>
                  <a:lnTo>
                    <a:pt x="112330" y="43109"/>
                  </a:lnTo>
                  <a:lnTo>
                    <a:pt x="114218" y="34167"/>
                  </a:lnTo>
                  <a:lnTo>
                    <a:pt x="120335" y="23149"/>
                  </a:lnTo>
                  <a:lnTo>
                    <a:pt x="121499" y="22531"/>
                  </a:lnTo>
                  <a:lnTo>
                    <a:pt x="128492" y="21311"/>
                  </a:lnTo>
                  <a:lnTo>
                    <a:pt x="132351" y="25093"/>
                  </a:lnTo>
                  <a:lnTo>
                    <a:pt x="134229" y="31186"/>
                  </a:lnTo>
                  <a:lnTo>
                    <a:pt x="135643" y="65731"/>
                  </a:lnTo>
                  <a:lnTo>
                    <a:pt x="143001" y="101279"/>
                  </a:lnTo>
                  <a:lnTo>
                    <a:pt x="150019" y="1141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7" name="SMARTInkShape-672"/>
            <p:cNvSpPr/>
            <p:nvPr/>
          </p:nvSpPr>
          <p:spPr>
            <a:xfrm>
              <a:off x="3243263" y="5650940"/>
              <a:ext cx="106739" cy="220922"/>
            </a:xfrm>
            <a:custGeom>
              <a:avLst/>
              <a:gdLst/>
              <a:ahLst/>
              <a:cxnLst/>
              <a:rect l="0" t="0" r="0" b="0"/>
              <a:pathLst>
                <a:path w="106739" h="220922">
                  <a:moveTo>
                    <a:pt x="0" y="206935"/>
                  </a:moveTo>
                  <a:lnTo>
                    <a:pt x="0" y="220204"/>
                  </a:lnTo>
                  <a:lnTo>
                    <a:pt x="793" y="220543"/>
                  </a:lnTo>
                  <a:lnTo>
                    <a:pt x="3792" y="220921"/>
                  </a:lnTo>
                  <a:lnTo>
                    <a:pt x="4909" y="220228"/>
                  </a:lnTo>
                  <a:lnTo>
                    <a:pt x="5654" y="218972"/>
                  </a:lnTo>
                  <a:lnTo>
                    <a:pt x="6481" y="214666"/>
                  </a:lnTo>
                  <a:lnTo>
                    <a:pt x="11995" y="184196"/>
                  </a:lnTo>
                  <a:lnTo>
                    <a:pt x="17777" y="149613"/>
                  </a:lnTo>
                  <a:lnTo>
                    <a:pt x="25618" y="120382"/>
                  </a:lnTo>
                  <a:lnTo>
                    <a:pt x="30107" y="86974"/>
                  </a:lnTo>
                  <a:lnTo>
                    <a:pt x="38403" y="57209"/>
                  </a:lnTo>
                  <a:lnTo>
                    <a:pt x="44391" y="25469"/>
                  </a:lnTo>
                  <a:lnTo>
                    <a:pt x="55828" y="2420"/>
                  </a:lnTo>
                  <a:lnTo>
                    <a:pt x="57062" y="1536"/>
                  </a:lnTo>
                  <a:lnTo>
                    <a:pt x="62592" y="291"/>
                  </a:lnTo>
                  <a:lnTo>
                    <a:pt x="66976" y="0"/>
                  </a:lnTo>
                  <a:lnTo>
                    <a:pt x="71571" y="1986"/>
                  </a:lnTo>
                  <a:lnTo>
                    <a:pt x="73908" y="3628"/>
                  </a:lnTo>
                  <a:lnTo>
                    <a:pt x="85737" y="22020"/>
                  </a:lnTo>
                  <a:lnTo>
                    <a:pt x="102394" y="54583"/>
                  </a:lnTo>
                  <a:lnTo>
                    <a:pt x="106215" y="72801"/>
                  </a:lnTo>
                  <a:lnTo>
                    <a:pt x="106738" y="79322"/>
                  </a:lnTo>
                  <a:lnTo>
                    <a:pt x="104853" y="84866"/>
                  </a:lnTo>
                  <a:lnTo>
                    <a:pt x="97176" y="94893"/>
                  </a:lnTo>
                  <a:lnTo>
                    <a:pt x="92666" y="97608"/>
                  </a:lnTo>
                  <a:lnTo>
                    <a:pt x="83303" y="99350"/>
                  </a:lnTo>
                  <a:lnTo>
                    <a:pt x="68107" y="98901"/>
                  </a:lnTo>
                  <a:lnTo>
                    <a:pt x="45118" y="89825"/>
                  </a:lnTo>
                  <a:lnTo>
                    <a:pt x="21431" y="712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8" name="SMARTInkShape-673"/>
            <p:cNvSpPr/>
            <p:nvPr/>
          </p:nvSpPr>
          <p:spPr>
            <a:xfrm>
              <a:off x="3346303" y="5686425"/>
              <a:ext cx="32692" cy="92870"/>
            </a:xfrm>
            <a:custGeom>
              <a:avLst/>
              <a:gdLst/>
              <a:ahLst/>
              <a:cxnLst/>
              <a:rect l="0" t="0" r="0" b="0"/>
              <a:pathLst>
                <a:path w="32692" h="92870">
                  <a:moveTo>
                    <a:pt x="4116" y="0"/>
                  </a:moveTo>
                  <a:lnTo>
                    <a:pt x="4116" y="33494"/>
                  </a:lnTo>
                  <a:lnTo>
                    <a:pt x="3322" y="45996"/>
                  </a:lnTo>
                  <a:lnTo>
                    <a:pt x="0" y="58960"/>
                  </a:lnTo>
                  <a:lnTo>
                    <a:pt x="1757" y="65363"/>
                  </a:lnTo>
                  <a:lnTo>
                    <a:pt x="11576" y="84063"/>
                  </a:lnTo>
                  <a:lnTo>
                    <a:pt x="16163" y="88955"/>
                  </a:lnTo>
                  <a:lnTo>
                    <a:pt x="20847" y="91129"/>
                  </a:lnTo>
                  <a:lnTo>
                    <a:pt x="32691" y="92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50" name="SMARTInkShape-Group92"/>
          <p:cNvGrpSpPr/>
          <p:nvPr/>
        </p:nvGrpSpPr>
        <p:grpSpPr>
          <a:xfrm>
            <a:off x="3251399" y="5524687"/>
            <a:ext cx="1399183" cy="322654"/>
            <a:chOff x="3251399" y="5524687"/>
            <a:chExt cx="1399183" cy="322654"/>
          </a:xfrm>
        </p:grpSpPr>
        <p:sp>
          <p:nvSpPr>
            <p:cNvPr id="340" name="SMARTInkShape-674"/>
            <p:cNvSpPr/>
            <p:nvPr/>
          </p:nvSpPr>
          <p:spPr>
            <a:xfrm>
              <a:off x="3251399" y="5672138"/>
              <a:ext cx="141883" cy="96759"/>
            </a:xfrm>
            <a:custGeom>
              <a:avLst/>
              <a:gdLst/>
              <a:ahLst/>
              <a:cxnLst/>
              <a:rect l="0" t="0" r="0" b="0"/>
              <a:pathLst>
                <a:path w="141883" h="96759">
                  <a:moveTo>
                    <a:pt x="6151" y="28575"/>
                  </a:moveTo>
                  <a:lnTo>
                    <a:pt x="0" y="34725"/>
                  </a:lnTo>
                  <a:lnTo>
                    <a:pt x="9864" y="70408"/>
                  </a:lnTo>
                  <a:lnTo>
                    <a:pt x="16071" y="79952"/>
                  </a:lnTo>
                  <a:lnTo>
                    <a:pt x="20614" y="83159"/>
                  </a:lnTo>
                  <a:lnTo>
                    <a:pt x="54896" y="96322"/>
                  </a:lnTo>
                  <a:lnTo>
                    <a:pt x="58491" y="96758"/>
                  </a:lnTo>
                  <a:lnTo>
                    <a:pt x="89818" y="89274"/>
                  </a:lnTo>
                  <a:lnTo>
                    <a:pt x="114306" y="63792"/>
                  </a:lnTo>
                  <a:lnTo>
                    <a:pt x="129854" y="37846"/>
                  </a:lnTo>
                  <a:lnTo>
                    <a:pt x="1418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1" name="SMARTInkShape-675"/>
            <p:cNvSpPr/>
            <p:nvPr/>
          </p:nvSpPr>
          <p:spPr>
            <a:xfrm>
              <a:off x="3500438" y="5593556"/>
              <a:ext cx="14288" cy="221458"/>
            </a:xfrm>
            <a:custGeom>
              <a:avLst/>
              <a:gdLst/>
              <a:ahLst/>
              <a:cxnLst/>
              <a:rect l="0" t="0" r="0" b="0"/>
              <a:pathLst>
                <a:path w="14288" h="221458">
                  <a:moveTo>
                    <a:pt x="14287" y="0"/>
                  </a:moveTo>
                  <a:lnTo>
                    <a:pt x="13493" y="33837"/>
                  </a:lnTo>
                  <a:lnTo>
                    <a:pt x="8633" y="67067"/>
                  </a:lnTo>
                  <a:lnTo>
                    <a:pt x="7339" y="100378"/>
                  </a:lnTo>
                  <a:lnTo>
                    <a:pt x="3377" y="135780"/>
                  </a:lnTo>
                  <a:lnTo>
                    <a:pt x="444" y="169340"/>
                  </a:lnTo>
                  <a:lnTo>
                    <a:pt x="26" y="204665"/>
                  </a:lnTo>
                  <a:lnTo>
                    <a:pt x="0" y="2214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2" name="SMARTInkShape-676"/>
            <p:cNvSpPr/>
            <p:nvPr/>
          </p:nvSpPr>
          <p:spPr>
            <a:xfrm>
              <a:off x="3414713" y="5687661"/>
              <a:ext cx="371476" cy="125905"/>
            </a:xfrm>
            <a:custGeom>
              <a:avLst/>
              <a:gdLst/>
              <a:ahLst/>
              <a:cxnLst/>
              <a:rect l="0" t="0" r="0" b="0"/>
              <a:pathLst>
                <a:path w="371476" h="125905">
                  <a:moveTo>
                    <a:pt x="0" y="20195"/>
                  </a:moveTo>
                  <a:lnTo>
                    <a:pt x="3792" y="20195"/>
                  </a:lnTo>
                  <a:lnTo>
                    <a:pt x="38076" y="34668"/>
                  </a:lnTo>
                  <a:lnTo>
                    <a:pt x="72541" y="45620"/>
                  </a:lnTo>
                  <a:lnTo>
                    <a:pt x="105728" y="48148"/>
                  </a:lnTo>
                  <a:lnTo>
                    <a:pt x="136983" y="48688"/>
                  </a:lnTo>
                  <a:lnTo>
                    <a:pt x="165794" y="47969"/>
                  </a:lnTo>
                  <a:lnTo>
                    <a:pt x="182274" y="41494"/>
                  </a:lnTo>
                  <a:lnTo>
                    <a:pt x="183429" y="39951"/>
                  </a:lnTo>
                  <a:lnTo>
                    <a:pt x="184198" y="38128"/>
                  </a:lnTo>
                  <a:lnTo>
                    <a:pt x="185505" y="36913"/>
                  </a:lnTo>
                  <a:lnTo>
                    <a:pt x="189073" y="35563"/>
                  </a:lnTo>
                  <a:lnTo>
                    <a:pt x="189549" y="34409"/>
                  </a:lnTo>
                  <a:lnTo>
                    <a:pt x="189072" y="32846"/>
                  </a:lnTo>
                  <a:lnTo>
                    <a:pt x="186396" y="28427"/>
                  </a:lnTo>
                  <a:lnTo>
                    <a:pt x="183913" y="27822"/>
                  </a:lnTo>
                  <a:lnTo>
                    <a:pt x="182140" y="27661"/>
                  </a:lnTo>
                  <a:lnTo>
                    <a:pt x="180164" y="29141"/>
                  </a:lnTo>
                  <a:lnTo>
                    <a:pt x="168962" y="43461"/>
                  </a:lnTo>
                  <a:lnTo>
                    <a:pt x="166375" y="50644"/>
                  </a:lnTo>
                  <a:lnTo>
                    <a:pt x="162802" y="63613"/>
                  </a:lnTo>
                  <a:lnTo>
                    <a:pt x="158833" y="77510"/>
                  </a:lnTo>
                  <a:lnTo>
                    <a:pt x="158698" y="86944"/>
                  </a:lnTo>
                  <a:lnTo>
                    <a:pt x="163085" y="100386"/>
                  </a:lnTo>
                  <a:lnTo>
                    <a:pt x="167203" y="106900"/>
                  </a:lnTo>
                  <a:lnTo>
                    <a:pt x="189868" y="124095"/>
                  </a:lnTo>
                  <a:lnTo>
                    <a:pt x="194981" y="125904"/>
                  </a:lnTo>
                  <a:lnTo>
                    <a:pt x="202016" y="124592"/>
                  </a:lnTo>
                  <a:lnTo>
                    <a:pt x="212785" y="119390"/>
                  </a:lnTo>
                  <a:lnTo>
                    <a:pt x="218396" y="114288"/>
                  </a:lnTo>
                  <a:lnTo>
                    <a:pt x="226017" y="101696"/>
                  </a:lnTo>
                  <a:lnTo>
                    <a:pt x="233587" y="78628"/>
                  </a:lnTo>
                  <a:lnTo>
                    <a:pt x="239110" y="54756"/>
                  </a:lnTo>
                  <a:lnTo>
                    <a:pt x="257213" y="19894"/>
                  </a:lnTo>
                  <a:lnTo>
                    <a:pt x="261954" y="12124"/>
                  </a:lnTo>
                  <a:lnTo>
                    <a:pt x="269880" y="6956"/>
                  </a:lnTo>
                  <a:lnTo>
                    <a:pt x="281929" y="1544"/>
                  </a:lnTo>
                  <a:lnTo>
                    <a:pt x="290931" y="0"/>
                  </a:lnTo>
                  <a:lnTo>
                    <a:pt x="308716" y="2923"/>
                  </a:lnTo>
                  <a:lnTo>
                    <a:pt x="344027" y="11797"/>
                  </a:lnTo>
                  <a:lnTo>
                    <a:pt x="371475" y="201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3" name="SMARTInkShape-677"/>
            <p:cNvSpPr/>
            <p:nvPr/>
          </p:nvSpPr>
          <p:spPr>
            <a:xfrm>
              <a:off x="3871913" y="5629275"/>
              <a:ext cx="50007" cy="207170"/>
            </a:xfrm>
            <a:custGeom>
              <a:avLst/>
              <a:gdLst/>
              <a:ahLst/>
              <a:cxnLst/>
              <a:rect l="0" t="0" r="0" b="0"/>
              <a:pathLst>
                <a:path w="50007" h="207170">
                  <a:moveTo>
                    <a:pt x="50006" y="0"/>
                  </a:moveTo>
                  <a:lnTo>
                    <a:pt x="46214" y="3792"/>
                  </a:lnTo>
                  <a:lnTo>
                    <a:pt x="44351" y="9887"/>
                  </a:lnTo>
                  <a:lnTo>
                    <a:pt x="41187" y="22244"/>
                  </a:lnTo>
                  <a:lnTo>
                    <a:pt x="37338" y="35959"/>
                  </a:lnTo>
                  <a:lnTo>
                    <a:pt x="30228" y="64472"/>
                  </a:lnTo>
                  <a:lnTo>
                    <a:pt x="18953" y="93990"/>
                  </a:lnTo>
                  <a:lnTo>
                    <a:pt x="7130" y="128735"/>
                  </a:lnTo>
                  <a:lnTo>
                    <a:pt x="1408" y="153399"/>
                  </a:lnTo>
                  <a:lnTo>
                    <a:pt x="82" y="187244"/>
                  </a:lnTo>
                  <a:lnTo>
                    <a:pt x="0" y="207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4" name="SMARTInkShape-678"/>
            <p:cNvSpPr/>
            <p:nvPr/>
          </p:nvSpPr>
          <p:spPr>
            <a:xfrm>
              <a:off x="3886633" y="5718733"/>
              <a:ext cx="85293" cy="89137"/>
            </a:xfrm>
            <a:custGeom>
              <a:avLst/>
              <a:gdLst/>
              <a:ahLst/>
              <a:cxnLst/>
              <a:rect l="0" t="0" r="0" b="0"/>
              <a:pathLst>
                <a:path w="85293" h="89137">
                  <a:moveTo>
                    <a:pt x="71005" y="17698"/>
                  </a:moveTo>
                  <a:lnTo>
                    <a:pt x="58820" y="6307"/>
                  </a:lnTo>
                  <a:lnTo>
                    <a:pt x="49518" y="1866"/>
                  </a:lnTo>
                  <a:lnTo>
                    <a:pt x="47156" y="0"/>
                  </a:lnTo>
                  <a:lnTo>
                    <a:pt x="38180" y="43"/>
                  </a:lnTo>
                  <a:lnTo>
                    <a:pt x="32453" y="1166"/>
                  </a:lnTo>
                  <a:lnTo>
                    <a:pt x="23972" y="6646"/>
                  </a:lnTo>
                  <a:lnTo>
                    <a:pt x="4504" y="30787"/>
                  </a:lnTo>
                  <a:lnTo>
                    <a:pt x="1030" y="40450"/>
                  </a:lnTo>
                  <a:lnTo>
                    <a:pt x="0" y="48341"/>
                  </a:lnTo>
                  <a:lnTo>
                    <a:pt x="1876" y="53277"/>
                  </a:lnTo>
                  <a:lnTo>
                    <a:pt x="9548" y="62914"/>
                  </a:lnTo>
                  <a:lnTo>
                    <a:pt x="20163" y="70078"/>
                  </a:lnTo>
                  <a:lnTo>
                    <a:pt x="23616" y="70874"/>
                  </a:lnTo>
                  <a:lnTo>
                    <a:pt x="26713" y="70611"/>
                  </a:lnTo>
                  <a:lnTo>
                    <a:pt x="36979" y="68566"/>
                  </a:lnTo>
                  <a:lnTo>
                    <a:pt x="41177" y="68279"/>
                  </a:lnTo>
                  <a:lnTo>
                    <a:pt x="44770" y="66500"/>
                  </a:lnTo>
                  <a:lnTo>
                    <a:pt x="58779" y="51661"/>
                  </a:lnTo>
                  <a:lnTo>
                    <a:pt x="61602" y="46551"/>
                  </a:lnTo>
                  <a:lnTo>
                    <a:pt x="70975" y="24905"/>
                  </a:lnTo>
                  <a:lnTo>
                    <a:pt x="71004" y="59334"/>
                  </a:lnTo>
                  <a:lnTo>
                    <a:pt x="73121" y="66101"/>
                  </a:lnTo>
                  <a:lnTo>
                    <a:pt x="85292" y="891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5" name="SMARTInkShape-679"/>
            <p:cNvSpPr/>
            <p:nvPr/>
          </p:nvSpPr>
          <p:spPr>
            <a:xfrm>
              <a:off x="4025378" y="5643567"/>
              <a:ext cx="71828" cy="199869"/>
            </a:xfrm>
            <a:custGeom>
              <a:avLst/>
              <a:gdLst/>
              <a:ahLst/>
              <a:cxnLst/>
              <a:rect l="0" t="0" r="0" b="0"/>
              <a:pathLst>
                <a:path w="71828" h="199869">
                  <a:moveTo>
                    <a:pt x="46560" y="28571"/>
                  </a:moveTo>
                  <a:lnTo>
                    <a:pt x="30466" y="6326"/>
                  </a:lnTo>
                  <a:lnTo>
                    <a:pt x="25384" y="2809"/>
                  </a:lnTo>
                  <a:lnTo>
                    <a:pt x="17996" y="0"/>
                  </a:lnTo>
                  <a:lnTo>
                    <a:pt x="21780" y="3789"/>
                  </a:lnTo>
                  <a:lnTo>
                    <a:pt x="25757" y="5650"/>
                  </a:lnTo>
                  <a:lnTo>
                    <a:pt x="46462" y="7138"/>
                  </a:lnTo>
                  <a:lnTo>
                    <a:pt x="40400" y="13290"/>
                  </a:lnTo>
                  <a:lnTo>
                    <a:pt x="27098" y="35420"/>
                  </a:lnTo>
                  <a:lnTo>
                    <a:pt x="16360" y="68074"/>
                  </a:lnTo>
                  <a:lnTo>
                    <a:pt x="9209" y="99713"/>
                  </a:lnTo>
                  <a:lnTo>
                    <a:pt x="5330" y="114208"/>
                  </a:lnTo>
                  <a:lnTo>
                    <a:pt x="1724" y="142863"/>
                  </a:lnTo>
                  <a:lnTo>
                    <a:pt x="0" y="147628"/>
                  </a:lnTo>
                  <a:lnTo>
                    <a:pt x="202" y="157156"/>
                  </a:lnTo>
                  <a:lnTo>
                    <a:pt x="5723" y="191201"/>
                  </a:lnTo>
                  <a:lnTo>
                    <a:pt x="7429" y="194141"/>
                  </a:lnTo>
                  <a:lnTo>
                    <a:pt x="9360" y="196101"/>
                  </a:lnTo>
                  <a:lnTo>
                    <a:pt x="13622" y="198279"/>
                  </a:lnTo>
                  <a:lnTo>
                    <a:pt x="33696" y="199868"/>
                  </a:lnTo>
                  <a:lnTo>
                    <a:pt x="38990" y="197836"/>
                  </a:lnTo>
                  <a:lnTo>
                    <a:pt x="48857" y="190064"/>
                  </a:lnTo>
                  <a:lnTo>
                    <a:pt x="63221" y="170019"/>
                  </a:lnTo>
                  <a:lnTo>
                    <a:pt x="65871" y="162610"/>
                  </a:lnTo>
                  <a:lnTo>
                    <a:pt x="71827" y="140267"/>
                  </a:lnTo>
                  <a:lnTo>
                    <a:pt x="68653" y="120440"/>
                  </a:lnTo>
                  <a:lnTo>
                    <a:pt x="66168" y="114910"/>
                  </a:lnTo>
                  <a:lnTo>
                    <a:pt x="58106" y="104892"/>
                  </a:lnTo>
                  <a:lnTo>
                    <a:pt x="53543" y="102179"/>
                  </a:lnTo>
                  <a:lnTo>
                    <a:pt x="44147" y="100437"/>
                  </a:lnTo>
                  <a:lnTo>
                    <a:pt x="26096" y="100046"/>
                  </a:lnTo>
                  <a:lnTo>
                    <a:pt x="19473" y="102142"/>
                  </a:lnTo>
                  <a:lnTo>
                    <a:pt x="16595" y="103812"/>
                  </a:lnTo>
                  <a:lnTo>
                    <a:pt x="14677" y="105719"/>
                  </a:lnTo>
                  <a:lnTo>
                    <a:pt x="10841" y="114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6" name="SMARTInkShape-680"/>
            <p:cNvSpPr/>
            <p:nvPr/>
          </p:nvSpPr>
          <p:spPr>
            <a:xfrm>
              <a:off x="4121944" y="5729608"/>
              <a:ext cx="71438" cy="117733"/>
            </a:xfrm>
            <a:custGeom>
              <a:avLst/>
              <a:gdLst/>
              <a:ahLst/>
              <a:cxnLst/>
              <a:rect l="0" t="0" r="0" b="0"/>
              <a:pathLst>
                <a:path w="71438" h="117733">
                  <a:moveTo>
                    <a:pt x="71437" y="13967"/>
                  </a:moveTo>
                  <a:lnTo>
                    <a:pt x="71437" y="7816"/>
                  </a:lnTo>
                  <a:lnTo>
                    <a:pt x="67645" y="3325"/>
                  </a:lnTo>
                  <a:lnTo>
                    <a:pt x="61550" y="1300"/>
                  </a:lnTo>
                  <a:lnTo>
                    <a:pt x="52286" y="0"/>
                  </a:lnTo>
                  <a:lnTo>
                    <a:pt x="48903" y="4055"/>
                  </a:lnTo>
                  <a:lnTo>
                    <a:pt x="45547" y="11149"/>
                  </a:lnTo>
                  <a:lnTo>
                    <a:pt x="43216" y="33273"/>
                  </a:lnTo>
                  <a:lnTo>
                    <a:pt x="48636" y="57027"/>
                  </a:lnTo>
                  <a:lnTo>
                    <a:pt x="55233" y="77829"/>
                  </a:lnTo>
                  <a:lnTo>
                    <a:pt x="58698" y="92420"/>
                  </a:lnTo>
                  <a:lnTo>
                    <a:pt x="63966" y="112143"/>
                  </a:lnTo>
                  <a:lnTo>
                    <a:pt x="62031" y="115280"/>
                  </a:lnTo>
                  <a:lnTo>
                    <a:pt x="60404" y="117227"/>
                  </a:lnTo>
                  <a:lnTo>
                    <a:pt x="58526" y="117732"/>
                  </a:lnTo>
                  <a:lnTo>
                    <a:pt x="56480" y="117275"/>
                  </a:lnTo>
                  <a:lnTo>
                    <a:pt x="52089" y="115444"/>
                  </a:lnTo>
                  <a:lnTo>
                    <a:pt x="45156" y="113620"/>
                  </a:lnTo>
                  <a:lnTo>
                    <a:pt x="12419" y="94858"/>
                  </a:lnTo>
                  <a:lnTo>
                    <a:pt x="0" y="854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7" name="SMARTInkShape-681"/>
            <p:cNvSpPr/>
            <p:nvPr/>
          </p:nvSpPr>
          <p:spPr>
            <a:xfrm>
              <a:off x="4293394" y="5524687"/>
              <a:ext cx="221457" cy="318902"/>
            </a:xfrm>
            <a:custGeom>
              <a:avLst/>
              <a:gdLst/>
              <a:ahLst/>
              <a:cxnLst/>
              <a:rect l="0" t="0" r="0" b="0"/>
              <a:pathLst>
                <a:path w="221457" h="318902">
                  <a:moveTo>
                    <a:pt x="0" y="318901"/>
                  </a:moveTo>
                  <a:lnTo>
                    <a:pt x="0" y="315108"/>
                  </a:lnTo>
                  <a:lnTo>
                    <a:pt x="794" y="313991"/>
                  </a:lnTo>
                  <a:lnTo>
                    <a:pt x="2116" y="313246"/>
                  </a:lnTo>
                  <a:lnTo>
                    <a:pt x="3792" y="312750"/>
                  </a:lnTo>
                  <a:lnTo>
                    <a:pt x="17094" y="295637"/>
                  </a:lnTo>
                  <a:lnTo>
                    <a:pt x="28188" y="271913"/>
                  </a:lnTo>
                  <a:lnTo>
                    <a:pt x="34231" y="240916"/>
                  </a:lnTo>
                  <a:lnTo>
                    <a:pt x="41128" y="205365"/>
                  </a:lnTo>
                  <a:lnTo>
                    <a:pt x="47817" y="173254"/>
                  </a:lnTo>
                  <a:lnTo>
                    <a:pt x="54032" y="143278"/>
                  </a:lnTo>
                  <a:lnTo>
                    <a:pt x="57020" y="114288"/>
                  </a:lnTo>
                  <a:lnTo>
                    <a:pt x="61786" y="86384"/>
                  </a:lnTo>
                  <a:lnTo>
                    <a:pt x="65915" y="55220"/>
                  </a:lnTo>
                  <a:lnTo>
                    <a:pt x="70570" y="41372"/>
                  </a:lnTo>
                  <a:lnTo>
                    <a:pt x="90682" y="14551"/>
                  </a:lnTo>
                  <a:lnTo>
                    <a:pt x="98776" y="6099"/>
                  </a:lnTo>
                  <a:lnTo>
                    <a:pt x="107665" y="1284"/>
                  </a:lnTo>
                  <a:lnTo>
                    <a:pt x="112258" y="0"/>
                  </a:lnTo>
                  <a:lnTo>
                    <a:pt x="121594" y="690"/>
                  </a:lnTo>
                  <a:lnTo>
                    <a:pt x="137892" y="7657"/>
                  </a:lnTo>
                  <a:lnTo>
                    <a:pt x="171012" y="27766"/>
                  </a:lnTo>
                  <a:lnTo>
                    <a:pt x="203524" y="52620"/>
                  </a:lnTo>
                  <a:lnTo>
                    <a:pt x="221456" y="68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8" name="SMARTInkShape-682"/>
            <p:cNvSpPr/>
            <p:nvPr/>
          </p:nvSpPr>
          <p:spPr>
            <a:xfrm>
              <a:off x="4251611" y="5629275"/>
              <a:ext cx="240927" cy="212552"/>
            </a:xfrm>
            <a:custGeom>
              <a:avLst/>
              <a:gdLst/>
              <a:ahLst/>
              <a:cxnLst/>
              <a:rect l="0" t="0" r="0" b="0"/>
              <a:pathLst>
                <a:path w="240927" h="212552">
                  <a:moveTo>
                    <a:pt x="13208" y="0"/>
                  </a:moveTo>
                  <a:lnTo>
                    <a:pt x="7057" y="0"/>
                  </a:lnTo>
                  <a:lnTo>
                    <a:pt x="2566" y="3792"/>
                  </a:lnTo>
                  <a:lnTo>
                    <a:pt x="540" y="9887"/>
                  </a:lnTo>
                  <a:lnTo>
                    <a:pt x="0" y="13735"/>
                  </a:lnTo>
                  <a:lnTo>
                    <a:pt x="3033" y="26736"/>
                  </a:lnTo>
                  <a:lnTo>
                    <a:pt x="8950" y="33843"/>
                  </a:lnTo>
                  <a:lnTo>
                    <a:pt x="42663" y="59730"/>
                  </a:lnTo>
                  <a:lnTo>
                    <a:pt x="74324" y="82442"/>
                  </a:lnTo>
                  <a:lnTo>
                    <a:pt x="105576" y="97364"/>
                  </a:lnTo>
                  <a:lnTo>
                    <a:pt x="141079" y="110925"/>
                  </a:lnTo>
                  <a:lnTo>
                    <a:pt x="173610" y="119131"/>
                  </a:lnTo>
                  <a:lnTo>
                    <a:pt x="184510" y="121210"/>
                  </a:lnTo>
                  <a:lnTo>
                    <a:pt x="198765" y="128489"/>
                  </a:lnTo>
                  <a:lnTo>
                    <a:pt x="188987" y="128579"/>
                  </a:lnTo>
                  <a:lnTo>
                    <a:pt x="184465" y="130701"/>
                  </a:lnTo>
                  <a:lnTo>
                    <a:pt x="167510" y="146114"/>
                  </a:lnTo>
                  <a:lnTo>
                    <a:pt x="161162" y="154369"/>
                  </a:lnTo>
                  <a:lnTo>
                    <a:pt x="159469" y="157681"/>
                  </a:lnTo>
                  <a:lnTo>
                    <a:pt x="156380" y="185969"/>
                  </a:lnTo>
                  <a:lnTo>
                    <a:pt x="159963" y="198418"/>
                  </a:lnTo>
                  <a:lnTo>
                    <a:pt x="166009" y="205396"/>
                  </a:lnTo>
                  <a:lnTo>
                    <a:pt x="173988" y="210349"/>
                  </a:lnTo>
                  <a:lnTo>
                    <a:pt x="182826" y="212551"/>
                  </a:lnTo>
                  <a:lnTo>
                    <a:pt x="204312" y="209998"/>
                  </a:lnTo>
                  <a:lnTo>
                    <a:pt x="215353" y="204193"/>
                  </a:lnTo>
                  <a:lnTo>
                    <a:pt x="228909" y="191323"/>
                  </a:lnTo>
                  <a:lnTo>
                    <a:pt x="236751" y="176016"/>
                  </a:lnTo>
                  <a:lnTo>
                    <a:pt x="240809" y="154419"/>
                  </a:lnTo>
                  <a:lnTo>
                    <a:pt x="240926" y="119762"/>
                  </a:lnTo>
                  <a:lnTo>
                    <a:pt x="234955" y="84782"/>
                  </a:lnTo>
                  <a:lnTo>
                    <a:pt x="234664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9" name="SMARTInkShape-683"/>
            <p:cNvSpPr/>
            <p:nvPr/>
          </p:nvSpPr>
          <p:spPr>
            <a:xfrm>
              <a:off x="4593431" y="5757863"/>
              <a:ext cx="57151" cy="28576"/>
            </a:xfrm>
            <a:custGeom>
              <a:avLst/>
              <a:gdLst/>
              <a:ahLst/>
              <a:cxnLst/>
              <a:rect l="0" t="0" r="0" b="0"/>
              <a:pathLst>
                <a:path w="57151" h="28576">
                  <a:moveTo>
                    <a:pt x="0" y="28575"/>
                  </a:moveTo>
                  <a:lnTo>
                    <a:pt x="3792" y="28575"/>
                  </a:lnTo>
                  <a:lnTo>
                    <a:pt x="7771" y="26458"/>
                  </a:lnTo>
                  <a:lnTo>
                    <a:pt x="27012" y="10235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58" name="SMARTInkShape-Group93"/>
          <p:cNvGrpSpPr/>
          <p:nvPr/>
        </p:nvGrpSpPr>
        <p:grpSpPr>
          <a:xfrm>
            <a:off x="4450556" y="5579269"/>
            <a:ext cx="1185864" cy="328613"/>
            <a:chOff x="4450556" y="5579269"/>
            <a:chExt cx="1185864" cy="328613"/>
          </a:xfrm>
        </p:grpSpPr>
        <p:sp>
          <p:nvSpPr>
            <p:cNvPr id="351" name="SMARTInkShape-684"/>
            <p:cNvSpPr/>
            <p:nvPr/>
          </p:nvSpPr>
          <p:spPr>
            <a:xfrm>
              <a:off x="4450556" y="5743996"/>
              <a:ext cx="185739" cy="113869"/>
            </a:xfrm>
            <a:custGeom>
              <a:avLst/>
              <a:gdLst/>
              <a:ahLst/>
              <a:cxnLst/>
              <a:rect l="0" t="0" r="0" b="0"/>
              <a:pathLst>
                <a:path w="185739" h="113869">
                  <a:moveTo>
                    <a:pt x="0" y="56729"/>
                  </a:moveTo>
                  <a:lnTo>
                    <a:pt x="0" y="87714"/>
                  </a:lnTo>
                  <a:lnTo>
                    <a:pt x="2117" y="92461"/>
                  </a:lnTo>
                  <a:lnTo>
                    <a:pt x="4910" y="97216"/>
                  </a:lnTo>
                  <a:lnTo>
                    <a:pt x="6703" y="106736"/>
                  </a:lnTo>
                  <a:lnTo>
                    <a:pt x="7142" y="113843"/>
                  </a:lnTo>
                  <a:lnTo>
                    <a:pt x="10936" y="113868"/>
                  </a:lnTo>
                  <a:lnTo>
                    <a:pt x="12053" y="113078"/>
                  </a:lnTo>
                  <a:lnTo>
                    <a:pt x="12798" y="111757"/>
                  </a:lnTo>
                  <a:lnTo>
                    <a:pt x="13994" y="103935"/>
                  </a:lnTo>
                  <a:lnTo>
                    <a:pt x="14280" y="72270"/>
                  </a:lnTo>
                  <a:lnTo>
                    <a:pt x="15080" y="54919"/>
                  </a:lnTo>
                  <a:lnTo>
                    <a:pt x="19942" y="40908"/>
                  </a:lnTo>
                  <a:lnTo>
                    <a:pt x="21563" y="33029"/>
                  </a:lnTo>
                  <a:lnTo>
                    <a:pt x="26955" y="21502"/>
                  </a:lnTo>
                  <a:lnTo>
                    <a:pt x="27495" y="18958"/>
                  </a:lnTo>
                  <a:lnTo>
                    <a:pt x="35788" y="2773"/>
                  </a:lnTo>
                  <a:lnTo>
                    <a:pt x="37352" y="1708"/>
                  </a:lnTo>
                  <a:lnTo>
                    <a:pt x="43347" y="210"/>
                  </a:lnTo>
                  <a:lnTo>
                    <a:pt x="45566" y="0"/>
                  </a:lnTo>
                  <a:lnTo>
                    <a:pt x="50150" y="1883"/>
                  </a:lnTo>
                  <a:lnTo>
                    <a:pt x="74269" y="16383"/>
                  </a:lnTo>
                  <a:lnTo>
                    <a:pt x="107529" y="30288"/>
                  </a:lnTo>
                  <a:lnTo>
                    <a:pt x="139598" y="43833"/>
                  </a:lnTo>
                  <a:lnTo>
                    <a:pt x="173331" y="58268"/>
                  </a:lnTo>
                  <a:lnTo>
                    <a:pt x="185738" y="638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2" name="SMARTInkShape-685"/>
            <p:cNvSpPr/>
            <p:nvPr/>
          </p:nvSpPr>
          <p:spPr>
            <a:xfrm>
              <a:off x="4772025" y="5629275"/>
              <a:ext cx="185575" cy="214258"/>
            </a:xfrm>
            <a:custGeom>
              <a:avLst/>
              <a:gdLst/>
              <a:ahLst/>
              <a:cxnLst/>
              <a:rect l="0" t="0" r="0" b="0"/>
              <a:pathLst>
                <a:path w="185575" h="214258">
                  <a:moveTo>
                    <a:pt x="100013" y="0"/>
                  </a:moveTo>
                  <a:lnTo>
                    <a:pt x="64719" y="0"/>
                  </a:lnTo>
                  <a:lnTo>
                    <a:pt x="54853" y="0"/>
                  </a:lnTo>
                  <a:lnTo>
                    <a:pt x="50043" y="2117"/>
                  </a:lnTo>
                  <a:lnTo>
                    <a:pt x="43283" y="6850"/>
                  </a:lnTo>
                  <a:lnTo>
                    <a:pt x="42987" y="10849"/>
                  </a:lnTo>
                  <a:lnTo>
                    <a:pt x="45034" y="14876"/>
                  </a:lnTo>
                  <a:lnTo>
                    <a:pt x="52817" y="23929"/>
                  </a:lnTo>
                  <a:lnTo>
                    <a:pt x="86176" y="46191"/>
                  </a:lnTo>
                  <a:lnTo>
                    <a:pt x="115457" y="69181"/>
                  </a:lnTo>
                  <a:lnTo>
                    <a:pt x="148055" y="92885"/>
                  </a:lnTo>
                  <a:lnTo>
                    <a:pt x="176305" y="121445"/>
                  </a:lnTo>
                  <a:lnTo>
                    <a:pt x="181546" y="130970"/>
                  </a:lnTo>
                  <a:lnTo>
                    <a:pt x="184909" y="150019"/>
                  </a:lnTo>
                  <a:lnTo>
                    <a:pt x="185574" y="169069"/>
                  </a:lnTo>
                  <a:lnTo>
                    <a:pt x="183548" y="176477"/>
                  </a:lnTo>
                  <a:lnTo>
                    <a:pt x="175780" y="187701"/>
                  </a:lnTo>
                  <a:lnTo>
                    <a:pt x="142672" y="207152"/>
                  </a:lnTo>
                  <a:lnTo>
                    <a:pt x="132466" y="211130"/>
                  </a:lnTo>
                  <a:lnTo>
                    <a:pt x="99583" y="213893"/>
                  </a:lnTo>
                  <a:lnTo>
                    <a:pt x="69891" y="214257"/>
                  </a:lnTo>
                  <a:lnTo>
                    <a:pt x="58050" y="213494"/>
                  </a:lnTo>
                  <a:lnTo>
                    <a:pt x="24742" y="199838"/>
                  </a:lnTo>
                  <a:lnTo>
                    <a:pt x="0" y="185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3" name="SMARTInkShape-686"/>
            <p:cNvSpPr/>
            <p:nvPr/>
          </p:nvSpPr>
          <p:spPr>
            <a:xfrm>
              <a:off x="4800600" y="5600700"/>
              <a:ext cx="250032" cy="21432"/>
            </a:xfrm>
            <a:custGeom>
              <a:avLst/>
              <a:gdLst/>
              <a:ahLst/>
              <a:cxnLst/>
              <a:rect l="0" t="0" r="0" b="0"/>
              <a:pathLst>
                <a:path w="250032" h="21432">
                  <a:moveTo>
                    <a:pt x="0" y="0"/>
                  </a:moveTo>
                  <a:lnTo>
                    <a:pt x="28967" y="0"/>
                  </a:lnTo>
                  <a:lnTo>
                    <a:pt x="59344" y="0"/>
                  </a:lnTo>
                  <a:lnTo>
                    <a:pt x="91891" y="3792"/>
                  </a:lnTo>
                  <a:lnTo>
                    <a:pt x="122044" y="11391"/>
                  </a:lnTo>
                  <a:lnTo>
                    <a:pt x="157752" y="15832"/>
                  </a:lnTo>
                  <a:lnTo>
                    <a:pt x="191587" y="20325"/>
                  </a:lnTo>
                  <a:lnTo>
                    <a:pt x="226313" y="21286"/>
                  </a:lnTo>
                  <a:lnTo>
                    <a:pt x="250031" y="214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4" name="SMARTInkShape-687"/>
            <p:cNvSpPr/>
            <p:nvPr/>
          </p:nvSpPr>
          <p:spPr>
            <a:xfrm>
              <a:off x="5079250" y="5579269"/>
              <a:ext cx="135357" cy="328613"/>
            </a:xfrm>
            <a:custGeom>
              <a:avLst/>
              <a:gdLst/>
              <a:ahLst/>
              <a:cxnLst/>
              <a:rect l="0" t="0" r="0" b="0"/>
              <a:pathLst>
                <a:path w="135357" h="328613">
                  <a:moveTo>
                    <a:pt x="35675" y="0"/>
                  </a:moveTo>
                  <a:lnTo>
                    <a:pt x="35675" y="3792"/>
                  </a:lnTo>
                  <a:lnTo>
                    <a:pt x="34881" y="4910"/>
                  </a:lnTo>
                  <a:lnTo>
                    <a:pt x="33558" y="5654"/>
                  </a:lnTo>
                  <a:lnTo>
                    <a:pt x="31883" y="6151"/>
                  </a:lnTo>
                  <a:lnTo>
                    <a:pt x="25732" y="10642"/>
                  </a:lnTo>
                  <a:lnTo>
                    <a:pt x="8534" y="46312"/>
                  </a:lnTo>
                  <a:lnTo>
                    <a:pt x="3769" y="58683"/>
                  </a:lnTo>
                  <a:lnTo>
                    <a:pt x="459" y="89278"/>
                  </a:lnTo>
                  <a:lnTo>
                    <a:pt x="0" y="118956"/>
                  </a:lnTo>
                  <a:lnTo>
                    <a:pt x="2093" y="126423"/>
                  </a:lnTo>
                  <a:lnTo>
                    <a:pt x="3762" y="129526"/>
                  </a:lnTo>
                  <a:lnTo>
                    <a:pt x="22901" y="145129"/>
                  </a:lnTo>
                  <a:lnTo>
                    <a:pt x="30262" y="147845"/>
                  </a:lnTo>
                  <a:lnTo>
                    <a:pt x="47923" y="149589"/>
                  </a:lnTo>
                  <a:lnTo>
                    <a:pt x="55142" y="147711"/>
                  </a:lnTo>
                  <a:lnTo>
                    <a:pt x="65784" y="140074"/>
                  </a:lnTo>
                  <a:lnTo>
                    <a:pt x="97677" y="109373"/>
                  </a:lnTo>
                  <a:lnTo>
                    <a:pt x="125287" y="74094"/>
                  </a:lnTo>
                  <a:lnTo>
                    <a:pt x="130017" y="64348"/>
                  </a:lnTo>
                  <a:lnTo>
                    <a:pt x="135356" y="57571"/>
                  </a:lnTo>
                  <a:lnTo>
                    <a:pt x="131797" y="61067"/>
                  </a:lnTo>
                  <a:lnTo>
                    <a:pt x="129989" y="64976"/>
                  </a:lnTo>
                  <a:lnTo>
                    <a:pt x="123031" y="81993"/>
                  </a:lnTo>
                  <a:lnTo>
                    <a:pt x="107069" y="116477"/>
                  </a:lnTo>
                  <a:lnTo>
                    <a:pt x="90291" y="150305"/>
                  </a:lnTo>
                  <a:lnTo>
                    <a:pt x="78978" y="180767"/>
                  </a:lnTo>
                  <a:lnTo>
                    <a:pt x="69100" y="213330"/>
                  </a:lnTo>
                  <a:lnTo>
                    <a:pt x="63621" y="242693"/>
                  </a:lnTo>
                  <a:lnTo>
                    <a:pt x="53131" y="271424"/>
                  </a:lnTo>
                  <a:lnTo>
                    <a:pt x="45471" y="306382"/>
                  </a:lnTo>
                  <a:lnTo>
                    <a:pt x="42819" y="3286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5" name="SMARTInkShape-688"/>
            <p:cNvSpPr/>
            <p:nvPr/>
          </p:nvSpPr>
          <p:spPr>
            <a:xfrm>
              <a:off x="5179219" y="5608972"/>
              <a:ext cx="213938" cy="191714"/>
            </a:xfrm>
            <a:custGeom>
              <a:avLst/>
              <a:gdLst/>
              <a:ahLst/>
              <a:cxnLst/>
              <a:rect l="0" t="0" r="0" b="0"/>
              <a:pathLst>
                <a:path w="213938" h="191714">
                  <a:moveTo>
                    <a:pt x="0" y="127459"/>
                  </a:moveTo>
                  <a:lnTo>
                    <a:pt x="0" y="140460"/>
                  </a:lnTo>
                  <a:lnTo>
                    <a:pt x="6151" y="147784"/>
                  </a:lnTo>
                  <a:lnTo>
                    <a:pt x="7275" y="147359"/>
                  </a:lnTo>
                  <a:lnTo>
                    <a:pt x="13207" y="142643"/>
                  </a:lnTo>
                  <a:lnTo>
                    <a:pt x="13807" y="140028"/>
                  </a:lnTo>
                  <a:lnTo>
                    <a:pt x="15062" y="117720"/>
                  </a:lnTo>
                  <a:lnTo>
                    <a:pt x="31079" y="86644"/>
                  </a:lnTo>
                  <a:lnTo>
                    <a:pt x="34344" y="72592"/>
                  </a:lnTo>
                  <a:lnTo>
                    <a:pt x="37654" y="48865"/>
                  </a:lnTo>
                  <a:lnTo>
                    <a:pt x="41319" y="34587"/>
                  </a:lnTo>
                  <a:lnTo>
                    <a:pt x="42970" y="25857"/>
                  </a:lnTo>
                  <a:lnTo>
                    <a:pt x="50077" y="9469"/>
                  </a:lnTo>
                  <a:lnTo>
                    <a:pt x="51642" y="8318"/>
                  </a:lnTo>
                  <a:lnTo>
                    <a:pt x="55495" y="6245"/>
                  </a:lnTo>
                  <a:lnTo>
                    <a:pt x="62127" y="1410"/>
                  </a:lnTo>
                  <a:lnTo>
                    <a:pt x="66770" y="0"/>
                  </a:lnTo>
                  <a:lnTo>
                    <a:pt x="68326" y="417"/>
                  </a:lnTo>
                  <a:lnTo>
                    <a:pt x="69363" y="1489"/>
                  </a:lnTo>
                  <a:lnTo>
                    <a:pt x="70054" y="2998"/>
                  </a:lnTo>
                  <a:lnTo>
                    <a:pt x="72103" y="4004"/>
                  </a:lnTo>
                  <a:lnTo>
                    <a:pt x="81777" y="6213"/>
                  </a:lnTo>
                  <a:lnTo>
                    <a:pt x="103197" y="17354"/>
                  </a:lnTo>
                  <a:lnTo>
                    <a:pt x="116919" y="21017"/>
                  </a:lnTo>
                  <a:lnTo>
                    <a:pt x="133661" y="31439"/>
                  </a:lnTo>
                  <a:lnTo>
                    <a:pt x="167679" y="46653"/>
                  </a:lnTo>
                  <a:lnTo>
                    <a:pt x="191431" y="53936"/>
                  </a:lnTo>
                  <a:lnTo>
                    <a:pt x="200174" y="55888"/>
                  </a:lnTo>
                  <a:lnTo>
                    <a:pt x="202505" y="57520"/>
                  </a:lnTo>
                  <a:lnTo>
                    <a:pt x="204060" y="59402"/>
                  </a:lnTo>
                  <a:lnTo>
                    <a:pt x="207904" y="61493"/>
                  </a:lnTo>
                  <a:lnTo>
                    <a:pt x="210040" y="62050"/>
                  </a:lnTo>
                  <a:lnTo>
                    <a:pt x="211464" y="61628"/>
                  </a:lnTo>
                  <a:lnTo>
                    <a:pt x="212414" y="60553"/>
                  </a:lnTo>
                  <a:lnTo>
                    <a:pt x="213937" y="56917"/>
                  </a:lnTo>
                  <a:lnTo>
                    <a:pt x="213268" y="56618"/>
                  </a:lnTo>
                  <a:lnTo>
                    <a:pt x="210409" y="56287"/>
                  </a:lnTo>
                  <a:lnTo>
                    <a:pt x="209329" y="55405"/>
                  </a:lnTo>
                  <a:lnTo>
                    <a:pt x="203661" y="46102"/>
                  </a:lnTo>
                  <a:lnTo>
                    <a:pt x="199524" y="43675"/>
                  </a:lnTo>
                  <a:lnTo>
                    <a:pt x="190616" y="42309"/>
                  </a:lnTo>
                  <a:lnTo>
                    <a:pt x="177176" y="41848"/>
                  </a:lnTo>
                  <a:lnTo>
                    <a:pt x="171878" y="43902"/>
                  </a:lnTo>
                  <a:lnTo>
                    <a:pt x="169354" y="45560"/>
                  </a:lnTo>
                  <a:lnTo>
                    <a:pt x="167672" y="47460"/>
                  </a:lnTo>
                  <a:lnTo>
                    <a:pt x="165802" y="51687"/>
                  </a:lnTo>
                  <a:lnTo>
                    <a:pt x="164437" y="79320"/>
                  </a:lnTo>
                  <a:lnTo>
                    <a:pt x="174260" y="114329"/>
                  </a:lnTo>
                  <a:lnTo>
                    <a:pt x="185794" y="146926"/>
                  </a:lnTo>
                  <a:lnTo>
                    <a:pt x="198617" y="178320"/>
                  </a:lnTo>
                  <a:lnTo>
                    <a:pt x="199988" y="191295"/>
                  </a:lnTo>
                  <a:lnTo>
                    <a:pt x="190078" y="191713"/>
                  </a:lnTo>
                  <a:lnTo>
                    <a:pt x="185550" y="189618"/>
                  </a:lnTo>
                  <a:lnTo>
                    <a:pt x="151978" y="167903"/>
                  </a:lnTo>
                  <a:lnTo>
                    <a:pt x="137523" y="157442"/>
                  </a:lnTo>
                  <a:lnTo>
                    <a:pt x="128587" y="1560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6" name="SMARTInkShape-689"/>
            <p:cNvSpPr/>
            <p:nvPr/>
          </p:nvSpPr>
          <p:spPr>
            <a:xfrm>
              <a:off x="5464969" y="5643563"/>
              <a:ext cx="142876" cy="13281"/>
            </a:xfrm>
            <a:custGeom>
              <a:avLst/>
              <a:gdLst/>
              <a:ahLst/>
              <a:cxnLst/>
              <a:rect l="0" t="0" r="0" b="0"/>
              <a:pathLst>
                <a:path w="142876" h="13281">
                  <a:moveTo>
                    <a:pt x="0" y="0"/>
                  </a:moveTo>
                  <a:lnTo>
                    <a:pt x="24370" y="793"/>
                  </a:lnTo>
                  <a:lnTo>
                    <a:pt x="57346" y="7275"/>
                  </a:lnTo>
                  <a:lnTo>
                    <a:pt x="86848" y="13207"/>
                  </a:lnTo>
                  <a:lnTo>
                    <a:pt x="114522" y="13280"/>
                  </a:lnTo>
                  <a:lnTo>
                    <a:pt x="142875" y="7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7" name="SMARTInkShape-690"/>
            <p:cNvSpPr/>
            <p:nvPr/>
          </p:nvSpPr>
          <p:spPr>
            <a:xfrm>
              <a:off x="5493544" y="5701007"/>
              <a:ext cx="142876" cy="35425"/>
            </a:xfrm>
            <a:custGeom>
              <a:avLst/>
              <a:gdLst/>
              <a:ahLst/>
              <a:cxnLst/>
              <a:rect l="0" t="0" r="0" b="0"/>
              <a:pathLst>
                <a:path w="142876" h="35425">
                  <a:moveTo>
                    <a:pt x="0" y="6849"/>
                  </a:moveTo>
                  <a:lnTo>
                    <a:pt x="0" y="698"/>
                  </a:lnTo>
                  <a:lnTo>
                    <a:pt x="794" y="367"/>
                  </a:lnTo>
                  <a:lnTo>
                    <a:pt x="3792" y="0"/>
                  </a:lnTo>
                  <a:lnTo>
                    <a:pt x="37786" y="7515"/>
                  </a:lnTo>
                  <a:lnTo>
                    <a:pt x="70434" y="16506"/>
                  </a:lnTo>
                  <a:lnTo>
                    <a:pt x="104724" y="25926"/>
                  </a:lnTo>
                  <a:lnTo>
                    <a:pt x="142875" y="354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61" name="SMARTInkShape-Group94"/>
          <p:cNvGrpSpPr/>
          <p:nvPr/>
        </p:nvGrpSpPr>
        <p:grpSpPr>
          <a:xfrm>
            <a:off x="2066984" y="6008374"/>
            <a:ext cx="161867" cy="185258"/>
            <a:chOff x="2066984" y="6008374"/>
            <a:chExt cx="161867" cy="185258"/>
          </a:xfrm>
        </p:grpSpPr>
        <p:sp>
          <p:nvSpPr>
            <p:cNvPr id="359" name="SMARTInkShape-691"/>
            <p:cNvSpPr/>
            <p:nvPr/>
          </p:nvSpPr>
          <p:spPr>
            <a:xfrm>
              <a:off x="2066984" y="6008374"/>
              <a:ext cx="126148" cy="170971"/>
            </a:xfrm>
            <a:custGeom>
              <a:avLst/>
              <a:gdLst/>
              <a:ahLst/>
              <a:cxnLst/>
              <a:rect l="0" t="0" r="0" b="0"/>
              <a:pathLst>
                <a:path w="126148" h="170971">
                  <a:moveTo>
                    <a:pt x="126147" y="20951"/>
                  </a:moveTo>
                  <a:lnTo>
                    <a:pt x="119996" y="20951"/>
                  </a:lnTo>
                  <a:lnTo>
                    <a:pt x="119665" y="20157"/>
                  </a:lnTo>
                  <a:lnTo>
                    <a:pt x="119298" y="17159"/>
                  </a:lnTo>
                  <a:lnTo>
                    <a:pt x="118406" y="16041"/>
                  </a:lnTo>
                  <a:lnTo>
                    <a:pt x="101448" y="8956"/>
                  </a:lnTo>
                  <a:lnTo>
                    <a:pt x="67348" y="0"/>
                  </a:lnTo>
                  <a:lnTo>
                    <a:pt x="58739" y="527"/>
                  </a:lnTo>
                  <a:lnTo>
                    <a:pt x="28208" y="8351"/>
                  </a:lnTo>
                  <a:lnTo>
                    <a:pt x="17019" y="16522"/>
                  </a:lnTo>
                  <a:lnTo>
                    <a:pt x="3050" y="35598"/>
                  </a:lnTo>
                  <a:lnTo>
                    <a:pt x="0" y="42807"/>
                  </a:lnTo>
                  <a:lnTo>
                    <a:pt x="761" y="50773"/>
                  </a:lnTo>
                  <a:lnTo>
                    <a:pt x="3925" y="68822"/>
                  </a:lnTo>
                  <a:lnTo>
                    <a:pt x="4473" y="82936"/>
                  </a:lnTo>
                  <a:lnTo>
                    <a:pt x="6137" y="86881"/>
                  </a:lnTo>
                  <a:lnTo>
                    <a:pt x="27987" y="112147"/>
                  </a:lnTo>
                  <a:lnTo>
                    <a:pt x="35689" y="118633"/>
                  </a:lnTo>
                  <a:lnTo>
                    <a:pt x="49218" y="133615"/>
                  </a:lnTo>
                  <a:lnTo>
                    <a:pt x="84578" y="161394"/>
                  </a:lnTo>
                  <a:lnTo>
                    <a:pt x="103083" y="165622"/>
                  </a:lnTo>
                  <a:lnTo>
                    <a:pt x="108753" y="168593"/>
                  </a:lnTo>
                  <a:lnTo>
                    <a:pt x="118860" y="170501"/>
                  </a:lnTo>
                  <a:lnTo>
                    <a:pt x="126147" y="1709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0" name="SMARTInkShape-692"/>
            <p:cNvSpPr/>
            <p:nvPr/>
          </p:nvSpPr>
          <p:spPr>
            <a:xfrm>
              <a:off x="2221706" y="6186488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7144" y="7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92" name="SMARTInkShape-Group95"/>
          <p:cNvGrpSpPr/>
          <p:nvPr/>
        </p:nvGrpSpPr>
        <p:grpSpPr>
          <a:xfrm>
            <a:off x="2307431" y="5950744"/>
            <a:ext cx="3621883" cy="407058"/>
            <a:chOff x="2307431" y="5950744"/>
            <a:chExt cx="3621883" cy="407058"/>
          </a:xfrm>
        </p:grpSpPr>
        <p:sp>
          <p:nvSpPr>
            <p:cNvPr id="362" name="SMARTInkShape-693"/>
            <p:cNvSpPr/>
            <p:nvPr/>
          </p:nvSpPr>
          <p:spPr>
            <a:xfrm>
              <a:off x="2357438" y="5950744"/>
              <a:ext cx="71223" cy="242430"/>
            </a:xfrm>
            <a:custGeom>
              <a:avLst/>
              <a:gdLst/>
              <a:ahLst/>
              <a:cxnLst/>
              <a:rect l="0" t="0" r="0" b="0"/>
              <a:pathLst>
                <a:path w="71223" h="242430">
                  <a:moveTo>
                    <a:pt x="57150" y="0"/>
                  </a:moveTo>
                  <a:lnTo>
                    <a:pt x="51495" y="13425"/>
                  </a:lnTo>
                  <a:lnTo>
                    <a:pt x="50045" y="49121"/>
                  </a:lnTo>
                  <a:lnTo>
                    <a:pt x="50817" y="59138"/>
                  </a:lnTo>
                  <a:lnTo>
                    <a:pt x="57283" y="93775"/>
                  </a:lnTo>
                  <a:lnTo>
                    <a:pt x="63213" y="128707"/>
                  </a:lnTo>
                  <a:lnTo>
                    <a:pt x="69805" y="158668"/>
                  </a:lnTo>
                  <a:lnTo>
                    <a:pt x="71222" y="192286"/>
                  </a:lnTo>
                  <a:lnTo>
                    <a:pt x="70580" y="208668"/>
                  </a:lnTo>
                  <a:lnTo>
                    <a:pt x="65715" y="222782"/>
                  </a:lnTo>
                  <a:lnTo>
                    <a:pt x="51380" y="241342"/>
                  </a:lnTo>
                  <a:lnTo>
                    <a:pt x="48500" y="242200"/>
                  </a:lnTo>
                  <a:lnTo>
                    <a:pt x="46620" y="242429"/>
                  </a:lnTo>
                  <a:lnTo>
                    <a:pt x="42416" y="240567"/>
                  </a:lnTo>
                  <a:lnTo>
                    <a:pt x="40183" y="238960"/>
                  </a:lnTo>
                  <a:lnTo>
                    <a:pt x="37703" y="235056"/>
                  </a:lnTo>
                  <a:lnTo>
                    <a:pt x="37041" y="232904"/>
                  </a:lnTo>
                  <a:lnTo>
                    <a:pt x="19741" y="209092"/>
                  </a:lnTo>
                  <a:lnTo>
                    <a:pt x="0" y="157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3" name="SMARTInkShape-694"/>
            <p:cNvSpPr/>
            <p:nvPr/>
          </p:nvSpPr>
          <p:spPr>
            <a:xfrm>
              <a:off x="2307431" y="5950831"/>
              <a:ext cx="185739" cy="49920"/>
            </a:xfrm>
            <a:custGeom>
              <a:avLst/>
              <a:gdLst/>
              <a:ahLst/>
              <a:cxnLst/>
              <a:rect l="0" t="0" r="0" b="0"/>
              <a:pathLst>
                <a:path w="185739" h="49920">
                  <a:moveTo>
                    <a:pt x="0" y="7057"/>
                  </a:moveTo>
                  <a:lnTo>
                    <a:pt x="0" y="3264"/>
                  </a:lnTo>
                  <a:lnTo>
                    <a:pt x="794" y="2147"/>
                  </a:lnTo>
                  <a:lnTo>
                    <a:pt x="2117" y="1402"/>
                  </a:lnTo>
                  <a:lnTo>
                    <a:pt x="9943" y="207"/>
                  </a:lnTo>
                  <a:lnTo>
                    <a:pt x="16793" y="0"/>
                  </a:lnTo>
                  <a:lnTo>
                    <a:pt x="52314" y="8735"/>
                  </a:lnTo>
                  <a:lnTo>
                    <a:pt x="87417" y="21491"/>
                  </a:lnTo>
                  <a:lnTo>
                    <a:pt x="123082" y="29990"/>
                  </a:lnTo>
                  <a:lnTo>
                    <a:pt x="153263" y="40592"/>
                  </a:lnTo>
                  <a:lnTo>
                    <a:pt x="185738" y="499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4" name="SMARTInkShape-695"/>
            <p:cNvSpPr/>
            <p:nvPr/>
          </p:nvSpPr>
          <p:spPr>
            <a:xfrm>
              <a:off x="2471738" y="6102176"/>
              <a:ext cx="150019" cy="98592"/>
            </a:xfrm>
            <a:custGeom>
              <a:avLst/>
              <a:gdLst/>
              <a:ahLst/>
              <a:cxnLst/>
              <a:rect l="0" t="0" r="0" b="0"/>
              <a:pathLst>
                <a:path w="150019" h="98592">
                  <a:moveTo>
                    <a:pt x="7143" y="91455"/>
                  </a:moveTo>
                  <a:lnTo>
                    <a:pt x="3351" y="91455"/>
                  </a:lnTo>
                  <a:lnTo>
                    <a:pt x="2234" y="92249"/>
                  </a:lnTo>
                  <a:lnTo>
                    <a:pt x="1489" y="93572"/>
                  </a:lnTo>
                  <a:lnTo>
                    <a:pt x="2" y="98591"/>
                  </a:lnTo>
                  <a:lnTo>
                    <a:pt x="0" y="78013"/>
                  </a:lnTo>
                  <a:lnTo>
                    <a:pt x="2116" y="71458"/>
                  </a:lnTo>
                  <a:lnTo>
                    <a:pt x="4909" y="65105"/>
                  </a:lnTo>
                  <a:lnTo>
                    <a:pt x="14361" y="30418"/>
                  </a:lnTo>
                  <a:lnTo>
                    <a:pt x="19799" y="20191"/>
                  </a:lnTo>
                  <a:lnTo>
                    <a:pt x="20343" y="17752"/>
                  </a:lnTo>
                  <a:lnTo>
                    <a:pt x="24901" y="10527"/>
                  </a:lnTo>
                  <a:lnTo>
                    <a:pt x="31278" y="3359"/>
                  </a:lnTo>
                  <a:lnTo>
                    <a:pt x="35862" y="708"/>
                  </a:lnTo>
                  <a:lnTo>
                    <a:pt x="38195" y="0"/>
                  </a:lnTo>
                  <a:lnTo>
                    <a:pt x="45021" y="1332"/>
                  </a:lnTo>
                  <a:lnTo>
                    <a:pt x="57789" y="4427"/>
                  </a:lnTo>
                  <a:lnTo>
                    <a:pt x="66165" y="5945"/>
                  </a:lnTo>
                  <a:lnTo>
                    <a:pt x="99405" y="22774"/>
                  </a:lnTo>
                  <a:lnTo>
                    <a:pt x="150018" y="414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5" name="SMARTInkShape-696"/>
            <p:cNvSpPr/>
            <p:nvPr/>
          </p:nvSpPr>
          <p:spPr>
            <a:xfrm>
              <a:off x="2628900" y="6029325"/>
              <a:ext cx="128589" cy="284973"/>
            </a:xfrm>
            <a:custGeom>
              <a:avLst/>
              <a:gdLst/>
              <a:ahLst/>
              <a:cxnLst/>
              <a:rect l="0" t="0" r="0" b="0"/>
              <a:pathLst>
                <a:path w="128589" h="284973">
                  <a:moveTo>
                    <a:pt x="128588" y="0"/>
                  </a:moveTo>
                  <a:lnTo>
                    <a:pt x="124795" y="0"/>
                  </a:lnTo>
                  <a:lnTo>
                    <a:pt x="120817" y="2117"/>
                  </a:lnTo>
                  <a:lnTo>
                    <a:pt x="116403" y="6497"/>
                  </a:lnTo>
                  <a:lnTo>
                    <a:pt x="99996" y="38076"/>
                  </a:lnTo>
                  <a:lnTo>
                    <a:pt x="83607" y="73134"/>
                  </a:lnTo>
                  <a:lnTo>
                    <a:pt x="62427" y="107379"/>
                  </a:lnTo>
                  <a:lnTo>
                    <a:pt x="44214" y="142904"/>
                  </a:lnTo>
                  <a:lnTo>
                    <a:pt x="30900" y="176365"/>
                  </a:lnTo>
                  <a:lnTo>
                    <a:pt x="18039" y="206728"/>
                  </a:lnTo>
                  <a:lnTo>
                    <a:pt x="9078" y="237920"/>
                  </a:lnTo>
                  <a:lnTo>
                    <a:pt x="901" y="268184"/>
                  </a:lnTo>
                  <a:lnTo>
                    <a:pt x="35" y="284972"/>
                  </a:lnTo>
                  <a:lnTo>
                    <a:pt x="0" y="2786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6" name="SMARTInkShape-697"/>
            <p:cNvSpPr/>
            <p:nvPr/>
          </p:nvSpPr>
          <p:spPr>
            <a:xfrm>
              <a:off x="2764631" y="6029325"/>
              <a:ext cx="85726" cy="235745"/>
            </a:xfrm>
            <a:custGeom>
              <a:avLst/>
              <a:gdLst/>
              <a:ahLst/>
              <a:cxnLst/>
              <a:rect l="0" t="0" r="0" b="0"/>
              <a:pathLst>
                <a:path w="85726" h="235745">
                  <a:moveTo>
                    <a:pt x="42863" y="0"/>
                  </a:moveTo>
                  <a:lnTo>
                    <a:pt x="36712" y="0"/>
                  </a:lnTo>
                  <a:lnTo>
                    <a:pt x="36381" y="794"/>
                  </a:lnTo>
                  <a:lnTo>
                    <a:pt x="33733" y="9887"/>
                  </a:lnTo>
                  <a:lnTo>
                    <a:pt x="30868" y="17888"/>
                  </a:lnTo>
                  <a:lnTo>
                    <a:pt x="23055" y="50078"/>
                  </a:lnTo>
                  <a:lnTo>
                    <a:pt x="19458" y="84242"/>
                  </a:lnTo>
                  <a:lnTo>
                    <a:pt x="15819" y="101690"/>
                  </a:lnTo>
                  <a:lnTo>
                    <a:pt x="12625" y="119824"/>
                  </a:lnTo>
                  <a:lnTo>
                    <a:pt x="8768" y="137368"/>
                  </a:lnTo>
                  <a:lnTo>
                    <a:pt x="5508" y="155531"/>
                  </a:lnTo>
                  <a:lnTo>
                    <a:pt x="1088" y="175890"/>
                  </a:lnTo>
                  <a:lnTo>
                    <a:pt x="43" y="208646"/>
                  </a:lnTo>
                  <a:lnTo>
                    <a:pt x="1" y="221390"/>
                  </a:lnTo>
                  <a:lnTo>
                    <a:pt x="0" y="211507"/>
                  </a:lnTo>
                  <a:lnTo>
                    <a:pt x="12357" y="178391"/>
                  </a:lnTo>
                  <a:lnTo>
                    <a:pt x="15832" y="164247"/>
                  </a:lnTo>
                  <a:lnTo>
                    <a:pt x="21889" y="152117"/>
                  </a:lnTo>
                  <a:lnTo>
                    <a:pt x="38127" y="127322"/>
                  </a:lnTo>
                  <a:lnTo>
                    <a:pt x="44991" y="124056"/>
                  </a:lnTo>
                  <a:lnTo>
                    <a:pt x="49044" y="123186"/>
                  </a:lnTo>
                  <a:lnTo>
                    <a:pt x="51746" y="121811"/>
                  </a:lnTo>
                  <a:lnTo>
                    <a:pt x="53548" y="120101"/>
                  </a:lnTo>
                  <a:lnTo>
                    <a:pt x="54748" y="118167"/>
                  </a:lnTo>
                  <a:lnTo>
                    <a:pt x="56343" y="116878"/>
                  </a:lnTo>
                  <a:lnTo>
                    <a:pt x="63090" y="114640"/>
                  </a:lnTo>
                  <a:lnTo>
                    <a:pt x="63491" y="115320"/>
                  </a:lnTo>
                  <a:lnTo>
                    <a:pt x="63937" y="118193"/>
                  </a:lnTo>
                  <a:lnTo>
                    <a:pt x="64850" y="119276"/>
                  </a:lnTo>
                  <a:lnTo>
                    <a:pt x="67981" y="120480"/>
                  </a:lnTo>
                  <a:lnTo>
                    <a:pt x="69133" y="122389"/>
                  </a:lnTo>
                  <a:lnTo>
                    <a:pt x="71134" y="137453"/>
                  </a:lnTo>
                  <a:lnTo>
                    <a:pt x="72171" y="152417"/>
                  </a:lnTo>
                  <a:lnTo>
                    <a:pt x="77080" y="165956"/>
                  </a:lnTo>
                  <a:lnTo>
                    <a:pt x="79177" y="198155"/>
                  </a:lnTo>
                  <a:lnTo>
                    <a:pt x="85666" y="233115"/>
                  </a:lnTo>
                  <a:lnTo>
                    <a:pt x="85725" y="235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7" name="SMARTInkShape-698"/>
            <p:cNvSpPr/>
            <p:nvPr/>
          </p:nvSpPr>
          <p:spPr>
            <a:xfrm>
              <a:off x="2857500" y="6165056"/>
              <a:ext cx="21432" cy="107158"/>
            </a:xfrm>
            <a:custGeom>
              <a:avLst/>
              <a:gdLst/>
              <a:ahLst/>
              <a:cxnLst/>
              <a:rect l="0" t="0" r="0" b="0"/>
              <a:pathLst>
                <a:path w="21432" h="107158">
                  <a:moveTo>
                    <a:pt x="21431" y="0"/>
                  </a:moveTo>
                  <a:lnTo>
                    <a:pt x="21431" y="3792"/>
                  </a:lnTo>
                  <a:lnTo>
                    <a:pt x="19315" y="7771"/>
                  </a:lnTo>
                  <a:lnTo>
                    <a:pt x="16522" y="12185"/>
                  </a:lnTo>
                  <a:lnTo>
                    <a:pt x="14729" y="21487"/>
                  </a:lnTo>
                  <a:lnTo>
                    <a:pt x="13552" y="38255"/>
                  </a:lnTo>
                  <a:lnTo>
                    <a:pt x="8644" y="51683"/>
                  </a:lnTo>
                  <a:lnTo>
                    <a:pt x="7170" y="87019"/>
                  </a:lnTo>
                  <a:lnTo>
                    <a:pt x="5039" y="92386"/>
                  </a:lnTo>
                  <a:lnTo>
                    <a:pt x="2239" y="97417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8" name="SMARTInkShape-699"/>
            <p:cNvSpPr/>
            <p:nvPr/>
          </p:nvSpPr>
          <p:spPr>
            <a:xfrm>
              <a:off x="2871788" y="6104045"/>
              <a:ext cx="85726" cy="175222"/>
            </a:xfrm>
            <a:custGeom>
              <a:avLst/>
              <a:gdLst/>
              <a:ahLst/>
              <a:cxnLst/>
              <a:rect l="0" t="0" r="0" b="0"/>
              <a:pathLst>
                <a:path w="85726" h="175222">
                  <a:moveTo>
                    <a:pt x="85725" y="18149"/>
                  </a:moveTo>
                  <a:lnTo>
                    <a:pt x="81932" y="18149"/>
                  </a:lnTo>
                  <a:lnTo>
                    <a:pt x="77954" y="16032"/>
                  </a:lnTo>
                  <a:lnTo>
                    <a:pt x="66592" y="6758"/>
                  </a:lnTo>
                  <a:lnTo>
                    <a:pt x="57133" y="2316"/>
                  </a:lnTo>
                  <a:lnTo>
                    <a:pt x="54757" y="451"/>
                  </a:lnTo>
                  <a:lnTo>
                    <a:pt x="52380" y="0"/>
                  </a:lnTo>
                  <a:lnTo>
                    <a:pt x="50001" y="493"/>
                  </a:lnTo>
                  <a:lnTo>
                    <a:pt x="45241" y="2364"/>
                  </a:lnTo>
                  <a:lnTo>
                    <a:pt x="40480" y="3196"/>
                  </a:lnTo>
                  <a:lnTo>
                    <a:pt x="38893" y="4211"/>
                  </a:lnTo>
                  <a:lnTo>
                    <a:pt x="37835" y="5682"/>
                  </a:lnTo>
                  <a:lnTo>
                    <a:pt x="36659" y="10227"/>
                  </a:lnTo>
                  <a:lnTo>
                    <a:pt x="36136" y="17538"/>
                  </a:lnTo>
                  <a:lnTo>
                    <a:pt x="39634" y="30580"/>
                  </a:lnTo>
                  <a:lnTo>
                    <a:pt x="48091" y="53936"/>
                  </a:lnTo>
                  <a:lnTo>
                    <a:pt x="50742" y="64217"/>
                  </a:lnTo>
                  <a:lnTo>
                    <a:pt x="61146" y="88103"/>
                  </a:lnTo>
                  <a:lnTo>
                    <a:pt x="70260" y="122837"/>
                  </a:lnTo>
                  <a:lnTo>
                    <a:pt x="71334" y="147699"/>
                  </a:lnTo>
                  <a:lnTo>
                    <a:pt x="69274" y="153249"/>
                  </a:lnTo>
                  <a:lnTo>
                    <a:pt x="66507" y="158362"/>
                  </a:lnTo>
                  <a:lnTo>
                    <a:pt x="65277" y="163281"/>
                  </a:lnTo>
                  <a:lnTo>
                    <a:pt x="64155" y="164910"/>
                  </a:lnTo>
                  <a:lnTo>
                    <a:pt x="62614" y="165996"/>
                  </a:lnTo>
                  <a:lnTo>
                    <a:pt x="58784" y="167202"/>
                  </a:lnTo>
                  <a:lnTo>
                    <a:pt x="54436" y="167738"/>
                  </a:lnTo>
                  <a:lnTo>
                    <a:pt x="49858" y="170094"/>
                  </a:lnTo>
                  <a:lnTo>
                    <a:pt x="45178" y="172992"/>
                  </a:lnTo>
                  <a:lnTo>
                    <a:pt x="35705" y="174853"/>
                  </a:lnTo>
                  <a:lnTo>
                    <a:pt x="26191" y="175221"/>
                  </a:lnTo>
                  <a:lnTo>
                    <a:pt x="21430" y="173154"/>
                  </a:lnTo>
                  <a:lnTo>
                    <a:pt x="16668" y="170384"/>
                  </a:lnTo>
                  <a:lnTo>
                    <a:pt x="9524" y="168030"/>
                  </a:lnTo>
                  <a:lnTo>
                    <a:pt x="0" y="1610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9" name="SMARTInkShape-700"/>
            <p:cNvSpPr/>
            <p:nvPr/>
          </p:nvSpPr>
          <p:spPr>
            <a:xfrm>
              <a:off x="2957542" y="6179344"/>
              <a:ext cx="35690" cy="35302"/>
            </a:xfrm>
            <a:custGeom>
              <a:avLst/>
              <a:gdLst/>
              <a:ahLst/>
              <a:cxnLst/>
              <a:rect l="0" t="0" r="0" b="0"/>
              <a:pathLst>
                <a:path w="35690" h="35302">
                  <a:moveTo>
                    <a:pt x="35689" y="0"/>
                  </a:moveTo>
                  <a:lnTo>
                    <a:pt x="11633" y="0"/>
                  </a:lnTo>
                  <a:lnTo>
                    <a:pt x="10127" y="794"/>
                  </a:lnTo>
                  <a:lnTo>
                    <a:pt x="9123" y="2117"/>
                  </a:lnTo>
                  <a:lnTo>
                    <a:pt x="7213" y="5703"/>
                  </a:lnTo>
                  <a:lnTo>
                    <a:pt x="2469" y="12184"/>
                  </a:lnTo>
                  <a:lnTo>
                    <a:pt x="711" y="19132"/>
                  </a:lnTo>
                  <a:lnTo>
                    <a:pt x="0" y="34310"/>
                  </a:lnTo>
                  <a:lnTo>
                    <a:pt x="784" y="34780"/>
                  </a:lnTo>
                  <a:lnTo>
                    <a:pt x="3771" y="35301"/>
                  </a:lnTo>
                  <a:lnTo>
                    <a:pt x="4886" y="34646"/>
                  </a:lnTo>
                  <a:lnTo>
                    <a:pt x="5629" y="33416"/>
                  </a:lnTo>
                  <a:lnTo>
                    <a:pt x="7114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0" name="SMARTInkShape-701"/>
            <p:cNvSpPr/>
            <p:nvPr/>
          </p:nvSpPr>
          <p:spPr>
            <a:xfrm>
              <a:off x="2936107" y="6050788"/>
              <a:ext cx="99988" cy="278576"/>
            </a:xfrm>
            <a:custGeom>
              <a:avLst/>
              <a:gdLst/>
              <a:ahLst/>
              <a:cxnLst/>
              <a:rect l="0" t="0" r="0" b="0"/>
              <a:pathLst>
                <a:path w="99988" h="278576">
                  <a:moveTo>
                    <a:pt x="49981" y="107125"/>
                  </a:moveTo>
                  <a:lnTo>
                    <a:pt x="49981" y="103332"/>
                  </a:lnTo>
                  <a:lnTo>
                    <a:pt x="47864" y="99354"/>
                  </a:lnTo>
                  <a:lnTo>
                    <a:pt x="45071" y="94940"/>
                  </a:lnTo>
                  <a:lnTo>
                    <a:pt x="43830" y="90332"/>
                  </a:lnTo>
                  <a:lnTo>
                    <a:pt x="42705" y="88785"/>
                  </a:lnTo>
                  <a:lnTo>
                    <a:pt x="41162" y="87755"/>
                  </a:lnTo>
                  <a:lnTo>
                    <a:pt x="35197" y="86304"/>
                  </a:lnTo>
                  <a:lnTo>
                    <a:pt x="24757" y="85693"/>
                  </a:lnTo>
                  <a:lnTo>
                    <a:pt x="23640" y="86487"/>
                  </a:lnTo>
                  <a:lnTo>
                    <a:pt x="22895" y="87810"/>
                  </a:lnTo>
                  <a:lnTo>
                    <a:pt x="21493" y="92543"/>
                  </a:lnTo>
                  <a:lnTo>
                    <a:pt x="27564" y="98962"/>
                  </a:lnTo>
                  <a:lnTo>
                    <a:pt x="28463" y="106042"/>
                  </a:lnTo>
                  <a:lnTo>
                    <a:pt x="28542" y="100878"/>
                  </a:lnTo>
                  <a:lnTo>
                    <a:pt x="33457" y="94455"/>
                  </a:lnTo>
                  <a:lnTo>
                    <a:pt x="35824" y="87848"/>
                  </a:lnTo>
                  <a:lnTo>
                    <a:pt x="40406" y="80864"/>
                  </a:lnTo>
                  <a:lnTo>
                    <a:pt x="49255" y="46534"/>
                  </a:lnTo>
                  <a:lnTo>
                    <a:pt x="49658" y="41037"/>
                  </a:lnTo>
                  <a:lnTo>
                    <a:pt x="51954" y="35948"/>
                  </a:lnTo>
                  <a:lnTo>
                    <a:pt x="54826" y="31041"/>
                  </a:lnTo>
                  <a:lnTo>
                    <a:pt x="56443" y="23021"/>
                  </a:lnTo>
                  <a:lnTo>
                    <a:pt x="56822" y="15241"/>
                  </a:lnTo>
                  <a:lnTo>
                    <a:pt x="57716" y="12531"/>
                  </a:lnTo>
                  <a:lnTo>
                    <a:pt x="59106" y="10725"/>
                  </a:lnTo>
                  <a:lnTo>
                    <a:pt x="60827" y="9520"/>
                  </a:lnTo>
                  <a:lnTo>
                    <a:pt x="61974" y="7924"/>
                  </a:lnTo>
                  <a:lnTo>
                    <a:pt x="64260" y="0"/>
                  </a:lnTo>
                  <a:lnTo>
                    <a:pt x="60473" y="3770"/>
                  </a:lnTo>
                  <a:lnTo>
                    <a:pt x="58613" y="7743"/>
                  </a:lnTo>
                  <a:lnTo>
                    <a:pt x="53626" y="20554"/>
                  </a:lnTo>
                  <a:lnTo>
                    <a:pt x="33283" y="55071"/>
                  </a:lnTo>
                  <a:lnTo>
                    <a:pt x="21402" y="86365"/>
                  </a:lnTo>
                  <a:lnTo>
                    <a:pt x="16377" y="107323"/>
                  </a:lnTo>
                  <a:lnTo>
                    <a:pt x="12772" y="126499"/>
                  </a:lnTo>
                  <a:lnTo>
                    <a:pt x="8793" y="144350"/>
                  </a:lnTo>
                  <a:lnTo>
                    <a:pt x="7339" y="177173"/>
                  </a:lnTo>
                  <a:lnTo>
                    <a:pt x="6390" y="189439"/>
                  </a:lnTo>
                  <a:lnTo>
                    <a:pt x="419" y="213733"/>
                  </a:lnTo>
                  <a:lnTo>
                    <a:pt x="0" y="220975"/>
                  </a:lnTo>
                  <a:lnTo>
                    <a:pt x="3774" y="217499"/>
                  </a:lnTo>
                  <a:lnTo>
                    <a:pt x="5632" y="213594"/>
                  </a:lnTo>
                  <a:lnTo>
                    <a:pt x="10617" y="200828"/>
                  </a:lnTo>
                  <a:lnTo>
                    <a:pt x="34752" y="166321"/>
                  </a:lnTo>
                  <a:lnTo>
                    <a:pt x="47737" y="153243"/>
                  </a:lnTo>
                  <a:lnTo>
                    <a:pt x="61777" y="144370"/>
                  </a:lnTo>
                  <a:lnTo>
                    <a:pt x="67322" y="143296"/>
                  </a:lnTo>
                  <a:lnTo>
                    <a:pt x="77204" y="142883"/>
                  </a:lnTo>
                  <a:lnTo>
                    <a:pt x="77654" y="143663"/>
                  </a:lnTo>
                  <a:lnTo>
                    <a:pt x="78155" y="146648"/>
                  </a:lnTo>
                  <a:lnTo>
                    <a:pt x="82229" y="152790"/>
                  </a:lnTo>
                  <a:lnTo>
                    <a:pt x="88463" y="159637"/>
                  </a:lnTo>
                  <a:lnTo>
                    <a:pt x="90897" y="166447"/>
                  </a:lnTo>
                  <a:lnTo>
                    <a:pt x="92729" y="197739"/>
                  </a:lnTo>
                  <a:lnTo>
                    <a:pt x="92836" y="230957"/>
                  </a:lnTo>
                  <a:lnTo>
                    <a:pt x="93636" y="258732"/>
                  </a:lnTo>
                  <a:lnTo>
                    <a:pt x="99987" y="27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1" name="SMARTInkShape-702"/>
            <p:cNvSpPr/>
            <p:nvPr/>
          </p:nvSpPr>
          <p:spPr>
            <a:xfrm>
              <a:off x="3093244" y="6122698"/>
              <a:ext cx="85726" cy="177984"/>
            </a:xfrm>
            <a:custGeom>
              <a:avLst/>
              <a:gdLst/>
              <a:ahLst/>
              <a:cxnLst/>
              <a:rect l="0" t="0" r="0" b="0"/>
              <a:pathLst>
                <a:path w="85726" h="177984">
                  <a:moveTo>
                    <a:pt x="85725" y="42358"/>
                  </a:moveTo>
                  <a:lnTo>
                    <a:pt x="85725" y="38566"/>
                  </a:lnTo>
                  <a:lnTo>
                    <a:pt x="83608" y="34587"/>
                  </a:lnTo>
                  <a:lnTo>
                    <a:pt x="55725" y="5240"/>
                  </a:lnTo>
                  <a:lnTo>
                    <a:pt x="50431" y="2049"/>
                  </a:lnTo>
                  <a:lnTo>
                    <a:pt x="40565" y="0"/>
                  </a:lnTo>
                  <a:lnTo>
                    <a:pt x="38949" y="626"/>
                  </a:lnTo>
                  <a:lnTo>
                    <a:pt x="37872" y="1837"/>
                  </a:lnTo>
                  <a:lnTo>
                    <a:pt x="36676" y="5299"/>
                  </a:lnTo>
                  <a:lnTo>
                    <a:pt x="35845" y="20094"/>
                  </a:lnTo>
                  <a:lnTo>
                    <a:pt x="43506" y="50333"/>
                  </a:lnTo>
                  <a:lnTo>
                    <a:pt x="49944" y="85330"/>
                  </a:lnTo>
                  <a:lnTo>
                    <a:pt x="56044" y="120954"/>
                  </a:lnTo>
                  <a:lnTo>
                    <a:pt x="57053" y="150068"/>
                  </a:lnTo>
                  <a:lnTo>
                    <a:pt x="53329" y="162290"/>
                  </a:lnTo>
                  <a:lnTo>
                    <a:pt x="51427" y="165176"/>
                  </a:lnTo>
                  <a:lnTo>
                    <a:pt x="38015" y="175349"/>
                  </a:lnTo>
                  <a:lnTo>
                    <a:pt x="30931" y="177277"/>
                  </a:lnTo>
                  <a:lnTo>
                    <a:pt x="19047" y="177983"/>
                  </a:lnTo>
                  <a:lnTo>
                    <a:pt x="14286" y="175925"/>
                  </a:lnTo>
                  <a:lnTo>
                    <a:pt x="0" y="1638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2" name="SMARTInkShape-703"/>
            <p:cNvSpPr/>
            <p:nvPr/>
          </p:nvSpPr>
          <p:spPr>
            <a:xfrm>
              <a:off x="3222249" y="6172200"/>
              <a:ext cx="56733" cy="116265"/>
            </a:xfrm>
            <a:custGeom>
              <a:avLst/>
              <a:gdLst/>
              <a:ahLst/>
              <a:cxnLst/>
              <a:rect l="0" t="0" r="0" b="0"/>
              <a:pathLst>
                <a:path w="56733" h="116265">
                  <a:moveTo>
                    <a:pt x="56732" y="0"/>
                  </a:moveTo>
                  <a:lnTo>
                    <a:pt x="45883" y="0"/>
                  </a:lnTo>
                  <a:lnTo>
                    <a:pt x="41856" y="2117"/>
                  </a:lnTo>
                  <a:lnTo>
                    <a:pt x="32803" y="9943"/>
                  </a:lnTo>
                  <a:lnTo>
                    <a:pt x="11486" y="41609"/>
                  </a:lnTo>
                  <a:lnTo>
                    <a:pt x="2757" y="59754"/>
                  </a:lnTo>
                  <a:lnTo>
                    <a:pt x="0" y="83373"/>
                  </a:lnTo>
                  <a:lnTo>
                    <a:pt x="3498" y="97640"/>
                  </a:lnTo>
                  <a:lnTo>
                    <a:pt x="11792" y="110980"/>
                  </a:lnTo>
                  <a:lnTo>
                    <a:pt x="16386" y="116264"/>
                  </a:lnTo>
                  <a:lnTo>
                    <a:pt x="35301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3" name="SMARTInkShape-704"/>
            <p:cNvSpPr/>
            <p:nvPr/>
          </p:nvSpPr>
          <p:spPr>
            <a:xfrm>
              <a:off x="3307565" y="6015332"/>
              <a:ext cx="100005" cy="235450"/>
            </a:xfrm>
            <a:custGeom>
              <a:avLst/>
              <a:gdLst/>
              <a:ahLst/>
              <a:cxnLst/>
              <a:rect l="0" t="0" r="0" b="0"/>
              <a:pathLst>
                <a:path w="100005" h="235450">
                  <a:moveTo>
                    <a:pt x="64285" y="6849"/>
                  </a:moveTo>
                  <a:lnTo>
                    <a:pt x="64285" y="0"/>
                  </a:lnTo>
                  <a:lnTo>
                    <a:pt x="64285" y="3585"/>
                  </a:lnTo>
                  <a:lnTo>
                    <a:pt x="62168" y="7515"/>
                  </a:lnTo>
                  <a:lnTo>
                    <a:pt x="60493" y="9675"/>
                  </a:lnTo>
                  <a:lnTo>
                    <a:pt x="58631" y="16307"/>
                  </a:lnTo>
                  <a:lnTo>
                    <a:pt x="51618" y="50542"/>
                  </a:lnTo>
                  <a:lnTo>
                    <a:pt x="44508" y="85540"/>
                  </a:lnTo>
                  <a:lnTo>
                    <a:pt x="33233" y="121164"/>
                  </a:lnTo>
                  <a:lnTo>
                    <a:pt x="21410" y="154753"/>
                  </a:lnTo>
                  <a:lnTo>
                    <a:pt x="16392" y="170529"/>
                  </a:lnTo>
                  <a:lnTo>
                    <a:pt x="12788" y="185258"/>
                  </a:lnTo>
                  <a:lnTo>
                    <a:pt x="8810" y="199675"/>
                  </a:lnTo>
                  <a:lnTo>
                    <a:pt x="8252" y="204457"/>
                  </a:lnTo>
                  <a:lnTo>
                    <a:pt x="7086" y="207643"/>
                  </a:lnTo>
                  <a:lnTo>
                    <a:pt x="5515" y="209768"/>
                  </a:lnTo>
                  <a:lnTo>
                    <a:pt x="3674" y="211185"/>
                  </a:lnTo>
                  <a:lnTo>
                    <a:pt x="1628" y="214875"/>
                  </a:lnTo>
                  <a:lnTo>
                    <a:pt x="314" y="219920"/>
                  </a:lnTo>
                  <a:lnTo>
                    <a:pt x="135" y="218493"/>
                  </a:lnTo>
                  <a:lnTo>
                    <a:pt x="0" y="210487"/>
                  </a:lnTo>
                  <a:lnTo>
                    <a:pt x="9935" y="187305"/>
                  </a:lnTo>
                  <a:lnTo>
                    <a:pt x="33784" y="153053"/>
                  </a:lnTo>
                  <a:lnTo>
                    <a:pt x="65899" y="126892"/>
                  </a:lnTo>
                  <a:lnTo>
                    <a:pt x="80539" y="118113"/>
                  </a:lnTo>
                  <a:lnTo>
                    <a:pt x="83852" y="117538"/>
                  </a:lnTo>
                  <a:lnTo>
                    <a:pt x="97563" y="120517"/>
                  </a:lnTo>
                  <a:lnTo>
                    <a:pt x="98377" y="122315"/>
                  </a:lnTo>
                  <a:lnTo>
                    <a:pt x="99975" y="157412"/>
                  </a:lnTo>
                  <a:lnTo>
                    <a:pt x="99206" y="184868"/>
                  </a:lnTo>
                  <a:lnTo>
                    <a:pt x="93852" y="205201"/>
                  </a:lnTo>
                  <a:lnTo>
                    <a:pt x="95418" y="212217"/>
                  </a:lnTo>
                  <a:lnTo>
                    <a:pt x="97966" y="218774"/>
                  </a:lnTo>
                  <a:lnTo>
                    <a:pt x="100004" y="2354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4" name="SMARTInkShape-705"/>
            <p:cNvSpPr/>
            <p:nvPr/>
          </p:nvSpPr>
          <p:spPr>
            <a:xfrm>
              <a:off x="3444397" y="6150769"/>
              <a:ext cx="41754" cy="85593"/>
            </a:xfrm>
            <a:custGeom>
              <a:avLst/>
              <a:gdLst/>
              <a:ahLst/>
              <a:cxnLst/>
              <a:rect l="0" t="0" r="0" b="0"/>
              <a:pathLst>
                <a:path w="41754" h="85593">
                  <a:moveTo>
                    <a:pt x="41753" y="7144"/>
                  </a:moveTo>
                  <a:lnTo>
                    <a:pt x="21696" y="7144"/>
                  </a:lnTo>
                  <a:lnTo>
                    <a:pt x="10499" y="17086"/>
                  </a:lnTo>
                  <a:lnTo>
                    <a:pt x="8019" y="23734"/>
                  </a:lnTo>
                  <a:lnTo>
                    <a:pt x="4506" y="36401"/>
                  </a:lnTo>
                  <a:lnTo>
                    <a:pt x="0" y="51111"/>
                  </a:lnTo>
                  <a:lnTo>
                    <a:pt x="1500" y="58699"/>
                  </a:lnTo>
                  <a:lnTo>
                    <a:pt x="6807" y="69780"/>
                  </a:lnTo>
                  <a:lnTo>
                    <a:pt x="10347" y="75463"/>
                  </a:lnTo>
                  <a:lnTo>
                    <a:pt x="11920" y="80635"/>
                  </a:lnTo>
                  <a:lnTo>
                    <a:pt x="13133" y="82331"/>
                  </a:lnTo>
                  <a:lnTo>
                    <a:pt x="14735" y="83463"/>
                  </a:lnTo>
                  <a:lnTo>
                    <a:pt x="18633" y="84719"/>
                  </a:lnTo>
                  <a:lnTo>
                    <a:pt x="29938" y="85592"/>
                  </a:lnTo>
                  <a:lnTo>
                    <a:pt x="32289" y="84049"/>
                  </a:lnTo>
                  <a:lnTo>
                    <a:pt x="37018" y="78101"/>
                  </a:lnTo>
                  <a:lnTo>
                    <a:pt x="39648" y="72282"/>
                  </a:lnTo>
                  <a:lnTo>
                    <a:pt x="41476" y="54733"/>
                  </a:lnTo>
                  <a:lnTo>
                    <a:pt x="41630" y="48667"/>
                  </a:lnTo>
                  <a:lnTo>
                    <a:pt x="34739" y="14430"/>
                  </a:lnTo>
                  <a:lnTo>
                    <a:pt x="34696" y="12001"/>
                  </a:lnTo>
                  <a:lnTo>
                    <a:pt x="32531" y="7186"/>
                  </a:lnTo>
                  <a:lnTo>
                    <a:pt x="2746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5" name="SMARTInkShape-706"/>
            <p:cNvSpPr/>
            <p:nvPr/>
          </p:nvSpPr>
          <p:spPr>
            <a:xfrm>
              <a:off x="3514759" y="6165056"/>
              <a:ext cx="42830" cy="56733"/>
            </a:xfrm>
            <a:custGeom>
              <a:avLst/>
              <a:gdLst/>
              <a:ahLst/>
              <a:cxnLst/>
              <a:rect l="0" t="0" r="0" b="0"/>
              <a:pathLst>
                <a:path w="42830" h="56733">
                  <a:moveTo>
                    <a:pt x="21397" y="0"/>
                  </a:moveTo>
                  <a:lnTo>
                    <a:pt x="17605" y="0"/>
                  </a:lnTo>
                  <a:lnTo>
                    <a:pt x="16488" y="794"/>
                  </a:lnTo>
                  <a:lnTo>
                    <a:pt x="15743" y="2117"/>
                  </a:lnTo>
                  <a:lnTo>
                    <a:pt x="14548" y="6151"/>
                  </a:lnTo>
                  <a:lnTo>
                    <a:pt x="2879" y="19271"/>
                  </a:lnTo>
                  <a:lnTo>
                    <a:pt x="830" y="26260"/>
                  </a:lnTo>
                  <a:lnTo>
                    <a:pt x="0" y="45246"/>
                  </a:lnTo>
                  <a:lnTo>
                    <a:pt x="2098" y="50008"/>
                  </a:lnTo>
                  <a:lnTo>
                    <a:pt x="3768" y="52389"/>
                  </a:lnTo>
                  <a:lnTo>
                    <a:pt x="7741" y="55034"/>
                  </a:lnTo>
                  <a:lnTo>
                    <a:pt x="14441" y="56523"/>
                  </a:lnTo>
                  <a:lnTo>
                    <a:pt x="16760" y="56732"/>
                  </a:lnTo>
                  <a:lnTo>
                    <a:pt x="18306" y="56077"/>
                  </a:lnTo>
                  <a:lnTo>
                    <a:pt x="19336" y="54847"/>
                  </a:lnTo>
                  <a:lnTo>
                    <a:pt x="428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6" name="SMARTInkShape-707"/>
            <p:cNvSpPr/>
            <p:nvPr/>
          </p:nvSpPr>
          <p:spPr>
            <a:xfrm>
              <a:off x="3621917" y="6007894"/>
              <a:ext cx="28540" cy="228601"/>
            </a:xfrm>
            <a:custGeom>
              <a:avLst/>
              <a:gdLst/>
              <a:ahLst/>
              <a:cxnLst/>
              <a:rect l="0" t="0" r="0" b="0"/>
              <a:pathLst>
                <a:path w="28540" h="228601">
                  <a:moveTo>
                    <a:pt x="28539" y="0"/>
                  </a:moveTo>
                  <a:lnTo>
                    <a:pt x="28539" y="3792"/>
                  </a:lnTo>
                  <a:lnTo>
                    <a:pt x="26423" y="7771"/>
                  </a:lnTo>
                  <a:lnTo>
                    <a:pt x="24747" y="9943"/>
                  </a:lnTo>
                  <a:lnTo>
                    <a:pt x="22885" y="16590"/>
                  </a:lnTo>
                  <a:lnTo>
                    <a:pt x="19410" y="50835"/>
                  </a:lnTo>
                  <a:lnTo>
                    <a:pt x="9228" y="85834"/>
                  </a:lnTo>
                  <a:lnTo>
                    <a:pt x="1341" y="121458"/>
                  </a:lnTo>
                  <a:lnTo>
                    <a:pt x="236" y="154137"/>
                  </a:lnTo>
                  <a:lnTo>
                    <a:pt x="0" y="186436"/>
                  </a:lnTo>
                  <a:lnTo>
                    <a:pt x="3768" y="203583"/>
                  </a:lnTo>
                  <a:lnTo>
                    <a:pt x="14252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7" name="SMARTInkShape-708"/>
            <p:cNvSpPr/>
            <p:nvPr/>
          </p:nvSpPr>
          <p:spPr>
            <a:xfrm>
              <a:off x="3844352" y="6029325"/>
              <a:ext cx="88050" cy="291349"/>
            </a:xfrm>
            <a:custGeom>
              <a:avLst/>
              <a:gdLst/>
              <a:ahLst/>
              <a:cxnLst/>
              <a:rect l="0" t="0" r="0" b="0"/>
              <a:pathLst>
                <a:path w="88050" h="291349">
                  <a:moveTo>
                    <a:pt x="48992" y="0"/>
                  </a:moveTo>
                  <a:lnTo>
                    <a:pt x="48992" y="31921"/>
                  </a:lnTo>
                  <a:lnTo>
                    <a:pt x="48198" y="59616"/>
                  </a:lnTo>
                  <a:lnTo>
                    <a:pt x="36807" y="93817"/>
                  </a:lnTo>
                  <a:lnTo>
                    <a:pt x="25143" y="128712"/>
                  </a:lnTo>
                  <a:lnTo>
                    <a:pt x="13268" y="164323"/>
                  </a:lnTo>
                  <a:lnTo>
                    <a:pt x="6276" y="200027"/>
                  </a:lnTo>
                  <a:lnTo>
                    <a:pt x="102" y="235744"/>
                  </a:lnTo>
                  <a:lnTo>
                    <a:pt x="0" y="258616"/>
                  </a:lnTo>
                  <a:lnTo>
                    <a:pt x="4754" y="272771"/>
                  </a:lnTo>
                  <a:lnTo>
                    <a:pt x="15787" y="287677"/>
                  </a:lnTo>
                  <a:lnTo>
                    <a:pt x="20476" y="290575"/>
                  </a:lnTo>
                  <a:lnTo>
                    <a:pt x="22837" y="291348"/>
                  </a:lnTo>
                  <a:lnTo>
                    <a:pt x="29694" y="290090"/>
                  </a:lnTo>
                  <a:lnTo>
                    <a:pt x="38034" y="286091"/>
                  </a:lnTo>
                  <a:lnTo>
                    <a:pt x="64950" y="261549"/>
                  </a:lnTo>
                  <a:lnTo>
                    <a:pt x="76956" y="240694"/>
                  </a:lnTo>
                  <a:lnTo>
                    <a:pt x="82413" y="220806"/>
                  </a:lnTo>
                  <a:lnTo>
                    <a:pt x="86146" y="201949"/>
                  </a:lnTo>
                  <a:lnTo>
                    <a:pt x="88049" y="196545"/>
                  </a:lnTo>
                  <a:lnTo>
                    <a:pt x="88046" y="184190"/>
                  </a:lnTo>
                  <a:lnTo>
                    <a:pt x="79446" y="150609"/>
                  </a:lnTo>
                  <a:lnTo>
                    <a:pt x="63250" y="116591"/>
                  </a:lnTo>
                  <a:lnTo>
                    <a:pt x="52163" y="102695"/>
                  </a:lnTo>
                  <a:lnTo>
                    <a:pt x="48992" y="92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8" name="SMARTInkShape-709"/>
            <p:cNvSpPr/>
            <p:nvPr/>
          </p:nvSpPr>
          <p:spPr>
            <a:xfrm>
              <a:off x="3933244" y="6144868"/>
              <a:ext cx="181557" cy="126829"/>
            </a:xfrm>
            <a:custGeom>
              <a:avLst/>
              <a:gdLst/>
              <a:ahLst/>
              <a:cxnLst/>
              <a:rect l="0" t="0" r="0" b="0"/>
              <a:pathLst>
                <a:path w="181557" h="126829">
                  <a:moveTo>
                    <a:pt x="67256" y="27332"/>
                  </a:moveTo>
                  <a:lnTo>
                    <a:pt x="36128" y="28126"/>
                  </a:lnTo>
                  <a:lnTo>
                    <a:pt x="30138" y="31124"/>
                  </a:lnTo>
                  <a:lnTo>
                    <a:pt x="14916" y="50130"/>
                  </a:lnTo>
                  <a:lnTo>
                    <a:pt x="901" y="74823"/>
                  </a:lnTo>
                  <a:lnTo>
                    <a:pt x="0" y="79630"/>
                  </a:lnTo>
                  <a:lnTo>
                    <a:pt x="1117" y="89205"/>
                  </a:lnTo>
                  <a:lnTo>
                    <a:pt x="15039" y="115304"/>
                  </a:lnTo>
                  <a:lnTo>
                    <a:pt x="19707" y="121464"/>
                  </a:lnTo>
                  <a:lnTo>
                    <a:pt x="24427" y="124731"/>
                  </a:lnTo>
                  <a:lnTo>
                    <a:pt x="31547" y="126570"/>
                  </a:lnTo>
                  <a:lnTo>
                    <a:pt x="33925" y="126828"/>
                  </a:lnTo>
                  <a:lnTo>
                    <a:pt x="38684" y="124999"/>
                  </a:lnTo>
                  <a:lnTo>
                    <a:pt x="48207" y="117356"/>
                  </a:lnTo>
                  <a:lnTo>
                    <a:pt x="55350" y="106746"/>
                  </a:lnTo>
                  <a:lnTo>
                    <a:pt x="64081" y="74210"/>
                  </a:lnTo>
                  <a:lnTo>
                    <a:pt x="66977" y="39800"/>
                  </a:lnTo>
                  <a:lnTo>
                    <a:pt x="67967" y="25117"/>
                  </a:lnTo>
                  <a:lnTo>
                    <a:pt x="73396" y="8745"/>
                  </a:lnTo>
                  <a:lnTo>
                    <a:pt x="80463" y="0"/>
                  </a:lnTo>
                  <a:lnTo>
                    <a:pt x="80823" y="379"/>
                  </a:lnTo>
                  <a:lnTo>
                    <a:pt x="81449" y="5017"/>
                  </a:lnTo>
                  <a:lnTo>
                    <a:pt x="86434" y="11429"/>
                  </a:lnTo>
                  <a:lnTo>
                    <a:pt x="88020" y="18034"/>
                  </a:lnTo>
                  <a:lnTo>
                    <a:pt x="88684" y="50881"/>
                  </a:lnTo>
                  <a:lnTo>
                    <a:pt x="89479" y="58436"/>
                  </a:lnTo>
                  <a:lnTo>
                    <a:pt x="94390" y="67152"/>
                  </a:lnTo>
                  <a:lnTo>
                    <a:pt x="98630" y="72282"/>
                  </a:lnTo>
                  <a:lnTo>
                    <a:pt x="103160" y="75091"/>
                  </a:lnTo>
                  <a:lnTo>
                    <a:pt x="120609" y="81158"/>
                  </a:lnTo>
                  <a:lnTo>
                    <a:pt x="129598" y="79565"/>
                  </a:lnTo>
                  <a:lnTo>
                    <a:pt x="164120" y="62952"/>
                  </a:lnTo>
                  <a:lnTo>
                    <a:pt x="181556" y="487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9" name="SMARTInkShape-710"/>
            <p:cNvSpPr/>
            <p:nvPr/>
          </p:nvSpPr>
          <p:spPr>
            <a:xfrm>
              <a:off x="4121944" y="6150769"/>
              <a:ext cx="85726" cy="207033"/>
            </a:xfrm>
            <a:custGeom>
              <a:avLst/>
              <a:gdLst/>
              <a:ahLst/>
              <a:cxnLst/>
              <a:rect l="0" t="0" r="0" b="0"/>
              <a:pathLst>
                <a:path w="85726" h="207033">
                  <a:moveTo>
                    <a:pt x="85725" y="0"/>
                  </a:moveTo>
                  <a:lnTo>
                    <a:pt x="61814" y="0"/>
                  </a:lnTo>
                  <a:lnTo>
                    <a:pt x="57106" y="2117"/>
                  </a:lnTo>
                  <a:lnTo>
                    <a:pt x="47616" y="9943"/>
                  </a:lnTo>
                  <a:lnTo>
                    <a:pt x="44975" y="14473"/>
                  </a:lnTo>
                  <a:lnTo>
                    <a:pt x="44271" y="16793"/>
                  </a:lnTo>
                  <a:lnTo>
                    <a:pt x="43008" y="18339"/>
                  </a:lnTo>
                  <a:lnTo>
                    <a:pt x="38231" y="21309"/>
                  </a:lnTo>
                  <a:lnTo>
                    <a:pt x="36835" y="24816"/>
                  </a:lnTo>
                  <a:lnTo>
                    <a:pt x="37257" y="26069"/>
                  </a:lnTo>
                  <a:lnTo>
                    <a:pt x="38332" y="26904"/>
                  </a:lnTo>
                  <a:lnTo>
                    <a:pt x="41642" y="28626"/>
                  </a:lnTo>
                  <a:lnTo>
                    <a:pt x="55784" y="41546"/>
                  </a:lnTo>
                  <a:lnTo>
                    <a:pt x="58659" y="42277"/>
                  </a:lnTo>
                  <a:lnTo>
                    <a:pt x="60537" y="42472"/>
                  </a:lnTo>
                  <a:lnTo>
                    <a:pt x="61789" y="43396"/>
                  </a:lnTo>
                  <a:lnTo>
                    <a:pt x="62624" y="44806"/>
                  </a:lnTo>
                  <a:lnTo>
                    <a:pt x="63799" y="50582"/>
                  </a:lnTo>
                  <a:lnTo>
                    <a:pt x="64196" y="63437"/>
                  </a:lnTo>
                  <a:lnTo>
                    <a:pt x="58134" y="94414"/>
                  </a:lnTo>
                  <a:lnTo>
                    <a:pt x="53444" y="129716"/>
                  </a:lnTo>
                  <a:lnTo>
                    <a:pt x="48342" y="162338"/>
                  </a:lnTo>
                  <a:lnTo>
                    <a:pt x="35801" y="196626"/>
                  </a:lnTo>
                  <a:lnTo>
                    <a:pt x="32315" y="201954"/>
                  </a:lnTo>
                  <a:lnTo>
                    <a:pt x="28121" y="204851"/>
                  </a:lnTo>
                  <a:lnTo>
                    <a:pt x="21518" y="206863"/>
                  </a:lnTo>
                  <a:lnTo>
                    <a:pt x="18030" y="207032"/>
                  </a:lnTo>
                  <a:lnTo>
                    <a:pt x="13834" y="204991"/>
                  </a:lnTo>
                  <a:lnTo>
                    <a:pt x="4673" y="197213"/>
                  </a:lnTo>
                  <a:lnTo>
                    <a:pt x="2077" y="192690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0" name="SMARTInkShape-711"/>
            <p:cNvSpPr/>
            <p:nvPr/>
          </p:nvSpPr>
          <p:spPr>
            <a:xfrm>
              <a:off x="4271963" y="6050756"/>
              <a:ext cx="107157" cy="170094"/>
            </a:xfrm>
            <a:custGeom>
              <a:avLst/>
              <a:gdLst/>
              <a:ahLst/>
              <a:cxnLst/>
              <a:rect l="0" t="0" r="0" b="0"/>
              <a:pathLst>
                <a:path w="107157" h="170094">
                  <a:moveTo>
                    <a:pt x="21431" y="0"/>
                  </a:moveTo>
                  <a:lnTo>
                    <a:pt x="15280" y="0"/>
                  </a:lnTo>
                  <a:lnTo>
                    <a:pt x="14949" y="794"/>
                  </a:lnTo>
                  <a:lnTo>
                    <a:pt x="14299" y="35960"/>
                  </a:lnTo>
                  <a:lnTo>
                    <a:pt x="13498" y="45351"/>
                  </a:lnTo>
                  <a:lnTo>
                    <a:pt x="5468" y="78588"/>
                  </a:lnTo>
                  <a:lnTo>
                    <a:pt x="1620" y="92871"/>
                  </a:lnTo>
                  <a:lnTo>
                    <a:pt x="42" y="127961"/>
                  </a:lnTo>
                  <a:lnTo>
                    <a:pt x="0" y="135692"/>
                  </a:lnTo>
                  <a:lnTo>
                    <a:pt x="19132" y="117392"/>
                  </a:lnTo>
                  <a:lnTo>
                    <a:pt x="26218" y="115216"/>
                  </a:lnTo>
                  <a:lnTo>
                    <a:pt x="53086" y="114311"/>
                  </a:lnTo>
                  <a:lnTo>
                    <a:pt x="57460" y="116422"/>
                  </a:lnTo>
                  <a:lnTo>
                    <a:pt x="66736" y="124245"/>
                  </a:lnTo>
                  <a:lnTo>
                    <a:pt x="84315" y="154475"/>
                  </a:lnTo>
                  <a:lnTo>
                    <a:pt x="86240" y="162335"/>
                  </a:lnTo>
                  <a:lnTo>
                    <a:pt x="89393" y="166870"/>
                  </a:lnTo>
                  <a:lnTo>
                    <a:pt x="93440" y="169415"/>
                  </a:lnTo>
                  <a:lnTo>
                    <a:pt x="95631" y="170093"/>
                  </a:lnTo>
                  <a:lnTo>
                    <a:pt x="97091" y="169752"/>
                  </a:lnTo>
                  <a:lnTo>
                    <a:pt x="98065" y="168731"/>
                  </a:lnTo>
                  <a:lnTo>
                    <a:pt x="98714" y="167256"/>
                  </a:lnTo>
                  <a:lnTo>
                    <a:pt x="99940" y="166273"/>
                  </a:lnTo>
                  <a:lnTo>
                    <a:pt x="107156" y="1643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1" name="SMARTInkShape-712"/>
            <p:cNvSpPr/>
            <p:nvPr/>
          </p:nvSpPr>
          <p:spPr>
            <a:xfrm>
              <a:off x="4421981" y="6029325"/>
              <a:ext cx="92870" cy="242889"/>
            </a:xfrm>
            <a:custGeom>
              <a:avLst/>
              <a:gdLst/>
              <a:ahLst/>
              <a:cxnLst/>
              <a:rect l="0" t="0" r="0" b="0"/>
              <a:pathLst>
                <a:path w="92870" h="242889">
                  <a:moveTo>
                    <a:pt x="92869" y="0"/>
                  </a:moveTo>
                  <a:lnTo>
                    <a:pt x="86718" y="0"/>
                  </a:lnTo>
                  <a:lnTo>
                    <a:pt x="82227" y="3792"/>
                  </a:lnTo>
                  <a:lnTo>
                    <a:pt x="68958" y="26736"/>
                  </a:lnTo>
                  <a:lnTo>
                    <a:pt x="57137" y="57848"/>
                  </a:lnTo>
                  <a:lnTo>
                    <a:pt x="47623" y="85863"/>
                  </a:lnTo>
                  <a:lnTo>
                    <a:pt x="38099" y="120031"/>
                  </a:lnTo>
                  <a:lnTo>
                    <a:pt x="28575" y="155237"/>
                  </a:lnTo>
                  <a:lnTo>
                    <a:pt x="19050" y="185357"/>
                  </a:lnTo>
                  <a:lnTo>
                    <a:pt x="8555" y="218624"/>
                  </a:lnTo>
                  <a:lnTo>
                    <a:pt x="0" y="242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2" name="SMARTInkShape-713"/>
            <p:cNvSpPr/>
            <p:nvPr/>
          </p:nvSpPr>
          <p:spPr>
            <a:xfrm>
              <a:off x="4379119" y="6101057"/>
              <a:ext cx="178595" cy="42569"/>
            </a:xfrm>
            <a:custGeom>
              <a:avLst/>
              <a:gdLst/>
              <a:ahLst/>
              <a:cxnLst/>
              <a:rect l="0" t="0" r="0" b="0"/>
              <a:pathLst>
                <a:path w="178595" h="42569">
                  <a:moveTo>
                    <a:pt x="0" y="6849"/>
                  </a:moveTo>
                  <a:lnTo>
                    <a:pt x="0" y="3057"/>
                  </a:lnTo>
                  <a:lnTo>
                    <a:pt x="794" y="1939"/>
                  </a:lnTo>
                  <a:lnTo>
                    <a:pt x="2116" y="1195"/>
                  </a:lnTo>
                  <a:lnTo>
                    <a:pt x="9943" y="0"/>
                  </a:lnTo>
                  <a:lnTo>
                    <a:pt x="39943" y="5882"/>
                  </a:lnTo>
                  <a:lnTo>
                    <a:pt x="75160" y="16708"/>
                  </a:lnTo>
                  <a:lnTo>
                    <a:pt x="105529" y="26208"/>
                  </a:lnTo>
                  <a:lnTo>
                    <a:pt x="141242" y="33753"/>
                  </a:lnTo>
                  <a:lnTo>
                    <a:pt x="156679" y="37046"/>
                  </a:lnTo>
                  <a:lnTo>
                    <a:pt x="178594" y="425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3" name="SMARTInkShape-714"/>
            <p:cNvSpPr/>
            <p:nvPr/>
          </p:nvSpPr>
          <p:spPr>
            <a:xfrm>
              <a:off x="4672166" y="6072188"/>
              <a:ext cx="142723" cy="142876"/>
            </a:xfrm>
            <a:custGeom>
              <a:avLst/>
              <a:gdLst/>
              <a:ahLst/>
              <a:cxnLst/>
              <a:rect l="0" t="0" r="0" b="0"/>
              <a:pathLst>
                <a:path w="142723" h="142876">
                  <a:moveTo>
                    <a:pt x="142722" y="0"/>
                  </a:moveTo>
                  <a:lnTo>
                    <a:pt x="128287" y="0"/>
                  </a:lnTo>
                  <a:lnTo>
                    <a:pt x="122283" y="2116"/>
                  </a:lnTo>
                  <a:lnTo>
                    <a:pt x="116969" y="4909"/>
                  </a:lnTo>
                  <a:lnTo>
                    <a:pt x="85194" y="13207"/>
                  </a:lnTo>
                  <a:lnTo>
                    <a:pt x="52985" y="24135"/>
                  </a:lnTo>
                  <a:lnTo>
                    <a:pt x="38169" y="31052"/>
                  </a:lnTo>
                  <a:lnTo>
                    <a:pt x="30637" y="37877"/>
                  </a:lnTo>
                  <a:lnTo>
                    <a:pt x="3770" y="73109"/>
                  </a:lnTo>
                  <a:lnTo>
                    <a:pt x="1009" y="83221"/>
                  </a:lnTo>
                  <a:lnTo>
                    <a:pt x="0" y="105072"/>
                  </a:lnTo>
                  <a:lnTo>
                    <a:pt x="3684" y="119150"/>
                  </a:lnTo>
                  <a:lnTo>
                    <a:pt x="9803" y="129583"/>
                  </a:lnTo>
                  <a:lnTo>
                    <a:pt x="28422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4" name="SMARTInkShape-715"/>
            <p:cNvSpPr/>
            <p:nvPr/>
          </p:nvSpPr>
          <p:spPr>
            <a:xfrm>
              <a:off x="4750932" y="6140229"/>
              <a:ext cx="63957" cy="88675"/>
            </a:xfrm>
            <a:custGeom>
              <a:avLst/>
              <a:gdLst/>
              <a:ahLst/>
              <a:cxnLst/>
              <a:rect l="0" t="0" r="0" b="0"/>
              <a:pathLst>
                <a:path w="63957" h="88675">
                  <a:moveTo>
                    <a:pt x="63956" y="17684"/>
                  </a:moveTo>
                  <a:lnTo>
                    <a:pt x="63956" y="11533"/>
                  </a:lnTo>
                  <a:lnTo>
                    <a:pt x="59046" y="5032"/>
                  </a:lnTo>
                  <a:lnTo>
                    <a:pt x="57805" y="684"/>
                  </a:lnTo>
                  <a:lnTo>
                    <a:pt x="56680" y="0"/>
                  </a:lnTo>
                  <a:lnTo>
                    <a:pt x="55136" y="339"/>
                  </a:lnTo>
                  <a:lnTo>
                    <a:pt x="51304" y="2037"/>
                  </a:lnTo>
                  <a:lnTo>
                    <a:pt x="37696" y="4070"/>
                  </a:lnTo>
                  <a:lnTo>
                    <a:pt x="26107" y="13260"/>
                  </a:lnTo>
                  <a:lnTo>
                    <a:pt x="15435" y="25633"/>
                  </a:lnTo>
                  <a:lnTo>
                    <a:pt x="10641" y="34710"/>
                  </a:lnTo>
                  <a:lnTo>
                    <a:pt x="5446" y="51357"/>
                  </a:lnTo>
                  <a:lnTo>
                    <a:pt x="2233" y="58049"/>
                  </a:lnTo>
                  <a:lnTo>
                    <a:pt x="0" y="76102"/>
                  </a:lnTo>
                  <a:lnTo>
                    <a:pt x="1929" y="81483"/>
                  </a:lnTo>
                  <a:lnTo>
                    <a:pt x="3554" y="84029"/>
                  </a:lnTo>
                  <a:lnTo>
                    <a:pt x="5432" y="85727"/>
                  </a:lnTo>
                  <a:lnTo>
                    <a:pt x="9634" y="87613"/>
                  </a:lnTo>
                  <a:lnTo>
                    <a:pt x="16463" y="88674"/>
                  </a:lnTo>
                  <a:lnTo>
                    <a:pt x="21152" y="86806"/>
                  </a:lnTo>
                  <a:lnTo>
                    <a:pt x="23513" y="85196"/>
                  </a:lnTo>
                  <a:lnTo>
                    <a:pt x="40145" y="52108"/>
                  </a:lnTo>
                  <a:lnTo>
                    <a:pt x="49668" y="391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5" name="SMARTInkShape-716"/>
            <p:cNvSpPr/>
            <p:nvPr/>
          </p:nvSpPr>
          <p:spPr>
            <a:xfrm>
              <a:off x="4850606" y="6109746"/>
              <a:ext cx="289586" cy="197754"/>
            </a:xfrm>
            <a:custGeom>
              <a:avLst/>
              <a:gdLst/>
              <a:ahLst/>
              <a:cxnLst/>
              <a:rect l="0" t="0" r="0" b="0"/>
              <a:pathLst>
                <a:path w="289586" h="197754">
                  <a:moveTo>
                    <a:pt x="0" y="12448"/>
                  </a:moveTo>
                  <a:lnTo>
                    <a:pt x="0" y="46291"/>
                  </a:lnTo>
                  <a:lnTo>
                    <a:pt x="0" y="81170"/>
                  </a:lnTo>
                  <a:lnTo>
                    <a:pt x="0" y="83779"/>
                  </a:lnTo>
                  <a:lnTo>
                    <a:pt x="0" y="73933"/>
                  </a:lnTo>
                  <a:lnTo>
                    <a:pt x="2117" y="69408"/>
                  </a:lnTo>
                  <a:lnTo>
                    <a:pt x="27642" y="35140"/>
                  </a:lnTo>
                  <a:lnTo>
                    <a:pt x="39827" y="23486"/>
                  </a:lnTo>
                  <a:lnTo>
                    <a:pt x="55714" y="13593"/>
                  </a:lnTo>
                  <a:lnTo>
                    <a:pt x="56986" y="14005"/>
                  </a:lnTo>
                  <a:lnTo>
                    <a:pt x="62570" y="17583"/>
                  </a:lnTo>
                  <a:lnTo>
                    <a:pt x="66967" y="18699"/>
                  </a:lnTo>
                  <a:lnTo>
                    <a:pt x="68457" y="20584"/>
                  </a:lnTo>
                  <a:lnTo>
                    <a:pt x="72966" y="32899"/>
                  </a:lnTo>
                  <a:lnTo>
                    <a:pt x="76086" y="38206"/>
                  </a:lnTo>
                  <a:lnTo>
                    <a:pt x="77842" y="46450"/>
                  </a:lnTo>
                  <a:lnTo>
                    <a:pt x="79356" y="80642"/>
                  </a:lnTo>
                  <a:lnTo>
                    <a:pt x="84232" y="90858"/>
                  </a:lnTo>
                  <a:lnTo>
                    <a:pt x="85700" y="104896"/>
                  </a:lnTo>
                  <a:lnTo>
                    <a:pt x="89510" y="105192"/>
                  </a:lnTo>
                  <a:lnTo>
                    <a:pt x="90630" y="104440"/>
                  </a:lnTo>
                  <a:lnTo>
                    <a:pt x="91376" y="103145"/>
                  </a:lnTo>
                  <a:lnTo>
                    <a:pt x="91874" y="101487"/>
                  </a:lnTo>
                  <a:lnTo>
                    <a:pt x="123842" y="67241"/>
                  </a:lnTo>
                  <a:lnTo>
                    <a:pt x="135265" y="53668"/>
                  </a:lnTo>
                  <a:lnTo>
                    <a:pt x="145164" y="39728"/>
                  </a:lnTo>
                  <a:lnTo>
                    <a:pt x="149978" y="36479"/>
                  </a:lnTo>
                  <a:lnTo>
                    <a:pt x="157150" y="34649"/>
                  </a:lnTo>
                  <a:lnTo>
                    <a:pt x="162893" y="34031"/>
                  </a:lnTo>
                  <a:lnTo>
                    <a:pt x="163364" y="34774"/>
                  </a:lnTo>
                  <a:lnTo>
                    <a:pt x="164821" y="39612"/>
                  </a:lnTo>
                  <a:lnTo>
                    <a:pt x="167975" y="43835"/>
                  </a:lnTo>
                  <a:lnTo>
                    <a:pt x="169905" y="50475"/>
                  </a:lnTo>
                  <a:lnTo>
                    <a:pt x="171145" y="63880"/>
                  </a:lnTo>
                  <a:lnTo>
                    <a:pt x="163639" y="92853"/>
                  </a:lnTo>
                  <a:lnTo>
                    <a:pt x="158442" y="127637"/>
                  </a:lnTo>
                  <a:lnTo>
                    <a:pt x="155215" y="160467"/>
                  </a:lnTo>
                  <a:lnTo>
                    <a:pt x="150703" y="180313"/>
                  </a:lnTo>
                  <a:lnTo>
                    <a:pt x="150109" y="193264"/>
                  </a:lnTo>
                  <a:lnTo>
                    <a:pt x="149285" y="194905"/>
                  </a:lnTo>
                  <a:lnTo>
                    <a:pt x="147942" y="195998"/>
                  </a:lnTo>
                  <a:lnTo>
                    <a:pt x="143876" y="197753"/>
                  </a:lnTo>
                  <a:lnTo>
                    <a:pt x="143543" y="197103"/>
                  </a:lnTo>
                  <a:lnTo>
                    <a:pt x="142963" y="188204"/>
                  </a:lnTo>
                  <a:lnTo>
                    <a:pt x="149362" y="154870"/>
                  </a:lnTo>
                  <a:lnTo>
                    <a:pt x="153725" y="125591"/>
                  </a:lnTo>
                  <a:lnTo>
                    <a:pt x="170135" y="90877"/>
                  </a:lnTo>
                  <a:lnTo>
                    <a:pt x="188093" y="56084"/>
                  </a:lnTo>
                  <a:lnTo>
                    <a:pt x="198518" y="39576"/>
                  </a:lnTo>
                  <a:lnTo>
                    <a:pt x="234157" y="4370"/>
                  </a:lnTo>
                  <a:lnTo>
                    <a:pt x="243240" y="920"/>
                  </a:lnTo>
                  <a:lnTo>
                    <a:pt x="247886" y="0"/>
                  </a:lnTo>
                  <a:lnTo>
                    <a:pt x="255163" y="1094"/>
                  </a:lnTo>
                  <a:lnTo>
                    <a:pt x="263723" y="4057"/>
                  </a:lnTo>
                  <a:lnTo>
                    <a:pt x="266303" y="4473"/>
                  </a:lnTo>
                  <a:lnTo>
                    <a:pt x="271286" y="7051"/>
                  </a:lnTo>
                  <a:lnTo>
                    <a:pt x="276147" y="11637"/>
                  </a:lnTo>
                  <a:lnTo>
                    <a:pt x="282552" y="22350"/>
                  </a:lnTo>
                  <a:lnTo>
                    <a:pt x="285596" y="30904"/>
                  </a:lnTo>
                  <a:lnTo>
                    <a:pt x="289121" y="35996"/>
                  </a:lnTo>
                  <a:lnTo>
                    <a:pt x="289585" y="38466"/>
                  </a:lnTo>
                  <a:lnTo>
                    <a:pt x="289100" y="40905"/>
                  </a:lnTo>
                  <a:lnTo>
                    <a:pt x="287239" y="46527"/>
                  </a:lnTo>
                  <a:lnTo>
                    <a:pt x="285398" y="57823"/>
                  </a:lnTo>
                  <a:lnTo>
                    <a:pt x="280178" y="66550"/>
                  </a:lnTo>
                  <a:lnTo>
                    <a:pt x="268975" y="79035"/>
                  </a:lnTo>
                  <a:lnTo>
                    <a:pt x="264272" y="81730"/>
                  </a:lnTo>
                  <a:lnTo>
                    <a:pt x="250993" y="87252"/>
                  </a:lnTo>
                  <a:lnTo>
                    <a:pt x="236184" y="96186"/>
                  </a:lnTo>
                  <a:lnTo>
                    <a:pt x="227150" y="97998"/>
                  </a:lnTo>
                  <a:lnTo>
                    <a:pt x="221457" y="981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6" name="SMARTInkShape-717"/>
            <p:cNvSpPr/>
            <p:nvPr/>
          </p:nvSpPr>
          <p:spPr>
            <a:xfrm>
              <a:off x="5130205" y="6122194"/>
              <a:ext cx="63302" cy="49883"/>
            </a:xfrm>
            <a:custGeom>
              <a:avLst/>
              <a:gdLst/>
              <a:ahLst/>
              <a:cxnLst/>
              <a:rect l="0" t="0" r="0" b="0"/>
              <a:pathLst>
                <a:path w="63302" h="49883">
                  <a:moveTo>
                    <a:pt x="6151" y="0"/>
                  </a:moveTo>
                  <a:lnTo>
                    <a:pt x="6151" y="3792"/>
                  </a:lnTo>
                  <a:lnTo>
                    <a:pt x="4034" y="7771"/>
                  </a:lnTo>
                  <a:lnTo>
                    <a:pt x="1241" y="12184"/>
                  </a:lnTo>
                  <a:lnTo>
                    <a:pt x="0" y="16793"/>
                  </a:lnTo>
                  <a:lnTo>
                    <a:pt x="463" y="19132"/>
                  </a:lnTo>
                  <a:lnTo>
                    <a:pt x="4792" y="28591"/>
                  </a:lnTo>
                  <a:lnTo>
                    <a:pt x="5245" y="30967"/>
                  </a:lnTo>
                  <a:lnTo>
                    <a:pt x="13373" y="46832"/>
                  </a:lnTo>
                  <a:lnTo>
                    <a:pt x="14935" y="47890"/>
                  </a:lnTo>
                  <a:lnTo>
                    <a:pt x="20925" y="49379"/>
                  </a:lnTo>
                  <a:lnTo>
                    <a:pt x="30060" y="49882"/>
                  </a:lnTo>
                  <a:lnTo>
                    <a:pt x="34769" y="47835"/>
                  </a:lnTo>
                  <a:lnTo>
                    <a:pt x="57893" y="30871"/>
                  </a:lnTo>
                  <a:lnTo>
                    <a:pt x="63301" y="214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7" name="SMARTInkShape-718"/>
            <p:cNvSpPr/>
            <p:nvPr/>
          </p:nvSpPr>
          <p:spPr>
            <a:xfrm>
              <a:off x="5214938" y="5979319"/>
              <a:ext cx="64294" cy="200026"/>
            </a:xfrm>
            <a:custGeom>
              <a:avLst/>
              <a:gdLst/>
              <a:ahLst/>
              <a:cxnLst/>
              <a:rect l="0" t="0" r="0" b="0"/>
              <a:pathLst>
                <a:path w="64294" h="200026">
                  <a:moveTo>
                    <a:pt x="64293" y="0"/>
                  </a:moveTo>
                  <a:lnTo>
                    <a:pt x="64293" y="3792"/>
                  </a:lnTo>
                  <a:lnTo>
                    <a:pt x="62176" y="7771"/>
                  </a:lnTo>
                  <a:lnTo>
                    <a:pt x="59383" y="12184"/>
                  </a:lnTo>
                  <a:lnTo>
                    <a:pt x="45816" y="46323"/>
                  </a:lnTo>
                  <a:lnTo>
                    <a:pt x="39459" y="79037"/>
                  </a:lnTo>
                  <a:lnTo>
                    <a:pt x="34094" y="114359"/>
                  </a:lnTo>
                  <a:lnTo>
                    <a:pt x="23598" y="149233"/>
                  </a:lnTo>
                  <a:lnTo>
                    <a:pt x="9247" y="183435"/>
                  </a:lnTo>
                  <a:lnTo>
                    <a:pt x="7284" y="189477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8" name="SMARTInkShape-719"/>
            <p:cNvSpPr/>
            <p:nvPr/>
          </p:nvSpPr>
          <p:spPr>
            <a:xfrm>
              <a:off x="5122069" y="6068375"/>
              <a:ext cx="325282" cy="132241"/>
            </a:xfrm>
            <a:custGeom>
              <a:avLst/>
              <a:gdLst/>
              <a:ahLst/>
              <a:cxnLst/>
              <a:rect l="0" t="0" r="0" b="0"/>
              <a:pathLst>
                <a:path w="325282" h="132241">
                  <a:moveTo>
                    <a:pt x="0" y="3813"/>
                  </a:moveTo>
                  <a:lnTo>
                    <a:pt x="25630" y="4606"/>
                  </a:lnTo>
                  <a:lnTo>
                    <a:pt x="59753" y="15997"/>
                  </a:lnTo>
                  <a:lnTo>
                    <a:pt x="93212" y="27661"/>
                  </a:lnTo>
                  <a:lnTo>
                    <a:pt x="126516" y="31765"/>
                  </a:lnTo>
                  <a:lnTo>
                    <a:pt x="151333" y="31512"/>
                  </a:lnTo>
                  <a:lnTo>
                    <a:pt x="165742" y="26717"/>
                  </a:lnTo>
                  <a:lnTo>
                    <a:pt x="173675" y="25105"/>
                  </a:lnTo>
                  <a:lnTo>
                    <a:pt x="182604" y="19735"/>
                  </a:lnTo>
                  <a:lnTo>
                    <a:pt x="192433" y="11345"/>
                  </a:lnTo>
                  <a:lnTo>
                    <a:pt x="192793" y="6918"/>
                  </a:lnTo>
                  <a:lnTo>
                    <a:pt x="192841" y="8632"/>
                  </a:lnTo>
                  <a:lnTo>
                    <a:pt x="192061" y="9407"/>
                  </a:lnTo>
                  <a:lnTo>
                    <a:pt x="187170" y="11291"/>
                  </a:lnTo>
                  <a:lnTo>
                    <a:pt x="168838" y="23894"/>
                  </a:lnTo>
                  <a:lnTo>
                    <a:pt x="152589" y="49356"/>
                  </a:lnTo>
                  <a:lnTo>
                    <a:pt x="138923" y="77658"/>
                  </a:lnTo>
                  <a:lnTo>
                    <a:pt x="135918" y="110970"/>
                  </a:lnTo>
                  <a:lnTo>
                    <a:pt x="135768" y="126227"/>
                  </a:lnTo>
                  <a:lnTo>
                    <a:pt x="136550" y="128285"/>
                  </a:lnTo>
                  <a:lnTo>
                    <a:pt x="137864" y="129657"/>
                  </a:lnTo>
                  <a:lnTo>
                    <a:pt x="141442" y="131181"/>
                  </a:lnTo>
                  <a:lnTo>
                    <a:pt x="148733" y="132240"/>
                  </a:lnTo>
                  <a:lnTo>
                    <a:pt x="157222" y="128560"/>
                  </a:lnTo>
                  <a:lnTo>
                    <a:pt x="159584" y="125871"/>
                  </a:lnTo>
                  <a:lnTo>
                    <a:pt x="174065" y="91757"/>
                  </a:lnTo>
                  <a:lnTo>
                    <a:pt x="182230" y="62431"/>
                  </a:lnTo>
                  <a:lnTo>
                    <a:pt x="188148" y="52090"/>
                  </a:lnTo>
                  <a:lnTo>
                    <a:pt x="198168" y="23714"/>
                  </a:lnTo>
                  <a:lnTo>
                    <a:pt x="209619" y="9001"/>
                  </a:lnTo>
                  <a:lnTo>
                    <a:pt x="216460" y="6118"/>
                  </a:lnTo>
                  <a:lnTo>
                    <a:pt x="223998" y="4043"/>
                  </a:lnTo>
                  <a:lnTo>
                    <a:pt x="229994" y="475"/>
                  </a:lnTo>
                  <a:lnTo>
                    <a:pt x="233498" y="0"/>
                  </a:lnTo>
                  <a:lnTo>
                    <a:pt x="246014" y="3124"/>
                  </a:lnTo>
                  <a:lnTo>
                    <a:pt x="259777" y="9870"/>
                  </a:lnTo>
                  <a:lnTo>
                    <a:pt x="292906" y="31975"/>
                  </a:lnTo>
                  <a:lnTo>
                    <a:pt x="305068" y="37293"/>
                  </a:lnTo>
                  <a:lnTo>
                    <a:pt x="322903" y="39473"/>
                  </a:lnTo>
                  <a:lnTo>
                    <a:pt x="324806" y="39492"/>
                  </a:lnTo>
                  <a:lnTo>
                    <a:pt x="325281" y="40299"/>
                  </a:lnTo>
                  <a:lnTo>
                    <a:pt x="324804" y="41630"/>
                  </a:lnTo>
                  <a:lnTo>
                    <a:pt x="318335" y="49471"/>
                  </a:lnTo>
                  <a:lnTo>
                    <a:pt x="313991" y="51886"/>
                  </a:lnTo>
                  <a:lnTo>
                    <a:pt x="311720" y="52530"/>
                  </a:lnTo>
                  <a:lnTo>
                    <a:pt x="281179" y="86824"/>
                  </a:lnTo>
                  <a:lnTo>
                    <a:pt x="271888" y="96250"/>
                  </a:lnTo>
                  <a:lnTo>
                    <a:pt x="258473" y="96670"/>
                  </a:lnTo>
                  <a:lnTo>
                    <a:pt x="250031" y="895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9" name="SMARTInkShape-720"/>
            <p:cNvSpPr/>
            <p:nvPr/>
          </p:nvSpPr>
          <p:spPr>
            <a:xfrm>
              <a:off x="5593556" y="5972175"/>
              <a:ext cx="71439" cy="242889"/>
            </a:xfrm>
            <a:custGeom>
              <a:avLst/>
              <a:gdLst/>
              <a:ahLst/>
              <a:cxnLst/>
              <a:rect l="0" t="0" r="0" b="0"/>
              <a:pathLst>
                <a:path w="71439" h="242889">
                  <a:moveTo>
                    <a:pt x="71438" y="0"/>
                  </a:moveTo>
                  <a:lnTo>
                    <a:pt x="71438" y="3792"/>
                  </a:lnTo>
                  <a:lnTo>
                    <a:pt x="69321" y="7771"/>
                  </a:lnTo>
                  <a:lnTo>
                    <a:pt x="66528" y="12185"/>
                  </a:lnTo>
                  <a:lnTo>
                    <a:pt x="52961" y="45530"/>
                  </a:lnTo>
                  <a:lnTo>
                    <a:pt x="44563" y="78753"/>
                  </a:lnTo>
                  <a:lnTo>
                    <a:pt x="30897" y="114253"/>
                  </a:lnTo>
                  <a:lnTo>
                    <a:pt x="19042" y="143966"/>
                  </a:lnTo>
                  <a:lnTo>
                    <a:pt x="12797" y="176621"/>
                  </a:lnTo>
                  <a:lnTo>
                    <a:pt x="2979" y="207056"/>
                  </a:lnTo>
                  <a:lnTo>
                    <a:pt x="0" y="242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90" name="SMARTInkShape-721"/>
            <p:cNvSpPr/>
            <p:nvPr/>
          </p:nvSpPr>
          <p:spPr>
            <a:xfrm>
              <a:off x="5711025" y="5961176"/>
              <a:ext cx="96845" cy="232456"/>
            </a:xfrm>
            <a:custGeom>
              <a:avLst/>
              <a:gdLst/>
              <a:ahLst/>
              <a:cxnLst/>
              <a:rect l="0" t="0" r="0" b="0"/>
              <a:pathLst>
                <a:path w="96845" h="232456">
                  <a:moveTo>
                    <a:pt x="96844" y="32430"/>
                  </a:moveTo>
                  <a:lnTo>
                    <a:pt x="96844" y="28638"/>
                  </a:lnTo>
                  <a:lnTo>
                    <a:pt x="94727" y="24659"/>
                  </a:lnTo>
                  <a:lnTo>
                    <a:pt x="79844" y="8312"/>
                  </a:lnTo>
                  <a:lnTo>
                    <a:pt x="75265" y="5836"/>
                  </a:lnTo>
                  <a:lnTo>
                    <a:pt x="70584" y="3942"/>
                  </a:lnTo>
                  <a:lnTo>
                    <a:pt x="65858" y="454"/>
                  </a:lnTo>
                  <a:lnTo>
                    <a:pt x="63487" y="0"/>
                  </a:lnTo>
                  <a:lnTo>
                    <a:pt x="61112" y="492"/>
                  </a:lnTo>
                  <a:lnTo>
                    <a:pt x="55563" y="2360"/>
                  </a:lnTo>
                  <a:lnTo>
                    <a:pt x="35593" y="4518"/>
                  </a:lnTo>
                  <a:lnTo>
                    <a:pt x="30463" y="7589"/>
                  </a:lnTo>
                  <a:lnTo>
                    <a:pt x="16185" y="23976"/>
                  </a:lnTo>
                  <a:lnTo>
                    <a:pt x="9401" y="29466"/>
                  </a:lnTo>
                  <a:lnTo>
                    <a:pt x="6386" y="34553"/>
                  </a:lnTo>
                  <a:lnTo>
                    <a:pt x="2176" y="52338"/>
                  </a:lnTo>
                  <a:lnTo>
                    <a:pt x="395" y="55227"/>
                  </a:lnTo>
                  <a:lnTo>
                    <a:pt x="0" y="57153"/>
                  </a:lnTo>
                  <a:lnTo>
                    <a:pt x="532" y="58437"/>
                  </a:lnTo>
                  <a:lnTo>
                    <a:pt x="1679" y="59293"/>
                  </a:lnTo>
                  <a:lnTo>
                    <a:pt x="2955" y="62361"/>
                  </a:lnTo>
                  <a:lnTo>
                    <a:pt x="3773" y="67006"/>
                  </a:lnTo>
                  <a:lnTo>
                    <a:pt x="4634" y="67387"/>
                  </a:lnTo>
                  <a:lnTo>
                    <a:pt x="17693" y="68049"/>
                  </a:lnTo>
                  <a:lnTo>
                    <a:pt x="24095" y="65988"/>
                  </a:lnTo>
                  <a:lnTo>
                    <a:pt x="58066" y="42724"/>
                  </a:lnTo>
                  <a:lnTo>
                    <a:pt x="68135" y="38080"/>
                  </a:lnTo>
                  <a:lnTo>
                    <a:pt x="82432" y="25403"/>
                  </a:lnTo>
                  <a:lnTo>
                    <a:pt x="82545" y="35240"/>
                  </a:lnTo>
                  <a:lnTo>
                    <a:pt x="80435" y="39764"/>
                  </a:lnTo>
                  <a:lnTo>
                    <a:pt x="63423" y="70816"/>
                  </a:lnTo>
                  <a:lnTo>
                    <a:pt x="57131" y="85696"/>
                  </a:lnTo>
                  <a:lnTo>
                    <a:pt x="50604" y="118584"/>
                  </a:lnTo>
                  <a:lnTo>
                    <a:pt x="42672" y="147608"/>
                  </a:lnTo>
                  <a:lnTo>
                    <a:pt x="38165" y="180976"/>
                  </a:lnTo>
                  <a:lnTo>
                    <a:pt x="32496" y="212270"/>
                  </a:lnTo>
                  <a:lnTo>
                    <a:pt x="25406" y="2324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91" name="SMARTInkShape-722"/>
            <p:cNvSpPr/>
            <p:nvPr/>
          </p:nvSpPr>
          <p:spPr>
            <a:xfrm>
              <a:off x="5836631" y="5957888"/>
              <a:ext cx="92683" cy="183615"/>
            </a:xfrm>
            <a:custGeom>
              <a:avLst/>
              <a:gdLst/>
              <a:ahLst/>
              <a:cxnLst/>
              <a:rect l="0" t="0" r="0" b="0"/>
              <a:pathLst>
                <a:path w="92683" h="183615">
                  <a:moveTo>
                    <a:pt x="92682" y="0"/>
                  </a:moveTo>
                  <a:lnTo>
                    <a:pt x="92682" y="6150"/>
                  </a:lnTo>
                  <a:lnTo>
                    <a:pt x="75889" y="23910"/>
                  </a:lnTo>
                  <a:lnTo>
                    <a:pt x="69079" y="26501"/>
                  </a:lnTo>
                  <a:lnTo>
                    <a:pt x="65040" y="27192"/>
                  </a:lnTo>
                  <a:lnTo>
                    <a:pt x="61554" y="29241"/>
                  </a:lnTo>
                  <a:lnTo>
                    <a:pt x="29916" y="64829"/>
                  </a:lnTo>
                  <a:lnTo>
                    <a:pt x="9397" y="97504"/>
                  </a:lnTo>
                  <a:lnTo>
                    <a:pt x="3006" y="110205"/>
                  </a:lnTo>
                  <a:lnTo>
                    <a:pt x="0" y="142913"/>
                  </a:lnTo>
                  <a:lnTo>
                    <a:pt x="631" y="170808"/>
                  </a:lnTo>
                  <a:lnTo>
                    <a:pt x="3616" y="178572"/>
                  </a:lnTo>
                  <a:lnTo>
                    <a:pt x="5523" y="180961"/>
                  </a:lnTo>
                  <a:lnTo>
                    <a:pt x="9759" y="183614"/>
                  </a:lnTo>
                  <a:lnTo>
                    <a:pt x="12000" y="183528"/>
                  </a:lnTo>
                  <a:lnTo>
                    <a:pt x="16606" y="181316"/>
                  </a:lnTo>
                  <a:lnTo>
                    <a:pt x="48850" y="154765"/>
                  </a:lnTo>
                  <a:lnTo>
                    <a:pt x="51555" y="151596"/>
                  </a:lnTo>
                  <a:lnTo>
                    <a:pt x="69226" y="115920"/>
                  </a:lnTo>
                  <a:lnTo>
                    <a:pt x="71215" y="90515"/>
                  </a:lnTo>
                  <a:lnTo>
                    <a:pt x="69118" y="85737"/>
                  </a:lnTo>
                  <a:lnTo>
                    <a:pt x="67447" y="83351"/>
                  </a:lnTo>
                  <a:lnTo>
                    <a:pt x="63475" y="80701"/>
                  </a:lnTo>
                  <a:lnTo>
                    <a:pt x="61304" y="79995"/>
                  </a:lnTo>
                  <a:lnTo>
                    <a:pt x="59857" y="80317"/>
                  </a:lnTo>
                  <a:lnTo>
                    <a:pt x="58892" y="81326"/>
                  </a:lnTo>
                  <a:lnTo>
                    <a:pt x="58249" y="82792"/>
                  </a:lnTo>
                  <a:lnTo>
                    <a:pt x="56233" y="83770"/>
                  </a:lnTo>
                  <a:lnTo>
                    <a:pt x="46604" y="85939"/>
                  </a:lnTo>
                  <a:lnTo>
                    <a:pt x="35837" y="93381"/>
                  </a:lnTo>
                  <a:lnTo>
                    <a:pt x="26067" y="102494"/>
                  </a:lnTo>
                  <a:lnTo>
                    <a:pt x="23387" y="107201"/>
                  </a:lnTo>
                  <a:lnTo>
                    <a:pt x="21403" y="111938"/>
                  </a:lnTo>
                  <a:lnTo>
                    <a:pt x="6957" y="135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393" name="SMARTInkShape-723"/>
          <p:cNvSpPr/>
          <p:nvPr/>
        </p:nvSpPr>
        <p:spPr>
          <a:xfrm>
            <a:off x="5901156" y="5950744"/>
            <a:ext cx="142458" cy="214266"/>
          </a:xfrm>
          <a:custGeom>
            <a:avLst/>
            <a:gdLst/>
            <a:ahLst/>
            <a:cxnLst/>
            <a:rect l="0" t="0" r="0" b="0"/>
            <a:pathLst>
              <a:path w="142458" h="214266">
                <a:moveTo>
                  <a:pt x="113882" y="14287"/>
                </a:moveTo>
                <a:lnTo>
                  <a:pt x="113882" y="301"/>
                </a:lnTo>
                <a:lnTo>
                  <a:pt x="100881" y="8"/>
                </a:lnTo>
                <a:lnTo>
                  <a:pt x="71962" y="23849"/>
                </a:lnTo>
                <a:lnTo>
                  <a:pt x="69267" y="27011"/>
                </a:lnTo>
                <a:lnTo>
                  <a:pt x="59439" y="52668"/>
                </a:lnTo>
                <a:lnTo>
                  <a:pt x="57935" y="62037"/>
                </a:lnTo>
                <a:lnTo>
                  <a:pt x="62544" y="93512"/>
                </a:lnTo>
                <a:lnTo>
                  <a:pt x="64494" y="123763"/>
                </a:lnTo>
                <a:lnTo>
                  <a:pt x="71135" y="158806"/>
                </a:lnTo>
                <a:lnTo>
                  <a:pt x="77081" y="183259"/>
                </a:lnTo>
                <a:lnTo>
                  <a:pt x="78135" y="212481"/>
                </a:lnTo>
                <a:lnTo>
                  <a:pt x="77350" y="213091"/>
                </a:lnTo>
                <a:lnTo>
                  <a:pt x="72010" y="214152"/>
                </a:lnTo>
                <a:lnTo>
                  <a:pt x="67520" y="214265"/>
                </a:lnTo>
                <a:lnTo>
                  <a:pt x="63378" y="212174"/>
                </a:lnTo>
                <a:lnTo>
                  <a:pt x="43890" y="197721"/>
                </a:lnTo>
                <a:lnTo>
                  <a:pt x="21051" y="162756"/>
                </a:lnTo>
                <a:lnTo>
                  <a:pt x="4346" y="130878"/>
                </a:lnTo>
                <a:lnTo>
                  <a:pt x="523" y="117603"/>
                </a:lnTo>
                <a:lnTo>
                  <a:pt x="0" y="112329"/>
                </a:lnTo>
                <a:lnTo>
                  <a:pt x="3498" y="101104"/>
                </a:lnTo>
                <a:lnTo>
                  <a:pt x="9561" y="91516"/>
                </a:lnTo>
                <a:lnTo>
                  <a:pt x="41191" y="69083"/>
                </a:lnTo>
                <a:lnTo>
                  <a:pt x="72529" y="54771"/>
                </a:lnTo>
                <a:lnTo>
                  <a:pt x="97049" y="42863"/>
                </a:lnTo>
                <a:lnTo>
                  <a:pt x="129936" y="18902"/>
                </a:lnTo>
                <a:lnTo>
                  <a:pt x="138394" y="10187"/>
                </a:lnTo>
                <a:lnTo>
                  <a:pt x="142457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5540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1500" dirty="0" smtClean="0"/>
              <a:t>Period 1 notes</a:t>
            </a:r>
            <a:endParaRPr lang="en-US" sz="1500" dirty="0"/>
          </a:p>
        </p:txBody>
      </p:sp>
      <p:sp>
        <p:nvSpPr>
          <p:cNvPr id="188" name="SMARTInkShape-197"/>
          <p:cNvSpPr/>
          <p:nvPr/>
        </p:nvSpPr>
        <p:spPr>
          <a:xfrm>
            <a:off x="7715250" y="5209664"/>
            <a:ext cx="1083212" cy="968232"/>
          </a:xfrm>
          <a:custGeom>
            <a:avLst/>
            <a:gdLst/>
            <a:ahLst/>
            <a:cxnLst/>
            <a:rect l="0" t="0" r="0" b="0"/>
            <a:pathLst>
              <a:path w="1083212" h="968232">
                <a:moveTo>
                  <a:pt x="0" y="455331"/>
                </a:moveTo>
                <a:lnTo>
                  <a:pt x="794" y="473218"/>
                </a:lnTo>
                <a:lnTo>
                  <a:pt x="7291" y="488235"/>
                </a:lnTo>
                <a:lnTo>
                  <a:pt x="30015" y="523066"/>
                </a:lnTo>
                <a:lnTo>
                  <a:pt x="52550" y="554245"/>
                </a:lnTo>
                <a:lnTo>
                  <a:pt x="81452" y="587826"/>
                </a:lnTo>
                <a:lnTo>
                  <a:pt x="103670" y="614229"/>
                </a:lnTo>
                <a:lnTo>
                  <a:pt x="126773" y="641839"/>
                </a:lnTo>
                <a:lnTo>
                  <a:pt x="152388" y="669985"/>
                </a:lnTo>
                <a:lnTo>
                  <a:pt x="179646" y="698370"/>
                </a:lnTo>
                <a:lnTo>
                  <a:pt x="207636" y="726860"/>
                </a:lnTo>
                <a:lnTo>
                  <a:pt x="235951" y="755397"/>
                </a:lnTo>
                <a:lnTo>
                  <a:pt x="264411" y="783955"/>
                </a:lnTo>
                <a:lnTo>
                  <a:pt x="292934" y="812523"/>
                </a:lnTo>
                <a:lnTo>
                  <a:pt x="321487" y="838978"/>
                </a:lnTo>
                <a:lnTo>
                  <a:pt x="350845" y="863964"/>
                </a:lnTo>
                <a:lnTo>
                  <a:pt x="382415" y="888300"/>
                </a:lnTo>
                <a:lnTo>
                  <a:pt x="412849" y="908111"/>
                </a:lnTo>
                <a:lnTo>
                  <a:pt x="443045" y="924853"/>
                </a:lnTo>
                <a:lnTo>
                  <a:pt x="474987" y="940232"/>
                </a:lnTo>
                <a:lnTo>
                  <a:pt x="505586" y="952889"/>
                </a:lnTo>
                <a:lnTo>
                  <a:pt x="535855" y="962217"/>
                </a:lnTo>
                <a:lnTo>
                  <a:pt x="567828" y="966363"/>
                </a:lnTo>
                <a:lnTo>
                  <a:pt x="598443" y="968205"/>
                </a:lnTo>
                <a:lnTo>
                  <a:pt x="627925" y="968231"/>
                </a:lnTo>
                <a:lnTo>
                  <a:pt x="656903" y="965596"/>
                </a:lnTo>
                <a:lnTo>
                  <a:pt x="685657" y="961779"/>
                </a:lnTo>
                <a:lnTo>
                  <a:pt x="715105" y="955850"/>
                </a:lnTo>
                <a:lnTo>
                  <a:pt x="746714" y="945277"/>
                </a:lnTo>
                <a:lnTo>
                  <a:pt x="777167" y="932640"/>
                </a:lnTo>
                <a:lnTo>
                  <a:pt x="805782" y="918293"/>
                </a:lnTo>
                <a:lnTo>
                  <a:pt x="831729" y="901334"/>
                </a:lnTo>
                <a:lnTo>
                  <a:pt x="858607" y="881095"/>
                </a:lnTo>
                <a:lnTo>
                  <a:pt x="885634" y="858871"/>
                </a:lnTo>
                <a:lnTo>
                  <a:pt x="910876" y="835765"/>
                </a:lnTo>
                <a:lnTo>
                  <a:pt x="935324" y="808033"/>
                </a:lnTo>
                <a:lnTo>
                  <a:pt x="958624" y="777187"/>
                </a:lnTo>
                <a:lnTo>
                  <a:pt x="979563" y="744955"/>
                </a:lnTo>
                <a:lnTo>
                  <a:pt x="999453" y="712111"/>
                </a:lnTo>
                <a:lnTo>
                  <a:pt x="1017289" y="678992"/>
                </a:lnTo>
                <a:lnTo>
                  <a:pt x="1030508" y="645752"/>
                </a:lnTo>
                <a:lnTo>
                  <a:pt x="1043791" y="612458"/>
                </a:lnTo>
                <a:lnTo>
                  <a:pt x="1056044" y="579140"/>
                </a:lnTo>
                <a:lnTo>
                  <a:pt x="1064137" y="545809"/>
                </a:lnTo>
                <a:lnTo>
                  <a:pt x="1072496" y="512477"/>
                </a:lnTo>
                <a:lnTo>
                  <a:pt x="1079915" y="479141"/>
                </a:lnTo>
                <a:lnTo>
                  <a:pt x="1083211" y="445804"/>
                </a:lnTo>
                <a:lnTo>
                  <a:pt x="1082561" y="410350"/>
                </a:lnTo>
                <a:lnTo>
                  <a:pt x="1079626" y="375014"/>
                </a:lnTo>
                <a:lnTo>
                  <a:pt x="1075675" y="343433"/>
                </a:lnTo>
                <a:lnTo>
                  <a:pt x="1067040" y="311407"/>
                </a:lnTo>
                <a:lnTo>
                  <a:pt x="1055265" y="279445"/>
                </a:lnTo>
                <a:lnTo>
                  <a:pt x="1042094" y="249365"/>
                </a:lnTo>
                <a:lnTo>
                  <a:pt x="1026186" y="220122"/>
                </a:lnTo>
                <a:lnTo>
                  <a:pt x="1007739" y="192043"/>
                </a:lnTo>
                <a:lnTo>
                  <a:pt x="986310" y="166334"/>
                </a:lnTo>
                <a:lnTo>
                  <a:pt x="961441" y="141679"/>
                </a:lnTo>
                <a:lnTo>
                  <a:pt x="934514" y="118286"/>
                </a:lnTo>
                <a:lnTo>
                  <a:pt x="906671" y="97305"/>
                </a:lnTo>
                <a:lnTo>
                  <a:pt x="876305" y="79514"/>
                </a:lnTo>
                <a:lnTo>
                  <a:pt x="843494" y="63669"/>
                </a:lnTo>
                <a:lnTo>
                  <a:pt x="825854" y="56111"/>
                </a:lnTo>
                <a:lnTo>
                  <a:pt x="807744" y="48689"/>
                </a:lnTo>
                <a:lnTo>
                  <a:pt x="789322" y="42155"/>
                </a:lnTo>
                <a:lnTo>
                  <a:pt x="770689" y="36211"/>
                </a:lnTo>
                <a:lnTo>
                  <a:pt x="751918" y="30661"/>
                </a:lnTo>
                <a:lnTo>
                  <a:pt x="733054" y="25373"/>
                </a:lnTo>
                <a:lnTo>
                  <a:pt x="714128" y="20261"/>
                </a:lnTo>
                <a:lnTo>
                  <a:pt x="695160" y="15265"/>
                </a:lnTo>
                <a:lnTo>
                  <a:pt x="675371" y="11141"/>
                </a:lnTo>
                <a:lnTo>
                  <a:pt x="655035" y="7597"/>
                </a:lnTo>
                <a:lnTo>
                  <a:pt x="634334" y="4442"/>
                </a:lnTo>
                <a:lnTo>
                  <a:pt x="612596" y="2338"/>
                </a:lnTo>
                <a:lnTo>
                  <a:pt x="590166" y="935"/>
                </a:lnTo>
                <a:lnTo>
                  <a:pt x="567275" y="0"/>
                </a:lnTo>
                <a:lnTo>
                  <a:pt x="544871" y="170"/>
                </a:lnTo>
                <a:lnTo>
                  <a:pt x="522791" y="1078"/>
                </a:lnTo>
                <a:lnTo>
                  <a:pt x="500927" y="2476"/>
                </a:lnTo>
                <a:lnTo>
                  <a:pt x="478414" y="4203"/>
                </a:lnTo>
                <a:lnTo>
                  <a:pt x="455468" y="6147"/>
                </a:lnTo>
                <a:lnTo>
                  <a:pt x="432233" y="8237"/>
                </a:lnTo>
                <a:lnTo>
                  <a:pt x="409599" y="12012"/>
                </a:lnTo>
                <a:lnTo>
                  <a:pt x="387366" y="16909"/>
                </a:lnTo>
                <a:lnTo>
                  <a:pt x="365399" y="22556"/>
                </a:lnTo>
                <a:lnTo>
                  <a:pt x="342819" y="28701"/>
                </a:lnTo>
                <a:lnTo>
                  <a:pt x="319827" y="35179"/>
                </a:lnTo>
                <a:lnTo>
                  <a:pt x="296562" y="41879"/>
                </a:lnTo>
                <a:lnTo>
                  <a:pt x="273907" y="50315"/>
                </a:lnTo>
                <a:lnTo>
                  <a:pt x="251661" y="59907"/>
                </a:lnTo>
                <a:lnTo>
                  <a:pt x="229687" y="70271"/>
                </a:lnTo>
                <a:lnTo>
                  <a:pt x="208687" y="81942"/>
                </a:lnTo>
                <a:lnTo>
                  <a:pt x="188337" y="94486"/>
                </a:lnTo>
                <a:lnTo>
                  <a:pt x="168421" y="107611"/>
                </a:lnTo>
                <a:lnTo>
                  <a:pt x="149587" y="122711"/>
                </a:lnTo>
                <a:lnTo>
                  <a:pt x="131474" y="139127"/>
                </a:lnTo>
                <a:lnTo>
                  <a:pt x="113843" y="156422"/>
                </a:lnTo>
                <a:lnTo>
                  <a:pt x="97327" y="175096"/>
                </a:lnTo>
                <a:lnTo>
                  <a:pt x="81553" y="194688"/>
                </a:lnTo>
                <a:lnTo>
                  <a:pt x="66275" y="214894"/>
                </a:lnTo>
                <a:lnTo>
                  <a:pt x="53708" y="237095"/>
                </a:lnTo>
                <a:lnTo>
                  <a:pt x="42949" y="260628"/>
                </a:lnTo>
                <a:lnTo>
                  <a:pt x="33396" y="285047"/>
                </a:lnTo>
                <a:lnTo>
                  <a:pt x="25439" y="311645"/>
                </a:lnTo>
                <a:lnTo>
                  <a:pt x="18547" y="339696"/>
                </a:lnTo>
                <a:lnTo>
                  <a:pt x="12364" y="368716"/>
                </a:lnTo>
                <a:lnTo>
                  <a:pt x="8243" y="395206"/>
                </a:lnTo>
                <a:lnTo>
                  <a:pt x="5495" y="420010"/>
                </a:lnTo>
                <a:lnTo>
                  <a:pt x="3663" y="443689"/>
                </a:lnTo>
                <a:lnTo>
                  <a:pt x="2442" y="465826"/>
                </a:lnTo>
                <a:lnTo>
                  <a:pt x="1628" y="486933"/>
                </a:lnTo>
                <a:lnTo>
                  <a:pt x="723" y="520969"/>
                </a:lnTo>
                <a:lnTo>
                  <a:pt x="0" y="54819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197" name="SMARTInkShape-Group37"/>
          <p:cNvGrpSpPr/>
          <p:nvPr/>
        </p:nvGrpSpPr>
        <p:grpSpPr>
          <a:xfrm>
            <a:off x="5731942" y="4257675"/>
            <a:ext cx="2089911" cy="1828703"/>
            <a:chOff x="5731942" y="4257675"/>
            <a:chExt cx="2089911" cy="1828703"/>
          </a:xfrm>
        </p:grpSpPr>
        <p:sp>
          <p:nvSpPr>
            <p:cNvPr id="189" name="SMARTInkShape-198"/>
            <p:cNvSpPr/>
            <p:nvPr/>
          </p:nvSpPr>
          <p:spPr>
            <a:xfrm>
              <a:off x="6272671" y="4572458"/>
              <a:ext cx="399593" cy="535323"/>
            </a:xfrm>
            <a:custGeom>
              <a:avLst/>
              <a:gdLst/>
              <a:ahLst/>
              <a:cxnLst/>
              <a:rect l="0" t="0" r="0" b="0"/>
              <a:pathLst>
                <a:path w="399593" h="535323">
                  <a:moveTo>
                    <a:pt x="206709" y="535322"/>
                  </a:moveTo>
                  <a:lnTo>
                    <a:pt x="206709" y="504260"/>
                  </a:lnTo>
                  <a:lnTo>
                    <a:pt x="208827" y="484580"/>
                  </a:lnTo>
                  <a:lnTo>
                    <a:pt x="212861" y="452804"/>
                  </a:lnTo>
                  <a:lnTo>
                    <a:pt x="213560" y="425325"/>
                  </a:lnTo>
                  <a:lnTo>
                    <a:pt x="217559" y="393282"/>
                  </a:lnTo>
                  <a:lnTo>
                    <a:pt x="219978" y="362445"/>
                  </a:lnTo>
                  <a:lnTo>
                    <a:pt x="220696" y="329407"/>
                  </a:lnTo>
                  <a:lnTo>
                    <a:pt x="224701" y="294483"/>
                  </a:lnTo>
                  <a:lnTo>
                    <a:pt x="227122" y="258999"/>
                  </a:lnTo>
                  <a:lnTo>
                    <a:pt x="227839" y="223350"/>
                  </a:lnTo>
                  <a:lnTo>
                    <a:pt x="228052" y="187652"/>
                  </a:lnTo>
                  <a:lnTo>
                    <a:pt x="224322" y="155732"/>
                  </a:lnTo>
                  <a:lnTo>
                    <a:pt x="221983" y="126166"/>
                  </a:lnTo>
                  <a:lnTo>
                    <a:pt x="217497" y="97297"/>
                  </a:lnTo>
                  <a:lnTo>
                    <a:pt x="214574" y="65595"/>
                  </a:lnTo>
                  <a:lnTo>
                    <a:pt x="213273" y="48394"/>
                  </a:lnTo>
                  <a:lnTo>
                    <a:pt x="207731" y="27309"/>
                  </a:lnTo>
                  <a:lnTo>
                    <a:pt x="206597" y="25197"/>
                  </a:lnTo>
                  <a:lnTo>
                    <a:pt x="205048" y="23789"/>
                  </a:lnTo>
                  <a:lnTo>
                    <a:pt x="203221" y="22851"/>
                  </a:lnTo>
                  <a:lnTo>
                    <a:pt x="202002" y="21431"/>
                  </a:lnTo>
                  <a:lnTo>
                    <a:pt x="200288" y="17228"/>
                  </a:lnTo>
                  <a:lnTo>
                    <a:pt x="200047" y="17683"/>
                  </a:lnTo>
                  <a:lnTo>
                    <a:pt x="199887" y="18780"/>
                  </a:lnTo>
                  <a:lnTo>
                    <a:pt x="191838" y="28455"/>
                  </a:lnTo>
                  <a:lnTo>
                    <a:pt x="165777" y="58541"/>
                  </a:lnTo>
                  <a:lnTo>
                    <a:pt x="140241" y="92654"/>
                  </a:lnTo>
                  <a:lnTo>
                    <a:pt x="111321" y="128161"/>
                  </a:lnTo>
                  <a:lnTo>
                    <a:pt x="77791" y="163852"/>
                  </a:lnTo>
                  <a:lnTo>
                    <a:pt x="44477" y="191797"/>
                  </a:lnTo>
                  <a:lnTo>
                    <a:pt x="10088" y="224002"/>
                  </a:lnTo>
                  <a:lnTo>
                    <a:pt x="1087" y="227597"/>
                  </a:lnTo>
                  <a:lnTo>
                    <a:pt x="572" y="226985"/>
                  </a:lnTo>
                  <a:lnTo>
                    <a:pt x="0" y="224188"/>
                  </a:lnTo>
                  <a:lnTo>
                    <a:pt x="3469" y="214358"/>
                  </a:lnTo>
                  <a:lnTo>
                    <a:pt x="31661" y="181994"/>
                  </a:lnTo>
                  <a:lnTo>
                    <a:pt x="57392" y="153939"/>
                  </a:lnTo>
                  <a:lnTo>
                    <a:pt x="85405" y="121850"/>
                  </a:lnTo>
                  <a:lnTo>
                    <a:pt x="113075" y="92582"/>
                  </a:lnTo>
                  <a:lnTo>
                    <a:pt x="134651" y="63869"/>
                  </a:lnTo>
                  <a:lnTo>
                    <a:pt x="161677" y="28747"/>
                  </a:lnTo>
                  <a:lnTo>
                    <a:pt x="183829" y="1088"/>
                  </a:lnTo>
                  <a:lnTo>
                    <a:pt x="186752" y="229"/>
                  </a:lnTo>
                  <a:lnTo>
                    <a:pt x="188642" y="0"/>
                  </a:lnTo>
                  <a:lnTo>
                    <a:pt x="189903" y="641"/>
                  </a:lnTo>
                  <a:lnTo>
                    <a:pt x="190743" y="1862"/>
                  </a:lnTo>
                  <a:lnTo>
                    <a:pt x="192470" y="5336"/>
                  </a:lnTo>
                  <a:lnTo>
                    <a:pt x="217239" y="38741"/>
                  </a:lnTo>
                  <a:lnTo>
                    <a:pt x="237601" y="62407"/>
                  </a:lnTo>
                  <a:lnTo>
                    <a:pt x="272103" y="92370"/>
                  </a:lnTo>
                  <a:lnTo>
                    <a:pt x="307410" y="115480"/>
                  </a:lnTo>
                  <a:lnTo>
                    <a:pt x="335502" y="131525"/>
                  </a:lnTo>
                  <a:lnTo>
                    <a:pt x="369646" y="147850"/>
                  </a:lnTo>
                  <a:lnTo>
                    <a:pt x="399592" y="1567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0" name="SMARTInkShape-199"/>
            <p:cNvSpPr/>
            <p:nvPr/>
          </p:nvSpPr>
          <p:spPr>
            <a:xfrm>
              <a:off x="5857875" y="4293394"/>
              <a:ext cx="92871" cy="278607"/>
            </a:xfrm>
            <a:custGeom>
              <a:avLst/>
              <a:gdLst/>
              <a:ahLst/>
              <a:cxnLst/>
              <a:rect l="0" t="0" r="0" b="0"/>
              <a:pathLst>
                <a:path w="92871" h="278607">
                  <a:moveTo>
                    <a:pt x="92870" y="0"/>
                  </a:moveTo>
                  <a:lnTo>
                    <a:pt x="89077" y="0"/>
                  </a:lnTo>
                  <a:lnTo>
                    <a:pt x="87959" y="794"/>
                  </a:lnTo>
                  <a:lnTo>
                    <a:pt x="87214" y="2116"/>
                  </a:lnTo>
                  <a:lnTo>
                    <a:pt x="72804" y="37020"/>
                  </a:lnTo>
                  <a:lnTo>
                    <a:pt x="55733" y="71609"/>
                  </a:lnTo>
                  <a:lnTo>
                    <a:pt x="47910" y="100504"/>
                  </a:lnTo>
                  <a:lnTo>
                    <a:pt x="40566" y="130409"/>
                  </a:lnTo>
                  <a:lnTo>
                    <a:pt x="33362" y="159378"/>
                  </a:lnTo>
                  <a:lnTo>
                    <a:pt x="26202" y="188069"/>
                  </a:lnTo>
                  <a:lnTo>
                    <a:pt x="16670" y="220506"/>
                  </a:lnTo>
                  <a:lnTo>
                    <a:pt x="8555" y="253257"/>
                  </a:lnTo>
                  <a:lnTo>
                    <a:pt x="5654" y="261519"/>
                  </a:lnTo>
                  <a:lnTo>
                    <a:pt x="2513" y="267837"/>
                  </a:lnTo>
                  <a:lnTo>
                    <a:pt x="0" y="278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1" name="SMARTInkShape-200"/>
            <p:cNvSpPr/>
            <p:nvPr/>
          </p:nvSpPr>
          <p:spPr>
            <a:xfrm>
              <a:off x="5731942" y="4804737"/>
              <a:ext cx="2089911" cy="1281641"/>
            </a:xfrm>
            <a:custGeom>
              <a:avLst/>
              <a:gdLst/>
              <a:ahLst/>
              <a:cxnLst/>
              <a:rect l="0" t="0" r="0" b="0"/>
              <a:pathLst>
                <a:path w="2089911" h="1281641">
                  <a:moveTo>
                    <a:pt x="1276077" y="353051"/>
                  </a:moveTo>
                  <a:lnTo>
                    <a:pt x="1259487" y="338578"/>
                  </a:lnTo>
                  <a:lnTo>
                    <a:pt x="1225241" y="324458"/>
                  </a:lnTo>
                  <a:lnTo>
                    <a:pt x="1193539" y="314947"/>
                  </a:lnTo>
                  <a:lnTo>
                    <a:pt x="1166073" y="307806"/>
                  </a:lnTo>
                  <a:lnTo>
                    <a:pt x="1134033" y="300663"/>
                  </a:lnTo>
                  <a:lnTo>
                    <a:pt x="1108965" y="295901"/>
                  </a:lnTo>
                  <a:lnTo>
                    <a:pt x="1081948" y="291138"/>
                  </a:lnTo>
                  <a:lnTo>
                    <a:pt x="1054066" y="286376"/>
                  </a:lnTo>
                  <a:lnTo>
                    <a:pt x="1025799" y="283730"/>
                  </a:lnTo>
                  <a:lnTo>
                    <a:pt x="996567" y="282554"/>
                  </a:lnTo>
                  <a:lnTo>
                    <a:pt x="965055" y="282031"/>
                  </a:lnTo>
                  <a:lnTo>
                    <a:pt x="932528" y="281798"/>
                  </a:lnTo>
                  <a:lnTo>
                    <a:pt x="899551" y="281696"/>
                  </a:lnTo>
                  <a:lnTo>
                    <a:pt x="866374" y="281649"/>
                  </a:lnTo>
                  <a:lnTo>
                    <a:pt x="830991" y="283746"/>
                  </a:lnTo>
                  <a:lnTo>
                    <a:pt x="812666" y="285416"/>
                  </a:lnTo>
                  <a:lnTo>
                    <a:pt x="777487" y="291505"/>
                  </a:lnTo>
                  <a:lnTo>
                    <a:pt x="742538" y="298710"/>
                  </a:lnTo>
                  <a:lnTo>
                    <a:pt x="724328" y="301742"/>
                  </a:lnTo>
                  <a:lnTo>
                    <a:pt x="705838" y="304557"/>
                  </a:lnTo>
                  <a:lnTo>
                    <a:pt x="687162" y="308022"/>
                  </a:lnTo>
                  <a:lnTo>
                    <a:pt x="668360" y="311919"/>
                  </a:lnTo>
                  <a:lnTo>
                    <a:pt x="649476" y="316105"/>
                  </a:lnTo>
                  <a:lnTo>
                    <a:pt x="630537" y="320482"/>
                  </a:lnTo>
                  <a:lnTo>
                    <a:pt x="611561" y="324988"/>
                  </a:lnTo>
                  <a:lnTo>
                    <a:pt x="592560" y="329580"/>
                  </a:lnTo>
                  <a:lnTo>
                    <a:pt x="573542" y="335022"/>
                  </a:lnTo>
                  <a:lnTo>
                    <a:pt x="554515" y="341031"/>
                  </a:lnTo>
                  <a:lnTo>
                    <a:pt x="535479" y="347419"/>
                  </a:lnTo>
                  <a:lnTo>
                    <a:pt x="517232" y="354853"/>
                  </a:lnTo>
                  <a:lnTo>
                    <a:pt x="482141" y="371578"/>
                  </a:lnTo>
                  <a:lnTo>
                    <a:pt x="448025" y="389596"/>
                  </a:lnTo>
                  <a:lnTo>
                    <a:pt x="414341" y="408980"/>
                  </a:lnTo>
                  <a:lnTo>
                    <a:pt x="380850" y="430825"/>
                  </a:lnTo>
                  <a:lnTo>
                    <a:pt x="349560" y="453762"/>
                  </a:lnTo>
                  <a:lnTo>
                    <a:pt x="320573" y="477186"/>
                  </a:lnTo>
                  <a:lnTo>
                    <a:pt x="294461" y="500826"/>
                  </a:lnTo>
                  <a:lnTo>
                    <a:pt x="267509" y="526679"/>
                  </a:lnTo>
                  <a:lnTo>
                    <a:pt x="241243" y="554837"/>
                  </a:lnTo>
                  <a:lnTo>
                    <a:pt x="218986" y="585873"/>
                  </a:lnTo>
                  <a:lnTo>
                    <a:pt x="198511" y="616071"/>
                  </a:lnTo>
                  <a:lnTo>
                    <a:pt x="178827" y="645367"/>
                  </a:lnTo>
                  <a:lnTo>
                    <a:pt x="159496" y="674263"/>
                  </a:lnTo>
                  <a:lnTo>
                    <a:pt x="140320" y="702980"/>
                  </a:lnTo>
                  <a:lnTo>
                    <a:pt x="121215" y="731619"/>
                  </a:lnTo>
                  <a:lnTo>
                    <a:pt x="102140" y="760222"/>
                  </a:lnTo>
                  <a:lnTo>
                    <a:pt x="85196" y="788809"/>
                  </a:lnTo>
                  <a:lnTo>
                    <a:pt x="69728" y="817390"/>
                  </a:lnTo>
                  <a:lnTo>
                    <a:pt x="54915" y="845967"/>
                  </a:lnTo>
                  <a:lnTo>
                    <a:pt x="40395" y="874543"/>
                  </a:lnTo>
                  <a:lnTo>
                    <a:pt x="27591" y="903118"/>
                  </a:lnTo>
                  <a:lnTo>
                    <a:pt x="19255" y="931693"/>
                  </a:lnTo>
                  <a:lnTo>
                    <a:pt x="10787" y="958152"/>
                  </a:lnTo>
                  <a:lnTo>
                    <a:pt x="3320" y="983141"/>
                  </a:lnTo>
                  <a:lnTo>
                    <a:pt x="0" y="1007476"/>
                  </a:lnTo>
                  <a:lnTo>
                    <a:pt x="642" y="1031521"/>
                  </a:lnTo>
                  <a:lnTo>
                    <a:pt x="7583" y="1065254"/>
                  </a:lnTo>
                  <a:lnTo>
                    <a:pt x="21810" y="1095357"/>
                  </a:lnTo>
                  <a:lnTo>
                    <a:pt x="43223" y="1122268"/>
                  </a:lnTo>
                  <a:lnTo>
                    <a:pt x="78903" y="1152695"/>
                  </a:lnTo>
                  <a:lnTo>
                    <a:pt x="101856" y="1167235"/>
                  </a:lnTo>
                  <a:lnTo>
                    <a:pt x="128726" y="1180842"/>
                  </a:lnTo>
                  <a:lnTo>
                    <a:pt x="159189" y="1192181"/>
                  </a:lnTo>
                  <a:lnTo>
                    <a:pt x="191249" y="1202512"/>
                  </a:lnTo>
                  <a:lnTo>
                    <a:pt x="224812" y="1212395"/>
                  </a:lnTo>
                  <a:lnTo>
                    <a:pt x="242653" y="1217253"/>
                  </a:lnTo>
                  <a:lnTo>
                    <a:pt x="260896" y="1222080"/>
                  </a:lnTo>
                  <a:lnTo>
                    <a:pt x="279409" y="1226884"/>
                  </a:lnTo>
                  <a:lnTo>
                    <a:pt x="298100" y="1231675"/>
                  </a:lnTo>
                  <a:lnTo>
                    <a:pt x="316911" y="1236456"/>
                  </a:lnTo>
                  <a:lnTo>
                    <a:pt x="335802" y="1240437"/>
                  </a:lnTo>
                  <a:lnTo>
                    <a:pt x="354745" y="1243886"/>
                  </a:lnTo>
                  <a:lnTo>
                    <a:pt x="373725" y="1246978"/>
                  </a:lnTo>
                  <a:lnTo>
                    <a:pt x="392727" y="1249834"/>
                  </a:lnTo>
                  <a:lnTo>
                    <a:pt x="411747" y="1252531"/>
                  </a:lnTo>
                  <a:lnTo>
                    <a:pt x="430775" y="1255123"/>
                  </a:lnTo>
                  <a:lnTo>
                    <a:pt x="450605" y="1257645"/>
                  </a:lnTo>
                  <a:lnTo>
                    <a:pt x="470969" y="1260120"/>
                  </a:lnTo>
                  <a:lnTo>
                    <a:pt x="491687" y="1262563"/>
                  </a:lnTo>
                  <a:lnTo>
                    <a:pt x="512644" y="1264986"/>
                  </a:lnTo>
                  <a:lnTo>
                    <a:pt x="533758" y="1267395"/>
                  </a:lnTo>
                  <a:lnTo>
                    <a:pt x="554980" y="1269795"/>
                  </a:lnTo>
                  <a:lnTo>
                    <a:pt x="576271" y="1271394"/>
                  </a:lnTo>
                  <a:lnTo>
                    <a:pt x="597608" y="1272461"/>
                  </a:lnTo>
                  <a:lnTo>
                    <a:pt x="618977" y="1273172"/>
                  </a:lnTo>
                  <a:lnTo>
                    <a:pt x="640366" y="1274440"/>
                  </a:lnTo>
                  <a:lnTo>
                    <a:pt x="661769" y="1276079"/>
                  </a:lnTo>
                  <a:lnTo>
                    <a:pt x="683183" y="1277965"/>
                  </a:lnTo>
                  <a:lnTo>
                    <a:pt x="704601" y="1279223"/>
                  </a:lnTo>
                  <a:lnTo>
                    <a:pt x="726024" y="1280061"/>
                  </a:lnTo>
                  <a:lnTo>
                    <a:pt x="747450" y="1280620"/>
                  </a:lnTo>
                  <a:lnTo>
                    <a:pt x="768877" y="1280993"/>
                  </a:lnTo>
                  <a:lnTo>
                    <a:pt x="790306" y="1281241"/>
                  </a:lnTo>
                  <a:lnTo>
                    <a:pt x="811736" y="1281407"/>
                  </a:lnTo>
                  <a:lnTo>
                    <a:pt x="833167" y="1281517"/>
                  </a:lnTo>
                  <a:lnTo>
                    <a:pt x="854597" y="1281591"/>
                  </a:lnTo>
                  <a:lnTo>
                    <a:pt x="876028" y="1281640"/>
                  </a:lnTo>
                  <a:lnTo>
                    <a:pt x="897459" y="1280879"/>
                  </a:lnTo>
                  <a:lnTo>
                    <a:pt x="918890" y="1279578"/>
                  </a:lnTo>
                  <a:lnTo>
                    <a:pt x="940321" y="1277917"/>
                  </a:lnTo>
                  <a:lnTo>
                    <a:pt x="962546" y="1276809"/>
                  </a:lnTo>
                  <a:lnTo>
                    <a:pt x="985300" y="1276071"/>
                  </a:lnTo>
                  <a:lnTo>
                    <a:pt x="1008407" y="1275579"/>
                  </a:lnTo>
                  <a:lnTo>
                    <a:pt x="1030955" y="1274457"/>
                  </a:lnTo>
                  <a:lnTo>
                    <a:pt x="1053131" y="1272915"/>
                  </a:lnTo>
                  <a:lnTo>
                    <a:pt x="1075059" y="1271094"/>
                  </a:lnTo>
                  <a:lnTo>
                    <a:pt x="1096821" y="1269085"/>
                  </a:lnTo>
                  <a:lnTo>
                    <a:pt x="1118473" y="1266953"/>
                  </a:lnTo>
                  <a:lnTo>
                    <a:pt x="1140051" y="1264737"/>
                  </a:lnTo>
                  <a:lnTo>
                    <a:pt x="1161581" y="1261673"/>
                  </a:lnTo>
                  <a:lnTo>
                    <a:pt x="1183077" y="1258043"/>
                  </a:lnTo>
                  <a:lnTo>
                    <a:pt x="1204552" y="1254035"/>
                  </a:lnTo>
                  <a:lnTo>
                    <a:pt x="1225219" y="1250569"/>
                  </a:lnTo>
                  <a:lnTo>
                    <a:pt x="1245346" y="1247465"/>
                  </a:lnTo>
                  <a:lnTo>
                    <a:pt x="1265115" y="1244602"/>
                  </a:lnTo>
                  <a:lnTo>
                    <a:pt x="1286231" y="1241106"/>
                  </a:lnTo>
                  <a:lnTo>
                    <a:pt x="1308246" y="1237186"/>
                  </a:lnTo>
                  <a:lnTo>
                    <a:pt x="1330861" y="1232987"/>
                  </a:lnTo>
                  <a:lnTo>
                    <a:pt x="1353081" y="1229394"/>
                  </a:lnTo>
                  <a:lnTo>
                    <a:pt x="1375037" y="1226205"/>
                  </a:lnTo>
                  <a:lnTo>
                    <a:pt x="1396820" y="1223285"/>
                  </a:lnTo>
                  <a:lnTo>
                    <a:pt x="1417691" y="1219750"/>
                  </a:lnTo>
                  <a:lnTo>
                    <a:pt x="1437954" y="1215806"/>
                  </a:lnTo>
                  <a:lnTo>
                    <a:pt x="1457814" y="1211590"/>
                  </a:lnTo>
                  <a:lnTo>
                    <a:pt x="1478198" y="1207985"/>
                  </a:lnTo>
                  <a:lnTo>
                    <a:pt x="1498930" y="1204788"/>
                  </a:lnTo>
                  <a:lnTo>
                    <a:pt x="1519896" y="1201863"/>
                  </a:lnTo>
                  <a:lnTo>
                    <a:pt x="1541016" y="1197532"/>
                  </a:lnTo>
                  <a:lnTo>
                    <a:pt x="1562241" y="1192263"/>
                  </a:lnTo>
                  <a:lnTo>
                    <a:pt x="1583534" y="1186369"/>
                  </a:lnTo>
                  <a:lnTo>
                    <a:pt x="1604079" y="1180852"/>
                  </a:lnTo>
                  <a:lnTo>
                    <a:pt x="1624127" y="1175587"/>
                  </a:lnTo>
                  <a:lnTo>
                    <a:pt x="1643842" y="1170490"/>
                  </a:lnTo>
                  <a:lnTo>
                    <a:pt x="1662541" y="1164709"/>
                  </a:lnTo>
                  <a:lnTo>
                    <a:pt x="1698134" y="1151938"/>
                  </a:lnTo>
                  <a:lnTo>
                    <a:pt x="1716198" y="1144405"/>
                  </a:lnTo>
                  <a:lnTo>
                    <a:pt x="1734591" y="1136207"/>
                  </a:lnTo>
                  <a:lnTo>
                    <a:pt x="1753203" y="1127568"/>
                  </a:lnTo>
                  <a:lnTo>
                    <a:pt x="1786583" y="1111617"/>
                  </a:lnTo>
                  <a:lnTo>
                    <a:pt x="1817293" y="1095797"/>
                  </a:lnTo>
                  <a:lnTo>
                    <a:pt x="1846817" y="1078183"/>
                  </a:lnTo>
                  <a:lnTo>
                    <a:pt x="1873698" y="1057655"/>
                  </a:lnTo>
                  <a:lnTo>
                    <a:pt x="1898874" y="1035302"/>
                  </a:lnTo>
                  <a:lnTo>
                    <a:pt x="1923292" y="1012138"/>
                  </a:lnTo>
                  <a:lnTo>
                    <a:pt x="1947374" y="990730"/>
                  </a:lnTo>
                  <a:lnTo>
                    <a:pt x="1981128" y="958710"/>
                  </a:lnTo>
                  <a:lnTo>
                    <a:pt x="2000595" y="934972"/>
                  </a:lnTo>
                  <a:lnTo>
                    <a:pt x="2017185" y="908545"/>
                  </a:lnTo>
                  <a:lnTo>
                    <a:pt x="2032496" y="883041"/>
                  </a:lnTo>
                  <a:lnTo>
                    <a:pt x="2046444" y="857683"/>
                  </a:lnTo>
                  <a:lnTo>
                    <a:pt x="2057934" y="830538"/>
                  </a:lnTo>
                  <a:lnTo>
                    <a:pt x="2068334" y="802598"/>
                  </a:lnTo>
                  <a:lnTo>
                    <a:pt x="2077453" y="774305"/>
                  </a:lnTo>
                  <a:lnTo>
                    <a:pt x="2084152" y="745856"/>
                  </a:lnTo>
                  <a:lnTo>
                    <a:pt x="2087659" y="715220"/>
                  </a:lnTo>
                  <a:lnTo>
                    <a:pt x="2089217" y="683878"/>
                  </a:lnTo>
                  <a:lnTo>
                    <a:pt x="2089910" y="654072"/>
                  </a:lnTo>
                  <a:lnTo>
                    <a:pt x="2088102" y="622833"/>
                  </a:lnTo>
                  <a:lnTo>
                    <a:pt x="2083064" y="590429"/>
                  </a:lnTo>
                  <a:lnTo>
                    <a:pt x="2072888" y="557506"/>
                  </a:lnTo>
                  <a:lnTo>
                    <a:pt x="2062544" y="524353"/>
                  </a:lnTo>
                  <a:lnTo>
                    <a:pt x="2051068" y="491097"/>
                  </a:lnTo>
                  <a:lnTo>
                    <a:pt x="2035384" y="457796"/>
                  </a:lnTo>
                  <a:lnTo>
                    <a:pt x="2017830" y="424475"/>
                  </a:lnTo>
                  <a:lnTo>
                    <a:pt x="1997857" y="391145"/>
                  </a:lnTo>
                  <a:lnTo>
                    <a:pt x="1973106" y="357811"/>
                  </a:lnTo>
                  <a:lnTo>
                    <a:pt x="1946230" y="324474"/>
                  </a:lnTo>
                  <a:lnTo>
                    <a:pt x="1917616" y="291931"/>
                  </a:lnTo>
                  <a:lnTo>
                    <a:pt x="1886378" y="261593"/>
                  </a:lnTo>
                  <a:lnTo>
                    <a:pt x="1853974" y="232234"/>
                  </a:lnTo>
                  <a:lnTo>
                    <a:pt x="1820257" y="203310"/>
                  </a:lnTo>
                  <a:lnTo>
                    <a:pt x="1802376" y="188930"/>
                  </a:lnTo>
                  <a:lnTo>
                    <a:pt x="1784105" y="174581"/>
                  </a:lnTo>
                  <a:lnTo>
                    <a:pt x="1764781" y="161045"/>
                  </a:lnTo>
                  <a:lnTo>
                    <a:pt x="1744755" y="148053"/>
                  </a:lnTo>
                  <a:lnTo>
                    <a:pt x="1724260" y="135423"/>
                  </a:lnTo>
                  <a:lnTo>
                    <a:pt x="1703453" y="123828"/>
                  </a:lnTo>
                  <a:lnTo>
                    <a:pt x="1682438" y="112923"/>
                  </a:lnTo>
                  <a:lnTo>
                    <a:pt x="1661284" y="102478"/>
                  </a:lnTo>
                  <a:lnTo>
                    <a:pt x="1640038" y="93133"/>
                  </a:lnTo>
                  <a:lnTo>
                    <a:pt x="1618730" y="84522"/>
                  </a:lnTo>
                  <a:lnTo>
                    <a:pt x="1597381" y="76401"/>
                  </a:lnTo>
                  <a:lnTo>
                    <a:pt x="1575210" y="68605"/>
                  </a:lnTo>
                  <a:lnTo>
                    <a:pt x="1552493" y="61026"/>
                  </a:lnTo>
                  <a:lnTo>
                    <a:pt x="1529411" y="53593"/>
                  </a:lnTo>
                  <a:lnTo>
                    <a:pt x="1506878" y="46256"/>
                  </a:lnTo>
                  <a:lnTo>
                    <a:pt x="1484714" y="38983"/>
                  </a:lnTo>
                  <a:lnTo>
                    <a:pt x="1462793" y="31753"/>
                  </a:lnTo>
                  <a:lnTo>
                    <a:pt x="1440242" y="26140"/>
                  </a:lnTo>
                  <a:lnTo>
                    <a:pt x="1417270" y="21604"/>
                  </a:lnTo>
                  <a:lnTo>
                    <a:pt x="1394018" y="17786"/>
                  </a:lnTo>
                  <a:lnTo>
                    <a:pt x="1370580" y="14447"/>
                  </a:lnTo>
                  <a:lnTo>
                    <a:pt x="1347016" y="11428"/>
                  </a:lnTo>
                  <a:lnTo>
                    <a:pt x="1323369" y="8621"/>
                  </a:lnTo>
                  <a:lnTo>
                    <a:pt x="1299668" y="5956"/>
                  </a:lnTo>
                  <a:lnTo>
                    <a:pt x="1275929" y="3385"/>
                  </a:lnTo>
                  <a:lnTo>
                    <a:pt x="1252165" y="878"/>
                  </a:lnTo>
                  <a:lnTo>
                    <a:pt x="1228386" y="0"/>
                  </a:lnTo>
                  <a:lnTo>
                    <a:pt x="1204595" y="208"/>
                  </a:lnTo>
                  <a:lnTo>
                    <a:pt x="1180797" y="1141"/>
                  </a:lnTo>
                  <a:lnTo>
                    <a:pt x="1156994" y="2557"/>
                  </a:lnTo>
                  <a:lnTo>
                    <a:pt x="1133189" y="4294"/>
                  </a:lnTo>
                  <a:lnTo>
                    <a:pt x="1109381" y="6246"/>
                  </a:lnTo>
                  <a:lnTo>
                    <a:pt x="1085571" y="8342"/>
                  </a:lnTo>
                  <a:lnTo>
                    <a:pt x="1061760" y="10532"/>
                  </a:lnTo>
                  <a:lnTo>
                    <a:pt x="1037949" y="12786"/>
                  </a:lnTo>
                  <a:lnTo>
                    <a:pt x="1014931" y="16670"/>
                  </a:lnTo>
                  <a:lnTo>
                    <a:pt x="992442" y="21640"/>
                  </a:lnTo>
                  <a:lnTo>
                    <a:pt x="970306" y="27335"/>
                  </a:lnTo>
                  <a:lnTo>
                    <a:pt x="948405" y="33513"/>
                  </a:lnTo>
                  <a:lnTo>
                    <a:pt x="926660" y="40013"/>
                  </a:lnTo>
                  <a:lnTo>
                    <a:pt x="905020" y="46728"/>
                  </a:lnTo>
                  <a:lnTo>
                    <a:pt x="884243" y="53585"/>
                  </a:lnTo>
                  <a:lnTo>
                    <a:pt x="864041" y="60539"/>
                  </a:lnTo>
                  <a:lnTo>
                    <a:pt x="844224" y="67555"/>
                  </a:lnTo>
                  <a:lnTo>
                    <a:pt x="823869" y="75408"/>
                  </a:lnTo>
                  <a:lnTo>
                    <a:pt x="803154" y="83817"/>
                  </a:lnTo>
                  <a:lnTo>
                    <a:pt x="782201" y="92600"/>
                  </a:lnTo>
                  <a:lnTo>
                    <a:pt x="761883" y="101629"/>
                  </a:lnTo>
                  <a:lnTo>
                    <a:pt x="741987" y="110824"/>
                  </a:lnTo>
                  <a:lnTo>
                    <a:pt x="722373" y="120129"/>
                  </a:lnTo>
                  <a:lnTo>
                    <a:pt x="702947" y="130301"/>
                  </a:lnTo>
                  <a:lnTo>
                    <a:pt x="683647" y="141051"/>
                  </a:lnTo>
                  <a:lnTo>
                    <a:pt x="664430" y="152186"/>
                  </a:lnTo>
                  <a:lnTo>
                    <a:pt x="645268" y="163578"/>
                  </a:lnTo>
                  <a:lnTo>
                    <a:pt x="626144" y="175142"/>
                  </a:lnTo>
                  <a:lnTo>
                    <a:pt x="607044" y="186820"/>
                  </a:lnTo>
                  <a:lnTo>
                    <a:pt x="588755" y="199368"/>
                  </a:lnTo>
                  <a:lnTo>
                    <a:pt x="553617" y="226009"/>
                  </a:lnTo>
                  <a:lnTo>
                    <a:pt x="519480" y="251609"/>
                  </a:lnTo>
                  <a:lnTo>
                    <a:pt x="486580" y="277009"/>
                  </a:lnTo>
                  <a:lnTo>
                    <a:pt x="456083" y="304173"/>
                  </a:lnTo>
                  <a:lnTo>
                    <a:pt x="430887" y="327888"/>
                  </a:lnTo>
                  <a:lnTo>
                    <a:pt x="383108" y="3816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2" name="SMARTInkShape-201"/>
            <p:cNvSpPr/>
            <p:nvPr/>
          </p:nvSpPr>
          <p:spPr>
            <a:xfrm>
              <a:off x="5972425" y="4257675"/>
              <a:ext cx="184310" cy="269620"/>
            </a:xfrm>
            <a:custGeom>
              <a:avLst/>
              <a:gdLst/>
              <a:ahLst/>
              <a:cxnLst/>
              <a:rect l="0" t="0" r="0" b="0"/>
              <a:pathLst>
                <a:path w="184310" h="269620">
                  <a:moveTo>
                    <a:pt x="121195" y="14288"/>
                  </a:moveTo>
                  <a:lnTo>
                    <a:pt x="91937" y="45662"/>
                  </a:lnTo>
                  <a:lnTo>
                    <a:pt x="67923" y="79744"/>
                  </a:lnTo>
                  <a:lnTo>
                    <a:pt x="44084" y="115000"/>
                  </a:lnTo>
                  <a:lnTo>
                    <a:pt x="28761" y="143082"/>
                  </a:lnTo>
                  <a:lnTo>
                    <a:pt x="14167" y="171512"/>
                  </a:lnTo>
                  <a:lnTo>
                    <a:pt x="4021" y="197927"/>
                  </a:lnTo>
                  <a:lnTo>
                    <a:pt x="593" y="228185"/>
                  </a:lnTo>
                  <a:lnTo>
                    <a:pt x="0" y="246116"/>
                  </a:lnTo>
                  <a:lnTo>
                    <a:pt x="1504" y="250596"/>
                  </a:lnTo>
                  <a:lnTo>
                    <a:pt x="15866" y="266147"/>
                  </a:lnTo>
                  <a:lnTo>
                    <a:pt x="25169" y="269100"/>
                  </a:lnTo>
                  <a:lnTo>
                    <a:pt x="36447" y="269619"/>
                  </a:lnTo>
                  <a:lnTo>
                    <a:pt x="46753" y="267203"/>
                  </a:lnTo>
                  <a:lnTo>
                    <a:pt x="78876" y="249157"/>
                  </a:lnTo>
                  <a:lnTo>
                    <a:pt x="114122" y="220400"/>
                  </a:lnTo>
                  <a:lnTo>
                    <a:pt x="149778" y="185599"/>
                  </a:lnTo>
                  <a:lnTo>
                    <a:pt x="167734" y="152226"/>
                  </a:lnTo>
                  <a:lnTo>
                    <a:pt x="179521" y="129241"/>
                  </a:lnTo>
                  <a:lnTo>
                    <a:pt x="184309" y="100142"/>
                  </a:lnTo>
                  <a:lnTo>
                    <a:pt x="183022" y="78620"/>
                  </a:lnTo>
                  <a:lnTo>
                    <a:pt x="175475" y="53806"/>
                  </a:lnTo>
                  <a:lnTo>
                    <a:pt x="151990" y="19133"/>
                  </a:lnTo>
                  <a:lnTo>
                    <a:pt x="1354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3" name="SMARTInkShape-202"/>
            <p:cNvSpPr/>
            <p:nvPr/>
          </p:nvSpPr>
          <p:spPr>
            <a:xfrm>
              <a:off x="6150770" y="4464844"/>
              <a:ext cx="35719" cy="164307"/>
            </a:xfrm>
            <a:custGeom>
              <a:avLst/>
              <a:gdLst/>
              <a:ahLst/>
              <a:cxnLst/>
              <a:rect l="0" t="0" r="0" b="0"/>
              <a:pathLst>
                <a:path w="35719" h="164307">
                  <a:moveTo>
                    <a:pt x="35718" y="0"/>
                  </a:moveTo>
                  <a:lnTo>
                    <a:pt x="34924" y="18682"/>
                  </a:lnTo>
                  <a:lnTo>
                    <a:pt x="29567" y="54377"/>
                  </a:lnTo>
                  <a:lnTo>
                    <a:pt x="27976" y="85177"/>
                  </a:lnTo>
                  <a:lnTo>
                    <a:pt x="18657" y="117579"/>
                  </a:lnTo>
                  <a:lnTo>
                    <a:pt x="9207" y="142679"/>
                  </a:lnTo>
                  <a:lnTo>
                    <a:pt x="7267" y="151519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4" name="SMARTInkShape-203"/>
            <p:cNvSpPr/>
            <p:nvPr/>
          </p:nvSpPr>
          <p:spPr>
            <a:xfrm>
              <a:off x="6308181" y="4293394"/>
              <a:ext cx="198900" cy="163762"/>
            </a:xfrm>
            <a:custGeom>
              <a:avLst/>
              <a:gdLst/>
              <a:ahLst/>
              <a:cxnLst/>
              <a:rect l="0" t="0" r="0" b="0"/>
              <a:pathLst>
                <a:path w="198900" h="163762">
                  <a:moveTo>
                    <a:pt x="121194" y="28575"/>
                  </a:moveTo>
                  <a:lnTo>
                    <a:pt x="121194" y="18632"/>
                  </a:lnTo>
                  <a:lnTo>
                    <a:pt x="123311" y="14102"/>
                  </a:lnTo>
                  <a:lnTo>
                    <a:pt x="126104" y="9442"/>
                  </a:lnTo>
                  <a:lnTo>
                    <a:pt x="127346" y="4726"/>
                  </a:lnTo>
                  <a:lnTo>
                    <a:pt x="126882" y="3150"/>
                  </a:lnTo>
                  <a:lnTo>
                    <a:pt x="125781" y="2100"/>
                  </a:lnTo>
                  <a:lnTo>
                    <a:pt x="122100" y="415"/>
                  </a:lnTo>
                  <a:lnTo>
                    <a:pt x="110761" y="5785"/>
                  </a:lnTo>
                  <a:lnTo>
                    <a:pt x="79280" y="29262"/>
                  </a:lnTo>
                  <a:lnTo>
                    <a:pt x="44186" y="59327"/>
                  </a:lnTo>
                  <a:lnTo>
                    <a:pt x="14176" y="94549"/>
                  </a:lnTo>
                  <a:lnTo>
                    <a:pt x="6161" y="107109"/>
                  </a:lnTo>
                  <a:lnTo>
                    <a:pt x="1650" y="123105"/>
                  </a:lnTo>
                  <a:lnTo>
                    <a:pt x="0" y="147543"/>
                  </a:lnTo>
                  <a:lnTo>
                    <a:pt x="1504" y="151543"/>
                  </a:lnTo>
                  <a:lnTo>
                    <a:pt x="7409" y="158104"/>
                  </a:lnTo>
                  <a:lnTo>
                    <a:pt x="15325" y="161550"/>
                  </a:lnTo>
                  <a:lnTo>
                    <a:pt x="37134" y="163761"/>
                  </a:lnTo>
                  <a:lnTo>
                    <a:pt x="65166" y="158495"/>
                  </a:lnTo>
                  <a:lnTo>
                    <a:pt x="100455" y="147695"/>
                  </a:lnTo>
                  <a:lnTo>
                    <a:pt x="134207" y="134302"/>
                  </a:lnTo>
                  <a:lnTo>
                    <a:pt x="168916" y="108144"/>
                  </a:lnTo>
                  <a:lnTo>
                    <a:pt x="193124" y="83473"/>
                  </a:lnTo>
                  <a:lnTo>
                    <a:pt x="196820" y="73876"/>
                  </a:lnTo>
                  <a:lnTo>
                    <a:pt x="198899" y="59548"/>
                  </a:lnTo>
                  <a:lnTo>
                    <a:pt x="193899" y="30665"/>
                  </a:lnTo>
                  <a:lnTo>
                    <a:pt x="1854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5" name="SMARTInkShape-204"/>
            <p:cNvSpPr/>
            <p:nvPr/>
          </p:nvSpPr>
          <p:spPr>
            <a:xfrm>
              <a:off x="6487964" y="4264819"/>
              <a:ext cx="151381" cy="205631"/>
            </a:xfrm>
            <a:custGeom>
              <a:avLst/>
              <a:gdLst/>
              <a:ahLst/>
              <a:cxnLst/>
              <a:rect l="0" t="0" r="0" b="0"/>
              <a:pathLst>
                <a:path w="151381" h="205631">
                  <a:moveTo>
                    <a:pt x="69999" y="21431"/>
                  </a:moveTo>
                  <a:lnTo>
                    <a:pt x="69999" y="31374"/>
                  </a:lnTo>
                  <a:lnTo>
                    <a:pt x="60056" y="55223"/>
                  </a:lnTo>
                  <a:lnTo>
                    <a:pt x="42858" y="86412"/>
                  </a:lnTo>
                  <a:lnTo>
                    <a:pt x="24797" y="121534"/>
                  </a:lnTo>
                  <a:lnTo>
                    <a:pt x="10787" y="153382"/>
                  </a:lnTo>
                  <a:lnTo>
                    <a:pt x="1799" y="173555"/>
                  </a:lnTo>
                  <a:lnTo>
                    <a:pt x="0" y="183234"/>
                  </a:lnTo>
                  <a:lnTo>
                    <a:pt x="1317" y="190710"/>
                  </a:lnTo>
                  <a:lnTo>
                    <a:pt x="2780" y="193815"/>
                  </a:lnTo>
                  <a:lnTo>
                    <a:pt x="8638" y="199381"/>
                  </a:lnTo>
                  <a:lnTo>
                    <a:pt x="16534" y="203707"/>
                  </a:lnTo>
                  <a:lnTo>
                    <a:pt x="25334" y="205630"/>
                  </a:lnTo>
                  <a:lnTo>
                    <a:pt x="34537" y="204368"/>
                  </a:lnTo>
                  <a:lnTo>
                    <a:pt x="63829" y="194100"/>
                  </a:lnTo>
                  <a:lnTo>
                    <a:pt x="98701" y="173364"/>
                  </a:lnTo>
                  <a:lnTo>
                    <a:pt x="125587" y="154689"/>
                  </a:lnTo>
                  <a:lnTo>
                    <a:pt x="137180" y="139672"/>
                  </a:lnTo>
                  <a:lnTo>
                    <a:pt x="150714" y="106734"/>
                  </a:lnTo>
                  <a:lnTo>
                    <a:pt x="151380" y="94798"/>
                  </a:lnTo>
                  <a:lnTo>
                    <a:pt x="143245" y="64401"/>
                  </a:lnTo>
                  <a:lnTo>
                    <a:pt x="127115" y="28720"/>
                  </a:lnTo>
                  <a:lnTo>
                    <a:pt x="121578" y="19908"/>
                  </a:lnTo>
                  <a:lnTo>
                    <a:pt x="111122" y="10485"/>
                  </a:lnTo>
                  <a:lnTo>
                    <a:pt x="1057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6" name="SMARTInkShape-205"/>
            <p:cNvSpPr/>
            <p:nvPr/>
          </p:nvSpPr>
          <p:spPr>
            <a:xfrm>
              <a:off x="6638086" y="4286250"/>
              <a:ext cx="162559" cy="163169"/>
            </a:xfrm>
            <a:custGeom>
              <a:avLst/>
              <a:gdLst/>
              <a:ahLst/>
              <a:cxnLst/>
              <a:rect l="0" t="0" r="0" b="0"/>
              <a:pathLst>
                <a:path w="162559" h="163169">
                  <a:moveTo>
                    <a:pt x="98470" y="14288"/>
                  </a:moveTo>
                  <a:lnTo>
                    <a:pt x="83997" y="30878"/>
                  </a:lnTo>
                  <a:lnTo>
                    <a:pt x="70829" y="48080"/>
                  </a:lnTo>
                  <a:lnTo>
                    <a:pt x="37424" y="76240"/>
                  </a:lnTo>
                  <a:lnTo>
                    <a:pt x="11851" y="110929"/>
                  </a:lnTo>
                  <a:lnTo>
                    <a:pt x="770" y="133484"/>
                  </a:lnTo>
                  <a:lnTo>
                    <a:pt x="0" y="136614"/>
                  </a:lnTo>
                  <a:lnTo>
                    <a:pt x="1260" y="144326"/>
                  </a:lnTo>
                  <a:lnTo>
                    <a:pt x="2707" y="148604"/>
                  </a:lnTo>
                  <a:lnTo>
                    <a:pt x="8549" y="155476"/>
                  </a:lnTo>
                  <a:lnTo>
                    <a:pt x="16436" y="160382"/>
                  </a:lnTo>
                  <a:lnTo>
                    <a:pt x="30596" y="163143"/>
                  </a:lnTo>
                  <a:lnTo>
                    <a:pt x="49520" y="163168"/>
                  </a:lnTo>
                  <a:lnTo>
                    <a:pt x="84322" y="154318"/>
                  </a:lnTo>
                  <a:lnTo>
                    <a:pt x="114265" y="137160"/>
                  </a:lnTo>
                  <a:lnTo>
                    <a:pt x="132519" y="126894"/>
                  </a:lnTo>
                  <a:lnTo>
                    <a:pt x="145865" y="113798"/>
                  </a:lnTo>
                  <a:lnTo>
                    <a:pt x="154847" y="97747"/>
                  </a:lnTo>
                  <a:lnTo>
                    <a:pt x="160418" y="80027"/>
                  </a:lnTo>
                  <a:lnTo>
                    <a:pt x="162558" y="48016"/>
                  </a:lnTo>
                  <a:lnTo>
                    <a:pt x="161879" y="35628"/>
                  </a:lnTo>
                  <a:lnTo>
                    <a:pt x="157033" y="20522"/>
                  </a:lnTo>
                  <a:lnTo>
                    <a:pt x="14847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198" name="SMARTInkShape-206"/>
          <p:cNvSpPr/>
          <p:nvPr/>
        </p:nvSpPr>
        <p:spPr>
          <a:xfrm>
            <a:off x="2179212" y="4986434"/>
            <a:ext cx="3631444" cy="1135732"/>
          </a:xfrm>
          <a:custGeom>
            <a:avLst/>
            <a:gdLst/>
            <a:ahLst/>
            <a:cxnLst/>
            <a:rect l="0" t="0" r="0" b="0"/>
            <a:pathLst>
              <a:path w="3631444" h="1135732">
                <a:moveTo>
                  <a:pt x="1214069" y="242791"/>
                </a:moveTo>
                <a:lnTo>
                  <a:pt x="1210277" y="238999"/>
                </a:lnTo>
                <a:lnTo>
                  <a:pt x="1206298" y="237137"/>
                </a:lnTo>
                <a:lnTo>
                  <a:pt x="1174924" y="225890"/>
                </a:lnTo>
                <a:lnTo>
                  <a:pt x="1146644" y="215559"/>
                </a:lnTo>
                <a:lnTo>
                  <a:pt x="1115245" y="205353"/>
                </a:lnTo>
                <a:lnTo>
                  <a:pt x="1081601" y="194392"/>
                </a:lnTo>
                <a:lnTo>
                  <a:pt x="1055975" y="187942"/>
                </a:lnTo>
                <a:lnTo>
                  <a:pt x="1031358" y="179785"/>
                </a:lnTo>
                <a:lnTo>
                  <a:pt x="1002954" y="172984"/>
                </a:lnTo>
                <a:lnTo>
                  <a:pt x="971809" y="167316"/>
                </a:lnTo>
                <a:lnTo>
                  <a:pt x="939446" y="162151"/>
                </a:lnTo>
                <a:lnTo>
                  <a:pt x="904425" y="157209"/>
                </a:lnTo>
                <a:lnTo>
                  <a:pt x="886196" y="154780"/>
                </a:lnTo>
                <a:lnTo>
                  <a:pt x="867693" y="152367"/>
                </a:lnTo>
                <a:lnTo>
                  <a:pt x="849008" y="149965"/>
                </a:lnTo>
                <a:lnTo>
                  <a:pt x="830201" y="147569"/>
                </a:lnTo>
                <a:lnTo>
                  <a:pt x="811314" y="145972"/>
                </a:lnTo>
                <a:lnTo>
                  <a:pt x="792372" y="144908"/>
                </a:lnTo>
                <a:lnTo>
                  <a:pt x="773394" y="144198"/>
                </a:lnTo>
                <a:lnTo>
                  <a:pt x="753598" y="143725"/>
                </a:lnTo>
                <a:lnTo>
                  <a:pt x="733257" y="143409"/>
                </a:lnTo>
                <a:lnTo>
                  <a:pt x="712553" y="143199"/>
                </a:lnTo>
                <a:lnTo>
                  <a:pt x="691606" y="143853"/>
                </a:lnTo>
                <a:lnTo>
                  <a:pt x="670498" y="145082"/>
                </a:lnTo>
                <a:lnTo>
                  <a:pt x="649282" y="146696"/>
                </a:lnTo>
                <a:lnTo>
                  <a:pt x="627201" y="149359"/>
                </a:lnTo>
                <a:lnTo>
                  <a:pt x="604542" y="152721"/>
                </a:lnTo>
                <a:lnTo>
                  <a:pt x="581499" y="156551"/>
                </a:lnTo>
                <a:lnTo>
                  <a:pt x="558993" y="160691"/>
                </a:lnTo>
                <a:lnTo>
                  <a:pt x="536846" y="165039"/>
                </a:lnTo>
                <a:lnTo>
                  <a:pt x="514937" y="169525"/>
                </a:lnTo>
                <a:lnTo>
                  <a:pt x="493981" y="174897"/>
                </a:lnTo>
                <a:lnTo>
                  <a:pt x="473660" y="180859"/>
                </a:lnTo>
                <a:lnTo>
                  <a:pt x="453763" y="187216"/>
                </a:lnTo>
                <a:lnTo>
                  <a:pt x="433355" y="194628"/>
                </a:lnTo>
                <a:lnTo>
                  <a:pt x="412606" y="202745"/>
                </a:lnTo>
                <a:lnTo>
                  <a:pt x="391629" y="211331"/>
                </a:lnTo>
                <a:lnTo>
                  <a:pt x="371295" y="220230"/>
                </a:lnTo>
                <a:lnTo>
                  <a:pt x="351388" y="229338"/>
                </a:lnTo>
                <a:lnTo>
                  <a:pt x="331767" y="238585"/>
                </a:lnTo>
                <a:lnTo>
                  <a:pt x="312337" y="247924"/>
                </a:lnTo>
                <a:lnTo>
                  <a:pt x="293033" y="257326"/>
                </a:lnTo>
                <a:lnTo>
                  <a:pt x="273814" y="266769"/>
                </a:lnTo>
                <a:lnTo>
                  <a:pt x="255445" y="277032"/>
                </a:lnTo>
                <a:lnTo>
                  <a:pt x="220218" y="299019"/>
                </a:lnTo>
                <a:lnTo>
                  <a:pt x="188158" y="324138"/>
                </a:lnTo>
                <a:lnTo>
                  <a:pt x="158827" y="350383"/>
                </a:lnTo>
                <a:lnTo>
                  <a:pt x="132562" y="375276"/>
                </a:lnTo>
                <a:lnTo>
                  <a:pt x="107660" y="401686"/>
                </a:lnTo>
                <a:lnTo>
                  <a:pt x="83363" y="428504"/>
                </a:lnTo>
                <a:lnTo>
                  <a:pt x="59335" y="453653"/>
                </a:lnTo>
                <a:lnTo>
                  <a:pt x="41777" y="480177"/>
                </a:lnTo>
                <a:lnTo>
                  <a:pt x="27888" y="507046"/>
                </a:lnTo>
                <a:lnTo>
                  <a:pt x="13778" y="532217"/>
                </a:lnTo>
                <a:lnTo>
                  <a:pt x="5919" y="558750"/>
                </a:lnTo>
                <a:lnTo>
                  <a:pt x="2426" y="585624"/>
                </a:lnTo>
                <a:lnTo>
                  <a:pt x="874" y="610796"/>
                </a:lnTo>
                <a:lnTo>
                  <a:pt x="0" y="643489"/>
                </a:lnTo>
                <a:lnTo>
                  <a:pt x="7325" y="677076"/>
                </a:lnTo>
                <a:lnTo>
                  <a:pt x="23343" y="708371"/>
                </a:lnTo>
                <a:lnTo>
                  <a:pt x="43170" y="737751"/>
                </a:lnTo>
                <a:lnTo>
                  <a:pt x="72790" y="770421"/>
                </a:lnTo>
                <a:lnTo>
                  <a:pt x="103947" y="792561"/>
                </a:lnTo>
                <a:lnTo>
                  <a:pt x="138313" y="813409"/>
                </a:lnTo>
                <a:lnTo>
                  <a:pt x="161810" y="824747"/>
                </a:lnTo>
                <a:lnTo>
                  <a:pt x="187598" y="835077"/>
                </a:lnTo>
                <a:lnTo>
                  <a:pt x="214935" y="844960"/>
                </a:lnTo>
                <a:lnTo>
                  <a:pt x="242960" y="854645"/>
                </a:lnTo>
                <a:lnTo>
                  <a:pt x="273407" y="864241"/>
                </a:lnTo>
                <a:lnTo>
                  <a:pt x="304666" y="873003"/>
                </a:lnTo>
                <a:lnTo>
                  <a:pt x="334434" y="879544"/>
                </a:lnTo>
                <a:lnTo>
                  <a:pt x="365656" y="887213"/>
                </a:lnTo>
                <a:lnTo>
                  <a:pt x="398053" y="895119"/>
                </a:lnTo>
                <a:lnTo>
                  <a:pt x="430972" y="901279"/>
                </a:lnTo>
                <a:lnTo>
                  <a:pt x="466241" y="906663"/>
                </a:lnTo>
                <a:lnTo>
                  <a:pt x="484535" y="909210"/>
                </a:lnTo>
                <a:lnTo>
                  <a:pt x="503082" y="912495"/>
                </a:lnTo>
                <a:lnTo>
                  <a:pt x="521797" y="916272"/>
                </a:lnTo>
                <a:lnTo>
                  <a:pt x="540623" y="920379"/>
                </a:lnTo>
                <a:lnTo>
                  <a:pt x="560318" y="923910"/>
                </a:lnTo>
                <a:lnTo>
                  <a:pt x="580591" y="927058"/>
                </a:lnTo>
                <a:lnTo>
                  <a:pt x="601250" y="929950"/>
                </a:lnTo>
                <a:lnTo>
                  <a:pt x="622167" y="932672"/>
                </a:lnTo>
                <a:lnTo>
                  <a:pt x="643255" y="935281"/>
                </a:lnTo>
                <a:lnTo>
                  <a:pt x="664458" y="937813"/>
                </a:lnTo>
                <a:lnTo>
                  <a:pt x="686531" y="941089"/>
                </a:lnTo>
                <a:lnTo>
                  <a:pt x="709183" y="944861"/>
                </a:lnTo>
                <a:lnTo>
                  <a:pt x="732222" y="948963"/>
                </a:lnTo>
                <a:lnTo>
                  <a:pt x="754726" y="952491"/>
                </a:lnTo>
                <a:lnTo>
                  <a:pt x="776871" y="955637"/>
                </a:lnTo>
                <a:lnTo>
                  <a:pt x="798779" y="958528"/>
                </a:lnTo>
                <a:lnTo>
                  <a:pt x="821322" y="961249"/>
                </a:lnTo>
                <a:lnTo>
                  <a:pt x="844288" y="963857"/>
                </a:lnTo>
                <a:lnTo>
                  <a:pt x="867535" y="966389"/>
                </a:lnTo>
                <a:lnTo>
                  <a:pt x="890972" y="969664"/>
                </a:lnTo>
                <a:lnTo>
                  <a:pt x="914533" y="973436"/>
                </a:lnTo>
                <a:lnTo>
                  <a:pt x="938179" y="977538"/>
                </a:lnTo>
                <a:lnTo>
                  <a:pt x="961880" y="981066"/>
                </a:lnTo>
                <a:lnTo>
                  <a:pt x="985618" y="984212"/>
                </a:lnTo>
                <a:lnTo>
                  <a:pt x="1009381" y="987103"/>
                </a:lnTo>
                <a:lnTo>
                  <a:pt x="1033954" y="990617"/>
                </a:lnTo>
                <a:lnTo>
                  <a:pt x="1059067" y="994548"/>
                </a:lnTo>
                <a:lnTo>
                  <a:pt x="1084541" y="998756"/>
                </a:lnTo>
                <a:lnTo>
                  <a:pt x="1110255" y="1002355"/>
                </a:lnTo>
                <a:lnTo>
                  <a:pt x="1136128" y="1005548"/>
                </a:lnTo>
                <a:lnTo>
                  <a:pt x="1162108" y="1008471"/>
                </a:lnTo>
                <a:lnTo>
                  <a:pt x="1188160" y="1011213"/>
                </a:lnTo>
                <a:lnTo>
                  <a:pt x="1214259" y="1013835"/>
                </a:lnTo>
                <a:lnTo>
                  <a:pt x="1240389" y="1016376"/>
                </a:lnTo>
                <a:lnTo>
                  <a:pt x="1266541" y="1018865"/>
                </a:lnTo>
                <a:lnTo>
                  <a:pt x="1292707" y="1021317"/>
                </a:lnTo>
                <a:lnTo>
                  <a:pt x="1318882" y="1023746"/>
                </a:lnTo>
                <a:lnTo>
                  <a:pt x="1345857" y="1026952"/>
                </a:lnTo>
                <a:lnTo>
                  <a:pt x="1373365" y="1030679"/>
                </a:lnTo>
                <a:lnTo>
                  <a:pt x="1401229" y="1034749"/>
                </a:lnTo>
                <a:lnTo>
                  <a:pt x="1428536" y="1038256"/>
                </a:lnTo>
                <a:lnTo>
                  <a:pt x="1455472" y="1041390"/>
                </a:lnTo>
                <a:lnTo>
                  <a:pt x="1482161" y="1044271"/>
                </a:lnTo>
                <a:lnTo>
                  <a:pt x="1509478" y="1046986"/>
                </a:lnTo>
                <a:lnTo>
                  <a:pt x="1537215" y="1049590"/>
                </a:lnTo>
                <a:lnTo>
                  <a:pt x="1565231" y="1052120"/>
                </a:lnTo>
                <a:lnTo>
                  <a:pt x="1593433" y="1054600"/>
                </a:lnTo>
                <a:lnTo>
                  <a:pt x="1621760" y="1057047"/>
                </a:lnTo>
                <a:lnTo>
                  <a:pt x="1650169" y="1059472"/>
                </a:lnTo>
                <a:lnTo>
                  <a:pt x="1678634" y="1061882"/>
                </a:lnTo>
                <a:lnTo>
                  <a:pt x="1707135" y="1064283"/>
                </a:lnTo>
                <a:lnTo>
                  <a:pt x="1735661" y="1066677"/>
                </a:lnTo>
                <a:lnTo>
                  <a:pt x="1764997" y="1069067"/>
                </a:lnTo>
                <a:lnTo>
                  <a:pt x="1794873" y="1071454"/>
                </a:lnTo>
                <a:lnTo>
                  <a:pt x="1825109" y="1073839"/>
                </a:lnTo>
                <a:lnTo>
                  <a:pt x="1854792" y="1076223"/>
                </a:lnTo>
                <a:lnTo>
                  <a:pt x="1884105" y="1078606"/>
                </a:lnTo>
                <a:lnTo>
                  <a:pt x="1913172" y="1080989"/>
                </a:lnTo>
                <a:lnTo>
                  <a:pt x="1942075" y="1083371"/>
                </a:lnTo>
                <a:lnTo>
                  <a:pt x="1970869" y="1085752"/>
                </a:lnTo>
                <a:lnTo>
                  <a:pt x="1999590" y="1088134"/>
                </a:lnTo>
                <a:lnTo>
                  <a:pt x="2028262" y="1090515"/>
                </a:lnTo>
                <a:lnTo>
                  <a:pt x="2056902" y="1092896"/>
                </a:lnTo>
                <a:lnTo>
                  <a:pt x="2085520" y="1095279"/>
                </a:lnTo>
                <a:lnTo>
                  <a:pt x="2114124" y="1098454"/>
                </a:lnTo>
                <a:lnTo>
                  <a:pt x="2142718" y="1102158"/>
                </a:lnTo>
                <a:lnTo>
                  <a:pt x="2171306" y="1106214"/>
                </a:lnTo>
                <a:lnTo>
                  <a:pt x="2200683" y="1109713"/>
                </a:lnTo>
                <a:lnTo>
                  <a:pt x="2230587" y="1112839"/>
                </a:lnTo>
                <a:lnTo>
                  <a:pt x="2260841" y="1115718"/>
                </a:lnTo>
                <a:lnTo>
                  <a:pt x="2290536" y="1118429"/>
                </a:lnTo>
                <a:lnTo>
                  <a:pt x="2319858" y="1121031"/>
                </a:lnTo>
                <a:lnTo>
                  <a:pt x="2348930" y="1123559"/>
                </a:lnTo>
                <a:lnTo>
                  <a:pt x="2378631" y="1125245"/>
                </a:lnTo>
                <a:lnTo>
                  <a:pt x="2408750" y="1126368"/>
                </a:lnTo>
                <a:lnTo>
                  <a:pt x="2439148" y="1127118"/>
                </a:lnTo>
                <a:lnTo>
                  <a:pt x="2468938" y="1128411"/>
                </a:lnTo>
                <a:lnTo>
                  <a:pt x="2498324" y="1130066"/>
                </a:lnTo>
                <a:lnTo>
                  <a:pt x="2527439" y="1131965"/>
                </a:lnTo>
                <a:lnTo>
                  <a:pt x="2557168" y="1133230"/>
                </a:lnTo>
                <a:lnTo>
                  <a:pt x="2587306" y="1134073"/>
                </a:lnTo>
                <a:lnTo>
                  <a:pt x="2617717" y="1134635"/>
                </a:lnTo>
                <a:lnTo>
                  <a:pt x="2646722" y="1135010"/>
                </a:lnTo>
                <a:lnTo>
                  <a:pt x="2674790" y="1135261"/>
                </a:lnTo>
                <a:lnTo>
                  <a:pt x="2702233" y="1135426"/>
                </a:lnTo>
                <a:lnTo>
                  <a:pt x="2730053" y="1135538"/>
                </a:lnTo>
                <a:lnTo>
                  <a:pt x="2758125" y="1135612"/>
                </a:lnTo>
                <a:lnTo>
                  <a:pt x="2786365" y="1135661"/>
                </a:lnTo>
                <a:lnTo>
                  <a:pt x="2814717" y="1135694"/>
                </a:lnTo>
                <a:lnTo>
                  <a:pt x="2843143" y="1135716"/>
                </a:lnTo>
                <a:lnTo>
                  <a:pt x="2871618" y="1135731"/>
                </a:lnTo>
                <a:lnTo>
                  <a:pt x="2898539" y="1134947"/>
                </a:lnTo>
                <a:lnTo>
                  <a:pt x="2924424" y="1133630"/>
                </a:lnTo>
                <a:lnTo>
                  <a:pt x="2949618" y="1131959"/>
                </a:lnTo>
                <a:lnTo>
                  <a:pt x="2975145" y="1130052"/>
                </a:lnTo>
                <a:lnTo>
                  <a:pt x="3000895" y="1127985"/>
                </a:lnTo>
                <a:lnTo>
                  <a:pt x="3026793" y="1125814"/>
                </a:lnTo>
                <a:lnTo>
                  <a:pt x="3052789" y="1122779"/>
                </a:lnTo>
                <a:lnTo>
                  <a:pt x="3078852" y="1119169"/>
                </a:lnTo>
                <a:lnTo>
                  <a:pt x="3104957" y="1115174"/>
                </a:lnTo>
                <a:lnTo>
                  <a:pt x="3129505" y="1110923"/>
                </a:lnTo>
                <a:lnTo>
                  <a:pt x="3153014" y="1106502"/>
                </a:lnTo>
                <a:lnTo>
                  <a:pt x="3175830" y="1101967"/>
                </a:lnTo>
                <a:lnTo>
                  <a:pt x="3198185" y="1096563"/>
                </a:lnTo>
                <a:lnTo>
                  <a:pt x="3220232" y="1090578"/>
                </a:lnTo>
                <a:lnTo>
                  <a:pt x="3242073" y="1084208"/>
                </a:lnTo>
                <a:lnTo>
                  <a:pt x="3262984" y="1077579"/>
                </a:lnTo>
                <a:lnTo>
                  <a:pt x="3283275" y="1070779"/>
                </a:lnTo>
                <a:lnTo>
                  <a:pt x="3303152" y="1063864"/>
                </a:lnTo>
                <a:lnTo>
                  <a:pt x="3321960" y="1056079"/>
                </a:lnTo>
                <a:lnTo>
                  <a:pt x="3357674" y="1038963"/>
                </a:lnTo>
                <a:lnTo>
                  <a:pt x="3392068" y="1018656"/>
                </a:lnTo>
                <a:lnTo>
                  <a:pt x="3425875" y="996401"/>
                </a:lnTo>
                <a:lnTo>
                  <a:pt x="3459421" y="973281"/>
                </a:lnTo>
                <a:lnTo>
                  <a:pt x="3488618" y="947659"/>
                </a:lnTo>
                <a:lnTo>
                  <a:pt x="3514030" y="920397"/>
                </a:lnTo>
                <a:lnTo>
                  <a:pt x="3535907" y="892406"/>
                </a:lnTo>
                <a:lnTo>
                  <a:pt x="3556214" y="864090"/>
                </a:lnTo>
                <a:lnTo>
                  <a:pt x="3575029" y="835630"/>
                </a:lnTo>
                <a:lnTo>
                  <a:pt x="3591328" y="807106"/>
                </a:lnTo>
                <a:lnTo>
                  <a:pt x="3604394" y="776437"/>
                </a:lnTo>
                <a:lnTo>
                  <a:pt x="3614698" y="745080"/>
                </a:lnTo>
                <a:lnTo>
                  <a:pt x="3621924" y="715268"/>
                </a:lnTo>
                <a:lnTo>
                  <a:pt x="3627781" y="684026"/>
                </a:lnTo>
                <a:lnTo>
                  <a:pt x="3631443" y="651621"/>
                </a:lnTo>
                <a:lnTo>
                  <a:pt x="3630424" y="618697"/>
                </a:lnTo>
                <a:lnTo>
                  <a:pt x="3627325" y="587660"/>
                </a:lnTo>
                <a:lnTo>
                  <a:pt x="3622509" y="557197"/>
                </a:lnTo>
                <a:lnTo>
                  <a:pt x="3615076" y="525138"/>
                </a:lnTo>
                <a:lnTo>
                  <a:pt x="3604364" y="494484"/>
                </a:lnTo>
                <a:lnTo>
                  <a:pt x="3590873" y="464986"/>
                </a:lnTo>
                <a:lnTo>
                  <a:pt x="3574293" y="436001"/>
                </a:lnTo>
                <a:lnTo>
                  <a:pt x="3554225" y="407243"/>
                </a:lnTo>
                <a:lnTo>
                  <a:pt x="3532076" y="378587"/>
                </a:lnTo>
                <a:lnTo>
                  <a:pt x="3509003" y="349976"/>
                </a:lnTo>
                <a:lnTo>
                  <a:pt x="3483402" y="321385"/>
                </a:lnTo>
                <a:lnTo>
                  <a:pt x="3455355" y="293596"/>
                </a:lnTo>
                <a:lnTo>
                  <a:pt x="3424368" y="268017"/>
                </a:lnTo>
                <a:lnTo>
                  <a:pt x="3392077" y="245536"/>
                </a:lnTo>
                <a:lnTo>
                  <a:pt x="3358410" y="224167"/>
                </a:lnTo>
                <a:lnTo>
                  <a:pt x="3340543" y="212913"/>
                </a:lnTo>
                <a:lnTo>
                  <a:pt x="3322281" y="201441"/>
                </a:lnTo>
                <a:lnTo>
                  <a:pt x="3302962" y="191412"/>
                </a:lnTo>
                <a:lnTo>
                  <a:pt x="3282939" y="182344"/>
                </a:lnTo>
                <a:lnTo>
                  <a:pt x="3262447" y="173918"/>
                </a:lnTo>
                <a:lnTo>
                  <a:pt x="3241642" y="165126"/>
                </a:lnTo>
                <a:lnTo>
                  <a:pt x="3220628" y="156089"/>
                </a:lnTo>
                <a:lnTo>
                  <a:pt x="3199475" y="146890"/>
                </a:lnTo>
                <a:lnTo>
                  <a:pt x="3178230" y="139169"/>
                </a:lnTo>
                <a:lnTo>
                  <a:pt x="3156922" y="132435"/>
                </a:lnTo>
                <a:lnTo>
                  <a:pt x="3135573" y="126358"/>
                </a:lnTo>
                <a:lnTo>
                  <a:pt x="3114197" y="119925"/>
                </a:lnTo>
                <a:lnTo>
                  <a:pt x="3092802" y="113255"/>
                </a:lnTo>
                <a:lnTo>
                  <a:pt x="3071395" y="106428"/>
                </a:lnTo>
                <a:lnTo>
                  <a:pt x="3049187" y="100289"/>
                </a:lnTo>
                <a:lnTo>
                  <a:pt x="3026444" y="94608"/>
                </a:lnTo>
                <a:lnTo>
                  <a:pt x="3003345" y="89234"/>
                </a:lnTo>
                <a:lnTo>
                  <a:pt x="2979213" y="84063"/>
                </a:lnTo>
                <a:lnTo>
                  <a:pt x="2954394" y="79029"/>
                </a:lnTo>
                <a:lnTo>
                  <a:pt x="2929117" y="74085"/>
                </a:lnTo>
                <a:lnTo>
                  <a:pt x="2904328" y="69202"/>
                </a:lnTo>
                <a:lnTo>
                  <a:pt x="2879864" y="64358"/>
                </a:lnTo>
                <a:lnTo>
                  <a:pt x="2855619" y="59542"/>
                </a:lnTo>
                <a:lnTo>
                  <a:pt x="2830723" y="55538"/>
                </a:lnTo>
                <a:lnTo>
                  <a:pt x="2805395" y="52074"/>
                </a:lnTo>
                <a:lnTo>
                  <a:pt x="2779778" y="48971"/>
                </a:lnTo>
                <a:lnTo>
                  <a:pt x="2753175" y="45315"/>
                </a:lnTo>
                <a:lnTo>
                  <a:pt x="2725915" y="41291"/>
                </a:lnTo>
                <a:lnTo>
                  <a:pt x="2698216" y="37020"/>
                </a:lnTo>
                <a:lnTo>
                  <a:pt x="2671019" y="33379"/>
                </a:lnTo>
                <a:lnTo>
                  <a:pt x="2644157" y="30158"/>
                </a:lnTo>
                <a:lnTo>
                  <a:pt x="2617517" y="27217"/>
                </a:lnTo>
                <a:lnTo>
                  <a:pt x="2590233" y="24462"/>
                </a:lnTo>
                <a:lnTo>
                  <a:pt x="2562518" y="21832"/>
                </a:lnTo>
                <a:lnTo>
                  <a:pt x="2534516" y="19285"/>
                </a:lnTo>
                <a:lnTo>
                  <a:pt x="2506323" y="17587"/>
                </a:lnTo>
                <a:lnTo>
                  <a:pt x="2478003" y="16455"/>
                </a:lnTo>
                <a:lnTo>
                  <a:pt x="2449598" y="15699"/>
                </a:lnTo>
                <a:lnTo>
                  <a:pt x="2421137" y="14404"/>
                </a:lnTo>
                <a:lnTo>
                  <a:pt x="2392637" y="12745"/>
                </a:lnTo>
                <a:lnTo>
                  <a:pt x="2364112" y="10846"/>
                </a:lnTo>
                <a:lnTo>
                  <a:pt x="2335571" y="9580"/>
                </a:lnTo>
                <a:lnTo>
                  <a:pt x="2307018" y="8736"/>
                </a:lnTo>
                <a:lnTo>
                  <a:pt x="2278458" y="8174"/>
                </a:lnTo>
                <a:lnTo>
                  <a:pt x="2249099" y="7004"/>
                </a:lnTo>
                <a:lnTo>
                  <a:pt x="2219208" y="5430"/>
                </a:lnTo>
                <a:lnTo>
                  <a:pt x="2188962" y="3588"/>
                </a:lnTo>
                <a:lnTo>
                  <a:pt x="2158479" y="2360"/>
                </a:lnTo>
                <a:lnTo>
                  <a:pt x="2127838" y="1541"/>
                </a:lnTo>
                <a:lnTo>
                  <a:pt x="2097092" y="995"/>
                </a:lnTo>
                <a:lnTo>
                  <a:pt x="2065483" y="631"/>
                </a:lnTo>
                <a:lnTo>
                  <a:pt x="2033297" y="389"/>
                </a:lnTo>
                <a:lnTo>
                  <a:pt x="2000727" y="228"/>
                </a:lnTo>
                <a:lnTo>
                  <a:pt x="1967902" y="119"/>
                </a:lnTo>
                <a:lnTo>
                  <a:pt x="1934905" y="47"/>
                </a:lnTo>
                <a:lnTo>
                  <a:pt x="1901795" y="0"/>
                </a:lnTo>
                <a:lnTo>
                  <a:pt x="1868610" y="761"/>
                </a:lnTo>
                <a:lnTo>
                  <a:pt x="1835373" y="2063"/>
                </a:lnTo>
                <a:lnTo>
                  <a:pt x="1802103" y="3723"/>
                </a:lnTo>
                <a:lnTo>
                  <a:pt x="1768017" y="5626"/>
                </a:lnTo>
                <a:lnTo>
                  <a:pt x="1733386" y="7688"/>
                </a:lnTo>
                <a:lnTo>
                  <a:pt x="1698393" y="9855"/>
                </a:lnTo>
                <a:lnTo>
                  <a:pt x="1663158" y="12094"/>
                </a:lnTo>
                <a:lnTo>
                  <a:pt x="1627762" y="14381"/>
                </a:lnTo>
                <a:lnTo>
                  <a:pt x="1592258" y="16699"/>
                </a:lnTo>
                <a:lnTo>
                  <a:pt x="1555889" y="19831"/>
                </a:lnTo>
                <a:lnTo>
                  <a:pt x="1518943" y="23507"/>
                </a:lnTo>
                <a:lnTo>
                  <a:pt x="1481612" y="27546"/>
                </a:lnTo>
                <a:lnTo>
                  <a:pt x="1444819" y="32619"/>
                </a:lnTo>
                <a:lnTo>
                  <a:pt x="1408383" y="38383"/>
                </a:lnTo>
                <a:lnTo>
                  <a:pt x="1372187" y="44606"/>
                </a:lnTo>
                <a:lnTo>
                  <a:pt x="1335356" y="51931"/>
                </a:lnTo>
                <a:lnTo>
                  <a:pt x="1298102" y="59987"/>
                </a:lnTo>
                <a:lnTo>
                  <a:pt x="1260566" y="68535"/>
                </a:lnTo>
                <a:lnTo>
                  <a:pt x="1226811" y="76614"/>
                </a:lnTo>
                <a:lnTo>
                  <a:pt x="1195576" y="84381"/>
                </a:lnTo>
                <a:lnTo>
                  <a:pt x="1166022" y="91941"/>
                </a:lnTo>
                <a:lnTo>
                  <a:pt x="1139969" y="98568"/>
                </a:lnTo>
                <a:lnTo>
                  <a:pt x="1116250" y="104573"/>
                </a:lnTo>
                <a:lnTo>
                  <a:pt x="1094088" y="110165"/>
                </a:lnTo>
                <a:lnTo>
                  <a:pt x="1049763" y="12134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209" name="SMARTInkShape-Group39"/>
          <p:cNvGrpSpPr/>
          <p:nvPr/>
        </p:nvGrpSpPr>
        <p:grpSpPr>
          <a:xfrm>
            <a:off x="7622381" y="5150645"/>
            <a:ext cx="1035807" cy="928686"/>
            <a:chOff x="7622381" y="5150645"/>
            <a:chExt cx="1035807" cy="928686"/>
          </a:xfrm>
        </p:grpSpPr>
        <p:sp>
          <p:nvSpPr>
            <p:cNvPr id="199" name="SMARTInkShape-207"/>
            <p:cNvSpPr/>
            <p:nvPr/>
          </p:nvSpPr>
          <p:spPr>
            <a:xfrm>
              <a:off x="7622381" y="5150645"/>
              <a:ext cx="350045" cy="928686"/>
            </a:xfrm>
            <a:custGeom>
              <a:avLst/>
              <a:gdLst/>
              <a:ahLst/>
              <a:cxnLst/>
              <a:rect l="0" t="0" r="0" b="0"/>
              <a:pathLst>
                <a:path w="350045" h="928686">
                  <a:moveTo>
                    <a:pt x="350044" y="0"/>
                  </a:moveTo>
                  <a:lnTo>
                    <a:pt x="346251" y="3791"/>
                  </a:lnTo>
                  <a:lnTo>
                    <a:pt x="344389" y="9886"/>
                  </a:lnTo>
                  <a:lnTo>
                    <a:pt x="342303" y="38607"/>
                  </a:lnTo>
                  <a:lnTo>
                    <a:pt x="336461" y="68941"/>
                  </a:lnTo>
                  <a:lnTo>
                    <a:pt x="325029" y="104652"/>
                  </a:lnTo>
                  <a:lnTo>
                    <a:pt x="316172" y="134087"/>
                  </a:lnTo>
                  <a:lnTo>
                    <a:pt x="304827" y="165692"/>
                  </a:lnTo>
                  <a:lnTo>
                    <a:pt x="292641" y="198260"/>
                  </a:lnTo>
                  <a:lnTo>
                    <a:pt x="281934" y="231254"/>
                  </a:lnTo>
                  <a:lnTo>
                    <a:pt x="275269" y="249419"/>
                  </a:lnTo>
                  <a:lnTo>
                    <a:pt x="267650" y="268672"/>
                  </a:lnTo>
                  <a:lnTo>
                    <a:pt x="259396" y="288652"/>
                  </a:lnTo>
                  <a:lnTo>
                    <a:pt x="251512" y="309116"/>
                  </a:lnTo>
                  <a:lnTo>
                    <a:pt x="243875" y="329901"/>
                  </a:lnTo>
                  <a:lnTo>
                    <a:pt x="236402" y="350903"/>
                  </a:lnTo>
                  <a:lnTo>
                    <a:pt x="228245" y="372047"/>
                  </a:lnTo>
                  <a:lnTo>
                    <a:pt x="219633" y="393287"/>
                  </a:lnTo>
                  <a:lnTo>
                    <a:pt x="210715" y="414591"/>
                  </a:lnTo>
                  <a:lnTo>
                    <a:pt x="201596" y="435936"/>
                  </a:lnTo>
                  <a:lnTo>
                    <a:pt x="192341" y="457312"/>
                  </a:lnTo>
                  <a:lnTo>
                    <a:pt x="182996" y="478706"/>
                  </a:lnTo>
                  <a:lnTo>
                    <a:pt x="173591" y="500112"/>
                  </a:lnTo>
                  <a:lnTo>
                    <a:pt x="164146" y="521526"/>
                  </a:lnTo>
                  <a:lnTo>
                    <a:pt x="154675" y="542946"/>
                  </a:lnTo>
                  <a:lnTo>
                    <a:pt x="145185" y="564370"/>
                  </a:lnTo>
                  <a:lnTo>
                    <a:pt x="135684" y="585796"/>
                  </a:lnTo>
                  <a:lnTo>
                    <a:pt x="126175" y="607224"/>
                  </a:lnTo>
                  <a:lnTo>
                    <a:pt x="116661" y="628653"/>
                  </a:lnTo>
                  <a:lnTo>
                    <a:pt x="107143" y="650083"/>
                  </a:lnTo>
                  <a:lnTo>
                    <a:pt x="97622" y="671514"/>
                  </a:lnTo>
                  <a:lnTo>
                    <a:pt x="88894" y="692150"/>
                  </a:lnTo>
                  <a:lnTo>
                    <a:pt x="80694" y="712258"/>
                  </a:lnTo>
                  <a:lnTo>
                    <a:pt x="72845" y="732013"/>
                  </a:lnTo>
                  <a:lnTo>
                    <a:pt x="64439" y="751533"/>
                  </a:lnTo>
                  <a:lnTo>
                    <a:pt x="55660" y="770897"/>
                  </a:lnTo>
                  <a:lnTo>
                    <a:pt x="46632" y="790156"/>
                  </a:lnTo>
                  <a:lnTo>
                    <a:pt x="39819" y="808552"/>
                  </a:lnTo>
                  <a:lnTo>
                    <a:pt x="30133" y="843808"/>
                  </a:lnTo>
                  <a:lnTo>
                    <a:pt x="21066" y="871648"/>
                  </a:lnTo>
                  <a:lnTo>
                    <a:pt x="9152" y="903054"/>
                  </a:lnTo>
                  <a:lnTo>
                    <a:pt x="0" y="9286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0" name="SMARTInkShape-208"/>
            <p:cNvSpPr/>
            <p:nvPr/>
          </p:nvSpPr>
          <p:spPr>
            <a:xfrm>
              <a:off x="7810691" y="5536405"/>
              <a:ext cx="183166" cy="221459"/>
            </a:xfrm>
            <a:custGeom>
              <a:avLst/>
              <a:gdLst/>
              <a:ahLst/>
              <a:cxnLst/>
              <a:rect l="0" t="0" r="0" b="0"/>
              <a:pathLst>
                <a:path w="183166" h="221459">
                  <a:moveTo>
                    <a:pt x="183165" y="0"/>
                  </a:moveTo>
                  <a:lnTo>
                    <a:pt x="165276" y="795"/>
                  </a:lnTo>
                  <a:lnTo>
                    <a:pt x="132111" y="12980"/>
                  </a:lnTo>
                  <a:lnTo>
                    <a:pt x="97302" y="33793"/>
                  </a:lnTo>
                  <a:lnTo>
                    <a:pt x="63928" y="58182"/>
                  </a:lnTo>
                  <a:lnTo>
                    <a:pt x="30085" y="93006"/>
                  </a:lnTo>
                  <a:lnTo>
                    <a:pt x="10449" y="128607"/>
                  </a:lnTo>
                  <a:lnTo>
                    <a:pt x="3215" y="142884"/>
                  </a:lnTo>
                  <a:lnTo>
                    <a:pt x="0" y="157167"/>
                  </a:lnTo>
                  <a:lnTo>
                    <a:pt x="687" y="169336"/>
                  </a:lnTo>
                  <a:lnTo>
                    <a:pt x="3639" y="179243"/>
                  </a:lnTo>
                  <a:lnTo>
                    <a:pt x="7597" y="186291"/>
                  </a:lnTo>
                  <a:lnTo>
                    <a:pt x="18080" y="194722"/>
                  </a:lnTo>
                  <a:lnTo>
                    <a:pt x="26715" y="197669"/>
                  </a:lnTo>
                  <a:lnTo>
                    <a:pt x="31240" y="198453"/>
                  </a:lnTo>
                  <a:lnTo>
                    <a:pt x="40501" y="197211"/>
                  </a:lnTo>
                  <a:lnTo>
                    <a:pt x="56757" y="189932"/>
                  </a:lnTo>
                  <a:lnTo>
                    <a:pt x="69040" y="181252"/>
                  </a:lnTo>
                  <a:lnTo>
                    <a:pt x="94768" y="149429"/>
                  </a:lnTo>
                  <a:lnTo>
                    <a:pt x="118168" y="120535"/>
                  </a:lnTo>
                  <a:lnTo>
                    <a:pt x="134195" y="85076"/>
                  </a:lnTo>
                  <a:lnTo>
                    <a:pt x="148621" y="51290"/>
                  </a:lnTo>
                  <a:lnTo>
                    <a:pt x="159458" y="22229"/>
                  </a:lnTo>
                  <a:lnTo>
                    <a:pt x="161284" y="6332"/>
                  </a:lnTo>
                  <a:lnTo>
                    <a:pt x="162229" y="4222"/>
                  </a:lnTo>
                  <a:lnTo>
                    <a:pt x="163651" y="2815"/>
                  </a:lnTo>
                  <a:lnTo>
                    <a:pt x="165393" y="1877"/>
                  </a:lnTo>
                  <a:lnTo>
                    <a:pt x="165761" y="2045"/>
                  </a:lnTo>
                  <a:lnTo>
                    <a:pt x="163280" y="6075"/>
                  </a:lnTo>
                  <a:lnTo>
                    <a:pt x="156960" y="35482"/>
                  </a:lnTo>
                  <a:lnTo>
                    <a:pt x="155058" y="66365"/>
                  </a:lnTo>
                  <a:lnTo>
                    <a:pt x="154729" y="93483"/>
                  </a:lnTo>
                  <a:lnTo>
                    <a:pt x="154631" y="121627"/>
                  </a:lnTo>
                  <a:lnTo>
                    <a:pt x="154598" y="155789"/>
                  </a:lnTo>
                  <a:lnTo>
                    <a:pt x="156708" y="190584"/>
                  </a:lnTo>
                  <a:lnTo>
                    <a:pt x="168878" y="2214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1" name="SMARTInkShape-209"/>
            <p:cNvSpPr/>
            <p:nvPr/>
          </p:nvSpPr>
          <p:spPr>
            <a:xfrm>
              <a:off x="8033676" y="5322095"/>
              <a:ext cx="124488" cy="440946"/>
            </a:xfrm>
            <a:custGeom>
              <a:avLst/>
              <a:gdLst/>
              <a:ahLst/>
              <a:cxnLst/>
              <a:rect l="0" t="0" r="0" b="0"/>
              <a:pathLst>
                <a:path w="124488" h="440946">
                  <a:moveTo>
                    <a:pt x="124487" y="0"/>
                  </a:moveTo>
                  <a:lnTo>
                    <a:pt x="124487" y="9942"/>
                  </a:lnTo>
                  <a:lnTo>
                    <a:pt x="113095" y="44899"/>
                  </a:lnTo>
                  <a:lnTo>
                    <a:pt x="106538" y="79453"/>
                  </a:lnTo>
                  <a:lnTo>
                    <a:pt x="94827" y="109530"/>
                  </a:lnTo>
                  <a:lnTo>
                    <a:pt x="81302" y="143578"/>
                  </a:lnTo>
                  <a:lnTo>
                    <a:pt x="67241" y="178801"/>
                  </a:lnTo>
                  <a:lnTo>
                    <a:pt x="53021" y="214373"/>
                  </a:lnTo>
                  <a:lnTo>
                    <a:pt x="38753" y="250048"/>
                  </a:lnTo>
                  <a:lnTo>
                    <a:pt x="26588" y="285754"/>
                  </a:lnTo>
                  <a:lnTo>
                    <a:pt x="15840" y="319353"/>
                  </a:lnTo>
                  <a:lnTo>
                    <a:pt x="6835" y="349416"/>
                  </a:lnTo>
                  <a:lnTo>
                    <a:pt x="0" y="384226"/>
                  </a:lnTo>
                  <a:lnTo>
                    <a:pt x="906" y="406738"/>
                  </a:lnTo>
                  <a:lnTo>
                    <a:pt x="8324" y="429181"/>
                  </a:lnTo>
                  <a:lnTo>
                    <a:pt x="12798" y="436280"/>
                  </a:lnTo>
                  <a:lnTo>
                    <a:pt x="15896" y="438490"/>
                  </a:lnTo>
                  <a:lnTo>
                    <a:pt x="23573" y="440945"/>
                  </a:lnTo>
                  <a:lnTo>
                    <a:pt x="32275" y="439922"/>
                  </a:lnTo>
                  <a:lnTo>
                    <a:pt x="54590" y="432796"/>
                  </a:lnTo>
                  <a:lnTo>
                    <a:pt x="59632" y="429025"/>
                  </a:lnTo>
                  <a:lnTo>
                    <a:pt x="79953" y="399160"/>
                  </a:lnTo>
                  <a:lnTo>
                    <a:pt x="97639" y="365595"/>
                  </a:lnTo>
                  <a:lnTo>
                    <a:pt x="107483" y="330507"/>
                  </a:lnTo>
                  <a:lnTo>
                    <a:pt x="109663" y="296619"/>
                  </a:lnTo>
                  <a:lnTo>
                    <a:pt x="110039" y="268773"/>
                  </a:lnTo>
                  <a:lnTo>
                    <a:pt x="110152" y="244206"/>
                  </a:lnTo>
                  <a:lnTo>
                    <a:pt x="105945" y="231302"/>
                  </a:lnTo>
                  <a:lnTo>
                    <a:pt x="84118" y="196308"/>
                  </a:lnTo>
                  <a:lnTo>
                    <a:pt x="74480" y="185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2" name="SMARTInkShape-210"/>
            <p:cNvSpPr/>
            <p:nvPr/>
          </p:nvSpPr>
          <p:spPr>
            <a:xfrm>
              <a:off x="8187825" y="5629275"/>
              <a:ext cx="20345" cy="64296"/>
            </a:xfrm>
            <a:custGeom>
              <a:avLst/>
              <a:gdLst/>
              <a:ahLst/>
              <a:cxnLst/>
              <a:rect l="0" t="0" r="0" b="0"/>
              <a:pathLst>
                <a:path w="20345" h="64296">
                  <a:moveTo>
                    <a:pt x="20344" y="0"/>
                  </a:moveTo>
                  <a:lnTo>
                    <a:pt x="20344" y="3792"/>
                  </a:lnTo>
                  <a:lnTo>
                    <a:pt x="18227" y="7771"/>
                  </a:lnTo>
                  <a:lnTo>
                    <a:pt x="15434" y="12185"/>
                  </a:lnTo>
                  <a:lnTo>
                    <a:pt x="5983" y="44736"/>
                  </a:lnTo>
                  <a:lnTo>
                    <a:pt x="544" y="56579"/>
                  </a:lnTo>
                  <a:lnTo>
                    <a:pt x="0" y="59151"/>
                  </a:lnTo>
                  <a:lnTo>
                    <a:pt x="432" y="60865"/>
                  </a:lnTo>
                  <a:lnTo>
                    <a:pt x="1512" y="62009"/>
                  </a:lnTo>
                  <a:lnTo>
                    <a:pt x="6056" y="642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3" name="SMARTInkShape-211"/>
            <p:cNvSpPr/>
            <p:nvPr/>
          </p:nvSpPr>
          <p:spPr>
            <a:xfrm>
              <a:off x="8272463" y="5407820"/>
              <a:ext cx="21432" cy="92869"/>
            </a:xfrm>
            <a:custGeom>
              <a:avLst/>
              <a:gdLst/>
              <a:ahLst/>
              <a:cxnLst/>
              <a:rect l="0" t="0" r="0" b="0"/>
              <a:pathLst>
                <a:path w="21432" h="92869">
                  <a:moveTo>
                    <a:pt x="0" y="92868"/>
                  </a:moveTo>
                  <a:lnTo>
                    <a:pt x="793" y="85576"/>
                  </a:lnTo>
                  <a:lnTo>
                    <a:pt x="9942" y="56188"/>
                  </a:lnTo>
                  <a:lnTo>
                    <a:pt x="15832" y="21304"/>
                  </a:lnTo>
                  <a:lnTo>
                    <a:pt x="214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4" name="SMARTInkShape-212"/>
            <p:cNvSpPr/>
            <p:nvPr/>
          </p:nvSpPr>
          <p:spPr>
            <a:xfrm>
              <a:off x="8279606" y="5329238"/>
              <a:ext cx="114301" cy="450058"/>
            </a:xfrm>
            <a:custGeom>
              <a:avLst/>
              <a:gdLst/>
              <a:ahLst/>
              <a:cxnLst/>
              <a:rect l="0" t="0" r="0" b="0"/>
              <a:pathLst>
                <a:path w="114301" h="450058">
                  <a:moveTo>
                    <a:pt x="114300" y="0"/>
                  </a:moveTo>
                  <a:lnTo>
                    <a:pt x="110507" y="0"/>
                  </a:lnTo>
                  <a:lnTo>
                    <a:pt x="109390" y="1587"/>
                  </a:lnTo>
                  <a:lnTo>
                    <a:pt x="99517" y="33180"/>
                  </a:lnTo>
                  <a:lnTo>
                    <a:pt x="90389" y="67585"/>
                  </a:lnTo>
                  <a:lnTo>
                    <a:pt x="83315" y="95518"/>
                  </a:lnTo>
                  <a:lnTo>
                    <a:pt x="72399" y="123904"/>
                  </a:lnTo>
                  <a:lnTo>
                    <a:pt x="62903" y="156216"/>
                  </a:lnTo>
                  <a:lnTo>
                    <a:pt x="55063" y="187131"/>
                  </a:lnTo>
                  <a:lnTo>
                    <a:pt x="43920" y="220194"/>
                  </a:lnTo>
                  <a:lnTo>
                    <a:pt x="38149" y="255125"/>
                  </a:lnTo>
                  <a:lnTo>
                    <a:pt x="32647" y="290610"/>
                  </a:lnTo>
                  <a:lnTo>
                    <a:pt x="25989" y="322467"/>
                  </a:lnTo>
                  <a:lnTo>
                    <a:pt x="18990" y="352014"/>
                  </a:lnTo>
                  <a:lnTo>
                    <a:pt x="11889" y="380878"/>
                  </a:lnTo>
                  <a:lnTo>
                    <a:pt x="7287" y="412578"/>
                  </a:lnTo>
                  <a:lnTo>
                    <a:pt x="0" y="4500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5" name="SMARTInkShape-213"/>
            <p:cNvSpPr/>
            <p:nvPr/>
          </p:nvSpPr>
          <p:spPr>
            <a:xfrm>
              <a:off x="8336756" y="5636420"/>
              <a:ext cx="14289" cy="107156"/>
            </a:xfrm>
            <a:custGeom>
              <a:avLst/>
              <a:gdLst/>
              <a:ahLst/>
              <a:cxnLst/>
              <a:rect l="0" t="0" r="0" b="0"/>
              <a:pathLst>
                <a:path w="14289" h="107156">
                  <a:moveTo>
                    <a:pt x="14288" y="0"/>
                  </a:moveTo>
                  <a:lnTo>
                    <a:pt x="13494" y="31316"/>
                  </a:lnTo>
                  <a:lnTo>
                    <a:pt x="7806" y="64471"/>
                  </a:lnTo>
                  <a:lnTo>
                    <a:pt x="6546" y="80309"/>
                  </a:lnTo>
                  <a:lnTo>
                    <a:pt x="0" y="10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6" name="SMARTInkShape-214"/>
            <p:cNvSpPr/>
            <p:nvPr/>
          </p:nvSpPr>
          <p:spPr>
            <a:xfrm>
              <a:off x="8465344" y="5429250"/>
              <a:ext cx="71184" cy="300039"/>
            </a:xfrm>
            <a:custGeom>
              <a:avLst/>
              <a:gdLst/>
              <a:ahLst/>
              <a:cxnLst/>
              <a:rect l="0" t="0" r="0" b="0"/>
              <a:pathLst>
                <a:path w="71184" h="300039">
                  <a:moveTo>
                    <a:pt x="57150" y="0"/>
                  </a:moveTo>
                  <a:lnTo>
                    <a:pt x="67093" y="9943"/>
                  </a:lnTo>
                  <a:lnTo>
                    <a:pt x="69506" y="16590"/>
                  </a:lnTo>
                  <a:lnTo>
                    <a:pt x="71183" y="44900"/>
                  </a:lnTo>
                  <a:lnTo>
                    <a:pt x="69270" y="79454"/>
                  </a:lnTo>
                  <a:lnTo>
                    <a:pt x="63652" y="107415"/>
                  </a:lnTo>
                  <a:lnTo>
                    <a:pt x="56960" y="135808"/>
                  </a:lnTo>
                  <a:lnTo>
                    <a:pt x="49949" y="164329"/>
                  </a:lnTo>
                  <a:lnTo>
                    <a:pt x="42845" y="192887"/>
                  </a:lnTo>
                  <a:lnTo>
                    <a:pt x="33597" y="221458"/>
                  </a:lnTo>
                  <a:lnTo>
                    <a:pt x="22919" y="250032"/>
                  </a:lnTo>
                  <a:lnTo>
                    <a:pt x="16536" y="267494"/>
                  </a:lnTo>
                  <a:lnTo>
                    <a:pt x="0" y="3000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7" name="SMARTInkShape-215"/>
            <p:cNvSpPr/>
            <p:nvPr/>
          </p:nvSpPr>
          <p:spPr>
            <a:xfrm>
              <a:off x="8408194" y="5558018"/>
              <a:ext cx="249994" cy="499883"/>
            </a:xfrm>
            <a:custGeom>
              <a:avLst/>
              <a:gdLst/>
              <a:ahLst/>
              <a:cxnLst/>
              <a:rect l="0" t="0" r="0" b="0"/>
              <a:pathLst>
                <a:path w="249994" h="499883">
                  <a:moveTo>
                    <a:pt x="0" y="21252"/>
                  </a:moveTo>
                  <a:lnTo>
                    <a:pt x="35019" y="4458"/>
                  </a:lnTo>
                  <a:lnTo>
                    <a:pt x="64156" y="736"/>
                  </a:lnTo>
                  <a:lnTo>
                    <a:pt x="92841" y="0"/>
                  </a:lnTo>
                  <a:lnTo>
                    <a:pt x="106350" y="694"/>
                  </a:lnTo>
                  <a:lnTo>
                    <a:pt x="136723" y="5981"/>
                  </a:lnTo>
                  <a:lnTo>
                    <a:pt x="161153" y="6876"/>
                  </a:lnTo>
                  <a:lnTo>
                    <a:pt x="165021" y="9041"/>
                  </a:lnTo>
                  <a:lnTo>
                    <a:pt x="170180" y="13106"/>
                  </a:lnTo>
                  <a:lnTo>
                    <a:pt x="170885" y="15779"/>
                  </a:lnTo>
                  <a:lnTo>
                    <a:pt x="171074" y="17603"/>
                  </a:lnTo>
                  <a:lnTo>
                    <a:pt x="169166" y="21746"/>
                  </a:lnTo>
                  <a:lnTo>
                    <a:pt x="166466" y="26233"/>
                  </a:lnTo>
                  <a:lnTo>
                    <a:pt x="164153" y="33222"/>
                  </a:lnTo>
                  <a:lnTo>
                    <a:pt x="142831" y="64742"/>
                  </a:lnTo>
                  <a:lnTo>
                    <a:pt x="137835" y="76470"/>
                  </a:lnTo>
                  <a:lnTo>
                    <a:pt x="129331" y="109560"/>
                  </a:lnTo>
                  <a:lnTo>
                    <a:pt x="128918" y="118973"/>
                  </a:lnTo>
                  <a:lnTo>
                    <a:pt x="130851" y="126330"/>
                  </a:lnTo>
                  <a:lnTo>
                    <a:pt x="138560" y="137522"/>
                  </a:lnTo>
                  <a:lnTo>
                    <a:pt x="149181" y="144954"/>
                  </a:lnTo>
                  <a:lnTo>
                    <a:pt x="158589" y="148391"/>
                  </a:lnTo>
                  <a:lnTo>
                    <a:pt x="165999" y="147079"/>
                  </a:lnTo>
                  <a:lnTo>
                    <a:pt x="201678" y="130681"/>
                  </a:lnTo>
                  <a:lnTo>
                    <a:pt x="235248" y="106974"/>
                  </a:lnTo>
                  <a:lnTo>
                    <a:pt x="249993" y="92725"/>
                  </a:lnTo>
                  <a:lnTo>
                    <a:pt x="246228" y="96492"/>
                  </a:lnTo>
                  <a:lnTo>
                    <a:pt x="244372" y="102581"/>
                  </a:lnTo>
                  <a:lnTo>
                    <a:pt x="243876" y="106427"/>
                  </a:lnTo>
                  <a:lnTo>
                    <a:pt x="229593" y="136419"/>
                  </a:lnTo>
                  <a:lnTo>
                    <a:pt x="215478" y="164297"/>
                  </a:lnTo>
                  <a:lnTo>
                    <a:pt x="197403" y="198438"/>
                  </a:lnTo>
                  <a:lnTo>
                    <a:pt x="183285" y="226327"/>
                  </a:lnTo>
                  <a:lnTo>
                    <a:pt x="169048" y="255493"/>
                  </a:lnTo>
                  <a:lnTo>
                    <a:pt x="154775" y="288917"/>
                  </a:lnTo>
                  <a:lnTo>
                    <a:pt x="145254" y="312193"/>
                  </a:lnTo>
                  <a:lnTo>
                    <a:pt x="135730" y="337883"/>
                  </a:lnTo>
                  <a:lnTo>
                    <a:pt x="126205" y="364383"/>
                  </a:lnTo>
                  <a:lnTo>
                    <a:pt x="116681" y="389390"/>
                  </a:lnTo>
                  <a:lnTo>
                    <a:pt x="109273" y="415849"/>
                  </a:lnTo>
                  <a:lnTo>
                    <a:pt x="102541" y="443484"/>
                  </a:lnTo>
                  <a:lnTo>
                    <a:pt x="94257" y="471641"/>
                  </a:lnTo>
                  <a:lnTo>
                    <a:pt x="85725" y="4998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8" name="SMARTInkShape-216"/>
            <p:cNvSpPr/>
            <p:nvPr/>
          </p:nvSpPr>
          <p:spPr>
            <a:xfrm>
              <a:off x="8443913" y="5372100"/>
              <a:ext cx="7144" cy="14289"/>
            </a:xfrm>
            <a:custGeom>
              <a:avLst/>
              <a:gdLst/>
              <a:ahLst/>
              <a:cxnLst/>
              <a:rect l="0" t="0" r="0" b="0"/>
              <a:pathLst>
                <a:path w="7144" h="14289">
                  <a:moveTo>
                    <a:pt x="0" y="14288"/>
                  </a:moveTo>
                  <a:lnTo>
                    <a:pt x="0" y="10495"/>
                  </a:lnTo>
                  <a:lnTo>
                    <a:pt x="2116" y="6517"/>
                  </a:lnTo>
                  <a:lnTo>
                    <a:pt x="71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210" name="SMARTInkShape-217"/>
          <p:cNvSpPr/>
          <p:nvPr/>
        </p:nvSpPr>
        <p:spPr>
          <a:xfrm>
            <a:off x="2514600" y="1507331"/>
            <a:ext cx="1200151" cy="712925"/>
          </a:xfrm>
          <a:custGeom>
            <a:avLst/>
            <a:gdLst/>
            <a:ahLst/>
            <a:cxnLst/>
            <a:rect l="0" t="0" r="0" b="0"/>
            <a:pathLst>
              <a:path w="1200151" h="712925">
                <a:moveTo>
                  <a:pt x="0" y="528638"/>
                </a:moveTo>
                <a:lnTo>
                  <a:pt x="0" y="560749"/>
                </a:lnTo>
                <a:lnTo>
                  <a:pt x="794" y="578898"/>
                </a:lnTo>
                <a:lnTo>
                  <a:pt x="6151" y="608350"/>
                </a:lnTo>
                <a:lnTo>
                  <a:pt x="7013" y="643087"/>
                </a:lnTo>
                <a:lnTo>
                  <a:pt x="7133" y="678042"/>
                </a:lnTo>
                <a:lnTo>
                  <a:pt x="7932" y="687115"/>
                </a:lnTo>
                <a:lnTo>
                  <a:pt x="15963" y="707030"/>
                </a:lnTo>
                <a:lnTo>
                  <a:pt x="20351" y="712924"/>
                </a:lnTo>
                <a:lnTo>
                  <a:pt x="21505" y="712614"/>
                </a:lnTo>
                <a:lnTo>
                  <a:pt x="24904" y="710153"/>
                </a:lnTo>
                <a:lnTo>
                  <a:pt x="47866" y="682187"/>
                </a:lnTo>
                <a:lnTo>
                  <a:pt x="75037" y="654038"/>
                </a:lnTo>
                <a:lnTo>
                  <a:pt x="110339" y="618445"/>
                </a:lnTo>
                <a:lnTo>
                  <a:pt x="138733" y="590777"/>
                </a:lnTo>
                <a:lnTo>
                  <a:pt x="172520" y="559959"/>
                </a:lnTo>
                <a:lnTo>
                  <a:pt x="191213" y="543169"/>
                </a:lnTo>
                <a:lnTo>
                  <a:pt x="210819" y="525625"/>
                </a:lnTo>
                <a:lnTo>
                  <a:pt x="231034" y="507579"/>
                </a:lnTo>
                <a:lnTo>
                  <a:pt x="253241" y="488405"/>
                </a:lnTo>
                <a:lnTo>
                  <a:pt x="276778" y="468478"/>
                </a:lnTo>
                <a:lnTo>
                  <a:pt x="301200" y="448050"/>
                </a:lnTo>
                <a:lnTo>
                  <a:pt x="327006" y="427288"/>
                </a:lnTo>
                <a:lnTo>
                  <a:pt x="353735" y="406302"/>
                </a:lnTo>
                <a:lnTo>
                  <a:pt x="381080" y="385168"/>
                </a:lnTo>
                <a:lnTo>
                  <a:pt x="409628" y="364729"/>
                </a:lnTo>
                <a:lnTo>
                  <a:pt x="438979" y="344753"/>
                </a:lnTo>
                <a:lnTo>
                  <a:pt x="468865" y="325085"/>
                </a:lnTo>
                <a:lnTo>
                  <a:pt x="500696" y="304830"/>
                </a:lnTo>
                <a:lnTo>
                  <a:pt x="533822" y="284183"/>
                </a:lnTo>
                <a:lnTo>
                  <a:pt x="567813" y="263274"/>
                </a:lnTo>
                <a:lnTo>
                  <a:pt x="601585" y="242985"/>
                </a:lnTo>
                <a:lnTo>
                  <a:pt x="635213" y="223109"/>
                </a:lnTo>
                <a:lnTo>
                  <a:pt x="668744" y="203508"/>
                </a:lnTo>
                <a:lnTo>
                  <a:pt x="703798" y="184885"/>
                </a:lnTo>
                <a:lnTo>
                  <a:pt x="739868" y="166913"/>
                </a:lnTo>
                <a:lnTo>
                  <a:pt x="776614" y="149375"/>
                </a:lnTo>
                <a:lnTo>
                  <a:pt x="813017" y="132921"/>
                </a:lnTo>
                <a:lnTo>
                  <a:pt x="849193" y="117189"/>
                </a:lnTo>
                <a:lnTo>
                  <a:pt x="885217" y="101939"/>
                </a:lnTo>
                <a:lnTo>
                  <a:pt x="921138" y="87803"/>
                </a:lnTo>
                <a:lnTo>
                  <a:pt x="956992" y="74410"/>
                </a:lnTo>
                <a:lnTo>
                  <a:pt x="992801" y="61513"/>
                </a:lnTo>
                <a:lnTo>
                  <a:pt x="1031755" y="48946"/>
                </a:lnTo>
                <a:lnTo>
                  <a:pt x="1072805" y="36600"/>
                </a:lnTo>
                <a:lnTo>
                  <a:pt x="1115254" y="24400"/>
                </a:lnTo>
                <a:lnTo>
                  <a:pt x="1143552" y="16267"/>
                </a:lnTo>
                <a:lnTo>
                  <a:pt x="1174995" y="7230"/>
                </a:lnTo>
                <a:lnTo>
                  <a:pt x="120015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211" name="SMARTInkShape-218"/>
          <p:cNvSpPr/>
          <p:nvPr/>
        </p:nvSpPr>
        <p:spPr>
          <a:xfrm>
            <a:off x="3157538" y="2393156"/>
            <a:ext cx="1535907" cy="578645"/>
          </a:xfrm>
          <a:custGeom>
            <a:avLst/>
            <a:gdLst/>
            <a:ahLst/>
            <a:cxnLst/>
            <a:rect l="0" t="0" r="0" b="0"/>
            <a:pathLst>
              <a:path w="1535907" h="578645">
                <a:moveTo>
                  <a:pt x="0" y="457200"/>
                </a:moveTo>
                <a:lnTo>
                  <a:pt x="3792" y="457200"/>
                </a:lnTo>
                <a:lnTo>
                  <a:pt x="4909" y="457994"/>
                </a:lnTo>
                <a:lnTo>
                  <a:pt x="5654" y="459317"/>
                </a:lnTo>
                <a:lnTo>
                  <a:pt x="6150" y="460993"/>
                </a:lnTo>
                <a:lnTo>
                  <a:pt x="12667" y="471673"/>
                </a:lnTo>
                <a:lnTo>
                  <a:pt x="13207" y="473993"/>
                </a:lnTo>
                <a:lnTo>
                  <a:pt x="19799" y="485792"/>
                </a:lnTo>
                <a:lnTo>
                  <a:pt x="21402" y="509588"/>
                </a:lnTo>
                <a:lnTo>
                  <a:pt x="14154" y="532738"/>
                </a:lnTo>
                <a:lnTo>
                  <a:pt x="8763" y="542794"/>
                </a:lnTo>
                <a:lnTo>
                  <a:pt x="8223" y="545219"/>
                </a:lnTo>
                <a:lnTo>
                  <a:pt x="3671" y="552424"/>
                </a:lnTo>
                <a:lnTo>
                  <a:pt x="3241" y="554814"/>
                </a:lnTo>
                <a:lnTo>
                  <a:pt x="3748" y="557202"/>
                </a:lnTo>
                <a:lnTo>
                  <a:pt x="5634" y="561970"/>
                </a:lnTo>
                <a:lnTo>
                  <a:pt x="7138" y="578313"/>
                </a:lnTo>
                <a:lnTo>
                  <a:pt x="14286" y="578644"/>
                </a:lnTo>
                <a:lnTo>
                  <a:pt x="14287" y="574852"/>
                </a:lnTo>
                <a:lnTo>
                  <a:pt x="16404" y="570873"/>
                </a:lnTo>
                <a:lnTo>
                  <a:pt x="33763" y="553015"/>
                </a:lnTo>
                <a:lnTo>
                  <a:pt x="58599" y="533744"/>
                </a:lnTo>
                <a:lnTo>
                  <a:pt x="82400" y="517149"/>
                </a:lnTo>
                <a:lnTo>
                  <a:pt x="110970" y="497073"/>
                </a:lnTo>
                <a:lnTo>
                  <a:pt x="142982" y="474922"/>
                </a:lnTo>
                <a:lnTo>
                  <a:pt x="178376" y="451847"/>
                </a:lnTo>
                <a:lnTo>
                  <a:pt x="198292" y="439344"/>
                </a:lnTo>
                <a:lnTo>
                  <a:pt x="219507" y="426246"/>
                </a:lnTo>
                <a:lnTo>
                  <a:pt x="241588" y="412752"/>
                </a:lnTo>
                <a:lnTo>
                  <a:pt x="265834" y="398993"/>
                </a:lnTo>
                <a:lnTo>
                  <a:pt x="291522" y="385058"/>
                </a:lnTo>
                <a:lnTo>
                  <a:pt x="318173" y="371005"/>
                </a:lnTo>
                <a:lnTo>
                  <a:pt x="346259" y="357668"/>
                </a:lnTo>
                <a:lnTo>
                  <a:pt x="375302" y="344808"/>
                </a:lnTo>
                <a:lnTo>
                  <a:pt x="404983" y="332266"/>
                </a:lnTo>
                <a:lnTo>
                  <a:pt x="435882" y="319142"/>
                </a:lnTo>
                <a:lnTo>
                  <a:pt x="467594" y="305630"/>
                </a:lnTo>
                <a:lnTo>
                  <a:pt x="499848" y="291860"/>
                </a:lnTo>
                <a:lnTo>
                  <a:pt x="532463" y="278711"/>
                </a:lnTo>
                <a:lnTo>
                  <a:pt x="565319" y="265976"/>
                </a:lnTo>
                <a:lnTo>
                  <a:pt x="598335" y="253517"/>
                </a:lnTo>
                <a:lnTo>
                  <a:pt x="632252" y="242037"/>
                </a:lnTo>
                <a:lnTo>
                  <a:pt x="666770" y="231208"/>
                </a:lnTo>
                <a:lnTo>
                  <a:pt x="701688" y="220814"/>
                </a:lnTo>
                <a:lnTo>
                  <a:pt x="736874" y="210709"/>
                </a:lnTo>
                <a:lnTo>
                  <a:pt x="772236" y="200798"/>
                </a:lnTo>
                <a:lnTo>
                  <a:pt x="807718" y="191015"/>
                </a:lnTo>
                <a:lnTo>
                  <a:pt x="842485" y="181319"/>
                </a:lnTo>
                <a:lnTo>
                  <a:pt x="876775" y="171679"/>
                </a:lnTo>
                <a:lnTo>
                  <a:pt x="910748" y="162078"/>
                </a:lnTo>
                <a:lnTo>
                  <a:pt x="943715" y="154089"/>
                </a:lnTo>
                <a:lnTo>
                  <a:pt x="976012" y="147177"/>
                </a:lnTo>
                <a:lnTo>
                  <a:pt x="1007862" y="140980"/>
                </a:lnTo>
                <a:lnTo>
                  <a:pt x="1039414" y="135262"/>
                </a:lnTo>
                <a:lnTo>
                  <a:pt x="1070767" y="129862"/>
                </a:lnTo>
                <a:lnTo>
                  <a:pt x="1101989" y="124675"/>
                </a:lnTo>
                <a:lnTo>
                  <a:pt x="1131534" y="119629"/>
                </a:lnTo>
                <a:lnTo>
                  <a:pt x="1159962" y="114678"/>
                </a:lnTo>
                <a:lnTo>
                  <a:pt x="1187645" y="109789"/>
                </a:lnTo>
                <a:lnTo>
                  <a:pt x="1214832" y="104943"/>
                </a:lnTo>
                <a:lnTo>
                  <a:pt x="1241688" y="100125"/>
                </a:lnTo>
                <a:lnTo>
                  <a:pt x="1268323" y="95325"/>
                </a:lnTo>
                <a:lnTo>
                  <a:pt x="1292430" y="91331"/>
                </a:lnTo>
                <a:lnTo>
                  <a:pt x="1314851" y="87875"/>
                </a:lnTo>
                <a:lnTo>
                  <a:pt x="1336149" y="84777"/>
                </a:lnTo>
                <a:lnTo>
                  <a:pt x="1355903" y="78743"/>
                </a:lnTo>
                <a:lnTo>
                  <a:pt x="1374629" y="70752"/>
                </a:lnTo>
                <a:lnTo>
                  <a:pt x="1409458" y="54464"/>
                </a:lnTo>
                <a:lnTo>
                  <a:pt x="1440813" y="44579"/>
                </a:lnTo>
                <a:lnTo>
                  <a:pt x="1466390" y="37540"/>
                </a:lnTo>
                <a:lnTo>
                  <a:pt x="1496523" y="29115"/>
                </a:lnTo>
                <a:lnTo>
                  <a:pt x="1511259" y="23259"/>
                </a:lnTo>
                <a:lnTo>
                  <a:pt x="1527186" y="10798"/>
                </a:lnTo>
                <a:lnTo>
                  <a:pt x="1530093" y="9580"/>
                </a:lnTo>
                <a:lnTo>
                  <a:pt x="1532030" y="7974"/>
                </a:lnTo>
                <a:lnTo>
                  <a:pt x="1535904" y="4"/>
                </a:lnTo>
                <a:lnTo>
                  <a:pt x="1535906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212" name="SMARTInkShape-219"/>
          <p:cNvSpPr/>
          <p:nvPr/>
        </p:nvSpPr>
        <p:spPr>
          <a:xfrm>
            <a:off x="2751921" y="836161"/>
            <a:ext cx="1284229" cy="532483"/>
          </a:xfrm>
          <a:custGeom>
            <a:avLst/>
            <a:gdLst/>
            <a:ahLst/>
            <a:cxnLst/>
            <a:rect l="0" t="0" r="0" b="0"/>
            <a:pathLst>
              <a:path w="1284229" h="532483">
                <a:moveTo>
                  <a:pt x="26998" y="363989"/>
                </a:moveTo>
                <a:lnTo>
                  <a:pt x="26998" y="367781"/>
                </a:lnTo>
                <a:lnTo>
                  <a:pt x="18928" y="397688"/>
                </a:lnTo>
                <a:lnTo>
                  <a:pt x="10231" y="425656"/>
                </a:lnTo>
                <a:lnTo>
                  <a:pt x="6155" y="453610"/>
                </a:lnTo>
                <a:lnTo>
                  <a:pt x="185" y="484791"/>
                </a:lnTo>
                <a:lnTo>
                  <a:pt x="0" y="498641"/>
                </a:lnTo>
                <a:lnTo>
                  <a:pt x="6348" y="520468"/>
                </a:lnTo>
                <a:lnTo>
                  <a:pt x="8469" y="525458"/>
                </a:lnTo>
                <a:lnTo>
                  <a:pt x="11470" y="528785"/>
                </a:lnTo>
                <a:lnTo>
                  <a:pt x="19038" y="532482"/>
                </a:lnTo>
                <a:lnTo>
                  <a:pt x="27694" y="532008"/>
                </a:lnTo>
                <a:lnTo>
                  <a:pt x="38420" y="527564"/>
                </a:lnTo>
                <a:lnTo>
                  <a:pt x="73292" y="503192"/>
                </a:lnTo>
                <a:lnTo>
                  <a:pt x="108713" y="472968"/>
                </a:lnTo>
                <a:lnTo>
                  <a:pt x="137134" y="446555"/>
                </a:lnTo>
                <a:lnTo>
                  <a:pt x="170933" y="416295"/>
                </a:lnTo>
                <a:lnTo>
                  <a:pt x="190423" y="400448"/>
                </a:lnTo>
                <a:lnTo>
                  <a:pt x="211354" y="384326"/>
                </a:lnTo>
                <a:lnTo>
                  <a:pt x="233246" y="368022"/>
                </a:lnTo>
                <a:lnTo>
                  <a:pt x="257365" y="351596"/>
                </a:lnTo>
                <a:lnTo>
                  <a:pt x="282970" y="335090"/>
                </a:lnTo>
                <a:lnTo>
                  <a:pt x="309565" y="318529"/>
                </a:lnTo>
                <a:lnTo>
                  <a:pt x="336819" y="301932"/>
                </a:lnTo>
                <a:lnTo>
                  <a:pt x="364514" y="285312"/>
                </a:lnTo>
                <a:lnTo>
                  <a:pt x="392503" y="268675"/>
                </a:lnTo>
                <a:lnTo>
                  <a:pt x="422274" y="252028"/>
                </a:lnTo>
                <a:lnTo>
                  <a:pt x="453234" y="235373"/>
                </a:lnTo>
                <a:lnTo>
                  <a:pt x="484986" y="218714"/>
                </a:lnTo>
                <a:lnTo>
                  <a:pt x="517267" y="202845"/>
                </a:lnTo>
                <a:lnTo>
                  <a:pt x="549900" y="187503"/>
                </a:lnTo>
                <a:lnTo>
                  <a:pt x="582768" y="172513"/>
                </a:lnTo>
                <a:lnTo>
                  <a:pt x="614999" y="159345"/>
                </a:lnTo>
                <a:lnTo>
                  <a:pt x="646805" y="147391"/>
                </a:lnTo>
                <a:lnTo>
                  <a:pt x="678327" y="136246"/>
                </a:lnTo>
                <a:lnTo>
                  <a:pt x="709662" y="124848"/>
                </a:lnTo>
                <a:lnTo>
                  <a:pt x="740869" y="113280"/>
                </a:lnTo>
                <a:lnTo>
                  <a:pt x="771993" y="101600"/>
                </a:lnTo>
                <a:lnTo>
                  <a:pt x="801474" y="91432"/>
                </a:lnTo>
                <a:lnTo>
                  <a:pt x="829859" y="82272"/>
                </a:lnTo>
                <a:lnTo>
                  <a:pt x="857513" y="73784"/>
                </a:lnTo>
                <a:lnTo>
                  <a:pt x="883887" y="66538"/>
                </a:lnTo>
                <a:lnTo>
                  <a:pt x="909407" y="60119"/>
                </a:lnTo>
                <a:lnTo>
                  <a:pt x="934358" y="54253"/>
                </a:lnTo>
                <a:lnTo>
                  <a:pt x="958136" y="48755"/>
                </a:lnTo>
                <a:lnTo>
                  <a:pt x="981132" y="43501"/>
                </a:lnTo>
                <a:lnTo>
                  <a:pt x="1003606" y="38412"/>
                </a:lnTo>
                <a:lnTo>
                  <a:pt x="1024938" y="33431"/>
                </a:lnTo>
                <a:lnTo>
                  <a:pt x="1045510" y="28524"/>
                </a:lnTo>
                <a:lnTo>
                  <a:pt x="1065575" y="23664"/>
                </a:lnTo>
                <a:lnTo>
                  <a:pt x="1100569" y="16148"/>
                </a:lnTo>
                <a:lnTo>
                  <a:pt x="1131997" y="10956"/>
                </a:lnTo>
                <a:lnTo>
                  <a:pt x="1161839" y="8648"/>
                </a:lnTo>
                <a:lnTo>
                  <a:pt x="1186745" y="5505"/>
                </a:lnTo>
                <a:lnTo>
                  <a:pt x="1216500" y="1390"/>
                </a:lnTo>
                <a:lnTo>
                  <a:pt x="1247887" y="0"/>
                </a:lnTo>
                <a:lnTo>
                  <a:pt x="1266405" y="519"/>
                </a:lnTo>
                <a:lnTo>
                  <a:pt x="1281628" y="5817"/>
                </a:lnTo>
                <a:lnTo>
                  <a:pt x="1282518" y="6939"/>
                </a:lnTo>
                <a:lnTo>
                  <a:pt x="1283506" y="10302"/>
                </a:lnTo>
                <a:lnTo>
                  <a:pt x="1284228" y="23568"/>
                </a:lnTo>
                <a:lnTo>
                  <a:pt x="1282150" y="28276"/>
                </a:lnTo>
                <a:lnTo>
                  <a:pt x="1279374" y="33015"/>
                </a:lnTo>
                <a:lnTo>
                  <a:pt x="1277593" y="42524"/>
                </a:lnTo>
                <a:lnTo>
                  <a:pt x="1277154" y="4966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244" name="SMARTInkShape-Group43"/>
          <p:cNvGrpSpPr/>
          <p:nvPr/>
        </p:nvGrpSpPr>
        <p:grpSpPr>
          <a:xfrm>
            <a:off x="2672312" y="5264945"/>
            <a:ext cx="4971502" cy="671511"/>
            <a:chOff x="2672312" y="5264945"/>
            <a:chExt cx="4971502" cy="671511"/>
          </a:xfrm>
        </p:grpSpPr>
        <p:sp>
          <p:nvSpPr>
            <p:cNvPr id="213" name="SMARTInkShape-220"/>
            <p:cNvSpPr/>
            <p:nvPr/>
          </p:nvSpPr>
          <p:spPr>
            <a:xfrm>
              <a:off x="2672312" y="5347273"/>
              <a:ext cx="163758" cy="230422"/>
            </a:xfrm>
            <a:custGeom>
              <a:avLst/>
              <a:gdLst/>
              <a:ahLst/>
              <a:cxnLst/>
              <a:rect l="0" t="0" r="0" b="0"/>
              <a:pathLst>
                <a:path w="163758" h="230422">
                  <a:moveTo>
                    <a:pt x="135182" y="17682"/>
                  </a:moveTo>
                  <a:lnTo>
                    <a:pt x="135182" y="13891"/>
                  </a:lnTo>
                  <a:lnTo>
                    <a:pt x="134388" y="12773"/>
                  </a:lnTo>
                  <a:lnTo>
                    <a:pt x="133065" y="12029"/>
                  </a:lnTo>
                  <a:lnTo>
                    <a:pt x="131389" y="11532"/>
                  </a:lnTo>
                  <a:lnTo>
                    <a:pt x="120709" y="2899"/>
                  </a:lnTo>
                  <a:lnTo>
                    <a:pt x="118389" y="684"/>
                  </a:lnTo>
                  <a:lnTo>
                    <a:pt x="116049" y="0"/>
                  </a:lnTo>
                  <a:lnTo>
                    <a:pt x="113695" y="339"/>
                  </a:lnTo>
                  <a:lnTo>
                    <a:pt x="80985" y="13159"/>
                  </a:lnTo>
                  <a:lnTo>
                    <a:pt x="48096" y="43323"/>
                  </a:lnTo>
                  <a:lnTo>
                    <a:pt x="26316" y="73430"/>
                  </a:lnTo>
                  <a:lnTo>
                    <a:pt x="8844" y="105248"/>
                  </a:lnTo>
                  <a:lnTo>
                    <a:pt x="2234" y="132528"/>
                  </a:lnTo>
                  <a:lnTo>
                    <a:pt x="0" y="166399"/>
                  </a:lnTo>
                  <a:lnTo>
                    <a:pt x="3406" y="188746"/>
                  </a:lnTo>
                  <a:lnTo>
                    <a:pt x="13234" y="206659"/>
                  </a:lnTo>
                  <a:lnTo>
                    <a:pt x="26201" y="218226"/>
                  </a:lnTo>
                  <a:lnTo>
                    <a:pt x="40096" y="226681"/>
                  </a:lnTo>
                  <a:lnTo>
                    <a:pt x="58060" y="230421"/>
                  </a:lnTo>
                  <a:lnTo>
                    <a:pt x="71537" y="227062"/>
                  </a:lnTo>
                  <a:lnTo>
                    <a:pt x="95799" y="215763"/>
                  </a:lnTo>
                  <a:lnTo>
                    <a:pt x="110989" y="200728"/>
                  </a:lnTo>
                  <a:lnTo>
                    <a:pt x="135132" y="167347"/>
                  </a:lnTo>
                  <a:lnTo>
                    <a:pt x="143097" y="152463"/>
                  </a:lnTo>
                  <a:lnTo>
                    <a:pt x="148211" y="119155"/>
                  </a:lnTo>
                  <a:lnTo>
                    <a:pt x="149221" y="89409"/>
                  </a:lnTo>
                  <a:lnTo>
                    <a:pt x="143297" y="60019"/>
                  </a:lnTo>
                  <a:lnTo>
                    <a:pt x="140640" y="54226"/>
                  </a:lnTo>
                  <a:lnTo>
                    <a:pt x="136260" y="47833"/>
                  </a:lnTo>
                  <a:lnTo>
                    <a:pt x="135901" y="48101"/>
                  </a:lnTo>
                  <a:lnTo>
                    <a:pt x="135324" y="56353"/>
                  </a:lnTo>
                  <a:lnTo>
                    <a:pt x="135190" y="90704"/>
                  </a:lnTo>
                  <a:lnTo>
                    <a:pt x="137299" y="125048"/>
                  </a:lnTo>
                  <a:lnTo>
                    <a:pt x="145125" y="157248"/>
                  </a:lnTo>
                  <a:lnTo>
                    <a:pt x="149405" y="187686"/>
                  </a:lnTo>
                  <a:lnTo>
                    <a:pt x="163757" y="2248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4" name="SMARTInkShape-221"/>
            <p:cNvSpPr/>
            <p:nvPr/>
          </p:nvSpPr>
          <p:spPr>
            <a:xfrm>
              <a:off x="2921796" y="5357813"/>
              <a:ext cx="214311" cy="242507"/>
            </a:xfrm>
            <a:custGeom>
              <a:avLst/>
              <a:gdLst/>
              <a:ahLst/>
              <a:cxnLst/>
              <a:rect l="0" t="0" r="0" b="0"/>
              <a:pathLst>
                <a:path w="214311" h="242507">
                  <a:moveTo>
                    <a:pt x="7142" y="228600"/>
                  </a:moveTo>
                  <a:lnTo>
                    <a:pt x="3349" y="232392"/>
                  </a:lnTo>
                  <a:lnTo>
                    <a:pt x="1487" y="236370"/>
                  </a:lnTo>
                  <a:lnTo>
                    <a:pt x="85" y="242506"/>
                  </a:lnTo>
                  <a:lnTo>
                    <a:pt x="0" y="222292"/>
                  </a:lnTo>
                  <a:lnTo>
                    <a:pt x="6149" y="191334"/>
                  </a:lnTo>
                  <a:lnTo>
                    <a:pt x="9127" y="156958"/>
                  </a:lnTo>
                  <a:lnTo>
                    <a:pt x="14400" y="122210"/>
                  </a:lnTo>
                  <a:lnTo>
                    <a:pt x="24139" y="91872"/>
                  </a:lnTo>
                  <a:lnTo>
                    <a:pt x="38126" y="59862"/>
                  </a:lnTo>
                  <a:lnTo>
                    <a:pt x="44990" y="52270"/>
                  </a:lnTo>
                  <a:lnTo>
                    <a:pt x="71863" y="34282"/>
                  </a:lnTo>
                  <a:lnTo>
                    <a:pt x="101164" y="25534"/>
                  </a:lnTo>
                  <a:lnTo>
                    <a:pt x="135881" y="19855"/>
                  </a:lnTo>
                  <a:lnTo>
                    <a:pt x="168126" y="11594"/>
                  </a:lnTo>
                  <a:lnTo>
                    <a:pt x="2143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5" name="SMARTInkShape-222"/>
            <p:cNvSpPr/>
            <p:nvPr/>
          </p:nvSpPr>
          <p:spPr>
            <a:xfrm>
              <a:off x="3157834" y="5264945"/>
              <a:ext cx="159614" cy="383795"/>
            </a:xfrm>
            <a:custGeom>
              <a:avLst/>
              <a:gdLst/>
              <a:ahLst/>
              <a:cxnLst/>
              <a:rect l="0" t="0" r="0" b="0"/>
              <a:pathLst>
                <a:path w="159614" h="383795">
                  <a:moveTo>
                    <a:pt x="85429" y="0"/>
                  </a:moveTo>
                  <a:lnTo>
                    <a:pt x="81636" y="3791"/>
                  </a:lnTo>
                  <a:lnTo>
                    <a:pt x="79774" y="7770"/>
                  </a:lnTo>
                  <a:lnTo>
                    <a:pt x="79278" y="9942"/>
                  </a:lnTo>
                  <a:lnTo>
                    <a:pt x="62278" y="43734"/>
                  </a:lnTo>
                  <a:lnTo>
                    <a:pt x="47312" y="77312"/>
                  </a:lnTo>
                  <a:lnTo>
                    <a:pt x="38504" y="105898"/>
                  </a:lnTo>
                  <a:lnTo>
                    <a:pt x="30074" y="139150"/>
                  </a:lnTo>
                  <a:lnTo>
                    <a:pt x="18668" y="174138"/>
                  </a:lnTo>
                  <a:lnTo>
                    <a:pt x="9909" y="209640"/>
                  </a:lnTo>
                  <a:lnTo>
                    <a:pt x="3080" y="245295"/>
                  </a:lnTo>
                  <a:lnTo>
                    <a:pt x="704" y="280201"/>
                  </a:lnTo>
                  <a:lnTo>
                    <a:pt x="0" y="310211"/>
                  </a:lnTo>
                  <a:lnTo>
                    <a:pt x="1879" y="342086"/>
                  </a:lnTo>
                  <a:lnTo>
                    <a:pt x="9658" y="367521"/>
                  </a:lnTo>
                  <a:lnTo>
                    <a:pt x="16299" y="375803"/>
                  </a:lnTo>
                  <a:lnTo>
                    <a:pt x="24542" y="381335"/>
                  </a:lnTo>
                  <a:lnTo>
                    <a:pt x="33497" y="383794"/>
                  </a:lnTo>
                  <a:lnTo>
                    <a:pt x="51256" y="381386"/>
                  </a:lnTo>
                  <a:lnTo>
                    <a:pt x="85632" y="369094"/>
                  </a:lnTo>
                  <a:lnTo>
                    <a:pt x="114044" y="348160"/>
                  </a:lnTo>
                  <a:lnTo>
                    <a:pt x="136303" y="314076"/>
                  </a:lnTo>
                  <a:lnTo>
                    <a:pt x="153658" y="278572"/>
                  </a:lnTo>
                  <a:lnTo>
                    <a:pt x="158880" y="264303"/>
                  </a:lnTo>
                  <a:lnTo>
                    <a:pt x="159613" y="250024"/>
                  </a:lnTo>
                  <a:lnTo>
                    <a:pt x="153616" y="225246"/>
                  </a:lnTo>
                  <a:lnTo>
                    <a:pt x="147084" y="213759"/>
                  </a:lnTo>
                  <a:lnTo>
                    <a:pt x="136329" y="201536"/>
                  </a:lnTo>
                  <a:lnTo>
                    <a:pt x="125513" y="196727"/>
                  </a:lnTo>
                  <a:lnTo>
                    <a:pt x="97910" y="189271"/>
                  </a:lnTo>
                  <a:lnTo>
                    <a:pt x="83218" y="192251"/>
                  </a:lnTo>
                  <a:lnTo>
                    <a:pt x="55281" y="204941"/>
                  </a:lnTo>
                  <a:lnTo>
                    <a:pt x="48746" y="209617"/>
                  </a:lnTo>
                  <a:lnTo>
                    <a:pt x="35422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6" name="SMARTInkShape-223"/>
            <p:cNvSpPr/>
            <p:nvPr/>
          </p:nvSpPr>
          <p:spPr>
            <a:xfrm>
              <a:off x="3321844" y="5500688"/>
              <a:ext cx="21432" cy="107158"/>
            </a:xfrm>
            <a:custGeom>
              <a:avLst/>
              <a:gdLst/>
              <a:ahLst/>
              <a:cxnLst/>
              <a:rect l="0" t="0" r="0" b="0"/>
              <a:pathLst>
                <a:path w="21432" h="107158">
                  <a:moveTo>
                    <a:pt x="21431" y="0"/>
                  </a:moveTo>
                  <a:lnTo>
                    <a:pt x="15280" y="6150"/>
                  </a:lnTo>
                  <a:lnTo>
                    <a:pt x="8162" y="40703"/>
                  </a:lnTo>
                  <a:lnTo>
                    <a:pt x="721" y="73831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7" name="SMARTInkShape-224"/>
            <p:cNvSpPr/>
            <p:nvPr/>
          </p:nvSpPr>
          <p:spPr>
            <a:xfrm>
              <a:off x="3336131" y="5329238"/>
              <a:ext cx="7145" cy="21433"/>
            </a:xfrm>
            <a:custGeom>
              <a:avLst/>
              <a:gdLst/>
              <a:ahLst/>
              <a:cxnLst/>
              <a:rect l="0" t="0" r="0" b="0"/>
              <a:pathLst>
                <a:path w="7145" h="21433">
                  <a:moveTo>
                    <a:pt x="7144" y="21432"/>
                  </a:moveTo>
                  <a:lnTo>
                    <a:pt x="3352" y="21432"/>
                  </a:lnTo>
                  <a:lnTo>
                    <a:pt x="2235" y="20637"/>
                  </a:lnTo>
                  <a:lnTo>
                    <a:pt x="1490" y="19314"/>
                  </a:lnTo>
                  <a:lnTo>
                    <a:pt x="442" y="115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8" name="SMARTInkShape-225"/>
            <p:cNvSpPr/>
            <p:nvPr/>
          </p:nvSpPr>
          <p:spPr>
            <a:xfrm>
              <a:off x="3432449" y="5322095"/>
              <a:ext cx="32271" cy="357186"/>
            </a:xfrm>
            <a:custGeom>
              <a:avLst/>
              <a:gdLst/>
              <a:ahLst/>
              <a:cxnLst/>
              <a:rect l="0" t="0" r="0" b="0"/>
              <a:pathLst>
                <a:path w="32271" h="357186">
                  <a:moveTo>
                    <a:pt x="32270" y="0"/>
                  </a:moveTo>
                  <a:lnTo>
                    <a:pt x="32270" y="31062"/>
                  </a:lnTo>
                  <a:lnTo>
                    <a:pt x="32270" y="61433"/>
                  </a:lnTo>
                  <a:lnTo>
                    <a:pt x="32270" y="88669"/>
                  </a:lnTo>
                  <a:lnTo>
                    <a:pt x="26567" y="121407"/>
                  </a:lnTo>
                  <a:lnTo>
                    <a:pt x="20085" y="148332"/>
                  </a:lnTo>
                  <a:lnTo>
                    <a:pt x="13931" y="177211"/>
                  </a:lnTo>
                  <a:lnTo>
                    <a:pt x="10961" y="209757"/>
                  </a:lnTo>
                  <a:lnTo>
                    <a:pt x="6200" y="239067"/>
                  </a:lnTo>
                  <a:lnTo>
                    <a:pt x="4190" y="272823"/>
                  </a:lnTo>
                  <a:lnTo>
                    <a:pt x="0" y="306037"/>
                  </a:lnTo>
                  <a:lnTo>
                    <a:pt x="201" y="318843"/>
                  </a:lnTo>
                  <a:lnTo>
                    <a:pt x="3695" y="3571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9" name="SMARTInkShape-226"/>
            <p:cNvSpPr/>
            <p:nvPr/>
          </p:nvSpPr>
          <p:spPr>
            <a:xfrm>
              <a:off x="3357563" y="5487393"/>
              <a:ext cx="691514" cy="449063"/>
            </a:xfrm>
            <a:custGeom>
              <a:avLst/>
              <a:gdLst/>
              <a:ahLst/>
              <a:cxnLst/>
              <a:rect l="0" t="0" r="0" b="0"/>
              <a:pathLst>
                <a:path w="691514" h="449063">
                  <a:moveTo>
                    <a:pt x="0" y="6152"/>
                  </a:moveTo>
                  <a:lnTo>
                    <a:pt x="3792" y="6152"/>
                  </a:lnTo>
                  <a:lnTo>
                    <a:pt x="30527" y="0"/>
                  </a:lnTo>
                  <a:lnTo>
                    <a:pt x="62445" y="4113"/>
                  </a:lnTo>
                  <a:lnTo>
                    <a:pt x="92503" y="7865"/>
                  </a:lnTo>
                  <a:lnTo>
                    <a:pt x="127745" y="18283"/>
                  </a:lnTo>
                  <a:lnTo>
                    <a:pt x="158149" y="33785"/>
                  </a:lnTo>
                  <a:lnTo>
                    <a:pt x="171301" y="47059"/>
                  </a:lnTo>
                  <a:lnTo>
                    <a:pt x="187896" y="75243"/>
                  </a:lnTo>
                  <a:lnTo>
                    <a:pt x="191404" y="89505"/>
                  </a:lnTo>
                  <a:lnTo>
                    <a:pt x="192794" y="122833"/>
                  </a:lnTo>
                  <a:lnTo>
                    <a:pt x="192061" y="137120"/>
                  </a:lnTo>
                  <a:lnTo>
                    <a:pt x="185603" y="159991"/>
                  </a:lnTo>
                  <a:lnTo>
                    <a:pt x="178913" y="170002"/>
                  </a:lnTo>
                  <a:lnTo>
                    <a:pt x="178601" y="149860"/>
                  </a:lnTo>
                  <a:lnTo>
                    <a:pt x="182830" y="141194"/>
                  </a:lnTo>
                  <a:lnTo>
                    <a:pt x="192020" y="125274"/>
                  </a:lnTo>
                  <a:lnTo>
                    <a:pt x="201886" y="107592"/>
                  </a:lnTo>
                  <a:lnTo>
                    <a:pt x="224876" y="82539"/>
                  </a:lnTo>
                  <a:lnTo>
                    <a:pt x="244694" y="68913"/>
                  </a:lnTo>
                  <a:lnTo>
                    <a:pt x="279433" y="56795"/>
                  </a:lnTo>
                  <a:lnTo>
                    <a:pt x="307426" y="51319"/>
                  </a:lnTo>
                  <a:lnTo>
                    <a:pt x="337945" y="49696"/>
                  </a:lnTo>
                  <a:lnTo>
                    <a:pt x="367890" y="51332"/>
                  </a:lnTo>
                  <a:lnTo>
                    <a:pt x="403134" y="58996"/>
                  </a:lnTo>
                  <a:lnTo>
                    <a:pt x="423629" y="65818"/>
                  </a:lnTo>
                  <a:lnTo>
                    <a:pt x="432490" y="72622"/>
                  </a:lnTo>
                  <a:lnTo>
                    <a:pt x="444646" y="86132"/>
                  </a:lnTo>
                  <a:lnTo>
                    <a:pt x="445655" y="88840"/>
                  </a:lnTo>
                  <a:lnTo>
                    <a:pt x="445535" y="91440"/>
                  </a:lnTo>
                  <a:lnTo>
                    <a:pt x="443284" y="96444"/>
                  </a:lnTo>
                  <a:lnTo>
                    <a:pt x="439638" y="101315"/>
                  </a:lnTo>
                  <a:lnTo>
                    <a:pt x="405922" y="122974"/>
                  </a:lnTo>
                  <a:lnTo>
                    <a:pt x="378367" y="138529"/>
                  </a:lnTo>
                  <a:lnTo>
                    <a:pt x="343660" y="165253"/>
                  </a:lnTo>
                  <a:lnTo>
                    <a:pt x="317119" y="193241"/>
                  </a:lnTo>
                  <a:lnTo>
                    <a:pt x="311598" y="204660"/>
                  </a:lnTo>
                  <a:lnTo>
                    <a:pt x="308054" y="224927"/>
                  </a:lnTo>
                  <a:lnTo>
                    <a:pt x="311802" y="234617"/>
                  </a:lnTo>
                  <a:lnTo>
                    <a:pt x="318760" y="243423"/>
                  </a:lnTo>
                  <a:lnTo>
                    <a:pt x="327143" y="249982"/>
                  </a:lnTo>
                  <a:lnTo>
                    <a:pt x="336162" y="253426"/>
                  </a:lnTo>
                  <a:lnTo>
                    <a:pt x="354886" y="255638"/>
                  </a:lnTo>
                  <a:lnTo>
                    <a:pt x="364366" y="251707"/>
                  </a:lnTo>
                  <a:lnTo>
                    <a:pt x="373078" y="244668"/>
                  </a:lnTo>
                  <a:lnTo>
                    <a:pt x="382445" y="230987"/>
                  </a:lnTo>
                  <a:lnTo>
                    <a:pt x="395164" y="198536"/>
                  </a:lnTo>
                  <a:lnTo>
                    <a:pt x="399406" y="163247"/>
                  </a:lnTo>
                  <a:lnTo>
                    <a:pt x="397742" y="141863"/>
                  </a:lnTo>
                  <a:lnTo>
                    <a:pt x="392300" y="109101"/>
                  </a:lnTo>
                  <a:lnTo>
                    <a:pt x="389197" y="104030"/>
                  </a:lnTo>
                  <a:lnTo>
                    <a:pt x="388052" y="103153"/>
                  </a:lnTo>
                  <a:lnTo>
                    <a:pt x="387289" y="103363"/>
                  </a:lnTo>
                  <a:lnTo>
                    <a:pt x="386780" y="104297"/>
                  </a:lnTo>
                  <a:lnTo>
                    <a:pt x="386064" y="109403"/>
                  </a:lnTo>
                  <a:lnTo>
                    <a:pt x="388013" y="113688"/>
                  </a:lnTo>
                  <a:lnTo>
                    <a:pt x="389644" y="115942"/>
                  </a:lnTo>
                  <a:lnTo>
                    <a:pt x="392261" y="136670"/>
                  </a:lnTo>
                  <a:lnTo>
                    <a:pt x="392821" y="170712"/>
                  </a:lnTo>
                  <a:lnTo>
                    <a:pt x="400665" y="206209"/>
                  </a:lnTo>
                  <a:lnTo>
                    <a:pt x="409696" y="230965"/>
                  </a:lnTo>
                  <a:lnTo>
                    <a:pt x="426231" y="257028"/>
                  </a:lnTo>
                  <a:lnTo>
                    <a:pt x="428616" y="259128"/>
                  </a:lnTo>
                  <a:lnTo>
                    <a:pt x="440716" y="262773"/>
                  </a:lnTo>
                  <a:lnTo>
                    <a:pt x="444053" y="258846"/>
                  </a:lnTo>
                  <a:lnTo>
                    <a:pt x="447388" y="251810"/>
                  </a:lnTo>
                  <a:lnTo>
                    <a:pt x="455525" y="219348"/>
                  </a:lnTo>
                  <a:lnTo>
                    <a:pt x="463026" y="184597"/>
                  </a:lnTo>
                  <a:lnTo>
                    <a:pt x="474695" y="151231"/>
                  </a:lnTo>
                  <a:lnTo>
                    <a:pt x="487584" y="123003"/>
                  </a:lnTo>
                  <a:lnTo>
                    <a:pt x="508854" y="94216"/>
                  </a:lnTo>
                  <a:lnTo>
                    <a:pt x="526581" y="82813"/>
                  </a:lnTo>
                  <a:lnTo>
                    <a:pt x="540640" y="79136"/>
                  </a:lnTo>
                  <a:lnTo>
                    <a:pt x="547994" y="80394"/>
                  </a:lnTo>
                  <a:lnTo>
                    <a:pt x="556598" y="85563"/>
                  </a:lnTo>
                  <a:lnTo>
                    <a:pt x="566615" y="94421"/>
                  </a:lnTo>
                  <a:lnTo>
                    <a:pt x="569329" y="101209"/>
                  </a:lnTo>
                  <a:lnTo>
                    <a:pt x="571070" y="114708"/>
                  </a:lnTo>
                  <a:lnTo>
                    <a:pt x="563672" y="140891"/>
                  </a:lnTo>
                  <a:lnTo>
                    <a:pt x="552125" y="170370"/>
                  </a:lnTo>
                  <a:lnTo>
                    <a:pt x="548561" y="184718"/>
                  </a:lnTo>
                  <a:lnTo>
                    <a:pt x="546682" y="189490"/>
                  </a:lnTo>
                  <a:lnTo>
                    <a:pt x="546711" y="199024"/>
                  </a:lnTo>
                  <a:lnTo>
                    <a:pt x="549405" y="214288"/>
                  </a:lnTo>
                  <a:lnTo>
                    <a:pt x="551214" y="217139"/>
                  </a:lnTo>
                  <a:lnTo>
                    <a:pt x="566104" y="229864"/>
                  </a:lnTo>
                  <a:lnTo>
                    <a:pt x="570284" y="230699"/>
                  </a:lnTo>
                  <a:lnTo>
                    <a:pt x="597063" y="228171"/>
                  </a:lnTo>
                  <a:lnTo>
                    <a:pt x="632364" y="211563"/>
                  </a:lnTo>
                  <a:lnTo>
                    <a:pt x="656371" y="195833"/>
                  </a:lnTo>
                  <a:lnTo>
                    <a:pt x="683272" y="166746"/>
                  </a:lnTo>
                  <a:lnTo>
                    <a:pt x="691513" y="163765"/>
                  </a:lnTo>
                  <a:lnTo>
                    <a:pt x="691196" y="164409"/>
                  </a:lnTo>
                  <a:lnTo>
                    <a:pt x="672992" y="195431"/>
                  </a:lnTo>
                  <a:lnTo>
                    <a:pt x="652030" y="228074"/>
                  </a:lnTo>
                  <a:lnTo>
                    <a:pt x="633327" y="261978"/>
                  </a:lnTo>
                  <a:lnTo>
                    <a:pt x="619099" y="289826"/>
                  </a:lnTo>
                  <a:lnTo>
                    <a:pt x="604829" y="318185"/>
                  </a:lnTo>
                  <a:lnTo>
                    <a:pt x="591341" y="346696"/>
                  </a:lnTo>
                  <a:lnTo>
                    <a:pt x="581965" y="374459"/>
                  </a:lnTo>
                  <a:lnTo>
                    <a:pt x="571685" y="405574"/>
                  </a:lnTo>
                  <a:lnTo>
                    <a:pt x="565321" y="435340"/>
                  </a:lnTo>
                  <a:lnTo>
                    <a:pt x="564356" y="449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0" name="SMARTInkShape-227"/>
            <p:cNvSpPr/>
            <p:nvPr/>
          </p:nvSpPr>
          <p:spPr>
            <a:xfrm>
              <a:off x="4179674" y="5557979"/>
              <a:ext cx="170871" cy="185597"/>
            </a:xfrm>
            <a:custGeom>
              <a:avLst/>
              <a:gdLst/>
              <a:ahLst/>
              <a:cxnLst/>
              <a:rect l="0" t="0" r="0" b="0"/>
              <a:pathLst>
                <a:path w="170871" h="185597">
                  <a:moveTo>
                    <a:pt x="170870" y="49866"/>
                  </a:moveTo>
                  <a:lnTo>
                    <a:pt x="170870" y="39922"/>
                  </a:lnTo>
                  <a:lnTo>
                    <a:pt x="168753" y="35392"/>
                  </a:lnTo>
                  <a:lnTo>
                    <a:pt x="165960" y="30732"/>
                  </a:lnTo>
                  <a:lnTo>
                    <a:pt x="164719" y="26016"/>
                  </a:lnTo>
                  <a:lnTo>
                    <a:pt x="162800" y="24440"/>
                  </a:lnTo>
                  <a:lnTo>
                    <a:pt x="143927" y="17912"/>
                  </a:lnTo>
                  <a:lnTo>
                    <a:pt x="132702" y="17936"/>
                  </a:lnTo>
                  <a:lnTo>
                    <a:pt x="98316" y="21642"/>
                  </a:lnTo>
                  <a:lnTo>
                    <a:pt x="72996" y="27656"/>
                  </a:lnTo>
                  <a:lnTo>
                    <a:pt x="42705" y="43508"/>
                  </a:lnTo>
                  <a:lnTo>
                    <a:pt x="28976" y="53389"/>
                  </a:lnTo>
                  <a:lnTo>
                    <a:pt x="6036" y="82255"/>
                  </a:lnTo>
                  <a:lnTo>
                    <a:pt x="1380" y="97209"/>
                  </a:lnTo>
                  <a:lnTo>
                    <a:pt x="0" y="107902"/>
                  </a:lnTo>
                  <a:lnTo>
                    <a:pt x="3384" y="119890"/>
                  </a:lnTo>
                  <a:lnTo>
                    <a:pt x="9414" y="129703"/>
                  </a:lnTo>
                  <a:lnTo>
                    <a:pt x="18149" y="132973"/>
                  </a:lnTo>
                  <a:lnTo>
                    <a:pt x="29175" y="133633"/>
                  </a:lnTo>
                  <a:lnTo>
                    <a:pt x="57822" y="125493"/>
                  </a:lnTo>
                  <a:lnTo>
                    <a:pt x="74580" y="114960"/>
                  </a:lnTo>
                  <a:lnTo>
                    <a:pt x="82566" y="104196"/>
                  </a:lnTo>
                  <a:lnTo>
                    <a:pt x="102743" y="69559"/>
                  </a:lnTo>
                  <a:lnTo>
                    <a:pt x="110187" y="34555"/>
                  </a:lnTo>
                  <a:lnTo>
                    <a:pt x="106998" y="0"/>
                  </a:lnTo>
                  <a:lnTo>
                    <a:pt x="106593" y="30316"/>
                  </a:lnTo>
                  <a:lnTo>
                    <a:pt x="106578" y="65310"/>
                  </a:lnTo>
                  <a:lnTo>
                    <a:pt x="112280" y="92162"/>
                  </a:lnTo>
                  <a:lnTo>
                    <a:pt x="123369" y="122325"/>
                  </a:lnTo>
                  <a:lnTo>
                    <a:pt x="133588" y="148492"/>
                  </a:lnTo>
                  <a:lnTo>
                    <a:pt x="163726" y="1855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1" name="SMARTInkShape-228"/>
            <p:cNvSpPr/>
            <p:nvPr/>
          </p:nvSpPr>
          <p:spPr>
            <a:xfrm>
              <a:off x="4343829" y="5286375"/>
              <a:ext cx="156735" cy="378172"/>
            </a:xfrm>
            <a:custGeom>
              <a:avLst/>
              <a:gdLst/>
              <a:ahLst/>
              <a:cxnLst/>
              <a:rect l="0" t="0" r="0" b="0"/>
              <a:pathLst>
                <a:path w="156735" h="378172">
                  <a:moveTo>
                    <a:pt x="156734" y="342900"/>
                  </a:moveTo>
                  <a:lnTo>
                    <a:pt x="152941" y="339108"/>
                  </a:lnTo>
                  <a:lnTo>
                    <a:pt x="151079" y="335129"/>
                  </a:lnTo>
                  <a:lnTo>
                    <a:pt x="150583" y="332957"/>
                  </a:lnTo>
                  <a:lnTo>
                    <a:pt x="146092" y="326107"/>
                  </a:lnTo>
                  <a:lnTo>
                    <a:pt x="126672" y="305782"/>
                  </a:lnTo>
                  <a:lnTo>
                    <a:pt x="119296" y="302591"/>
                  </a:lnTo>
                  <a:lnTo>
                    <a:pt x="86635" y="300262"/>
                  </a:lnTo>
                  <a:lnTo>
                    <a:pt x="69288" y="302220"/>
                  </a:lnTo>
                  <a:lnTo>
                    <a:pt x="45886" y="309994"/>
                  </a:lnTo>
                  <a:lnTo>
                    <a:pt x="30845" y="320626"/>
                  </a:lnTo>
                  <a:lnTo>
                    <a:pt x="6913" y="351593"/>
                  </a:lnTo>
                  <a:lnTo>
                    <a:pt x="1746" y="362674"/>
                  </a:lnTo>
                  <a:lnTo>
                    <a:pt x="0" y="373529"/>
                  </a:lnTo>
                  <a:lnTo>
                    <a:pt x="651" y="375225"/>
                  </a:lnTo>
                  <a:lnTo>
                    <a:pt x="1879" y="376357"/>
                  </a:lnTo>
                  <a:lnTo>
                    <a:pt x="5359" y="377613"/>
                  </a:lnTo>
                  <a:lnTo>
                    <a:pt x="9552" y="378171"/>
                  </a:lnTo>
                  <a:lnTo>
                    <a:pt x="20167" y="374694"/>
                  </a:lnTo>
                  <a:lnTo>
                    <a:pt x="51124" y="351872"/>
                  </a:lnTo>
                  <a:lnTo>
                    <a:pt x="67675" y="334181"/>
                  </a:lnTo>
                  <a:lnTo>
                    <a:pt x="87489" y="300373"/>
                  </a:lnTo>
                  <a:lnTo>
                    <a:pt x="101909" y="268563"/>
                  </a:lnTo>
                  <a:lnTo>
                    <a:pt x="115442" y="237883"/>
                  </a:lnTo>
                  <a:lnTo>
                    <a:pt x="124832" y="204010"/>
                  </a:lnTo>
                  <a:lnTo>
                    <a:pt x="132641" y="168839"/>
                  </a:lnTo>
                  <a:lnTo>
                    <a:pt x="139188" y="134076"/>
                  </a:lnTo>
                  <a:lnTo>
                    <a:pt x="142275" y="103314"/>
                  </a:lnTo>
                  <a:lnTo>
                    <a:pt x="146276" y="74092"/>
                  </a:lnTo>
                  <a:lnTo>
                    <a:pt x="143438" y="40006"/>
                  </a:lnTo>
                  <a:lnTo>
                    <a:pt x="141783" y="13265"/>
                  </a:lnTo>
                  <a:lnTo>
                    <a:pt x="13530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2" name="SMARTInkShape-229"/>
            <p:cNvSpPr/>
            <p:nvPr/>
          </p:nvSpPr>
          <p:spPr>
            <a:xfrm>
              <a:off x="4500563" y="5543550"/>
              <a:ext cx="157163" cy="156292"/>
            </a:xfrm>
            <a:custGeom>
              <a:avLst/>
              <a:gdLst/>
              <a:ahLst/>
              <a:cxnLst/>
              <a:rect l="0" t="0" r="0" b="0"/>
              <a:pathLst>
                <a:path w="157163" h="156292">
                  <a:moveTo>
                    <a:pt x="0" y="42863"/>
                  </a:moveTo>
                  <a:lnTo>
                    <a:pt x="0" y="73391"/>
                  </a:lnTo>
                  <a:lnTo>
                    <a:pt x="5654" y="107414"/>
                  </a:lnTo>
                  <a:lnTo>
                    <a:pt x="8819" y="126547"/>
                  </a:lnTo>
                  <a:lnTo>
                    <a:pt x="16999" y="147234"/>
                  </a:lnTo>
                  <a:lnTo>
                    <a:pt x="21578" y="152750"/>
                  </a:lnTo>
                  <a:lnTo>
                    <a:pt x="26259" y="155201"/>
                  </a:lnTo>
                  <a:lnTo>
                    <a:pt x="30985" y="156291"/>
                  </a:lnTo>
                  <a:lnTo>
                    <a:pt x="41900" y="153112"/>
                  </a:lnTo>
                  <a:lnTo>
                    <a:pt x="55189" y="147143"/>
                  </a:lnTo>
                  <a:lnTo>
                    <a:pt x="62364" y="140539"/>
                  </a:lnTo>
                  <a:lnTo>
                    <a:pt x="86182" y="106325"/>
                  </a:lnTo>
                  <a:lnTo>
                    <a:pt x="109597" y="72122"/>
                  </a:lnTo>
                  <a:lnTo>
                    <a:pt x="126482" y="48495"/>
                  </a:lnTo>
                  <a:lnTo>
                    <a:pt x="137224" y="30244"/>
                  </a:lnTo>
                  <a:lnTo>
                    <a:pt x="1571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3" name="SMARTInkShape-230"/>
            <p:cNvSpPr/>
            <p:nvPr/>
          </p:nvSpPr>
          <p:spPr>
            <a:xfrm>
              <a:off x="4679611" y="5550695"/>
              <a:ext cx="263865" cy="200026"/>
            </a:xfrm>
            <a:custGeom>
              <a:avLst/>
              <a:gdLst/>
              <a:ahLst/>
              <a:cxnLst/>
              <a:rect l="0" t="0" r="0" b="0"/>
              <a:pathLst>
                <a:path w="263865" h="200026">
                  <a:moveTo>
                    <a:pt x="106702" y="0"/>
                  </a:moveTo>
                  <a:lnTo>
                    <a:pt x="102909" y="0"/>
                  </a:lnTo>
                  <a:lnTo>
                    <a:pt x="98931" y="2116"/>
                  </a:lnTo>
                  <a:lnTo>
                    <a:pt x="65791" y="29998"/>
                  </a:lnTo>
                  <a:lnTo>
                    <a:pt x="32858" y="52477"/>
                  </a:lnTo>
                  <a:lnTo>
                    <a:pt x="19382" y="62026"/>
                  </a:lnTo>
                  <a:lnTo>
                    <a:pt x="2999" y="82621"/>
                  </a:lnTo>
                  <a:lnTo>
                    <a:pt x="568" y="90272"/>
                  </a:lnTo>
                  <a:lnTo>
                    <a:pt x="0" y="95153"/>
                  </a:lnTo>
                  <a:lnTo>
                    <a:pt x="1864" y="99969"/>
                  </a:lnTo>
                  <a:lnTo>
                    <a:pt x="3472" y="102365"/>
                  </a:lnTo>
                  <a:lnTo>
                    <a:pt x="5338" y="103168"/>
                  </a:lnTo>
                  <a:lnTo>
                    <a:pt x="7376" y="102910"/>
                  </a:lnTo>
                  <a:lnTo>
                    <a:pt x="11757" y="101299"/>
                  </a:lnTo>
                  <a:lnTo>
                    <a:pt x="23153" y="98149"/>
                  </a:lnTo>
                  <a:lnTo>
                    <a:pt x="45076" y="87066"/>
                  </a:lnTo>
                  <a:lnTo>
                    <a:pt x="80387" y="54852"/>
                  </a:lnTo>
                  <a:lnTo>
                    <a:pt x="84842" y="50431"/>
                  </a:lnTo>
                  <a:lnTo>
                    <a:pt x="85265" y="82432"/>
                  </a:lnTo>
                  <a:lnTo>
                    <a:pt x="85270" y="116127"/>
                  </a:lnTo>
                  <a:lnTo>
                    <a:pt x="85270" y="149551"/>
                  </a:lnTo>
                  <a:lnTo>
                    <a:pt x="86064" y="159335"/>
                  </a:lnTo>
                  <a:lnTo>
                    <a:pt x="90973" y="172975"/>
                  </a:lnTo>
                  <a:lnTo>
                    <a:pt x="98271" y="183899"/>
                  </a:lnTo>
                  <a:lnTo>
                    <a:pt x="101102" y="184919"/>
                  </a:lnTo>
                  <a:lnTo>
                    <a:pt x="102968" y="185192"/>
                  </a:lnTo>
                  <a:lnTo>
                    <a:pt x="105007" y="183786"/>
                  </a:lnTo>
                  <a:lnTo>
                    <a:pt x="130261" y="149460"/>
                  </a:lnTo>
                  <a:lnTo>
                    <a:pt x="154778" y="115739"/>
                  </a:lnTo>
                  <a:lnTo>
                    <a:pt x="176480" y="87967"/>
                  </a:lnTo>
                  <a:lnTo>
                    <a:pt x="186908" y="79244"/>
                  </a:lnTo>
                  <a:lnTo>
                    <a:pt x="197935" y="73749"/>
                  </a:lnTo>
                  <a:lnTo>
                    <a:pt x="200862" y="72979"/>
                  </a:lnTo>
                  <a:lnTo>
                    <a:pt x="203606" y="73258"/>
                  </a:lnTo>
                  <a:lnTo>
                    <a:pt x="208772" y="75686"/>
                  </a:lnTo>
                  <a:lnTo>
                    <a:pt x="210466" y="77444"/>
                  </a:lnTo>
                  <a:lnTo>
                    <a:pt x="218470" y="95505"/>
                  </a:lnTo>
                  <a:lnTo>
                    <a:pt x="228624" y="127599"/>
                  </a:lnTo>
                  <a:lnTo>
                    <a:pt x="244842" y="161866"/>
                  </a:lnTo>
                  <a:lnTo>
                    <a:pt x="251070" y="183612"/>
                  </a:lnTo>
                  <a:lnTo>
                    <a:pt x="263864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4" name="SMARTInkShape-231"/>
            <p:cNvSpPr/>
            <p:nvPr/>
          </p:nvSpPr>
          <p:spPr>
            <a:xfrm>
              <a:off x="5029299" y="5379269"/>
              <a:ext cx="56059" cy="335732"/>
            </a:xfrm>
            <a:custGeom>
              <a:avLst/>
              <a:gdLst/>
              <a:ahLst/>
              <a:cxnLst/>
              <a:rect l="0" t="0" r="0" b="0"/>
              <a:pathLst>
                <a:path w="56059" h="335732">
                  <a:moveTo>
                    <a:pt x="49906" y="7119"/>
                  </a:moveTo>
                  <a:lnTo>
                    <a:pt x="49906" y="62"/>
                  </a:lnTo>
                  <a:lnTo>
                    <a:pt x="53699" y="0"/>
                  </a:lnTo>
                  <a:lnTo>
                    <a:pt x="54817" y="1579"/>
                  </a:lnTo>
                  <a:lnTo>
                    <a:pt x="56058" y="7567"/>
                  </a:lnTo>
                  <a:lnTo>
                    <a:pt x="50813" y="37353"/>
                  </a:lnTo>
                  <a:lnTo>
                    <a:pt x="42255" y="71631"/>
                  </a:lnTo>
                  <a:lnTo>
                    <a:pt x="29346" y="103823"/>
                  </a:lnTo>
                  <a:lnTo>
                    <a:pt x="17212" y="135846"/>
                  </a:lnTo>
                  <a:lnTo>
                    <a:pt x="10410" y="162647"/>
                  </a:lnTo>
                  <a:lnTo>
                    <a:pt x="7248" y="191490"/>
                  </a:lnTo>
                  <a:lnTo>
                    <a:pt x="2430" y="223231"/>
                  </a:lnTo>
                  <a:lnTo>
                    <a:pt x="400" y="258211"/>
                  </a:lnTo>
                  <a:lnTo>
                    <a:pt x="0" y="287875"/>
                  </a:lnTo>
                  <a:lnTo>
                    <a:pt x="714" y="313137"/>
                  </a:lnTo>
                  <a:lnTo>
                    <a:pt x="7046" y="3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5" name="SMARTInkShape-232"/>
            <p:cNvSpPr/>
            <p:nvPr/>
          </p:nvSpPr>
          <p:spPr>
            <a:xfrm>
              <a:off x="4857750" y="5479343"/>
              <a:ext cx="357189" cy="221371"/>
            </a:xfrm>
            <a:custGeom>
              <a:avLst/>
              <a:gdLst/>
              <a:ahLst/>
              <a:cxnLst/>
              <a:rect l="0" t="0" r="0" b="0"/>
              <a:pathLst>
                <a:path w="357189" h="221371">
                  <a:moveTo>
                    <a:pt x="0" y="7057"/>
                  </a:moveTo>
                  <a:lnTo>
                    <a:pt x="3792" y="3265"/>
                  </a:lnTo>
                  <a:lnTo>
                    <a:pt x="7771" y="1403"/>
                  </a:lnTo>
                  <a:lnTo>
                    <a:pt x="37585" y="0"/>
                  </a:lnTo>
                  <a:lnTo>
                    <a:pt x="71159" y="4840"/>
                  </a:lnTo>
                  <a:lnTo>
                    <a:pt x="104516" y="7193"/>
                  </a:lnTo>
                  <a:lnTo>
                    <a:pt x="130589" y="10558"/>
                  </a:lnTo>
                  <a:lnTo>
                    <a:pt x="158052" y="14698"/>
                  </a:lnTo>
                  <a:lnTo>
                    <a:pt x="185339" y="19184"/>
                  </a:lnTo>
                  <a:lnTo>
                    <a:pt x="210696" y="23824"/>
                  </a:lnTo>
                  <a:lnTo>
                    <a:pt x="243491" y="30899"/>
                  </a:lnTo>
                  <a:lnTo>
                    <a:pt x="273317" y="38022"/>
                  </a:lnTo>
                  <a:lnTo>
                    <a:pt x="304549" y="42630"/>
                  </a:lnTo>
                  <a:lnTo>
                    <a:pt x="328109" y="49821"/>
                  </a:lnTo>
                  <a:lnTo>
                    <a:pt x="324671" y="53683"/>
                  </a:lnTo>
                  <a:lnTo>
                    <a:pt x="316542" y="55561"/>
                  </a:lnTo>
                  <a:lnTo>
                    <a:pt x="300694" y="58734"/>
                  </a:lnTo>
                  <a:lnTo>
                    <a:pt x="265866" y="71498"/>
                  </a:lnTo>
                  <a:lnTo>
                    <a:pt x="230225" y="87768"/>
                  </a:lnTo>
                  <a:lnTo>
                    <a:pt x="220591" y="96110"/>
                  </a:lnTo>
                  <a:lnTo>
                    <a:pt x="205301" y="115308"/>
                  </a:lnTo>
                  <a:lnTo>
                    <a:pt x="202370" y="122902"/>
                  </a:lnTo>
                  <a:lnTo>
                    <a:pt x="201588" y="127150"/>
                  </a:lnTo>
                  <a:lnTo>
                    <a:pt x="202836" y="136102"/>
                  </a:lnTo>
                  <a:lnTo>
                    <a:pt x="208002" y="147952"/>
                  </a:lnTo>
                  <a:lnTo>
                    <a:pt x="213095" y="153814"/>
                  </a:lnTo>
                  <a:lnTo>
                    <a:pt x="220650" y="159066"/>
                  </a:lnTo>
                  <a:lnTo>
                    <a:pt x="233829" y="162692"/>
                  </a:lnTo>
                  <a:lnTo>
                    <a:pt x="257415" y="163123"/>
                  </a:lnTo>
                  <a:lnTo>
                    <a:pt x="272415" y="158427"/>
                  </a:lnTo>
                  <a:lnTo>
                    <a:pt x="295088" y="144285"/>
                  </a:lnTo>
                  <a:lnTo>
                    <a:pt x="318227" y="110307"/>
                  </a:lnTo>
                  <a:lnTo>
                    <a:pt x="321042" y="101450"/>
                  </a:lnTo>
                  <a:lnTo>
                    <a:pt x="320391" y="100941"/>
                  </a:lnTo>
                  <a:lnTo>
                    <a:pt x="317550" y="100377"/>
                  </a:lnTo>
                  <a:lnTo>
                    <a:pt x="316475" y="101020"/>
                  </a:lnTo>
                  <a:lnTo>
                    <a:pt x="315758" y="102243"/>
                  </a:lnTo>
                  <a:lnTo>
                    <a:pt x="313720" y="112137"/>
                  </a:lnTo>
                  <a:lnTo>
                    <a:pt x="309471" y="119860"/>
                  </a:lnTo>
                  <a:lnTo>
                    <a:pt x="307315" y="152240"/>
                  </a:lnTo>
                  <a:lnTo>
                    <a:pt x="308035" y="164451"/>
                  </a:lnTo>
                  <a:lnTo>
                    <a:pt x="311000" y="175171"/>
                  </a:lnTo>
                  <a:lnTo>
                    <a:pt x="324281" y="194193"/>
                  </a:lnTo>
                  <a:lnTo>
                    <a:pt x="333590" y="203704"/>
                  </a:lnTo>
                  <a:lnTo>
                    <a:pt x="357188" y="2213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6" name="SMARTInkShape-233"/>
            <p:cNvSpPr/>
            <p:nvPr/>
          </p:nvSpPr>
          <p:spPr>
            <a:xfrm>
              <a:off x="5187078" y="5557962"/>
              <a:ext cx="435053" cy="331975"/>
            </a:xfrm>
            <a:custGeom>
              <a:avLst/>
              <a:gdLst/>
              <a:ahLst/>
              <a:cxnLst/>
              <a:rect l="0" t="0" r="0" b="0"/>
              <a:pathLst>
                <a:path w="435053" h="331975">
                  <a:moveTo>
                    <a:pt x="142160" y="49883"/>
                  </a:moveTo>
                  <a:lnTo>
                    <a:pt x="142160" y="46090"/>
                  </a:lnTo>
                  <a:lnTo>
                    <a:pt x="140043" y="42111"/>
                  </a:lnTo>
                  <a:lnTo>
                    <a:pt x="138367" y="39939"/>
                  </a:lnTo>
                  <a:lnTo>
                    <a:pt x="136505" y="33291"/>
                  </a:lnTo>
                  <a:lnTo>
                    <a:pt x="134884" y="25840"/>
                  </a:lnTo>
                  <a:lnTo>
                    <a:pt x="129508" y="17182"/>
                  </a:lnTo>
                  <a:lnTo>
                    <a:pt x="118249" y="4722"/>
                  </a:lnTo>
                  <a:lnTo>
                    <a:pt x="113541" y="2030"/>
                  </a:lnTo>
                  <a:lnTo>
                    <a:pt x="111174" y="1311"/>
                  </a:lnTo>
                  <a:lnTo>
                    <a:pt x="104311" y="2630"/>
                  </a:lnTo>
                  <a:lnTo>
                    <a:pt x="100259" y="4093"/>
                  </a:lnTo>
                  <a:lnTo>
                    <a:pt x="93638" y="9952"/>
                  </a:lnTo>
                  <a:lnTo>
                    <a:pt x="87257" y="17054"/>
                  </a:lnTo>
                  <a:lnTo>
                    <a:pt x="75533" y="26310"/>
                  </a:lnTo>
                  <a:lnTo>
                    <a:pt x="69421" y="34378"/>
                  </a:lnTo>
                  <a:lnTo>
                    <a:pt x="66175" y="43256"/>
                  </a:lnTo>
                  <a:lnTo>
                    <a:pt x="65310" y="47846"/>
                  </a:lnTo>
                  <a:lnTo>
                    <a:pt x="66465" y="57179"/>
                  </a:lnTo>
                  <a:lnTo>
                    <a:pt x="73674" y="76107"/>
                  </a:lnTo>
                  <a:lnTo>
                    <a:pt x="80236" y="83497"/>
                  </a:lnTo>
                  <a:lnTo>
                    <a:pt x="93592" y="94710"/>
                  </a:lnTo>
                  <a:lnTo>
                    <a:pt x="103111" y="97587"/>
                  </a:lnTo>
                  <a:lnTo>
                    <a:pt x="135791" y="99753"/>
                  </a:lnTo>
                  <a:lnTo>
                    <a:pt x="147858" y="96056"/>
                  </a:lnTo>
                  <a:lnTo>
                    <a:pt x="154746" y="89983"/>
                  </a:lnTo>
                  <a:lnTo>
                    <a:pt x="159660" y="82786"/>
                  </a:lnTo>
                  <a:lnTo>
                    <a:pt x="164931" y="71698"/>
                  </a:lnTo>
                  <a:lnTo>
                    <a:pt x="169588" y="65656"/>
                  </a:lnTo>
                  <a:lnTo>
                    <a:pt x="169970" y="65954"/>
                  </a:lnTo>
                  <a:lnTo>
                    <a:pt x="170395" y="68402"/>
                  </a:lnTo>
                  <a:lnTo>
                    <a:pt x="161902" y="102263"/>
                  </a:lnTo>
                  <a:lnTo>
                    <a:pt x="151462" y="135920"/>
                  </a:lnTo>
                  <a:lnTo>
                    <a:pt x="139998" y="166360"/>
                  </a:lnTo>
                  <a:lnTo>
                    <a:pt x="127232" y="193402"/>
                  </a:lnTo>
                  <a:lnTo>
                    <a:pt x="115512" y="221523"/>
                  </a:lnTo>
                  <a:lnTo>
                    <a:pt x="104895" y="249963"/>
                  </a:lnTo>
                  <a:lnTo>
                    <a:pt x="87085" y="280434"/>
                  </a:lnTo>
                  <a:lnTo>
                    <a:pt x="63538" y="312341"/>
                  </a:lnTo>
                  <a:lnTo>
                    <a:pt x="54035" y="321312"/>
                  </a:lnTo>
                  <a:lnTo>
                    <a:pt x="34030" y="331336"/>
                  </a:lnTo>
                  <a:lnTo>
                    <a:pt x="31179" y="331974"/>
                  </a:lnTo>
                  <a:lnTo>
                    <a:pt x="28486" y="331606"/>
                  </a:lnTo>
                  <a:lnTo>
                    <a:pt x="23375" y="329080"/>
                  </a:lnTo>
                  <a:lnTo>
                    <a:pt x="7435" y="314935"/>
                  </a:lnTo>
                  <a:lnTo>
                    <a:pt x="2907" y="306325"/>
                  </a:lnTo>
                  <a:lnTo>
                    <a:pt x="0" y="284071"/>
                  </a:lnTo>
                  <a:lnTo>
                    <a:pt x="219" y="255949"/>
                  </a:lnTo>
                  <a:lnTo>
                    <a:pt x="5823" y="230619"/>
                  </a:lnTo>
                  <a:lnTo>
                    <a:pt x="21537" y="200325"/>
                  </a:lnTo>
                  <a:lnTo>
                    <a:pt x="31400" y="186595"/>
                  </a:lnTo>
                  <a:lnTo>
                    <a:pt x="64045" y="156070"/>
                  </a:lnTo>
                  <a:lnTo>
                    <a:pt x="97949" y="133975"/>
                  </a:lnTo>
                  <a:lnTo>
                    <a:pt x="126591" y="119160"/>
                  </a:lnTo>
                  <a:lnTo>
                    <a:pt x="159860" y="104716"/>
                  </a:lnTo>
                  <a:lnTo>
                    <a:pt x="194059" y="91176"/>
                  </a:lnTo>
                  <a:lnTo>
                    <a:pt x="224653" y="81784"/>
                  </a:lnTo>
                  <a:lnTo>
                    <a:pt x="253826" y="73181"/>
                  </a:lnTo>
                  <a:lnTo>
                    <a:pt x="281785" y="61724"/>
                  </a:lnTo>
                  <a:lnTo>
                    <a:pt x="316533" y="47806"/>
                  </a:lnTo>
                  <a:lnTo>
                    <a:pt x="342993" y="27089"/>
                  </a:lnTo>
                  <a:lnTo>
                    <a:pt x="346513" y="21759"/>
                  </a:lnTo>
                  <a:lnTo>
                    <a:pt x="347451" y="19228"/>
                  </a:lnTo>
                  <a:lnTo>
                    <a:pt x="347283" y="16745"/>
                  </a:lnTo>
                  <a:lnTo>
                    <a:pt x="344980" y="11871"/>
                  </a:lnTo>
                  <a:lnTo>
                    <a:pt x="339220" y="4665"/>
                  </a:lnTo>
                  <a:lnTo>
                    <a:pt x="332665" y="2004"/>
                  </a:lnTo>
                  <a:lnTo>
                    <a:pt x="297772" y="0"/>
                  </a:lnTo>
                  <a:lnTo>
                    <a:pt x="265516" y="5546"/>
                  </a:lnTo>
                  <a:lnTo>
                    <a:pt x="249882" y="8699"/>
                  </a:lnTo>
                  <a:lnTo>
                    <a:pt x="226585" y="20668"/>
                  </a:lnTo>
                  <a:lnTo>
                    <a:pt x="213653" y="33728"/>
                  </a:lnTo>
                  <a:lnTo>
                    <a:pt x="202966" y="51571"/>
                  </a:lnTo>
                  <a:lnTo>
                    <a:pt x="200934" y="58041"/>
                  </a:lnTo>
                  <a:lnTo>
                    <a:pt x="203584" y="73730"/>
                  </a:lnTo>
                  <a:lnTo>
                    <a:pt x="209395" y="85876"/>
                  </a:lnTo>
                  <a:lnTo>
                    <a:pt x="233114" y="112028"/>
                  </a:lnTo>
                  <a:lnTo>
                    <a:pt x="262402" y="125187"/>
                  </a:lnTo>
                  <a:lnTo>
                    <a:pt x="291941" y="133313"/>
                  </a:lnTo>
                  <a:lnTo>
                    <a:pt x="324499" y="135154"/>
                  </a:lnTo>
                  <a:lnTo>
                    <a:pt x="355801" y="134724"/>
                  </a:lnTo>
                  <a:lnTo>
                    <a:pt x="384914" y="127818"/>
                  </a:lnTo>
                  <a:lnTo>
                    <a:pt x="435052" y="1070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7" name="SMARTInkShape-234"/>
            <p:cNvSpPr/>
            <p:nvPr/>
          </p:nvSpPr>
          <p:spPr>
            <a:xfrm>
              <a:off x="5622130" y="5550695"/>
              <a:ext cx="157166" cy="28576"/>
            </a:xfrm>
            <a:custGeom>
              <a:avLst/>
              <a:gdLst/>
              <a:ahLst/>
              <a:cxnLst/>
              <a:rect l="0" t="0" r="0" b="0"/>
              <a:pathLst>
                <a:path w="157166" h="28576">
                  <a:moveTo>
                    <a:pt x="0" y="0"/>
                  </a:moveTo>
                  <a:lnTo>
                    <a:pt x="31375" y="0"/>
                  </a:lnTo>
                  <a:lnTo>
                    <a:pt x="65289" y="3791"/>
                  </a:lnTo>
                  <a:lnTo>
                    <a:pt x="94840" y="9942"/>
                  </a:lnTo>
                  <a:lnTo>
                    <a:pt x="123705" y="16792"/>
                  </a:lnTo>
                  <a:lnTo>
                    <a:pt x="157165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8" name="SMARTInkShape-235"/>
            <p:cNvSpPr/>
            <p:nvPr/>
          </p:nvSpPr>
          <p:spPr>
            <a:xfrm>
              <a:off x="5650705" y="5672138"/>
              <a:ext cx="100016" cy="14288"/>
            </a:xfrm>
            <a:custGeom>
              <a:avLst/>
              <a:gdLst/>
              <a:ahLst/>
              <a:cxnLst/>
              <a:rect l="0" t="0" r="0" b="0"/>
              <a:pathLst>
                <a:path w="100016" h="14288">
                  <a:moveTo>
                    <a:pt x="0" y="0"/>
                  </a:moveTo>
                  <a:lnTo>
                    <a:pt x="0" y="3792"/>
                  </a:lnTo>
                  <a:lnTo>
                    <a:pt x="795" y="4909"/>
                  </a:lnTo>
                  <a:lnTo>
                    <a:pt x="2118" y="5654"/>
                  </a:lnTo>
                  <a:lnTo>
                    <a:pt x="32888" y="13207"/>
                  </a:lnTo>
                  <a:lnTo>
                    <a:pt x="62913" y="14074"/>
                  </a:lnTo>
                  <a:lnTo>
                    <a:pt x="100015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9" name="SMARTInkShape-236"/>
            <p:cNvSpPr/>
            <p:nvPr/>
          </p:nvSpPr>
          <p:spPr>
            <a:xfrm>
              <a:off x="5937324" y="5508237"/>
              <a:ext cx="190386" cy="205537"/>
            </a:xfrm>
            <a:custGeom>
              <a:avLst/>
              <a:gdLst/>
              <a:ahLst/>
              <a:cxnLst/>
              <a:rect l="0" t="0" r="0" b="0"/>
              <a:pathLst>
                <a:path w="190386" h="205537">
                  <a:moveTo>
                    <a:pt x="177726" y="21026"/>
                  </a:moveTo>
                  <a:lnTo>
                    <a:pt x="158593" y="2686"/>
                  </a:lnTo>
                  <a:lnTo>
                    <a:pt x="153877" y="969"/>
                  </a:lnTo>
                  <a:lnTo>
                    <a:pt x="139174" y="0"/>
                  </a:lnTo>
                  <a:lnTo>
                    <a:pt x="123529" y="3507"/>
                  </a:lnTo>
                  <a:lnTo>
                    <a:pt x="89333" y="21855"/>
                  </a:lnTo>
                  <a:lnTo>
                    <a:pt x="60959" y="40239"/>
                  </a:lnTo>
                  <a:lnTo>
                    <a:pt x="29499" y="71681"/>
                  </a:lnTo>
                  <a:lnTo>
                    <a:pt x="9011" y="99735"/>
                  </a:lnTo>
                  <a:lnTo>
                    <a:pt x="3523" y="113951"/>
                  </a:lnTo>
                  <a:lnTo>
                    <a:pt x="0" y="142481"/>
                  </a:lnTo>
                  <a:lnTo>
                    <a:pt x="3182" y="160112"/>
                  </a:lnTo>
                  <a:lnTo>
                    <a:pt x="9151" y="175390"/>
                  </a:lnTo>
                  <a:lnTo>
                    <a:pt x="23532" y="189971"/>
                  </a:lnTo>
                  <a:lnTo>
                    <a:pt x="46667" y="200553"/>
                  </a:lnTo>
                  <a:lnTo>
                    <a:pt x="78019" y="205536"/>
                  </a:lnTo>
                  <a:lnTo>
                    <a:pt x="103910" y="204812"/>
                  </a:lnTo>
                  <a:lnTo>
                    <a:pt x="134395" y="191149"/>
                  </a:lnTo>
                  <a:lnTo>
                    <a:pt x="159553" y="173164"/>
                  </a:lnTo>
                  <a:lnTo>
                    <a:pt x="174899" y="155268"/>
                  </a:lnTo>
                  <a:lnTo>
                    <a:pt x="180439" y="139691"/>
                  </a:lnTo>
                  <a:lnTo>
                    <a:pt x="187787" y="107612"/>
                  </a:lnTo>
                  <a:lnTo>
                    <a:pt x="190385" y="73435"/>
                  </a:lnTo>
                  <a:lnTo>
                    <a:pt x="185753" y="39422"/>
                  </a:lnTo>
                  <a:lnTo>
                    <a:pt x="183145" y="31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0" name="SMARTInkShape-237"/>
            <p:cNvSpPr/>
            <p:nvPr/>
          </p:nvSpPr>
          <p:spPr>
            <a:xfrm>
              <a:off x="6107905" y="5650705"/>
              <a:ext cx="42866" cy="242891"/>
            </a:xfrm>
            <a:custGeom>
              <a:avLst/>
              <a:gdLst/>
              <a:ahLst/>
              <a:cxnLst/>
              <a:rect l="0" t="0" r="0" b="0"/>
              <a:pathLst>
                <a:path w="42866" h="242891">
                  <a:moveTo>
                    <a:pt x="42865" y="0"/>
                  </a:moveTo>
                  <a:lnTo>
                    <a:pt x="39072" y="3793"/>
                  </a:lnTo>
                  <a:lnTo>
                    <a:pt x="34045" y="32133"/>
                  </a:lnTo>
                  <a:lnTo>
                    <a:pt x="30196" y="60322"/>
                  </a:lnTo>
                  <a:lnTo>
                    <a:pt x="26940" y="93809"/>
                  </a:lnTo>
                  <a:lnTo>
                    <a:pt x="20948" y="128867"/>
                  </a:lnTo>
                  <a:lnTo>
                    <a:pt x="14145" y="162274"/>
                  </a:lnTo>
                  <a:lnTo>
                    <a:pt x="9219" y="190163"/>
                  </a:lnTo>
                  <a:lnTo>
                    <a:pt x="3762" y="224712"/>
                  </a:lnTo>
                  <a:lnTo>
                    <a:pt x="0" y="242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1" name="SMARTInkShape-238"/>
            <p:cNvSpPr/>
            <p:nvPr/>
          </p:nvSpPr>
          <p:spPr>
            <a:xfrm>
              <a:off x="6093620" y="5433667"/>
              <a:ext cx="234499" cy="231329"/>
            </a:xfrm>
            <a:custGeom>
              <a:avLst/>
              <a:gdLst/>
              <a:ahLst/>
              <a:cxnLst/>
              <a:rect l="0" t="0" r="0" b="0"/>
              <a:pathLst>
                <a:path w="234499" h="231329">
                  <a:moveTo>
                    <a:pt x="0" y="67021"/>
                  </a:moveTo>
                  <a:lnTo>
                    <a:pt x="16792" y="33435"/>
                  </a:lnTo>
                  <a:lnTo>
                    <a:pt x="27640" y="19322"/>
                  </a:lnTo>
                  <a:lnTo>
                    <a:pt x="40909" y="8879"/>
                  </a:lnTo>
                  <a:lnTo>
                    <a:pt x="62479" y="757"/>
                  </a:lnTo>
                  <a:lnTo>
                    <a:pt x="77774" y="0"/>
                  </a:lnTo>
                  <a:lnTo>
                    <a:pt x="110788" y="5980"/>
                  </a:lnTo>
                  <a:lnTo>
                    <a:pt x="138482" y="16303"/>
                  </a:lnTo>
                  <a:lnTo>
                    <a:pt x="166796" y="29415"/>
                  </a:lnTo>
                  <a:lnTo>
                    <a:pt x="199104" y="53771"/>
                  </a:lnTo>
                  <a:lnTo>
                    <a:pt x="219595" y="74472"/>
                  </a:lnTo>
                  <a:lnTo>
                    <a:pt x="228037" y="88588"/>
                  </a:lnTo>
                  <a:lnTo>
                    <a:pt x="233460" y="109924"/>
                  </a:lnTo>
                  <a:lnTo>
                    <a:pt x="234498" y="137673"/>
                  </a:lnTo>
                  <a:lnTo>
                    <a:pt x="225740" y="164235"/>
                  </a:lnTo>
                  <a:lnTo>
                    <a:pt x="211347" y="178816"/>
                  </a:lnTo>
                  <a:lnTo>
                    <a:pt x="180240" y="192262"/>
                  </a:lnTo>
                  <a:lnTo>
                    <a:pt x="148226" y="202561"/>
                  </a:lnTo>
                  <a:lnTo>
                    <a:pt x="115356" y="216032"/>
                  </a:lnTo>
                  <a:lnTo>
                    <a:pt x="80836" y="225226"/>
                  </a:lnTo>
                  <a:lnTo>
                    <a:pt x="57150" y="2313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2" name="SMARTInkShape-239"/>
            <p:cNvSpPr/>
            <p:nvPr/>
          </p:nvSpPr>
          <p:spPr>
            <a:xfrm>
              <a:off x="6215249" y="5523964"/>
              <a:ext cx="242244" cy="388809"/>
            </a:xfrm>
            <a:custGeom>
              <a:avLst/>
              <a:gdLst/>
              <a:ahLst/>
              <a:cxnLst/>
              <a:rect l="0" t="0" r="0" b="0"/>
              <a:pathLst>
                <a:path w="242244" h="388809">
                  <a:moveTo>
                    <a:pt x="64106" y="248186"/>
                  </a:moveTo>
                  <a:lnTo>
                    <a:pt x="60315" y="251978"/>
                  </a:lnTo>
                  <a:lnTo>
                    <a:pt x="58453" y="258073"/>
                  </a:lnTo>
                  <a:lnTo>
                    <a:pt x="53465" y="278714"/>
                  </a:lnTo>
                  <a:lnTo>
                    <a:pt x="39927" y="310631"/>
                  </a:lnTo>
                  <a:lnTo>
                    <a:pt x="28786" y="340690"/>
                  </a:lnTo>
                  <a:lnTo>
                    <a:pt x="16535" y="375138"/>
                  </a:lnTo>
                  <a:lnTo>
                    <a:pt x="11743" y="383455"/>
                  </a:lnTo>
                  <a:lnTo>
                    <a:pt x="6968" y="387681"/>
                  </a:lnTo>
                  <a:lnTo>
                    <a:pt x="4583" y="388808"/>
                  </a:lnTo>
                  <a:lnTo>
                    <a:pt x="2993" y="387971"/>
                  </a:lnTo>
                  <a:lnTo>
                    <a:pt x="1933" y="385826"/>
                  </a:lnTo>
                  <a:lnTo>
                    <a:pt x="0" y="352139"/>
                  </a:lnTo>
                  <a:lnTo>
                    <a:pt x="3643" y="316611"/>
                  </a:lnTo>
                  <a:lnTo>
                    <a:pt x="9768" y="284687"/>
                  </a:lnTo>
                  <a:lnTo>
                    <a:pt x="14292" y="259647"/>
                  </a:lnTo>
                  <a:lnTo>
                    <a:pt x="18153" y="232642"/>
                  </a:lnTo>
                  <a:lnTo>
                    <a:pt x="19871" y="204765"/>
                  </a:lnTo>
                  <a:lnTo>
                    <a:pt x="24869" y="178617"/>
                  </a:lnTo>
                  <a:lnTo>
                    <a:pt x="31586" y="153766"/>
                  </a:lnTo>
                  <a:lnTo>
                    <a:pt x="37218" y="129492"/>
                  </a:lnTo>
                  <a:lnTo>
                    <a:pt x="46600" y="105475"/>
                  </a:lnTo>
                  <a:lnTo>
                    <a:pt x="61037" y="73874"/>
                  </a:lnTo>
                  <a:lnTo>
                    <a:pt x="69092" y="57208"/>
                  </a:lnTo>
                  <a:lnTo>
                    <a:pt x="93667" y="29222"/>
                  </a:lnTo>
                  <a:lnTo>
                    <a:pt x="114405" y="15297"/>
                  </a:lnTo>
                  <a:lnTo>
                    <a:pt x="149871" y="1706"/>
                  </a:lnTo>
                  <a:lnTo>
                    <a:pt x="171275" y="0"/>
                  </a:lnTo>
                  <a:lnTo>
                    <a:pt x="185556" y="2415"/>
                  </a:lnTo>
                  <a:lnTo>
                    <a:pt x="203193" y="12029"/>
                  </a:lnTo>
                  <a:lnTo>
                    <a:pt x="229260" y="35016"/>
                  </a:lnTo>
                  <a:lnTo>
                    <a:pt x="237484" y="46824"/>
                  </a:lnTo>
                  <a:lnTo>
                    <a:pt x="241155" y="60377"/>
                  </a:lnTo>
                  <a:lnTo>
                    <a:pt x="242243" y="74447"/>
                  </a:lnTo>
                  <a:lnTo>
                    <a:pt x="238773" y="88669"/>
                  </a:lnTo>
                  <a:lnTo>
                    <a:pt x="232754" y="96064"/>
                  </a:lnTo>
                  <a:lnTo>
                    <a:pt x="225580" y="102788"/>
                  </a:lnTo>
                  <a:lnTo>
                    <a:pt x="216285" y="114707"/>
                  </a:lnTo>
                  <a:lnTo>
                    <a:pt x="194733" y="128793"/>
                  </a:lnTo>
                  <a:lnTo>
                    <a:pt x="165782" y="139341"/>
                  </a:lnTo>
                  <a:lnTo>
                    <a:pt x="149831" y="141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3" name="SMARTInkShape-240"/>
            <p:cNvSpPr/>
            <p:nvPr/>
          </p:nvSpPr>
          <p:spPr>
            <a:xfrm>
              <a:off x="6438024" y="5572125"/>
              <a:ext cx="91365" cy="112172"/>
            </a:xfrm>
            <a:custGeom>
              <a:avLst/>
              <a:gdLst/>
              <a:ahLst/>
              <a:cxnLst/>
              <a:rect l="0" t="0" r="0" b="0"/>
              <a:pathLst>
                <a:path w="91365" h="112172">
                  <a:moveTo>
                    <a:pt x="55646" y="0"/>
                  </a:moveTo>
                  <a:lnTo>
                    <a:pt x="41910" y="0"/>
                  </a:lnTo>
                  <a:lnTo>
                    <a:pt x="38550" y="1588"/>
                  </a:lnTo>
                  <a:lnTo>
                    <a:pt x="14386" y="23292"/>
                  </a:lnTo>
                  <a:lnTo>
                    <a:pt x="3574" y="40849"/>
                  </a:lnTo>
                  <a:lnTo>
                    <a:pt x="0" y="54878"/>
                  </a:lnTo>
                  <a:lnTo>
                    <a:pt x="2733" y="76673"/>
                  </a:lnTo>
                  <a:lnTo>
                    <a:pt x="8581" y="89905"/>
                  </a:lnTo>
                  <a:lnTo>
                    <a:pt x="21477" y="107541"/>
                  </a:lnTo>
                  <a:lnTo>
                    <a:pt x="30934" y="111296"/>
                  </a:lnTo>
                  <a:lnTo>
                    <a:pt x="41487" y="112171"/>
                  </a:lnTo>
                  <a:lnTo>
                    <a:pt x="48823" y="109913"/>
                  </a:lnTo>
                  <a:lnTo>
                    <a:pt x="60794" y="101204"/>
                  </a:lnTo>
                  <a:lnTo>
                    <a:pt x="75506" y="85020"/>
                  </a:lnTo>
                  <a:lnTo>
                    <a:pt x="80347" y="75887"/>
                  </a:lnTo>
                  <a:lnTo>
                    <a:pt x="90219" y="41880"/>
                  </a:lnTo>
                  <a:lnTo>
                    <a:pt x="91364" y="21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4" name="SMARTInkShape-241"/>
            <p:cNvSpPr/>
            <p:nvPr/>
          </p:nvSpPr>
          <p:spPr>
            <a:xfrm>
              <a:off x="6557963" y="5593555"/>
              <a:ext cx="171451" cy="99894"/>
            </a:xfrm>
            <a:custGeom>
              <a:avLst/>
              <a:gdLst/>
              <a:ahLst/>
              <a:cxnLst/>
              <a:rect l="0" t="0" r="0" b="0"/>
              <a:pathLst>
                <a:path w="171451" h="99894">
                  <a:moveTo>
                    <a:pt x="0" y="78583"/>
                  </a:moveTo>
                  <a:lnTo>
                    <a:pt x="0" y="99893"/>
                  </a:lnTo>
                  <a:lnTo>
                    <a:pt x="0" y="65522"/>
                  </a:lnTo>
                  <a:lnTo>
                    <a:pt x="7275" y="38974"/>
                  </a:lnTo>
                  <a:lnTo>
                    <a:pt x="16900" y="26632"/>
                  </a:lnTo>
                  <a:lnTo>
                    <a:pt x="20791" y="22518"/>
                  </a:lnTo>
                  <a:lnTo>
                    <a:pt x="29349" y="17946"/>
                  </a:lnTo>
                  <a:lnTo>
                    <a:pt x="61957" y="8352"/>
                  </a:lnTo>
                  <a:lnTo>
                    <a:pt x="95618" y="7304"/>
                  </a:lnTo>
                  <a:lnTo>
                    <a:pt x="127720" y="3384"/>
                  </a:lnTo>
                  <a:lnTo>
                    <a:pt x="161430" y="298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5" name="SMARTInkShape-242"/>
            <p:cNvSpPr/>
            <p:nvPr/>
          </p:nvSpPr>
          <p:spPr>
            <a:xfrm>
              <a:off x="6744915" y="5396560"/>
              <a:ext cx="113086" cy="382736"/>
            </a:xfrm>
            <a:custGeom>
              <a:avLst/>
              <a:gdLst/>
              <a:ahLst/>
              <a:cxnLst/>
              <a:rect l="0" t="0" r="0" b="0"/>
              <a:pathLst>
                <a:path w="113086" h="382736">
                  <a:moveTo>
                    <a:pt x="113085" y="4115"/>
                  </a:moveTo>
                  <a:lnTo>
                    <a:pt x="113085" y="0"/>
                  </a:lnTo>
                  <a:lnTo>
                    <a:pt x="113085" y="7209"/>
                  </a:lnTo>
                  <a:lnTo>
                    <a:pt x="110968" y="11576"/>
                  </a:lnTo>
                  <a:lnTo>
                    <a:pt x="100900" y="29703"/>
                  </a:lnTo>
                  <a:lnTo>
                    <a:pt x="89236" y="61813"/>
                  </a:lnTo>
                  <a:lnTo>
                    <a:pt x="74037" y="90741"/>
                  </a:lnTo>
                  <a:lnTo>
                    <a:pt x="55748" y="124091"/>
                  </a:lnTo>
                  <a:lnTo>
                    <a:pt x="36849" y="157636"/>
                  </a:lnTo>
                  <a:lnTo>
                    <a:pt x="26379" y="185423"/>
                  </a:lnTo>
                  <a:lnTo>
                    <a:pt x="14457" y="213763"/>
                  </a:lnTo>
                  <a:lnTo>
                    <a:pt x="8456" y="242269"/>
                  </a:lnTo>
                  <a:lnTo>
                    <a:pt x="2885" y="274616"/>
                  </a:lnTo>
                  <a:lnTo>
                    <a:pt x="0" y="301751"/>
                  </a:lnTo>
                  <a:lnTo>
                    <a:pt x="3934" y="336368"/>
                  </a:lnTo>
                  <a:lnTo>
                    <a:pt x="5754" y="369517"/>
                  </a:lnTo>
                  <a:lnTo>
                    <a:pt x="5929" y="382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6" name="SMARTInkShape-243"/>
            <p:cNvSpPr/>
            <p:nvPr/>
          </p:nvSpPr>
          <p:spPr>
            <a:xfrm>
              <a:off x="6636544" y="5515269"/>
              <a:ext cx="321470" cy="185224"/>
            </a:xfrm>
            <a:custGeom>
              <a:avLst/>
              <a:gdLst/>
              <a:ahLst/>
              <a:cxnLst/>
              <a:rect l="0" t="0" r="0" b="0"/>
              <a:pathLst>
                <a:path w="321470" h="185224">
                  <a:moveTo>
                    <a:pt x="0" y="6851"/>
                  </a:moveTo>
                  <a:lnTo>
                    <a:pt x="0" y="3058"/>
                  </a:lnTo>
                  <a:lnTo>
                    <a:pt x="794" y="1940"/>
                  </a:lnTo>
                  <a:lnTo>
                    <a:pt x="2117" y="1195"/>
                  </a:lnTo>
                  <a:lnTo>
                    <a:pt x="9943" y="0"/>
                  </a:lnTo>
                  <a:lnTo>
                    <a:pt x="24835" y="558"/>
                  </a:lnTo>
                  <a:lnTo>
                    <a:pt x="58974" y="11896"/>
                  </a:lnTo>
                  <a:lnTo>
                    <a:pt x="91583" y="21194"/>
                  </a:lnTo>
                  <a:lnTo>
                    <a:pt x="121189" y="34466"/>
                  </a:lnTo>
                  <a:lnTo>
                    <a:pt x="155012" y="54927"/>
                  </a:lnTo>
                  <a:lnTo>
                    <a:pt x="164938" y="61555"/>
                  </a:lnTo>
                  <a:lnTo>
                    <a:pt x="185495" y="87056"/>
                  </a:lnTo>
                  <a:lnTo>
                    <a:pt x="189599" y="96472"/>
                  </a:lnTo>
                  <a:lnTo>
                    <a:pt x="192593" y="129283"/>
                  </a:lnTo>
                  <a:lnTo>
                    <a:pt x="192753" y="136141"/>
                  </a:lnTo>
                  <a:lnTo>
                    <a:pt x="186028" y="166056"/>
                  </a:lnTo>
                  <a:lnTo>
                    <a:pt x="187983" y="171006"/>
                  </a:lnTo>
                  <a:lnTo>
                    <a:pt x="196386" y="181665"/>
                  </a:lnTo>
                  <a:lnTo>
                    <a:pt x="200525" y="183764"/>
                  </a:lnTo>
                  <a:lnTo>
                    <a:pt x="217700" y="185223"/>
                  </a:lnTo>
                  <a:lnTo>
                    <a:pt x="231279" y="184584"/>
                  </a:lnTo>
                  <a:lnTo>
                    <a:pt x="254833" y="175492"/>
                  </a:lnTo>
                  <a:lnTo>
                    <a:pt x="268942" y="165516"/>
                  </a:lnTo>
                  <a:lnTo>
                    <a:pt x="301095" y="134340"/>
                  </a:lnTo>
                  <a:lnTo>
                    <a:pt x="319300" y="100652"/>
                  </a:lnTo>
                  <a:lnTo>
                    <a:pt x="321469" y="925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7" name="SMARTInkShape-244"/>
            <p:cNvSpPr/>
            <p:nvPr/>
          </p:nvSpPr>
          <p:spPr>
            <a:xfrm>
              <a:off x="6950894" y="5622258"/>
              <a:ext cx="106014" cy="99888"/>
            </a:xfrm>
            <a:custGeom>
              <a:avLst/>
              <a:gdLst/>
              <a:ahLst/>
              <a:cxnLst/>
              <a:rect l="0" t="0" r="0" b="0"/>
              <a:pathLst>
                <a:path w="106014" h="99888">
                  <a:moveTo>
                    <a:pt x="7119" y="57022"/>
                  </a:moveTo>
                  <a:lnTo>
                    <a:pt x="7119" y="60815"/>
                  </a:lnTo>
                  <a:lnTo>
                    <a:pt x="5002" y="64794"/>
                  </a:lnTo>
                  <a:lnTo>
                    <a:pt x="2209" y="69208"/>
                  </a:lnTo>
                  <a:lnTo>
                    <a:pt x="0" y="78334"/>
                  </a:lnTo>
                  <a:lnTo>
                    <a:pt x="3775" y="74626"/>
                  </a:lnTo>
                  <a:lnTo>
                    <a:pt x="5633" y="70668"/>
                  </a:lnTo>
                  <a:lnTo>
                    <a:pt x="6128" y="68501"/>
                  </a:lnTo>
                  <a:lnTo>
                    <a:pt x="11832" y="58526"/>
                  </a:lnTo>
                  <a:lnTo>
                    <a:pt x="14336" y="47326"/>
                  </a:lnTo>
                  <a:lnTo>
                    <a:pt x="31026" y="20001"/>
                  </a:lnTo>
                  <a:lnTo>
                    <a:pt x="51378" y="4730"/>
                  </a:lnTo>
                  <a:lnTo>
                    <a:pt x="58804" y="2032"/>
                  </a:lnTo>
                  <a:lnTo>
                    <a:pt x="80618" y="0"/>
                  </a:lnTo>
                  <a:lnTo>
                    <a:pt x="85558" y="2046"/>
                  </a:lnTo>
                  <a:lnTo>
                    <a:pt x="95197" y="9827"/>
                  </a:lnTo>
                  <a:lnTo>
                    <a:pt x="97858" y="14351"/>
                  </a:lnTo>
                  <a:lnTo>
                    <a:pt x="99835" y="19008"/>
                  </a:lnTo>
                  <a:lnTo>
                    <a:pt x="103359" y="23724"/>
                  </a:lnTo>
                  <a:lnTo>
                    <a:pt x="105454" y="30582"/>
                  </a:lnTo>
                  <a:lnTo>
                    <a:pt x="106013" y="34633"/>
                  </a:lnTo>
                  <a:lnTo>
                    <a:pt x="104517" y="41251"/>
                  </a:lnTo>
                  <a:lnTo>
                    <a:pt x="102000" y="46839"/>
                  </a:lnTo>
                  <a:lnTo>
                    <a:pt x="100252" y="63110"/>
                  </a:lnTo>
                  <a:lnTo>
                    <a:pt x="100066" y="72673"/>
                  </a:lnTo>
                  <a:lnTo>
                    <a:pt x="97905" y="78002"/>
                  </a:lnTo>
                  <a:lnTo>
                    <a:pt x="96218" y="80534"/>
                  </a:lnTo>
                  <a:lnTo>
                    <a:pt x="93140" y="97455"/>
                  </a:lnTo>
                  <a:lnTo>
                    <a:pt x="93835" y="98266"/>
                  </a:lnTo>
                  <a:lnTo>
                    <a:pt x="99987" y="998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8" name="SMARTInkShape-245"/>
            <p:cNvSpPr/>
            <p:nvPr/>
          </p:nvSpPr>
          <p:spPr>
            <a:xfrm>
              <a:off x="7115175" y="5622130"/>
              <a:ext cx="28576" cy="128591"/>
            </a:xfrm>
            <a:custGeom>
              <a:avLst/>
              <a:gdLst/>
              <a:ahLst/>
              <a:cxnLst/>
              <a:rect l="0" t="0" r="0" b="0"/>
              <a:pathLst>
                <a:path w="28576" h="128591">
                  <a:moveTo>
                    <a:pt x="0" y="0"/>
                  </a:moveTo>
                  <a:lnTo>
                    <a:pt x="3793" y="3793"/>
                  </a:lnTo>
                  <a:lnTo>
                    <a:pt x="5655" y="7772"/>
                  </a:lnTo>
                  <a:lnTo>
                    <a:pt x="7105" y="43065"/>
                  </a:lnTo>
                  <a:lnTo>
                    <a:pt x="7920" y="52478"/>
                  </a:lnTo>
                  <a:lnTo>
                    <a:pt x="13624" y="85881"/>
                  </a:lnTo>
                  <a:lnTo>
                    <a:pt x="14201" y="107833"/>
                  </a:lnTo>
                  <a:lnTo>
                    <a:pt x="16366" y="113544"/>
                  </a:lnTo>
                  <a:lnTo>
                    <a:pt x="19179" y="118727"/>
                  </a:lnTo>
                  <a:lnTo>
                    <a:pt x="20431" y="123677"/>
                  </a:lnTo>
                  <a:lnTo>
                    <a:pt x="21558" y="125314"/>
                  </a:lnTo>
                  <a:lnTo>
                    <a:pt x="23103" y="126406"/>
                  </a:lnTo>
                  <a:lnTo>
                    <a:pt x="28575" y="1285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9" name="SMARTInkShape-246"/>
            <p:cNvSpPr/>
            <p:nvPr/>
          </p:nvSpPr>
          <p:spPr>
            <a:xfrm>
              <a:off x="7250906" y="5429250"/>
              <a:ext cx="71413" cy="307181"/>
            </a:xfrm>
            <a:custGeom>
              <a:avLst/>
              <a:gdLst/>
              <a:ahLst/>
              <a:cxnLst/>
              <a:rect l="0" t="0" r="0" b="0"/>
              <a:pathLst>
                <a:path w="71413" h="307181">
                  <a:moveTo>
                    <a:pt x="64294" y="0"/>
                  </a:moveTo>
                  <a:lnTo>
                    <a:pt x="68087" y="0"/>
                  </a:lnTo>
                  <a:lnTo>
                    <a:pt x="69204" y="794"/>
                  </a:lnTo>
                  <a:lnTo>
                    <a:pt x="69949" y="2117"/>
                  </a:lnTo>
                  <a:lnTo>
                    <a:pt x="71143" y="9943"/>
                  </a:lnTo>
                  <a:lnTo>
                    <a:pt x="71412" y="33792"/>
                  </a:lnTo>
                  <a:lnTo>
                    <a:pt x="58009" y="64981"/>
                  </a:lnTo>
                  <a:lnTo>
                    <a:pt x="45357" y="100103"/>
                  </a:lnTo>
                  <a:lnTo>
                    <a:pt x="29560" y="135743"/>
                  </a:lnTo>
                  <a:lnTo>
                    <a:pt x="17334" y="169218"/>
                  </a:lnTo>
                  <a:lnTo>
                    <a:pt x="9392" y="201701"/>
                  </a:lnTo>
                  <a:lnTo>
                    <a:pt x="3796" y="234664"/>
                  </a:lnTo>
                  <a:lnTo>
                    <a:pt x="500" y="265666"/>
                  </a:lnTo>
                  <a:lnTo>
                    <a:pt x="20" y="301267"/>
                  </a:lnTo>
                  <a:lnTo>
                    <a:pt x="0" y="307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0" name="SMARTInkShape-247"/>
            <p:cNvSpPr/>
            <p:nvPr/>
          </p:nvSpPr>
          <p:spPr>
            <a:xfrm>
              <a:off x="7136606" y="5500982"/>
              <a:ext cx="228489" cy="171157"/>
            </a:xfrm>
            <a:custGeom>
              <a:avLst/>
              <a:gdLst/>
              <a:ahLst/>
              <a:cxnLst/>
              <a:rect l="0" t="0" r="0" b="0"/>
              <a:pathLst>
                <a:path w="228489" h="171157">
                  <a:moveTo>
                    <a:pt x="0" y="6848"/>
                  </a:moveTo>
                  <a:lnTo>
                    <a:pt x="3793" y="3057"/>
                  </a:lnTo>
                  <a:lnTo>
                    <a:pt x="7771" y="1195"/>
                  </a:lnTo>
                  <a:lnTo>
                    <a:pt x="24378" y="0"/>
                  </a:lnTo>
                  <a:lnTo>
                    <a:pt x="59655" y="7515"/>
                  </a:lnTo>
                  <a:lnTo>
                    <a:pt x="86467" y="14190"/>
                  </a:lnTo>
                  <a:lnTo>
                    <a:pt x="114520" y="21196"/>
                  </a:lnTo>
                  <a:lnTo>
                    <a:pt x="140823" y="30414"/>
                  </a:lnTo>
                  <a:lnTo>
                    <a:pt x="156250" y="37167"/>
                  </a:lnTo>
                  <a:lnTo>
                    <a:pt x="185558" y="43618"/>
                  </a:lnTo>
                  <a:lnTo>
                    <a:pt x="218206" y="55506"/>
                  </a:lnTo>
                  <a:lnTo>
                    <a:pt x="227322" y="62888"/>
                  </a:lnTo>
                  <a:lnTo>
                    <a:pt x="228488" y="79995"/>
                  </a:lnTo>
                  <a:lnTo>
                    <a:pt x="226434" y="85132"/>
                  </a:lnTo>
                  <a:lnTo>
                    <a:pt x="223669" y="90060"/>
                  </a:lnTo>
                  <a:lnTo>
                    <a:pt x="217956" y="105874"/>
                  </a:lnTo>
                  <a:lnTo>
                    <a:pt x="203135" y="131418"/>
                  </a:lnTo>
                  <a:lnTo>
                    <a:pt x="200152" y="144389"/>
                  </a:lnTo>
                  <a:lnTo>
                    <a:pt x="194553" y="156284"/>
                  </a:lnTo>
                  <a:lnTo>
                    <a:pt x="192882" y="171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1" name="SMARTInkShape-248"/>
            <p:cNvSpPr/>
            <p:nvPr/>
          </p:nvSpPr>
          <p:spPr>
            <a:xfrm>
              <a:off x="7400925" y="5443538"/>
              <a:ext cx="14289" cy="21433"/>
            </a:xfrm>
            <a:custGeom>
              <a:avLst/>
              <a:gdLst/>
              <a:ahLst/>
              <a:cxnLst/>
              <a:rect l="0" t="0" r="0" b="0"/>
              <a:pathLst>
                <a:path w="14289" h="21433">
                  <a:moveTo>
                    <a:pt x="0" y="21432"/>
                  </a:moveTo>
                  <a:lnTo>
                    <a:pt x="0" y="17639"/>
                  </a:lnTo>
                  <a:lnTo>
                    <a:pt x="2117" y="13660"/>
                  </a:lnTo>
                  <a:lnTo>
                    <a:pt x="142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2" name="SMARTInkShape-249"/>
            <p:cNvSpPr/>
            <p:nvPr/>
          </p:nvSpPr>
          <p:spPr>
            <a:xfrm>
              <a:off x="7388460" y="5550695"/>
              <a:ext cx="155001" cy="178594"/>
            </a:xfrm>
            <a:custGeom>
              <a:avLst/>
              <a:gdLst/>
              <a:ahLst/>
              <a:cxnLst/>
              <a:rect l="0" t="0" r="0" b="0"/>
              <a:pathLst>
                <a:path w="155001" h="178594">
                  <a:moveTo>
                    <a:pt x="41040" y="0"/>
                  </a:moveTo>
                  <a:lnTo>
                    <a:pt x="41040" y="3791"/>
                  </a:lnTo>
                  <a:lnTo>
                    <a:pt x="43157" y="7770"/>
                  </a:lnTo>
                  <a:lnTo>
                    <a:pt x="44833" y="9942"/>
                  </a:lnTo>
                  <a:lnTo>
                    <a:pt x="46695" y="16589"/>
                  </a:lnTo>
                  <a:lnTo>
                    <a:pt x="47191" y="20584"/>
                  </a:lnTo>
                  <a:lnTo>
                    <a:pt x="51976" y="29256"/>
                  </a:lnTo>
                  <a:lnTo>
                    <a:pt x="68380" y="51682"/>
                  </a:lnTo>
                  <a:lnTo>
                    <a:pt x="95175" y="66268"/>
                  </a:lnTo>
                  <a:lnTo>
                    <a:pt x="113940" y="70415"/>
                  </a:lnTo>
                  <a:lnTo>
                    <a:pt x="132504" y="71302"/>
                  </a:lnTo>
                  <a:lnTo>
                    <a:pt x="139370" y="69260"/>
                  </a:lnTo>
                  <a:lnTo>
                    <a:pt x="142311" y="67604"/>
                  </a:lnTo>
                  <a:lnTo>
                    <a:pt x="144273" y="65706"/>
                  </a:lnTo>
                  <a:lnTo>
                    <a:pt x="153621" y="49948"/>
                  </a:lnTo>
                  <a:lnTo>
                    <a:pt x="155000" y="40469"/>
                  </a:lnTo>
                  <a:lnTo>
                    <a:pt x="151447" y="29540"/>
                  </a:lnTo>
                  <a:lnTo>
                    <a:pt x="145367" y="20041"/>
                  </a:lnTo>
                  <a:lnTo>
                    <a:pt x="142342" y="18122"/>
                  </a:lnTo>
                  <a:lnTo>
                    <a:pt x="107579" y="8285"/>
                  </a:lnTo>
                  <a:lnTo>
                    <a:pt x="83729" y="13072"/>
                  </a:lnTo>
                  <a:lnTo>
                    <a:pt x="48231" y="27089"/>
                  </a:lnTo>
                  <a:lnTo>
                    <a:pt x="22309" y="48056"/>
                  </a:lnTo>
                  <a:lnTo>
                    <a:pt x="11589" y="65831"/>
                  </a:lnTo>
                  <a:lnTo>
                    <a:pt x="492" y="98097"/>
                  </a:lnTo>
                  <a:lnTo>
                    <a:pt x="0" y="109479"/>
                  </a:lnTo>
                  <a:lnTo>
                    <a:pt x="8256" y="143180"/>
                  </a:lnTo>
                  <a:lnTo>
                    <a:pt x="19609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3" name="SMARTInkShape-250"/>
            <p:cNvSpPr/>
            <p:nvPr/>
          </p:nvSpPr>
          <p:spPr>
            <a:xfrm>
              <a:off x="7550944" y="5561321"/>
              <a:ext cx="92870" cy="210596"/>
            </a:xfrm>
            <a:custGeom>
              <a:avLst/>
              <a:gdLst/>
              <a:ahLst/>
              <a:cxnLst/>
              <a:rect l="0" t="0" r="0" b="0"/>
              <a:pathLst>
                <a:path w="92870" h="210596">
                  <a:moveTo>
                    <a:pt x="92869" y="32234"/>
                  </a:moveTo>
                  <a:lnTo>
                    <a:pt x="92869" y="21593"/>
                  </a:lnTo>
                  <a:lnTo>
                    <a:pt x="89076" y="11443"/>
                  </a:lnTo>
                  <a:lnTo>
                    <a:pt x="87165" y="8849"/>
                  </a:lnTo>
                  <a:lnTo>
                    <a:pt x="79889" y="4404"/>
                  </a:lnTo>
                  <a:lnTo>
                    <a:pt x="72284" y="551"/>
                  </a:lnTo>
                  <a:lnTo>
                    <a:pt x="68827" y="0"/>
                  </a:lnTo>
                  <a:lnTo>
                    <a:pt x="62869" y="1505"/>
                  </a:lnTo>
                  <a:lnTo>
                    <a:pt x="57575" y="6935"/>
                  </a:lnTo>
                  <a:lnTo>
                    <a:pt x="53370" y="14641"/>
                  </a:lnTo>
                  <a:lnTo>
                    <a:pt x="50449" y="40982"/>
                  </a:lnTo>
                  <a:lnTo>
                    <a:pt x="55797" y="74768"/>
                  </a:lnTo>
                  <a:lnTo>
                    <a:pt x="63011" y="106574"/>
                  </a:lnTo>
                  <a:lnTo>
                    <a:pt x="74056" y="135665"/>
                  </a:lnTo>
                  <a:lnTo>
                    <a:pt x="85302" y="167230"/>
                  </a:lnTo>
                  <a:lnTo>
                    <a:pt x="91872" y="192975"/>
                  </a:lnTo>
                  <a:lnTo>
                    <a:pt x="92737" y="208164"/>
                  </a:lnTo>
                  <a:lnTo>
                    <a:pt x="91987" y="209052"/>
                  </a:lnTo>
                  <a:lnTo>
                    <a:pt x="89038" y="210040"/>
                  </a:lnTo>
                  <a:lnTo>
                    <a:pt x="82914" y="210595"/>
                  </a:lnTo>
                  <a:lnTo>
                    <a:pt x="72281" y="206968"/>
                  </a:lnTo>
                  <a:lnTo>
                    <a:pt x="40391" y="179508"/>
                  </a:lnTo>
                  <a:lnTo>
                    <a:pt x="9255" y="146514"/>
                  </a:lnTo>
                  <a:lnTo>
                    <a:pt x="0" y="1322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245" name="SMARTInkShape-251"/>
          <p:cNvSpPr/>
          <p:nvPr/>
        </p:nvSpPr>
        <p:spPr>
          <a:xfrm>
            <a:off x="6643688" y="4001703"/>
            <a:ext cx="1200151" cy="155961"/>
          </a:xfrm>
          <a:custGeom>
            <a:avLst/>
            <a:gdLst/>
            <a:ahLst/>
            <a:cxnLst/>
            <a:rect l="0" t="0" r="0" b="0"/>
            <a:pathLst>
              <a:path w="1200151" h="155961">
                <a:moveTo>
                  <a:pt x="0" y="41660"/>
                </a:moveTo>
                <a:lnTo>
                  <a:pt x="12200" y="40866"/>
                </a:lnTo>
                <a:lnTo>
                  <a:pt x="40950" y="33889"/>
                </a:lnTo>
                <a:lnTo>
                  <a:pt x="64237" y="29475"/>
                </a:lnTo>
                <a:lnTo>
                  <a:pt x="95754" y="24867"/>
                </a:lnTo>
                <a:lnTo>
                  <a:pt x="114636" y="21733"/>
                </a:lnTo>
                <a:lnTo>
                  <a:pt x="135161" y="18057"/>
                </a:lnTo>
                <a:lnTo>
                  <a:pt x="156782" y="14018"/>
                </a:lnTo>
                <a:lnTo>
                  <a:pt x="179927" y="11326"/>
                </a:lnTo>
                <a:lnTo>
                  <a:pt x="204089" y="9531"/>
                </a:lnTo>
                <a:lnTo>
                  <a:pt x="228928" y="8334"/>
                </a:lnTo>
                <a:lnTo>
                  <a:pt x="255013" y="6743"/>
                </a:lnTo>
                <a:lnTo>
                  <a:pt x="281926" y="4888"/>
                </a:lnTo>
                <a:lnTo>
                  <a:pt x="309395" y="2858"/>
                </a:lnTo>
                <a:lnTo>
                  <a:pt x="338819" y="1504"/>
                </a:lnTo>
                <a:lnTo>
                  <a:pt x="369548" y="602"/>
                </a:lnTo>
                <a:lnTo>
                  <a:pt x="401146" y="0"/>
                </a:lnTo>
                <a:lnTo>
                  <a:pt x="434119" y="393"/>
                </a:lnTo>
                <a:lnTo>
                  <a:pt x="468006" y="1448"/>
                </a:lnTo>
                <a:lnTo>
                  <a:pt x="502504" y="2946"/>
                </a:lnTo>
                <a:lnTo>
                  <a:pt x="537409" y="5532"/>
                </a:lnTo>
                <a:lnTo>
                  <a:pt x="572585" y="8843"/>
                </a:lnTo>
                <a:lnTo>
                  <a:pt x="607941" y="12638"/>
                </a:lnTo>
                <a:lnTo>
                  <a:pt x="645007" y="17549"/>
                </a:lnTo>
                <a:lnTo>
                  <a:pt x="683211" y="23205"/>
                </a:lnTo>
                <a:lnTo>
                  <a:pt x="722173" y="29356"/>
                </a:lnTo>
                <a:lnTo>
                  <a:pt x="762436" y="36633"/>
                </a:lnTo>
                <a:lnTo>
                  <a:pt x="803566" y="44658"/>
                </a:lnTo>
                <a:lnTo>
                  <a:pt x="845273" y="53184"/>
                </a:lnTo>
                <a:lnTo>
                  <a:pt x="885777" y="62836"/>
                </a:lnTo>
                <a:lnTo>
                  <a:pt x="925481" y="73240"/>
                </a:lnTo>
                <a:lnTo>
                  <a:pt x="964650" y="84144"/>
                </a:lnTo>
                <a:lnTo>
                  <a:pt x="1008225" y="96970"/>
                </a:lnTo>
                <a:lnTo>
                  <a:pt x="1054737" y="111077"/>
                </a:lnTo>
                <a:lnTo>
                  <a:pt x="1103208" y="126038"/>
                </a:lnTo>
                <a:lnTo>
                  <a:pt x="1135522" y="136011"/>
                </a:lnTo>
                <a:lnTo>
                  <a:pt x="1157065" y="142661"/>
                </a:lnTo>
                <a:lnTo>
                  <a:pt x="1200150" y="1559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246" name="SMARTInkShape-252"/>
          <p:cNvSpPr/>
          <p:nvPr/>
        </p:nvSpPr>
        <p:spPr>
          <a:xfrm>
            <a:off x="907256" y="4829469"/>
            <a:ext cx="1214439" cy="164012"/>
          </a:xfrm>
          <a:custGeom>
            <a:avLst/>
            <a:gdLst/>
            <a:ahLst/>
            <a:cxnLst/>
            <a:rect l="0" t="0" r="0" b="0"/>
            <a:pathLst>
              <a:path w="1214439" h="164012">
                <a:moveTo>
                  <a:pt x="0" y="6850"/>
                </a:moveTo>
                <a:lnTo>
                  <a:pt x="31676" y="6056"/>
                </a:lnTo>
                <a:lnTo>
                  <a:pt x="57999" y="3058"/>
                </a:lnTo>
                <a:lnTo>
                  <a:pt x="92453" y="1195"/>
                </a:lnTo>
                <a:lnTo>
                  <a:pt x="111641" y="699"/>
                </a:lnTo>
                <a:lnTo>
                  <a:pt x="133165" y="368"/>
                </a:lnTo>
                <a:lnTo>
                  <a:pt x="156246" y="147"/>
                </a:lnTo>
                <a:lnTo>
                  <a:pt x="180364" y="0"/>
                </a:lnTo>
                <a:lnTo>
                  <a:pt x="207555" y="696"/>
                </a:lnTo>
                <a:lnTo>
                  <a:pt x="236795" y="1954"/>
                </a:lnTo>
                <a:lnTo>
                  <a:pt x="267401" y="3586"/>
                </a:lnTo>
                <a:lnTo>
                  <a:pt x="299711" y="4674"/>
                </a:lnTo>
                <a:lnTo>
                  <a:pt x="333158" y="5399"/>
                </a:lnTo>
                <a:lnTo>
                  <a:pt x="367361" y="5883"/>
                </a:lnTo>
                <a:lnTo>
                  <a:pt x="403658" y="7792"/>
                </a:lnTo>
                <a:lnTo>
                  <a:pt x="441349" y="10653"/>
                </a:lnTo>
                <a:lnTo>
                  <a:pt x="479970" y="14148"/>
                </a:lnTo>
                <a:lnTo>
                  <a:pt x="521593" y="18065"/>
                </a:lnTo>
                <a:lnTo>
                  <a:pt x="565216" y="22264"/>
                </a:lnTo>
                <a:lnTo>
                  <a:pt x="610173" y="26651"/>
                </a:lnTo>
                <a:lnTo>
                  <a:pt x="656813" y="32751"/>
                </a:lnTo>
                <a:lnTo>
                  <a:pt x="704576" y="39992"/>
                </a:lnTo>
                <a:lnTo>
                  <a:pt x="753086" y="47995"/>
                </a:lnTo>
                <a:lnTo>
                  <a:pt x="802889" y="57299"/>
                </a:lnTo>
                <a:lnTo>
                  <a:pt x="853553" y="67470"/>
                </a:lnTo>
                <a:lnTo>
                  <a:pt x="904792" y="78219"/>
                </a:lnTo>
                <a:lnTo>
                  <a:pt x="952445" y="89355"/>
                </a:lnTo>
                <a:lnTo>
                  <a:pt x="997707" y="100747"/>
                </a:lnTo>
                <a:lnTo>
                  <a:pt x="1041375" y="112310"/>
                </a:lnTo>
                <a:lnTo>
                  <a:pt x="1080013" y="123195"/>
                </a:lnTo>
                <a:lnTo>
                  <a:pt x="1115296" y="133625"/>
                </a:lnTo>
                <a:lnTo>
                  <a:pt x="1148343" y="143754"/>
                </a:lnTo>
                <a:lnTo>
                  <a:pt x="1170375" y="150507"/>
                </a:lnTo>
                <a:lnTo>
                  <a:pt x="1214438" y="16401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247" name="SMARTInkShape-253"/>
          <p:cNvSpPr/>
          <p:nvPr/>
        </p:nvSpPr>
        <p:spPr>
          <a:xfrm>
            <a:off x="112740" y="3165674"/>
            <a:ext cx="615924" cy="1884957"/>
          </a:xfrm>
          <a:custGeom>
            <a:avLst/>
            <a:gdLst/>
            <a:ahLst/>
            <a:cxnLst/>
            <a:rect l="0" t="0" r="0" b="0"/>
            <a:pathLst>
              <a:path w="615924" h="1884957">
                <a:moveTo>
                  <a:pt x="615923" y="6151"/>
                </a:moveTo>
                <a:lnTo>
                  <a:pt x="602497" y="497"/>
                </a:lnTo>
                <a:lnTo>
                  <a:pt x="599829" y="0"/>
                </a:lnTo>
                <a:lnTo>
                  <a:pt x="567648" y="6909"/>
                </a:lnTo>
                <a:lnTo>
                  <a:pt x="535738" y="15636"/>
                </a:lnTo>
                <a:lnTo>
                  <a:pt x="512022" y="24654"/>
                </a:lnTo>
                <a:lnTo>
                  <a:pt x="485607" y="36600"/>
                </a:lnTo>
                <a:lnTo>
                  <a:pt x="453759" y="49846"/>
                </a:lnTo>
                <a:lnTo>
                  <a:pt x="419231" y="65258"/>
                </a:lnTo>
                <a:lnTo>
                  <a:pt x="385364" y="85338"/>
                </a:lnTo>
                <a:lnTo>
                  <a:pt x="366967" y="96249"/>
                </a:lnTo>
                <a:lnTo>
                  <a:pt x="347559" y="107491"/>
                </a:lnTo>
                <a:lnTo>
                  <a:pt x="327476" y="118955"/>
                </a:lnTo>
                <a:lnTo>
                  <a:pt x="307737" y="131360"/>
                </a:lnTo>
                <a:lnTo>
                  <a:pt x="288228" y="144392"/>
                </a:lnTo>
                <a:lnTo>
                  <a:pt x="268872" y="157843"/>
                </a:lnTo>
                <a:lnTo>
                  <a:pt x="249618" y="171573"/>
                </a:lnTo>
                <a:lnTo>
                  <a:pt x="230432" y="185489"/>
                </a:lnTo>
                <a:lnTo>
                  <a:pt x="211291" y="199528"/>
                </a:lnTo>
                <a:lnTo>
                  <a:pt x="192975" y="214444"/>
                </a:lnTo>
                <a:lnTo>
                  <a:pt x="157806" y="245834"/>
                </a:lnTo>
                <a:lnTo>
                  <a:pt x="125771" y="276189"/>
                </a:lnTo>
                <a:lnTo>
                  <a:pt x="96453" y="306349"/>
                </a:lnTo>
                <a:lnTo>
                  <a:pt x="70193" y="338274"/>
                </a:lnTo>
                <a:lnTo>
                  <a:pt x="47409" y="368868"/>
                </a:lnTo>
                <a:lnTo>
                  <a:pt x="28287" y="397546"/>
                </a:lnTo>
                <a:lnTo>
                  <a:pt x="14497" y="423521"/>
                </a:lnTo>
                <a:lnTo>
                  <a:pt x="5193" y="448295"/>
                </a:lnTo>
                <a:lnTo>
                  <a:pt x="0" y="471740"/>
                </a:lnTo>
                <a:lnTo>
                  <a:pt x="2332" y="502790"/>
                </a:lnTo>
                <a:lnTo>
                  <a:pt x="13519" y="531305"/>
                </a:lnTo>
                <a:lnTo>
                  <a:pt x="33149" y="555188"/>
                </a:lnTo>
                <a:lnTo>
                  <a:pt x="63395" y="576551"/>
                </a:lnTo>
                <a:lnTo>
                  <a:pt x="98286" y="593288"/>
                </a:lnTo>
                <a:lnTo>
                  <a:pt x="124718" y="603386"/>
                </a:lnTo>
                <a:lnTo>
                  <a:pt x="154457" y="613166"/>
                </a:lnTo>
                <a:lnTo>
                  <a:pt x="186989" y="622804"/>
                </a:lnTo>
                <a:lnTo>
                  <a:pt x="222615" y="632379"/>
                </a:lnTo>
                <a:lnTo>
                  <a:pt x="257498" y="641927"/>
                </a:lnTo>
                <a:lnTo>
                  <a:pt x="290729" y="652255"/>
                </a:lnTo>
                <a:lnTo>
                  <a:pt x="321373" y="664784"/>
                </a:lnTo>
                <a:lnTo>
                  <a:pt x="350868" y="678289"/>
                </a:lnTo>
                <a:lnTo>
                  <a:pt x="378264" y="693023"/>
                </a:lnTo>
                <a:lnTo>
                  <a:pt x="409950" y="719962"/>
                </a:lnTo>
                <a:lnTo>
                  <a:pt x="424102" y="741442"/>
                </a:lnTo>
                <a:lnTo>
                  <a:pt x="433410" y="775847"/>
                </a:lnTo>
                <a:lnTo>
                  <a:pt x="428583" y="811177"/>
                </a:lnTo>
                <a:lnTo>
                  <a:pt x="409514" y="846781"/>
                </a:lnTo>
                <a:lnTo>
                  <a:pt x="388454" y="872683"/>
                </a:lnTo>
                <a:lnTo>
                  <a:pt x="363219" y="899276"/>
                </a:lnTo>
                <a:lnTo>
                  <a:pt x="336129" y="924324"/>
                </a:lnTo>
                <a:lnTo>
                  <a:pt x="306097" y="950803"/>
                </a:lnTo>
                <a:lnTo>
                  <a:pt x="275022" y="977653"/>
                </a:lnTo>
                <a:lnTo>
                  <a:pt x="245336" y="1002815"/>
                </a:lnTo>
                <a:lnTo>
                  <a:pt x="218384" y="1027227"/>
                </a:lnTo>
                <a:lnTo>
                  <a:pt x="185131" y="1061167"/>
                </a:lnTo>
                <a:lnTo>
                  <a:pt x="164431" y="1091332"/>
                </a:lnTo>
                <a:lnTo>
                  <a:pt x="155387" y="1118261"/>
                </a:lnTo>
                <a:lnTo>
                  <a:pt x="154117" y="1126176"/>
                </a:lnTo>
                <a:lnTo>
                  <a:pt x="156940" y="1141321"/>
                </a:lnTo>
                <a:lnTo>
                  <a:pt x="164280" y="1155196"/>
                </a:lnTo>
                <a:lnTo>
                  <a:pt x="175480" y="1166654"/>
                </a:lnTo>
                <a:lnTo>
                  <a:pt x="202758" y="1182030"/>
                </a:lnTo>
                <a:lnTo>
                  <a:pt x="226713" y="1191810"/>
                </a:lnTo>
                <a:lnTo>
                  <a:pt x="253234" y="1202242"/>
                </a:lnTo>
                <a:lnTo>
                  <a:pt x="280896" y="1214816"/>
                </a:lnTo>
                <a:lnTo>
                  <a:pt x="306949" y="1228342"/>
                </a:lnTo>
                <a:lnTo>
                  <a:pt x="339696" y="1249344"/>
                </a:lnTo>
                <a:lnTo>
                  <a:pt x="355043" y="1263531"/>
                </a:lnTo>
                <a:lnTo>
                  <a:pt x="364509" y="1277774"/>
                </a:lnTo>
                <a:lnTo>
                  <a:pt x="365764" y="1285700"/>
                </a:lnTo>
                <a:lnTo>
                  <a:pt x="362924" y="1302973"/>
                </a:lnTo>
                <a:lnTo>
                  <a:pt x="348608" y="1334340"/>
                </a:lnTo>
                <a:lnTo>
                  <a:pt x="325492" y="1368769"/>
                </a:lnTo>
                <a:lnTo>
                  <a:pt x="294743" y="1404106"/>
                </a:lnTo>
                <a:lnTo>
                  <a:pt x="272093" y="1432062"/>
                </a:lnTo>
                <a:lnTo>
                  <a:pt x="249590" y="1462214"/>
                </a:lnTo>
                <a:lnTo>
                  <a:pt x="229006" y="1491490"/>
                </a:lnTo>
                <a:lnTo>
                  <a:pt x="213508" y="1522493"/>
                </a:lnTo>
                <a:lnTo>
                  <a:pt x="202915" y="1555587"/>
                </a:lnTo>
                <a:lnTo>
                  <a:pt x="200091" y="1573302"/>
                </a:lnTo>
                <a:lnTo>
                  <a:pt x="198207" y="1591462"/>
                </a:lnTo>
                <a:lnTo>
                  <a:pt x="200348" y="1626457"/>
                </a:lnTo>
                <a:lnTo>
                  <a:pt x="208179" y="1661324"/>
                </a:lnTo>
                <a:lnTo>
                  <a:pt x="214712" y="1679512"/>
                </a:lnTo>
                <a:lnTo>
                  <a:pt x="222243" y="1697988"/>
                </a:lnTo>
                <a:lnTo>
                  <a:pt x="232026" y="1717448"/>
                </a:lnTo>
                <a:lnTo>
                  <a:pt x="243310" y="1737565"/>
                </a:lnTo>
                <a:lnTo>
                  <a:pt x="255595" y="1758122"/>
                </a:lnTo>
                <a:lnTo>
                  <a:pt x="267754" y="1777381"/>
                </a:lnTo>
                <a:lnTo>
                  <a:pt x="279829" y="1795777"/>
                </a:lnTo>
                <a:lnTo>
                  <a:pt x="303035" y="1829447"/>
                </a:lnTo>
                <a:lnTo>
                  <a:pt x="344460" y="188495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257" name="SMARTInkShape-Group47"/>
          <p:cNvGrpSpPr/>
          <p:nvPr/>
        </p:nvGrpSpPr>
        <p:grpSpPr>
          <a:xfrm>
            <a:off x="3643400" y="1607344"/>
            <a:ext cx="1964187" cy="407195"/>
            <a:chOff x="3643400" y="1607344"/>
            <a:chExt cx="1964187" cy="407195"/>
          </a:xfrm>
        </p:grpSpPr>
        <p:sp>
          <p:nvSpPr>
            <p:cNvPr id="248" name="SMARTInkShape-254"/>
            <p:cNvSpPr/>
            <p:nvPr/>
          </p:nvSpPr>
          <p:spPr>
            <a:xfrm>
              <a:off x="3643400" y="1700213"/>
              <a:ext cx="199939" cy="314326"/>
            </a:xfrm>
            <a:custGeom>
              <a:avLst/>
              <a:gdLst/>
              <a:ahLst/>
              <a:cxnLst/>
              <a:rect l="0" t="0" r="0" b="0"/>
              <a:pathLst>
                <a:path w="199939" h="314326">
                  <a:moveTo>
                    <a:pt x="7056" y="0"/>
                  </a:moveTo>
                  <a:lnTo>
                    <a:pt x="905" y="6150"/>
                  </a:lnTo>
                  <a:lnTo>
                    <a:pt x="0" y="30735"/>
                  </a:lnTo>
                  <a:lnTo>
                    <a:pt x="5578" y="61040"/>
                  </a:lnTo>
                  <a:lnTo>
                    <a:pt x="10557" y="92226"/>
                  </a:lnTo>
                  <a:lnTo>
                    <a:pt x="13480" y="127019"/>
                  </a:lnTo>
                  <a:lnTo>
                    <a:pt x="14781" y="155022"/>
                  </a:lnTo>
                  <a:lnTo>
                    <a:pt x="18252" y="183427"/>
                  </a:lnTo>
                  <a:lnTo>
                    <a:pt x="15754" y="211952"/>
                  </a:lnTo>
                  <a:lnTo>
                    <a:pt x="14660" y="239718"/>
                  </a:lnTo>
                  <a:lnTo>
                    <a:pt x="14261" y="274396"/>
                  </a:lnTo>
                  <a:lnTo>
                    <a:pt x="14205" y="290903"/>
                  </a:lnTo>
                  <a:lnTo>
                    <a:pt x="14997" y="291567"/>
                  </a:lnTo>
                  <a:lnTo>
                    <a:pt x="17994" y="292304"/>
                  </a:lnTo>
                  <a:lnTo>
                    <a:pt x="19111" y="291707"/>
                  </a:lnTo>
                  <a:lnTo>
                    <a:pt x="19855" y="290515"/>
                  </a:lnTo>
                  <a:lnTo>
                    <a:pt x="20682" y="286280"/>
                  </a:lnTo>
                  <a:lnTo>
                    <a:pt x="25049" y="262350"/>
                  </a:lnTo>
                  <a:lnTo>
                    <a:pt x="33689" y="228340"/>
                  </a:lnTo>
                  <a:lnTo>
                    <a:pt x="35248" y="196181"/>
                  </a:lnTo>
                  <a:lnTo>
                    <a:pt x="35555" y="164164"/>
                  </a:lnTo>
                  <a:lnTo>
                    <a:pt x="37733" y="130205"/>
                  </a:lnTo>
                  <a:lnTo>
                    <a:pt x="41281" y="101285"/>
                  </a:lnTo>
                  <a:lnTo>
                    <a:pt x="42332" y="71021"/>
                  </a:lnTo>
                  <a:lnTo>
                    <a:pt x="43372" y="58552"/>
                  </a:lnTo>
                  <a:lnTo>
                    <a:pt x="48900" y="41293"/>
                  </a:lnTo>
                  <a:lnTo>
                    <a:pt x="50033" y="39434"/>
                  </a:lnTo>
                  <a:lnTo>
                    <a:pt x="51583" y="38196"/>
                  </a:lnTo>
                  <a:lnTo>
                    <a:pt x="55421" y="36819"/>
                  </a:lnTo>
                  <a:lnTo>
                    <a:pt x="59772" y="36208"/>
                  </a:lnTo>
                  <a:lnTo>
                    <a:pt x="64352" y="38052"/>
                  </a:lnTo>
                  <a:lnTo>
                    <a:pt x="66685" y="39656"/>
                  </a:lnTo>
                  <a:lnTo>
                    <a:pt x="88171" y="67838"/>
                  </a:lnTo>
                  <a:lnTo>
                    <a:pt x="105805" y="100479"/>
                  </a:lnTo>
                  <a:lnTo>
                    <a:pt x="118255" y="133589"/>
                  </a:lnTo>
                  <a:lnTo>
                    <a:pt x="130474" y="165999"/>
                  </a:lnTo>
                  <a:lnTo>
                    <a:pt x="137315" y="184108"/>
                  </a:lnTo>
                  <a:lnTo>
                    <a:pt x="143823" y="219488"/>
                  </a:lnTo>
                  <a:lnTo>
                    <a:pt x="152517" y="249642"/>
                  </a:lnTo>
                  <a:lnTo>
                    <a:pt x="166618" y="282916"/>
                  </a:lnTo>
                  <a:lnTo>
                    <a:pt x="176128" y="300741"/>
                  </a:lnTo>
                  <a:lnTo>
                    <a:pt x="180889" y="304319"/>
                  </a:lnTo>
                  <a:lnTo>
                    <a:pt x="199938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9" name="SMARTInkShape-255"/>
            <p:cNvSpPr/>
            <p:nvPr/>
          </p:nvSpPr>
          <p:spPr>
            <a:xfrm>
              <a:off x="3972380" y="1787018"/>
              <a:ext cx="163852" cy="155558"/>
            </a:xfrm>
            <a:custGeom>
              <a:avLst/>
              <a:gdLst/>
              <a:ahLst/>
              <a:cxnLst/>
              <a:rect l="0" t="0" r="0" b="0"/>
              <a:pathLst>
                <a:path w="163852" h="155558">
                  <a:moveTo>
                    <a:pt x="120989" y="13207"/>
                  </a:moveTo>
                  <a:lnTo>
                    <a:pt x="120989" y="2565"/>
                  </a:lnTo>
                  <a:lnTo>
                    <a:pt x="120195" y="1350"/>
                  </a:lnTo>
                  <a:lnTo>
                    <a:pt x="118872" y="540"/>
                  </a:lnTo>
                  <a:lnTo>
                    <a:pt x="117197" y="0"/>
                  </a:lnTo>
                  <a:lnTo>
                    <a:pt x="115286" y="433"/>
                  </a:lnTo>
                  <a:lnTo>
                    <a:pt x="81792" y="19658"/>
                  </a:lnTo>
                  <a:lnTo>
                    <a:pt x="47806" y="50933"/>
                  </a:lnTo>
                  <a:lnTo>
                    <a:pt x="19445" y="84759"/>
                  </a:lnTo>
                  <a:lnTo>
                    <a:pt x="4733" y="114332"/>
                  </a:lnTo>
                  <a:lnTo>
                    <a:pt x="570" y="131402"/>
                  </a:lnTo>
                  <a:lnTo>
                    <a:pt x="0" y="140086"/>
                  </a:lnTo>
                  <a:lnTo>
                    <a:pt x="1864" y="147121"/>
                  </a:lnTo>
                  <a:lnTo>
                    <a:pt x="3472" y="150108"/>
                  </a:lnTo>
                  <a:lnTo>
                    <a:pt x="6132" y="152099"/>
                  </a:lnTo>
                  <a:lnTo>
                    <a:pt x="13320" y="154312"/>
                  </a:lnTo>
                  <a:lnTo>
                    <a:pt x="26293" y="155557"/>
                  </a:lnTo>
                  <a:lnTo>
                    <a:pt x="58155" y="146093"/>
                  </a:lnTo>
                  <a:lnTo>
                    <a:pt x="84765" y="131237"/>
                  </a:lnTo>
                  <a:lnTo>
                    <a:pt x="115179" y="103604"/>
                  </a:lnTo>
                  <a:lnTo>
                    <a:pt x="121846" y="94129"/>
                  </a:lnTo>
                  <a:lnTo>
                    <a:pt x="126270" y="79870"/>
                  </a:lnTo>
                  <a:lnTo>
                    <a:pt x="127581" y="65591"/>
                  </a:lnTo>
                  <a:lnTo>
                    <a:pt x="125771" y="58185"/>
                  </a:lnTo>
                  <a:lnTo>
                    <a:pt x="115118" y="39525"/>
                  </a:lnTo>
                  <a:lnTo>
                    <a:pt x="113900" y="38690"/>
                  </a:lnTo>
                  <a:lnTo>
                    <a:pt x="112294" y="38927"/>
                  </a:lnTo>
                  <a:lnTo>
                    <a:pt x="107806" y="41218"/>
                  </a:lnTo>
                  <a:lnTo>
                    <a:pt x="103236" y="45407"/>
                  </a:lnTo>
                  <a:lnTo>
                    <a:pt x="101193" y="51595"/>
                  </a:lnTo>
                  <a:lnTo>
                    <a:pt x="97925" y="64004"/>
                  </a:lnTo>
                  <a:lnTo>
                    <a:pt x="94047" y="77735"/>
                  </a:lnTo>
                  <a:lnTo>
                    <a:pt x="93503" y="82419"/>
                  </a:lnTo>
                  <a:lnTo>
                    <a:pt x="95014" y="89741"/>
                  </a:lnTo>
                  <a:lnTo>
                    <a:pt x="97538" y="96435"/>
                  </a:lnTo>
                  <a:lnTo>
                    <a:pt x="98660" y="104701"/>
                  </a:lnTo>
                  <a:lnTo>
                    <a:pt x="103392" y="113667"/>
                  </a:lnTo>
                  <a:lnTo>
                    <a:pt x="110787" y="122150"/>
                  </a:lnTo>
                  <a:lnTo>
                    <a:pt x="142520" y="141620"/>
                  </a:lnTo>
                  <a:lnTo>
                    <a:pt x="154620" y="146770"/>
                  </a:lnTo>
                  <a:lnTo>
                    <a:pt x="163851" y="148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0" name="SMARTInkShape-256"/>
            <p:cNvSpPr/>
            <p:nvPr/>
          </p:nvSpPr>
          <p:spPr>
            <a:xfrm>
              <a:off x="4279109" y="1767985"/>
              <a:ext cx="164305" cy="188001"/>
            </a:xfrm>
            <a:custGeom>
              <a:avLst/>
              <a:gdLst/>
              <a:ahLst/>
              <a:cxnLst/>
              <a:rect l="0" t="0" r="0" b="0"/>
              <a:pathLst>
                <a:path w="164305" h="188001">
                  <a:moveTo>
                    <a:pt x="14285" y="153684"/>
                  </a:moveTo>
                  <a:lnTo>
                    <a:pt x="14285" y="188000"/>
                  </a:lnTo>
                  <a:lnTo>
                    <a:pt x="14285" y="172573"/>
                  </a:lnTo>
                  <a:lnTo>
                    <a:pt x="12168" y="167900"/>
                  </a:lnTo>
                  <a:lnTo>
                    <a:pt x="10493" y="165543"/>
                  </a:lnTo>
                  <a:lnTo>
                    <a:pt x="2428" y="131030"/>
                  </a:lnTo>
                  <a:lnTo>
                    <a:pt x="317" y="100165"/>
                  </a:lnTo>
                  <a:lnTo>
                    <a:pt x="39" y="69613"/>
                  </a:lnTo>
                  <a:lnTo>
                    <a:pt x="0" y="34718"/>
                  </a:lnTo>
                  <a:lnTo>
                    <a:pt x="2115" y="27256"/>
                  </a:lnTo>
                  <a:lnTo>
                    <a:pt x="9940" y="15998"/>
                  </a:lnTo>
                  <a:lnTo>
                    <a:pt x="20582" y="8554"/>
                  </a:lnTo>
                  <a:lnTo>
                    <a:pt x="33789" y="5113"/>
                  </a:lnTo>
                  <a:lnTo>
                    <a:pt x="65742" y="0"/>
                  </a:lnTo>
                  <a:lnTo>
                    <a:pt x="98856" y="2118"/>
                  </a:lnTo>
                  <a:lnTo>
                    <a:pt x="131738" y="5476"/>
                  </a:lnTo>
                  <a:lnTo>
                    <a:pt x="164304" y="108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1" name="SMARTInkShape-257"/>
            <p:cNvSpPr/>
            <p:nvPr/>
          </p:nvSpPr>
          <p:spPr>
            <a:xfrm>
              <a:off x="4501558" y="1793554"/>
              <a:ext cx="334762" cy="163383"/>
            </a:xfrm>
            <a:custGeom>
              <a:avLst/>
              <a:gdLst/>
              <a:ahLst/>
              <a:cxnLst/>
              <a:rect l="0" t="0" r="0" b="0"/>
              <a:pathLst>
                <a:path w="334762" h="163383">
                  <a:moveTo>
                    <a:pt x="13292" y="106684"/>
                  </a:moveTo>
                  <a:lnTo>
                    <a:pt x="13292" y="110476"/>
                  </a:lnTo>
                  <a:lnTo>
                    <a:pt x="11175" y="114454"/>
                  </a:lnTo>
                  <a:lnTo>
                    <a:pt x="9500" y="116626"/>
                  </a:lnTo>
                  <a:lnTo>
                    <a:pt x="7638" y="123273"/>
                  </a:lnTo>
                  <a:lnTo>
                    <a:pt x="6174" y="158693"/>
                  </a:lnTo>
                  <a:lnTo>
                    <a:pt x="5372" y="160406"/>
                  </a:lnTo>
                  <a:lnTo>
                    <a:pt x="4043" y="161549"/>
                  </a:lnTo>
                  <a:lnTo>
                    <a:pt x="0" y="163382"/>
                  </a:lnTo>
                  <a:lnTo>
                    <a:pt x="4110" y="158041"/>
                  </a:lnTo>
                  <a:lnTo>
                    <a:pt x="5544" y="151622"/>
                  </a:lnTo>
                  <a:lnTo>
                    <a:pt x="8230" y="127470"/>
                  </a:lnTo>
                  <a:lnTo>
                    <a:pt x="11792" y="113636"/>
                  </a:lnTo>
                  <a:lnTo>
                    <a:pt x="14964" y="99483"/>
                  </a:lnTo>
                  <a:lnTo>
                    <a:pt x="30059" y="66199"/>
                  </a:lnTo>
                  <a:lnTo>
                    <a:pt x="36884" y="58792"/>
                  </a:lnTo>
                  <a:lnTo>
                    <a:pt x="65605" y="30571"/>
                  </a:lnTo>
                  <a:lnTo>
                    <a:pt x="78611" y="16499"/>
                  </a:lnTo>
                  <a:lnTo>
                    <a:pt x="92329" y="7600"/>
                  </a:lnTo>
                  <a:lnTo>
                    <a:pt x="117232" y="1919"/>
                  </a:lnTo>
                  <a:lnTo>
                    <a:pt x="147594" y="0"/>
                  </a:lnTo>
                  <a:lnTo>
                    <a:pt x="164563" y="461"/>
                  </a:lnTo>
                  <a:lnTo>
                    <a:pt x="178851" y="5272"/>
                  </a:lnTo>
                  <a:lnTo>
                    <a:pt x="185564" y="9489"/>
                  </a:lnTo>
                  <a:lnTo>
                    <a:pt x="189076" y="14009"/>
                  </a:lnTo>
                  <a:lnTo>
                    <a:pt x="190637" y="19457"/>
                  </a:lnTo>
                  <a:lnTo>
                    <a:pt x="191331" y="27170"/>
                  </a:lnTo>
                  <a:lnTo>
                    <a:pt x="187929" y="40438"/>
                  </a:lnTo>
                  <a:lnTo>
                    <a:pt x="181894" y="50631"/>
                  </a:lnTo>
                  <a:lnTo>
                    <a:pt x="148819" y="85388"/>
                  </a:lnTo>
                  <a:lnTo>
                    <a:pt x="133725" y="104329"/>
                  </a:lnTo>
                  <a:lnTo>
                    <a:pt x="122745" y="126002"/>
                  </a:lnTo>
                  <a:lnTo>
                    <a:pt x="121980" y="129087"/>
                  </a:lnTo>
                  <a:lnTo>
                    <a:pt x="122263" y="131144"/>
                  </a:lnTo>
                  <a:lnTo>
                    <a:pt x="123245" y="132516"/>
                  </a:lnTo>
                  <a:lnTo>
                    <a:pt x="124694" y="133430"/>
                  </a:lnTo>
                  <a:lnTo>
                    <a:pt x="130526" y="134717"/>
                  </a:lnTo>
                  <a:lnTo>
                    <a:pt x="137281" y="135098"/>
                  </a:lnTo>
                  <a:lnTo>
                    <a:pt x="167513" y="125301"/>
                  </a:lnTo>
                  <a:lnTo>
                    <a:pt x="200584" y="101764"/>
                  </a:lnTo>
                  <a:lnTo>
                    <a:pt x="214800" y="86867"/>
                  </a:lnTo>
                  <a:lnTo>
                    <a:pt x="221913" y="81208"/>
                  </a:lnTo>
                  <a:lnTo>
                    <a:pt x="226712" y="74353"/>
                  </a:lnTo>
                  <a:lnTo>
                    <a:pt x="230647" y="72470"/>
                  </a:lnTo>
                  <a:lnTo>
                    <a:pt x="232014" y="72762"/>
                  </a:lnTo>
                  <a:lnTo>
                    <a:pt x="232925" y="73751"/>
                  </a:lnTo>
                  <a:lnTo>
                    <a:pt x="234732" y="76965"/>
                  </a:lnTo>
                  <a:lnTo>
                    <a:pt x="239418" y="83238"/>
                  </a:lnTo>
                  <a:lnTo>
                    <a:pt x="241953" y="90123"/>
                  </a:lnTo>
                  <a:lnTo>
                    <a:pt x="246584" y="97191"/>
                  </a:lnTo>
                  <a:lnTo>
                    <a:pt x="252505" y="112861"/>
                  </a:lnTo>
                  <a:lnTo>
                    <a:pt x="258780" y="119483"/>
                  </a:lnTo>
                  <a:lnTo>
                    <a:pt x="266860" y="124279"/>
                  </a:lnTo>
                  <a:lnTo>
                    <a:pt x="285877" y="127610"/>
                  </a:lnTo>
                  <a:lnTo>
                    <a:pt x="306231" y="127221"/>
                  </a:lnTo>
                  <a:lnTo>
                    <a:pt x="334761" y="1138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2" name="SMARTInkShape-258"/>
            <p:cNvSpPr/>
            <p:nvPr/>
          </p:nvSpPr>
          <p:spPr>
            <a:xfrm>
              <a:off x="4937869" y="1607344"/>
              <a:ext cx="162770" cy="307182"/>
            </a:xfrm>
            <a:custGeom>
              <a:avLst/>
              <a:gdLst/>
              <a:ahLst/>
              <a:cxnLst/>
              <a:rect l="0" t="0" r="0" b="0"/>
              <a:pathLst>
                <a:path w="162770" h="307182">
                  <a:moveTo>
                    <a:pt x="41326" y="0"/>
                  </a:moveTo>
                  <a:lnTo>
                    <a:pt x="40531" y="25767"/>
                  </a:lnTo>
                  <a:lnTo>
                    <a:pt x="35174" y="57721"/>
                  </a:lnTo>
                  <a:lnTo>
                    <a:pt x="28674" y="90747"/>
                  </a:lnTo>
                  <a:lnTo>
                    <a:pt x="19746" y="123141"/>
                  </a:lnTo>
                  <a:lnTo>
                    <a:pt x="10339" y="156086"/>
                  </a:lnTo>
                  <a:lnTo>
                    <a:pt x="5747" y="185525"/>
                  </a:lnTo>
                  <a:lnTo>
                    <a:pt x="137" y="214270"/>
                  </a:lnTo>
                  <a:lnTo>
                    <a:pt x="0" y="227787"/>
                  </a:lnTo>
                  <a:lnTo>
                    <a:pt x="8503" y="254373"/>
                  </a:lnTo>
                  <a:lnTo>
                    <a:pt x="19076" y="268956"/>
                  </a:lnTo>
                  <a:lnTo>
                    <a:pt x="49302" y="287223"/>
                  </a:lnTo>
                  <a:lnTo>
                    <a:pt x="63920" y="294342"/>
                  </a:lnTo>
                  <a:lnTo>
                    <a:pt x="99175" y="301029"/>
                  </a:lnTo>
                  <a:lnTo>
                    <a:pt x="132921" y="305966"/>
                  </a:lnTo>
                  <a:lnTo>
                    <a:pt x="162769" y="3071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3" name="SMARTInkShape-259"/>
            <p:cNvSpPr/>
            <p:nvPr/>
          </p:nvSpPr>
          <p:spPr>
            <a:xfrm>
              <a:off x="4793456" y="1779014"/>
              <a:ext cx="292895" cy="92650"/>
            </a:xfrm>
            <a:custGeom>
              <a:avLst/>
              <a:gdLst/>
              <a:ahLst/>
              <a:cxnLst/>
              <a:rect l="0" t="0" r="0" b="0"/>
              <a:pathLst>
                <a:path w="292895" h="92650">
                  <a:moveTo>
                    <a:pt x="0" y="49786"/>
                  </a:moveTo>
                  <a:lnTo>
                    <a:pt x="0" y="39843"/>
                  </a:lnTo>
                  <a:lnTo>
                    <a:pt x="1588" y="37601"/>
                  </a:lnTo>
                  <a:lnTo>
                    <a:pt x="19886" y="25937"/>
                  </a:lnTo>
                  <a:lnTo>
                    <a:pt x="55375" y="16441"/>
                  </a:lnTo>
                  <a:lnTo>
                    <a:pt x="89785" y="10096"/>
                  </a:lnTo>
                  <a:lnTo>
                    <a:pt x="116106" y="8333"/>
                  </a:lnTo>
                  <a:lnTo>
                    <a:pt x="141561" y="5433"/>
                  </a:lnTo>
                  <a:lnTo>
                    <a:pt x="166103" y="2293"/>
                  </a:lnTo>
                  <a:lnTo>
                    <a:pt x="201440" y="524"/>
                  </a:lnTo>
                  <a:lnTo>
                    <a:pt x="231577" y="0"/>
                  </a:lnTo>
                  <a:lnTo>
                    <a:pt x="261379" y="1940"/>
                  </a:lnTo>
                  <a:lnTo>
                    <a:pt x="275619" y="7564"/>
                  </a:lnTo>
                  <a:lnTo>
                    <a:pt x="278996" y="9731"/>
                  </a:lnTo>
                  <a:lnTo>
                    <a:pt x="284865" y="18490"/>
                  </a:lnTo>
                  <a:lnTo>
                    <a:pt x="291308" y="35931"/>
                  </a:lnTo>
                  <a:lnTo>
                    <a:pt x="292832" y="69210"/>
                  </a:lnTo>
                  <a:lnTo>
                    <a:pt x="292894" y="92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4" name="SMARTInkShape-260"/>
            <p:cNvSpPr/>
            <p:nvPr/>
          </p:nvSpPr>
          <p:spPr>
            <a:xfrm>
              <a:off x="5100638" y="1671638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2143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5" name="SMARTInkShape-261"/>
            <p:cNvSpPr/>
            <p:nvPr/>
          </p:nvSpPr>
          <p:spPr>
            <a:xfrm>
              <a:off x="5143500" y="1689309"/>
              <a:ext cx="249873" cy="173763"/>
            </a:xfrm>
            <a:custGeom>
              <a:avLst/>
              <a:gdLst/>
              <a:ahLst/>
              <a:cxnLst/>
              <a:rect l="0" t="0" r="0" b="0"/>
              <a:pathLst>
                <a:path w="249873" h="173763">
                  <a:moveTo>
                    <a:pt x="0" y="82341"/>
                  </a:moveTo>
                  <a:lnTo>
                    <a:pt x="794" y="106711"/>
                  </a:lnTo>
                  <a:lnTo>
                    <a:pt x="8819" y="139524"/>
                  </a:lnTo>
                  <a:lnTo>
                    <a:pt x="14784" y="151671"/>
                  </a:lnTo>
                  <a:lnTo>
                    <a:pt x="20065" y="157605"/>
                  </a:lnTo>
                  <a:lnTo>
                    <a:pt x="39839" y="171953"/>
                  </a:lnTo>
                  <a:lnTo>
                    <a:pt x="44958" y="173762"/>
                  </a:lnTo>
                  <a:lnTo>
                    <a:pt x="51996" y="172450"/>
                  </a:lnTo>
                  <a:lnTo>
                    <a:pt x="62767" y="167248"/>
                  </a:lnTo>
                  <a:lnTo>
                    <a:pt x="84666" y="147557"/>
                  </a:lnTo>
                  <a:lnTo>
                    <a:pt x="102091" y="114162"/>
                  </a:lnTo>
                  <a:lnTo>
                    <a:pt x="118251" y="80010"/>
                  </a:lnTo>
                  <a:lnTo>
                    <a:pt x="121433" y="53927"/>
                  </a:lnTo>
                  <a:lnTo>
                    <a:pt x="127593" y="53780"/>
                  </a:lnTo>
                  <a:lnTo>
                    <a:pt x="127926" y="54569"/>
                  </a:lnTo>
                  <a:lnTo>
                    <a:pt x="128293" y="57563"/>
                  </a:lnTo>
                  <a:lnTo>
                    <a:pt x="130573" y="61539"/>
                  </a:lnTo>
                  <a:lnTo>
                    <a:pt x="139223" y="71465"/>
                  </a:lnTo>
                  <a:lnTo>
                    <a:pt x="143368" y="73538"/>
                  </a:lnTo>
                  <a:lnTo>
                    <a:pt x="155640" y="74979"/>
                  </a:lnTo>
                  <a:lnTo>
                    <a:pt x="188044" y="75184"/>
                  </a:lnTo>
                  <a:lnTo>
                    <a:pt x="199463" y="74398"/>
                  </a:lnTo>
                  <a:lnTo>
                    <a:pt x="219785" y="65253"/>
                  </a:lnTo>
                  <a:lnTo>
                    <a:pt x="243920" y="45197"/>
                  </a:lnTo>
                  <a:lnTo>
                    <a:pt x="247315" y="37787"/>
                  </a:lnTo>
                  <a:lnTo>
                    <a:pt x="249872" y="9834"/>
                  </a:lnTo>
                  <a:lnTo>
                    <a:pt x="249131" y="7810"/>
                  </a:lnTo>
                  <a:lnTo>
                    <a:pt x="247844" y="6460"/>
                  </a:lnTo>
                  <a:lnTo>
                    <a:pt x="242239" y="2443"/>
                  </a:lnTo>
                  <a:lnTo>
                    <a:pt x="240074" y="501"/>
                  </a:lnTo>
                  <a:lnTo>
                    <a:pt x="237043" y="0"/>
                  </a:lnTo>
                  <a:lnTo>
                    <a:pt x="206966" y="5587"/>
                  </a:lnTo>
                  <a:lnTo>
                    <a:pt x="184286" y="17438"/>
                  </a:lnTo>
                  <a:lnTo>
                    <a:pt x="163373" y="35066"/>
                  </a:lnTo>
                  <a:lnTo>
                    <a:pt x="143099" y="68074"/>
                  </a:lnTo>
                  <a:lnTo>
                    <a:pt x="137914" y="80230"/>
                  </a:lnTo>
                  <a:lnTo>
                    <a:pt x="136163" y="95242"/>
                  </a:lnTo>
                  <a:lnTo>
                    <a:pt x="138040" y="102098"/>
                  </a:lnTo>
                  <a:lnTo>
                    <a:pt x="139651" y="105037"/>
                  </a:lnTo>
                  <a:lnTo>
                    <a:pt x="158554" y="120367"/>
                  </a:lnTo>
                  <a:lnTo>
                    <a:pt x="175125" y="129239"/>
                  </a:lnTo>
                  <a:lnTo>
                    <a:pt x="209907" y="137984"/>
                  </a:lnTo>
                  <a:lnTo>
                    <a:pt x="235745" y="1394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6" name="SMARTInkShape-262"/>
            <p:cNvSpPr/>
            <p:nvPr/>
          </p:nvSpPr>
          <p:spPr>
            <a:xfrm>
              <a:off x="5487931" y="1700335"/>
              <a:ext cx="119656" cy="206625"/>
            </a:xfrm>
            <a:custGeom>
              <a:avLst/>
              <a:gdLst/>
              <a:ahLst/>
              <a:cxnLst/>
              <a:rect l="0" t="0" r="0" b="0"/>
              <a:pathLst>
                <a:path w="119656" h="206625">
                  <a:moveTo>
                    <a:pt x="69907" y="28453"/>
                  </a:moveTo>
                  <a:lnTo>
                    <a:pt x="69907" y="18510"/>
                  </a:lnTo>
                  <a:lnTo>
                    <a:pt x="67790" y="13979"/>
                  </a:lnTo>
                  <a:lnTo>
                    <a:pt x="59964" y="4603"/>
                  </a:lnTo>
                  <a:lnTo>
                    <a:pt x="53316" y="1978"/>
                  </a:lnTo>
                  <a:lnTo>
                    <a:pt x="22147" y="0"/>
                  </a:lnTo>
                  <a:lnTo>
                    <a:pt x="14813" y="2049"/>
                  </a:lnTo>
                  <a:lnTo>
                    <a:pt x="3638" y="9831"/>
                  </a:lnTo>
                  <a:lnTo>
                    <a:pt x="766" y="16472"/>
                  </a:lnTo>
                  <a:lnTo>
                    <a:pt x="0" y="20466"/>
                  </a:lnTo>
                  <a:lnTo>
                    <a:pt x="1266" y="29136"/>
                  </a:lnTo>
                  <a:lnTo>
                    <a:pt x="12331" y="58058"/>
                  </a:lnTo>
                  <a:lnTo>
                    <a:pt x="38424" y="92882"/>
                  </a:lnTo>
                  <a:lnTo>
                    <a:pt x="70464" y="126366"/>
                  </a:lnTo>
                  <a:lnTo>
                    <a:pt x="99995" y="156911"/>
                  </a:lnTo>
                  <a:lnTo>
                    <a:pt x="115508" y="175859"/>
                  </a:lnTo>
                  <a:lnTo>
                    <a:pt x="118607" y="184841"/>
                  </a:lnTo>
                  <a:lnTo>
                    <a:pt x="119655" y="194987"/>
                  </a:lnTo>
                  <a:lnTo>
                    <a:pt x="117681" y="199834"/>
                  </a:lnTo>
                  <a:lnTo>
                    <a:pt x="116044" y="202238"/>
                  </a:lnTo>
                  <a:lnTo>
                    <a:pt x="107875" y="204909"/>
                  </a:lnTo>
                  <a:lnTo>
                    <a:pt x="83227" y="206624"/>
                  </a:lnTo>
                  <a:lnTo>
                    <a:pt x="41332" y="1999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258" name="SMARTInkShape-263"/>
          <p:cNvSpPr/>
          <p:nvPr/>
        </p:nvSpPr>
        <p:spPr>
          <a:xfrm>
            <a:off x="2464594" y="896452"/>
            <a:ext cx="1125512" cy="1782455"/>
          </a:xfrm>
          <a:custGeom>
            <a:avLst/>
            <a:gdLst/>
            <a:ahLst/>
            <a:cxnLst/>
            <a:rect l="0" t="0" r="0" b="0"/>
            <a:pathLst>
              <a:path w="1125512" h="1782455">
                <a:moveTo>
                  <a:pt x="0" y="32236"/>
                </a:moveTo>
                <a:lnTo>
                  <a:pt x="3792" y="28443"/>
                </a:lnTo>
                <a:lnTo>
                  <a:pt x="34248" y="23416"/>
                </a:lnTo>
                <a:lnTo>
                  <a:pt x="56496" y="18791"/>
                </a:lnTo>
                <a:lnTo>
                  <a:pt x="84905" y="11443"/>
                </a:lnTo>
                <a:lnTo>
                  <a:pt x="120285" y="7120"/>
                </a:lnTo>
                <a:lnTo>
                  <a:pt x="139721" y="5967"/>
                </a:lnTo>
                <a:lnTo>
                  <a:pt x="159823" y="4404"/>
                </a:lnTo>
                <a:lnTo>
                  <a:pt x="180367" y="2569"/>
                </a:lnTo>
                <a:lnTo>
                  <a:pt x="201207" y="551"/>
                </a:lnTo>
                <a:lnTo>
                  <a:pt x="223038" y="0"/>
                </a:lnTo>
                <a:lnTo>
                  <a:pt x="245529" y="427"/>
                </a:lnTo>
                <a:lnTo>
                  <a:pt x="268461" y="1505"/>
                </a:lnTo>
                <a:lnTo>
                  <a:pt x="291687" y="3811"/>
                </a:lnTo>
                <a:lnTo>
                  <a:pt x="315108" y="6936"/>
                </a:lnTo>
                <a:lnTo>
                  <a:pt x="338659" y="10606"/>
                </a:lnTo>
                <a:lnTo>
                  <a:pt x="362298" y="14641"/>
                </a:lnTo>
                <a:lnTo>
                  <a:pt x="385994" y="18918"/>
                </a:lnTo>
                <a:lnTo>
                  <a:pt x="409729" y="23357"/>
                </a:lnTo>
                <a:lnTo>
                  <a:pt x="433490" y="28698"/>
                </a:lnTo>
                <a:lnTo>
                  <a:pt x="457269" y="34640"/>
                </a:lnTo>
                <a:lnTo>
                  <a:pt x="481058" y="40982"/>
                </a:lnTo>
                <a:lnTo>
                  <a:pt x="504062" y="48385"/>
                </a:lnTo>
                <a:lnTo>
                  <a:pt x="526541" y="56496"/>
                </a:lnTo>
                <a:lnTo>
                  <a:pt x="548671" y="65078"/>
                </a:lnTo>
                <a:lnTo>
                  <a:pt x="570568" y="73180"/>
                </a:lnTo>
                <a:lnTo>
                  <a:pt x="592310" y="80963"/>
                </a:lnTo>
                <a:lnTo>
                  <a:pt x="613948" y="88533"/>
                </a:lnTo>
                <a:lnTo>
                  <a:pt x="634724" y="96755"/>
                </a:lnTo>
                <a:lnTo>
                  <a:pt x="654924" y="105411"/>
                </a:lnTo>
                <a:lnTo>
                  <a:pt x="674741" y="114357"/>
                </a:lnTo>
                <a:lnTo>
                  <a:pt x="709460" y="130646"/>
                </a:lnTo>
                <a:lnTo>
                  <a:pt x="739971" y="145824"/>
                </a:lnTo>
                <a:lnTo>
                  <a:pt x="766761" y="160507"/>
                </a:lnTo>
                <a:lnTo>
                  <a:pt x="800364" y="185953"/>
                </a:lnTo>
                <a:lnTo>
                  <a:pt x="828757" y="217292"/>
                </a:lnTo>
                <a:lnTo>
                  <a:pt x="839559" y="231958"/>
                </a:lnTo>
                <a:lnTo>
                  <a:pt x="845418" y="248530"/>
                </a:lnTo>
                <a:lnTo>
                  <a:pt x="849180" y="281247"/>
                </a:lnTo>
                <a:lnTo>
                  <a:pt x="842247" y="307188"/>
                </a:lnTo>
                <a:lnTo>
                  <a:pt x="824094" y="339489"/>
                </a:lnTo>
                <a:lnTo>
                  <a:pt x="799625" y="366337"/>
                </a:lnTo>
                <a:lnTo>
                  <a:pt x="767592" y="395195"/>
                </a:lnTo>
                <a:lnTo>
                  <a:pt x="732171" y="427734"/>
                </a:lnTo>
                <a:lnTo>
                  <a:pt x="705615" y="447990"/>
                </a:lnTo>
                <a:lnTo>
                  <a:pt x="675821" y="469692"/>
                </a:lnTo>
                <a:lnTo>
                  <a:pt x="644059" y="492567"/>
                </a:lnTo>
                <a:lnTo>
                  <a:pt x="611421" y="515963"/>
                </a:lnTo>
                <a:lnTo>
                  <a:pt x="578395" y="539590"/>
                </a:lnTo>
                <a:lnTo>
                  <a:pt x="545989" y="563320"/>
                </a:lnTo>
                <a:lnTo>
                  <a:pt x="515712" y="587096"/>
                </a:lnTo>
                <a:lnTo>
                  <a:pt x="486380" y="610892"/>
                </a:lnTo>
                <a:lnTo>
                  <a:pt x="458262" y="634698"/>
                </a:lnTo>
                <a:lnTo>
                  <a:pt x="432537" y="658507"/>
                </a:lnTo>
                <a:lnTo>
                  <a:pt x="399533" y="694224"/>
                </a:lnTo>
                <a:lnTo>
                  <a:pt x="373438" y="729942"/>
                </a:lnTo>
                <a:lnTo>
                  <a:pt x="358210" y="761868"/>
                </a:lnTo>
                <a:lnTo>
                  <a:pt x="352463" y="787644"/>
                </a:lnTo>
                <a:lnTo>
                  <a:pt x="355352" y="802948"/>
                </a:lnTo>
                <a:lnTo>
                  <a:pt x="358345" y="810362"/>
                </a:lnTo>
                <a:lnTo>
                  <a:pt x="363515" y="816099"/>
                </a:lnTo>
                <a:lnTo>
                  <a:pt x="387549" y="828760"/>
                </a:lnTo>
                <a:lnTo>
                  <a:pt x="411163" y="837625"/>
                </a:lnTo>
                <a:lnTo>
                  <a:pt x="439649" y="844741"/>
                </a:lnTo>
                <a:lnTo>
                  <a:pt x="471624" y="850549"/>
                </a:lnTo>
                <a:lnTo>
                  <a:pt x="507003" y="855776"/>
                </a:lnTo>
                <a:lnTo>
                  <a:pt x="525326" y="858281"/>
                </a:lnTo>
                <a:lnTo>
                  <a:pt x="543893" y="860745"/>
                </a:lnTo>
                <a:lnTo>
                  <a:pt x="562620" y="863182"/>
                </a:lnTo>
                <a:lnTo>
                  <a:pt x="598245" y="868005"/>
                </a:lnTo>
                <a:lnTo>
                  <a:pt x="631012" y="872795"/>
                </a:lnTo>
                <a:lnTo>
                  <a:pt x="658804" y="877570"/>
                </a:lnTo>
                <a:lnTo>
                  <a:pt x="692970" y="888512"/>
                </a:lnTo>
                <a:lnTo>
                  <a:pt x="711825" y="898017"/>
                </a:lnTo>
                <a:lnTo>
                  <a:pt x="717210" y="903331"/>
                </a:lnTo>
                <a:lnTo>
                  <a:pt x="718646" y="905860"/>
                </a:lnTo>
                <a:lnTo>
                  <a:pt x="718016" y="909133"/>
                </a:lnTo>
                <a:lnTo>
                  <a:pt x="713083" y="917003"/>
                </a:lnTo>
                <a:lnTo>
                  <a:pt x="693795" y="930359"/>
                </a:lnTo>
                <a:lnTo>
                  <a:pt x="664180" y="944371"/>
                </a:lnTo>
                <a:lnTo>
                  <a:pt x="637562" y="955948"/>
                </a:lnTo>
                <a:lnTo>
                  <a:pt x="606417" y="969030"/>
                </a:lnTo>
                <a:lnTo>
                  <a:pt x="571408" y="982783"/>
                </a:lnTo>
                <a:lnTo>
                  <a:pt x="538915" y="996832"/>
                </a:lnTo>
                <a:lnTo>
                  <a:pt x="509393" y="1011014"/>
                </a:lnTo>
                <a:lnTo>
                  <a:pt x="483042" y="1025254"/>
                </a:lnTo>
                <a:lnTo>
                  <a:pt x="453480" y="1050452"/>
                </a:lnTo>
                <a:lnTo>
                  <a:pt x="437224" y="1070441"/>
                </a:lnTo>
                <a:lnTo>
                  <a:pt x="435945" y="1076004"/>
                </a:lnTo>
                <a:lnTo>
                  <a:pt x="436680" y="1081300"/>
                </a:lnTo>
                <a:lnTo>
                  <a:pt x="438757" y="1086418"/>
                </a:lnTo>
                <a:lnTo>
                  <a:pt x="449532" y="1096338"/>
                </a:lnTo>
                <a:lnTo>
                  <a:pt x="477682" y="1110848"/>
                </a:lnTo>
                <a:lnTo>
                  <a:pt x="504403" y="1121219"/>
                </a:lnTo>
                <a:lnTo>
                  <a:pt x="537446" y="1133766"/>
                </a:lnTo>
                <a:lnTo>
                  <a:pt x="556734" y="1139651"/>
                </a:lnTo>
                <a:lnTo>
                  <a:pt x="577531" y="1145163"/>
                </a:lnTo>
                <a:lnTo>
                  <a:pt x="599333" y="1150425"/>
                </a:lnTo>
                <a:lnTo>
                  <a:pt x="621805" y="1157107"/>
                </a:lnTo>
                <a:lnTo>
                  <a:pt x="644724" y="1164737"/>
                </a:lnTo>
                <a:lnTo>
                  <a:pt x="667941" y="1172999"/>
                </a:lnTo>
                <a:lnTo>
                  <a:pt x="691356" y="1180888"/>
                </a:lnTo>
                <a:lnTo>
                  <a:pt x="714904" y="1188529"/>
                </a:lnTo>
                <a:lnTo>
                  <a:pt x="738540" y="1196004"/>
                </a:lnTo>
                <a:lnTo>
                  <a:pt x="762235" y="1204956"/>
                </a:lnTo>
                <a:lnTo>
                  <a:pt x="785969" y="1214893"/>
                </a:lnTo>
                <a:lnTo>
                  <a:pt x="809729" y="1225487"/>
                </a:lnTo>
                <a:lnTo>
                  <a:pt x="832713" y="1236517"/>
                </a:lnTo>
                <a:lnTo>
                  <a:pt x="855180" y="1247840"/>
                </a:lnTo>
                <a:lnTo>
                  <a:pt x="877301" y="1259357"/>
                </a:lnTo>
                <a:lnTo>
                  <a:pt x="898398" y="1271798"/>
                </a:lnTo>
                <a:lnTo>
                  <a:pt x="918813" y="1284854"/>
                </a:lnTo>
                <a:lnTo>
                  <a:pt x="938773" y="1298321"/>
                </a:lnTo>
                <a:lnTo>
                  <a:pt x="958430" y="1312061"/>
                </a:lnTo>
                <a:lnTo>
                  <a:pt x="977885" y="1325984"/>
                </a:lnTo>
                <a:lnTo>
                  <a:pt x="997204" y="1340028"/>
                </a:lnTo>
                <a:lnTo>
                  <a:pt x="1029254" y="1366216"/>
                </a:lnTo>
                <a:lnTo>
                  <a:pt x="1055934" y="1391878"/>
                </a:lnTo>
                <a:lnTo>
                  <a:pt x="1078375" y="1419159"/>
                </a:lnTo>
                <a:lnTo>
                  <a:pt x="1096815" y="1445042"/>
                </a:lnTo>
                <a:lnTo>
                  <a:pt x="1111361" y="1469774"/>
                </a:lnTo>
                <a:lnTo>
                  <a:pt x="1120471" y="1493996"/>
                </a:lnTo>
                <a:lnTo>
                  <a:pt x="1125050" y="1517990"/>
                </a:lnTo>
                <a:lnTo>
                  <a:pt x="1125511" y="1551694"/>
                </a:lnTo>
                <a:lnTo>
                  <a:pt x="1118503" y="1583906"/>
                </a:lnTo>
                <a:lnTo>
                  <a:pt x="1106373" y="1616469"/>
                </a:lnTo>
                <a:lnTo>
                  <a:pt x="1095765" y="1635658"/>
                </a:lnTo>
                <a:lnTo>
                  <a:pt x="1063084" y="1669496"/>
                </a:lnTo>
                <a:lnTo>
                  <a:pt x="1043188" y="1686213"/>
                </a:lnTo>
                <a:lnTo>
                  <a:pt x="1018470" y="1698935"/>
                </a:lnTo>
                <a:lnTo>
                  <a:pt x="991609" y="1711997"/>
                </a:lnTo>
                <a:lnTo>
                  <a:pt x="963796" y="1724946"/>
                </a:lnTo>
                <a:lnTo>
                  <a:pt x="935560" y="1735993"/>
                </a:lnTo>
                <a:lnTo>
                  <a:pt x="905019" y="1746194"/>
                </a:lnTo>
                <a:lnTo>
                  <a:pt x="873718" y="1756020"/>
                </a:lnTo>
                <a:lnTo>
                  <a:pt x="843931" y="1765679"/>
                </a:lnTo>
                <a:lnTo>
                  <a:pt x="819051" y="1773146"/>
                </a:lnTo>
                <a:lnTo>
                  <a:pt x="785812" y="178245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275" name="SMARTInkShape-Group49"/>
          <p:cNvGrpSpPr/>
          <p:nvPr/>
        </p:nvGrpSpPr>
        <p:grpSpPr>
          <a:xfrm>
            <a:off x="2678906" y="4586288"/>
            <a:ext cx="2764633" cy="435768"/>
            <a:chOff x="2678906" y="4586288"/>
            <a:chExt cx="2764633" cy="435768"/>
          </a:xfrm>
        </p:grpSpPr>
        <p:sp>
          <p:nvSpPr>
            <p:cNvPr id="259" name="SMARTInkShape-264"/>
            <p:cNvSpPr/>
            <p:nvPr/>
          </p:nvSpPr>
          <p:spPr>
            <a:xfrm>
              <a:off x="2678906" y="4687819"/>
              <a:ext cx="235745" cy="19913"/>
            </a:xfrm>
            <a:custGeom>
              <a:avLst/>
              <a:gdLst/>
              <a:ahLst/>
              <a:cxnLst/>
              <a:rect l="0" t="0" r="0" b="0"/>
              <a:pathLst>
                <a:path w="235745" h="19913">
                  <a:moveTo>
                    <a:pt x="0" y="19912"/>
                  </a:moveTo>
                  <a:lnTo>
                    <a:pt x="0" y="16120"/>
                  </a:lnTo>
                  <a:lnTo>
                    <a:pt x="794" y="15003"/>
                  </a:lnTo>
                  <a:lnTo>
                    <a:pt x="2117" y="14258"/>
                  </a:lnTo>
                  <a:lnTo>
                    <a:pt x="3793" y="13761"/>
                  </a:lnTo>
                  <a:lnTo>
                    <a:pt x="9943" y="9270"/>
                  </a:lnTo>
                  <a:lnTo>
                    <a:pt x="43736" y="2152"/>
                  </a:lnTo>
                  <a:lnTo>
                    <a:pt x="77314" y="0"/>
                  </a:lnTo>
                  <a:lnTo>
                    <a:pt x="106693" y="3605"/>
                  </a:lnTo>
                  <a:lnTo>
                    <a:pt x="131557" y="4728"/>
                  </a:lnTo>
                  <a:lnTo>
                    <a:pt x="156366" y="7342"/>
                  </a:lnTo>
                  <a:lnTo>
                    <a:pt x="190529" y="13277"/>
                  </a:lnTo>
                  <a:lnTo>
                    <a:pt x="222932" y="18602"/>
                  </a:lnTo>
                  <a:lnTo>
                    <a:pt x="235744" y="199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0" name="SMARTInkShape-265"/>
            <p:cNvSpPr/>
            <p:nvPr/>
          </p:nvSpPr>
          <p:spPr>
            <a:xfrm>
              <a:off x="2687043" y="4779169"/>
              <a:ext cx="206177" cy="7145"/>
            </a:xfrm>
            <a:custGeom>
              <a:avLst/>
              <a:gdLst/>
              <a:ahLst/>
              <a:cxnLst/>
              <a:rect l="0" t="0" r="0" b="0"/>
              <a:pathLst>
                <a:path w="206177" h="7145">
                  <a:moveTo>
                    <a:pt x="6151" y="0"/>
                  </a:moveTo>
                  <a:lnTo>
                    <a:pt x="0" y="6151"/>
                  </a:lnTo>
                  <a:lnTo>
                    <a:pt x="463" y="6482"/>
                  </a:lnTo>
                  <a:lnTo>
                    <a:pt x="32509" y="7132"/>
                  </a:lnTo>
                  <a:lnTo>
                    <a:pt x="66655" y="7141"/>
                  </a:lnTo>
                  <a:lnTo>
                    <a:pt x="98338" y="7143"/>
                  </a:lnTo>
                  <a:lnTo>
                    <a:pt x="123323" y="7143"/>
                  </a:lnTo>
                  <a:lnTo>
                    <a:pt x="157814" y="7144"/>
                  </a:lnTo>
                  <a:lnTo>
                    <a:pt x="190802" y="7144"/>
                  </a:lnTo>
                  <a:lnTo>
                    <a:pt x="206176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1" name="SMARTInkShape-266"/>
            <p:cNvSpPr/>
            <p:nvPr/>
          </p:nvSpPr>
          <p:spPr>
            <a:xfrm>
              <a:off x="3008680" y="4623543"/>
              <a:ext cx="534621" cy="262783"/>
            </a:xfrm>
            <a:custGeom>
              <a:avLst/>
              <a:gdLst/>
              <a:ahLst/>
              <a:cxnLst/>
              <a:rect l="0" t="0" r="0" b="0"/>
              <a:pathLst>
                <a:path w="534621" h="262783">
                  <a:moveTo>
                    <a:pt x="177433" y="34182"/>
                  </a:moveTo>
                  <a:lnTo>
                    <a:pt x="173640" y="37974"/>
                  </a:lnTo>
                  <a:lnTo>
                    <a:pt x="171778" y="44069"/>
                  </a:lnTo>
                  <a:lnTo>
                    <a:pt x="170328" y="77557"/>
                  </a:lnTo>
                  <a:lnTo>
                    <a:pt x="169500" y="100924"/>
                  </a:lnTo>
                  <a:lnTo>
                    <a:pt x="162548" y="131536"/>
                  </a:lnTo>
                  <a:lnTo>
                    <a:pt x="157530" y="141284"/>
                  </a:lnTo>
                  <a:lnTo>
                    <a:pt x="156681" y="144489"/>
                  </a:lnTo>
                  <a:lnTo>
                    <a:pt x="156454" y="144233"/>
                  </a:lnTo>
                  <a:lnTo>
                    <a:pt x="156091" y="138118"/>
                  </a:lnTo>
                  <a:lnTo>
                    <a:pt x="158158" y="133821"/>
                  </a:lnTo>
                  <a:lnTo>
                    <a:pt x="167398" y="121445"/>
                  </a:lnTo>
                  <a:lnTo>
                    <a:pt x="177493" y="89055"/>
                  </a:lnTo>
                  <a:lnTo>
                    <a:pt x="182478" y="67992"/>
                  </a:lnTo>
                  <a:lnTo>
                    <a:pt x="181527" y="56881"/>
                  </a:lnTo>
                  <a:lnTo>
                    <a:pt x="167729" y="22350"/>
                  </a:lnTo>
                  <a:lnTo>
                    <a:pt x="160949" y="14900"/>
                  </a:lnTo>
                  <a:lnTo>
                    <a:pt x="143661" y="3650"/>
                  </a:lnTo>
                  <a:lnTo>
                    <a:pt x="125886" y="0"/>
                  </a:lnTo>
                  <a:lnTo>
                    <a:pt x="95043" y="6436"/>
                  </a:lnTo>
                  <a:lnTo>
                    <a:pt x="79696" y="11532"/>
                  </a:lnTo>
                  <a:lnTo>
                    <a:pt x="48047" y="32267"/>
                  </a:lnTo>
                  <a:lnTo>
                    <a:pt x="20792" y="63446"/>
                  </a:lnTo>
                  <a:lnTo>
                    <a:pt x="8254" y="86509"/>
                  </a:lnTo>
                  <a:lnTo>
                    <a:pt x="699" y="118954"/>
                  </a:lnTo>
                  <a:lnTo>
                    <a:pt x="0" y="153203"/>
                  </a:lnTo>
                  <a:lnTo>
                    <a:pt x="5445" y="176339"/>
                  </a:lnTo>
                  <a:lnTo>
                    <a:pt x="21104" y="205490"/>
                  </a:lnTo>
                  <a:lnTo>
                    <a:pt x="30960" y="219063"/>
                  </a:lnTo>
                  <a:lnTo>
                    <a:pt x="43277" y="230387"/>
                  </a:lnTo>
                  <a:lnTo>
                    <a:pt x="76291" y="244888"/>
                  </a:lnTo>
                  <a:lnTo>
                    <a:pt x="103985" y="252100"/>
                  </a:lnTo>
                  <a:lnTo>
                    <a:pt x="133093" y="253796"/>
                  </a:lnTo>
                  <a:lnTo>
                    <a:pt x="165706" y="249624"/>
                  </a:lnTo>
                  <a:lnTo>
                    <a:pt x="196624" y="242567"/>
                  </a:lnTo>
                  <a:lnTo>
                    <a:pt x="229774" y="230775"/>
                  </a:lnTo>
                  <a:lnTo>
                    <a:pt x="260057" y="216433"/>
                  </a:lnTo>
                  <a:lnTo>
                    <a:pt x="287551" y="197455"/>
                  </a:lnTo>
                  <a:lnTo>
                    <a:pt x="313270" y="166426"/>
                  </a:lnTo>
                  <a:lnTo>
                    <a:pt x="328736" y="141443"/>
                  </a:lnTo>
                  <a:lnTo>
                    <a:pt x="331991" y="130537"/>
                  </a:lnTo>
                  <a:lnTo>
                    <a:pt x="331321" y="120398"/>
                  </a:lnTo>
                  <a:lnTo>
                    <a:pt x="328378" y="111394"/>
                  </a:lnTo>
                  <a:lnTo>
                    <a:pt x="324423" y="104746"/>
                  </a:lnTo>
                  <a:lnTo>
                    <a:pt x="313942" y="96541"/>
                  </a:lnTo>
                  <a:lnTo>
                    <a:pt x="300782" y="92875"/>
                  </a:lnTo>
                  <a:lnTo>
                    <a:pt x="291521" y="94135"/>
                  </a:lnTo>
                  <a:lnTo>
                    <a:pt x="262983" y="104401"/>
                  </a:lnTo>
                  <a:lnTo>
                    <a:pt x="237254" y="121344"/>
                  </a:lnTo>
                  <a:lnTo>
                    <a:pt x="229685" y="130864"/>
                  </a:lnTo>
                  <a:lnTo>
                    <a:pt x="216622" y="158362"/>
                  </a:lnTo>
                  <a:lnTo>
                    <a:pt x="214694" y="171129"/>
                  </a:lnTo>
                  <a:lnTo>
                    <a:pt x="217401" y="187913"/>
                  </a:lnTo>
                  <a:lnTo>
                    <a:pt x="220747" y="192231"/>
                  </a:lnTo>
                  <a:lnTo>
                    <a:pt x="246078" y="207503"/>
                  </a:lnTo>
                  <a:lnTo>
                    <a:pt x="280135" y="214198"/>
                  </a:lnTo>
                  <a:lnTo>
                    <a:pt x="297691" y="216583"/>
                  </a:lnTo>
                  <a:lnTo>
                    <a:pt x="332714" y="211646"/>
                  </a:lnTo>
                  <a:lnTo>
                    <a:pt x="347253" y="206718"/>
                  </a:lnTo>
                  <a:lnTo>
                    <a:pt x="374548" y="186098"/>
                  </a:lnTo>
                  <a:lnTo>
                    <a:pt x="380133" y="176842"/>
                  </a:lnTo>
                  <a:lnTo>
                    <a:pt x="383719" y="157964"/>
                  </a:lnTo>
                  <a:lnTo>
                    <a:pt x="379976" y="148463"/>
                  </a:lnTo>
                  <a:lnTo>
                    <a:pt x="357737" y="114251"/>
                  </a:lnTo>
                  <a:lnTo>
                    <a:pt x="354786" y="108993"/>
                  </a:lnTo>
                  <a:lnTo>
                    <a:pt x="345156" y="101033"/>
                  </a:lnTo>
                  <a:lnTo>
                    <a:pt x="319170" y="81997"/>
                  </a:lnTo>
                  <a:lnTo>
                    <a:pt x="309475" y="73838"/>
                  </a:lnTo>
                  <a:lnTo>
                    <a:pt x="304116" y="71651"/>
                  </a:lnTo>
                  <a:lnTo>
                    <a:pt x="301576" y="71861"/>
                  </a:lnTo>
                  <a:lnTo>
                    <a:pt x="296636" y="74211"/>
                  </a:lnTo>
                  <a:lnTo>
                    <a:pt x="295002" y="75950"/>
                  </a:lnTo>
                  <a:lnTo>
                    <a:pt x="293185" y="79997"/>
                  </a:lnTo>
                  <a:lnTo>
                    <a:pt x="291860" y="97556"/>
                  </a:lnTo>
                  <a:lnTo>
                    <a:pt x="297894" y="128590"/>
                  </a:lnTo>
                  <a:lnTo>
                    <a:pt x="306518" y="155201"/>
                  </a:lnTo>
                  <a:lnTo>
                    <a:pt x="311194" y="169788"/>
                  </a:lnTo>
                  <a:lnTo>
                    <a:pt x="313082" y="178589"/>
                  </a:lnTo>
                  <a:lnTo>
                    <a:pt x="318645" y="190706"/>
                  </a:lnTo>
                  <a:lnTo>
                    <a:pt x="320363" y="195823"/>
                  </a:lnTo>
                  <a:lnTo>
                    <a:pt x="326361" y="204184"/>
                  </a:lnTo>
                  <a:lnTo>
                    <a:pt x="326724" y="203872"/>
                  </a:lnTo>
                  <a:lnTo>
                    <a:pt x="328181" y="193362"/>
                  </a:lnTo>
                  <a:lnTo>
                    <a:pt x="346582" y="160100"/>
                  </a:lnTo>
                  <a:lnTo>
                    <a:pt x="365291" y="127034"/>
                  </a:lnTo>
                  <a:lnTo>
                    <a:pt x="382352" y="108939"/>
                  </a:lnTo>
                  <a:lnTo>
                    <a:pt x="405552" y="93504"/>
                  </a:lnTo>
                  <a:lnTo>
                    <a:pt x="408094" y="92780"/>
                  </a:lnTo>
                  <a:lnTo>
                    <a:pt x="409788" y="93091"/>
                  </a:lnTo>
                  <a:lnTo>
                    <a:pt x="410917" y="94092"/>
                  </a:lnTo>
                  <a:lnTo>
                    <a:pt x="414624" y="99294"/>
                  </a:lnTo>
                  <a:lnTo>
                    <a:pt x="417788" y="103602"/>
                  </a:lnTo>
                  <a:lnTo>
                    <a:pt x="419570" y="110490"/>
                  </a:lnTo>
                  <a:lnTo>
                    <a:pt x="420291" y="145530"/>
                  </a:lnTo>
                  <a:lnTo>
                    <a:pt x="426468" y="178418"/>
                  </a:lnTo>
                  <a:lnTo>
                    <a:pt x="429449" y="205184"/>
                  </a:lnTo>
                  <a:lnTo>
                    <a:pt x="433079" y="219787"/>
                  </a:lnTo>
                  <a:lnTo>
                    <a:pt x="434722" y="228592"/>
                  </a:lnTo>
                  <a:lnTo>
                    <a:pt x="438098" y="235151"/>
                  </a:lnTo>
                  <a:lnTo>
                    <a:pt x="440109" y="237218"/>
                  </a:lnTo>
                  <a:lnTo>
                    <a:pt x="447582" y="240806"/>
                  </a:lnTo>
                  <a:lnTo>
                    <a:pt x="452298" y="241190"/>
                  </a:lnTo>
                  <a:lnTo>
                    <a:pt x="453545" y="240450"/>
                  </a:lnTo>
                  <a:lnTo>
                    <a:pt x="454376" y="239163"/>
                  </a:lnTo>
                  <a:lnTo>
                    <a:pt x="455300" y="234822"/>
                  </a:lnTo>
                  <a:lnTo>
                    <a:pt x="456614" y="223453"/>
                  </a:lnTo>
                  <a:lnTo>
                    <a:pt x="464845" y="189156"/>
                  </a:lnTo>
                  <a:lnTo>
                    <a:pt x="469604" y="161041"/>
                  </a:lnTo>
                  <a:lnTo>
                    <a:pt x="470284" y="127089"/>
                  </a:lnTo>
                  <a:lnTo>
                    <a:pt x="470324" y="109809"/>
                  </a:lnTo>
                  <a:lnTo>
                    <a:pt x="471118" y="109206"/>
                  </a:lnTo>
                  <a:lnTo>
                    <a:pt x="472442" y="109598"/>
                  </a:lnTo>
                  <a:lnTo>
                    <a:pt x="476477" y="112138"/>
                  </a:lnTo>
                  <a:lnTo>
                    <a:pt x="478068" y="123253"/>
                  </a:lnTo>
                  <a:lnTo>
                    <a:pt x="482322" y="132187"/>
                  </a:lnTo>
                  <a:lnTo>
                    <a:pt x="490134" y="165047"/>
                  </a:lnTo>
                  <a:lnTo>
                    <a:pt x="495229" y="191794"/>
                  </a:lnTo>
                  <a:lnTo>
                    <a:pt x="508305" y="221468"/>
                  </a:lnTo>
                  <a:lnTo>
                    <a:pt x="529572" y="256281"/>
                  </a:lnTo>
                  <a:lnTo>
                    <a:pt x="534620" y="262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2" name="SMARTInkShape-267"/>
            <p:cNvSpPr/>
            <p:nvPr/>
          </p:nvSpPr>
          <p:spPr>
            <a:xfrm>
              <a:off x="3550444" y="4765313"/>
              <a:ext cx="92823" cy="252627"/>
            </a:xfrm>
            <a:custGeom>
              <a:avLst/>
              <a:gdLst/>
              <a:ahLst/>
              <a:cxnLst/>
              <a:rect l="0" t="0" r="0" b="0"/>
              <a:pathLst>
                <a:path w="92823" h="252627">
                  <a:moveTo>
                    <a:pt x="14287" y="192450"/>
                  </a:moveTo>
                  <a:lnTo>
                    <a:pt x="8136" y="198600"/>
                  </a:lnTo>
                  <a:lnTo>
                    <a:pt x="7151" y="206642"/>
                  </a:lnTo>
                  <a:lnTo>
                    <a:pt x="7937" y="181900"/>
                  </a:lnTo>
                  <a:lnTo>
                    <a:pt x="19500" y="149527"/>
                  </a:lnTo>
                  <a:lnTo>
                    <a:pt x="23378" y="115353"/>
                  </a:lnTo>
                  <a:lnTo>
                    <a:pt x="38214" y="80618"/>
                  </a:lnTo>
                  <a:lnTo>
                    <a:pt x="44367" y="64501"/>
                  </a:lnTo>
                  <a:lnTo>
                    <a:pt x="47500" y="59384"/>
                  </a:lnTo>
                  <a:lnTo>
                    <a:pt x="49676" y="51023"/>
                  </a:lnTo>
                  <a:lnTo>
                    <a:pt x="50580" y="51334"/>
                  </a:lnTo>
                  <a:lnTo>
                    <a:pt x="53700" y="53796"/>
                  </a:lnTo>
                  <a:lnTo>
                    <a:pt x="55617" y="57536"/>
                  </a:lnTo>
                  <a:lnTo>
                    <a:pt x="57015" y="78849"/>
                  </a:lnTo>
                  <a:lnTo>
                    <a:pt x="59255" y="114557"/>
                  </a:lnTo>
                  <a:lnTo>
                    <a:pt x="63630" y="149678"/>
                  </a:lnTo>
                  <a:lnTo>
                    <a:pt x="64206" y="185317"/>
                  </a:lnTo>
                  <a:lnTo>
                    <a:pt x="62165" y="215372"/>
                  </a:lnTo>
                  <a:lnTo>
                    <a:pt x="56552" y="246719"/>
                  </a:lnTo>
                  <a:lnTo>
                    <a:pt x="53444" y="251759"/>
                  </a:lnTo>
                  <a:lnTo>
                    <a:pt x="52298" y="252626"/>
                  </a:lnTo>
                  <a:lnTo>
                    <a:pt x="51534" y="252412"/>
                  </a:lnTo>
                  <a:lnTo>
                    <a:pt x="51025" y="251475"/>
                  </a:lnTo>
                  <a:lnTo>
                    <a:pt x="49891" y="250849"/>
                  </a:lnTo>
                  <a:lnTo>
                    <a:pt x="46516" y="250155"/>
                  </a:lnTo>
                  <a:lnTo>
                    <a:pt x="45298" y="248382"/>
                  </a:lnTo>
                  <a:lnTo>
                    <a:pt x="33014" y="216029"/>
                  </a:lnTo>
                  <a:lnTo>
                    <a:pt x="19021" y="183874"/>
                  </a:lnTo>
                  <a:lnTo>
                    <a:pt x="11897" y="148281"/>
                  </a:lnTo>
                  <a:lnTo>
                    <a:pt x="8552" y="117715"/>
                  </a:lnTo>
                  <a:lnTo>
                    <a:pt x="3306" y="86053"/>
                  </a:lnTo>
                  <a:lnTo>
                    <a:pt x="6150" y="56868"/>
                  </a:lnTo>
                  <a:lnTo>
                    <a:pt x="8966" y="37448"/>
                  </a:lnTo>
                  <a:lnTo>
                    <a:pt x="14827" y="23756"/>
                  </a:lnTo>
                  <a:lnTo>
                    <a:pt x="30987" y="4492"/>
                  </a:lnTo>
                  <a:lnTo>
                    <a:pt x="37849" y="1757"/>
                  </a:lnTo>
                  <a:lnTo>
                    <a:pt x="51397" y="0"/>
                  </a:lnTo>
                  <a:lnTo>
                    <a:pt x="67420" y="5357"/>
                  </a:lnTo>
                  <a:lnTo>
                    <a:pt x="83755" y="14058"/>
                  </a:lnTo>
                  <a:lnTo>
                    <a:pt x="88818" y="18708"/>
                  </a:lnTo>
                  <a:lnTo>
                    <a:pt x="91068" y="23421"/>
                  </a:lnTo>
                  <a:lnTo>
                    <a:pt x="92822" y="51662"/>
                  </a:lnTo>
                  <a:lnTo>
                    <a:pt x="90731" y="56588"/>
                  </a:lnTo>
                  <a:lnTo>
                    <a:pt x="89063" y="59013"/>
                  </a:lnTo>
                  <a:lnTo>
                    <a:pt x="63773" y="73379"/>
                  </a:lnTo>
                  <a:lnTo>
                    <a:pt x="47735" y="76736"/>
                  </a:lnTo>
                  <a:lnTo>
                    <a:pt x="12846" y="78067"/>
                  </a:lnTo>
                  <a:lnTo>
                    <a:pt x="0" y="78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3" name="SMARTInkShape-268"/>
            <p:cNvSpPr/>
            <p:nvPr/>
          </p:nvSpPr>
          <p:spPr>
            <a:xfrm>
              <a:off x="3607594" y="4750594"/>
              <a:ext cx="150020" cy="156742"/>
            </a:xfrm>
            <a:custGeom>
              <a:avLst/>
              <a:gdLst/>
              <a:ahLst/>
              <a:cxnLst/>
              <a:rect l="0" t="0" r="0" b="0"/>
              <a:pathLst>
                <a:path w="150020" h="156742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12185" y="6497"/>
                  </a:lnTo>
                  <a:lnTo>
                    <a:pt x="32550" y="33959"/>
                  </a:lnTo>
                  <a:lnTo>
                    <a:pt x="35093" y="50599"/>
                  </a:lnTo>
                  <a:lnTo>
                    <a:pt x="36234" y="59795"/>
                  </a:lnTo>
                  <a:lnTo>
                    <a:pt x="39752" y="73897"/>
                  </a:lnTo>
                  <a:lnTo>
                    <a:pt x="35922" y="108129"/>
                  </a:lnTo>
                  <a:lnTo>
                    <a:pt x="35736" y="129852"/>
                  </a:lnTo>
                  <a:lnTo>
                    <a:pt x="33610" y="135235"/>
                  </a:lnTo>
                  <a:lnTo>
                    <a:pt x="31932" y="137781"/>
                  </a:lnTo>
                  <a:lnTo>
                    <a:pt x="31606" y="140273"/>
                  </a:lnTo>
                  <a:lnTo>
                    <a:pt x="35020" y="152371"/>
                  </a:lnTo>
                  <a:lnTo>
                    <a:pt x="36047" y="153968"/>
                  </a:lnTo>
                  <a:lnTo>
                    <a:pt x="37525" y="155033"/>
                  </a:lnTo>
                  <a:lnTo>
                    <a:pt x="41284" y="156217"/>
                  </a:lnTo>
                  <a:lnTo>
                    <a:pt x="45600" y="156741"/>
                  </a:lnTo>
                  <a:lnTo>
                    <a:pt x="56285" y="153245"/>
                  </a:lnTo>
                  <a:lnTo>
                    <a:pt x="89763" y="135671"/>
                  </a:lnTo>
                  <a:lnTo>
                    <a:pt x="105572" y="122402"/>
                  </a:lnTo>
                  <a:lnTo>
                    <a:pt x="123477" y="88974"/>
                  </a:lnTo>
                  <a:lnTo>
                    <a:pt x="139223" y="58754"/>
                  </a:lnTo>
                  <a:lnTo>
                    <a:pt x="150019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4" name="SMARTInkShape-269"/>
            <p:cNvSpPr/>
            <p:nvPr/>
          </p:nvSpPr>
          <p:spPr>
            <a:xfrm>
              <a:off x="3800475" y="4586288"/>
              <a:ext cx="35720" cy="328613"/>
            </a:xfrm>
            <a:custGeom>
              <a:avLst/>
              <a:gdLst/>
              <a:ahLst/>
              <a:cxnLst/>
              <a:rect l="0" t="0" r="0" b="0"/>
              <a:pathLst>
                <a:path w="35720" h="328613">
                  <a:moveTo>
                    <a:pt x="0" y="0"/>
                  </a:moveTo>
                  <a:lnTo>
                    <a:pt x="794" y="18353"/>
                  </a:lnTo>
                  <a:lnTo>
                    <a:pt x="6151" y="40703"/>
                  </a:lnTo>
                  <a:lnTo>
                    <a:pt x="9130" y="72094"/>
                  </a:lnTo>
                  <a:lnTo>
                    <a:pt x="13269" y="103934"/>
                  </a:lnTo>
                  <a:lnTo>
                    <a:pt x="13986" y="131425"/>
                  </a:lnTo>
                  <a:lnTo>
                    <a:pt x="15022" y="164249"/>
                  </a:lnTo>
                  <a:lnTo>
                    <a:pt x="19179" y="191188"/>
                  </a:lnTo>
                  <a:lnTo>
                    <a:pt x="21558" y="219278"/>
                  </a:lnTo>
                  <a:lnTo>
                    <a:pt x="26143" y="246916"/>
                  </a:lnTo>
                  <a:lnTo>
                    <a:pt x="28095" y="277991"/>
                  </a:lnTo>
                  <a:lnTo>
                    <a:pt x="30549" y="297738"/>
                  </a:lnTo>
                  <a:lnTo>
                    <a:pt x="35265" y="320639"/>
                  </a:lnTo>
                  <a:lnTo>
                    <a:pt x="35719" y="3286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5" name="SMARTInkShape-270"/>
            <p:cNvSpPr/>
            <p:nvPr/>
          </p:nvSpPr>
          <p:spPr>
            <a:xfrm>
              <a:off x="3671888" y="4736306"/>
              <a:ext cx="457201" cy="170901"/>
            </a:xfrm>
            <a:custGeom>
              <a:avLst/>
              <a:gdLst/>
              <a:ahLst/>
              <a:cxnLst/>
              <a:rect l="0" t="0" r="0" b="0"/>
              <a:pathLst>
                <a:path w="457201" h="170901">
                  <a:moveTo>
                    <a:pt x="0" y="64294"/>
                  </a:moveTo>
                  <a:lnTo>
                    <a:pt x="3792" y="64294"/>
                  </a:lnTo>
                  <a:lnTo>
                    <a:pt x="30527" y="58143"/>
                  </a:lnTo>
                  <a:lnTo>
                    <a:pt x="58169" y="57444"/>
                  </a:lnTo>
                  <a:lnTo>
                    <a:pt x="87702" y="53445"/>
                  </a:lnTo>
                  <a:lnTo>
                    <a:pt x="116561" y="51025"/>
                  </a:lnTo>
                  <a:lnTo>
                    <a:pt x="145220" y="46516"/>
                  </a:lnTo>
                  <a:lnTo>
                    <a:pt x="173820" y="40153"/>
                  </a:lnTo>
                  <a:lnTo>
                    <a:pt x="205913" y="30649"/>
                  </a:lnTo>
                  <a:lnTo>
                    <a:pt x="215341" y="28703"/>
                  </a:lnTo>
                  <a:lnTo>
                    <a:pt x="225112" y="23145"/>
                  </a:lnTo>
                  <a:lnTo>
                    <a:pt x="234186" y="15611"/>
                  </a:lnTo>
                  <a:lnTo>
                    <a:pt x="235051" y="12759"/>
                  </a:lnTo>
                  <a:lnTo>
                    <a:pt x="235607" y="8253"/>
                  </a:lnTo>
                  <a:lnTo>
                    <a:pt x="234858" y="7883"/>
                  </a:lnTo>
                  <a:lnTo>
                    <a:pt x="231910" y="7473"/>
                  </a:lnTo>
                  <a:lnTo>
                    <a:pt x="230807" y="8157"/>
                  </a:lnTo>
                  <a:lnTo>
                    <a:pt x="230071" y="9407"/>
                  </a:lnTo>
                  <a:lnTo>
                    <a:pt x="229580" y="11034"/>
                  </a:lnTo>
                  <a:lnTo>
                    <a:pt x="220958" y="21630"/>
                  </a:lnTo>
                  <a:lnTo>
                    <a:pt x="218743" y="23945"/>
                  </a:lnTo>
                  <a:lnTo>
                    <a:pt x="203180" y="59156"/>
                  </a:lnTo>
                  <a:lnTo>
                    <a:pt x="200440" y="87087"/>
                  </a:lnTo>
                  <a:lnTo>
                    <a:pt x="203940" y="103768"/>
                  </a:lnTo>
                  <a:lnTo>
                    <a:pt x="222979" y="139413"/>
                  </a:lnTo>
                  <a:lnTo>
                    <a:pt x="234519" y="154461"/>
                  </a:lnTo>
                  <a:lnTo>
                    <a:pt x="247993" y="165182"/>
                  </a:lnTo>
                  <a:lnTo>
                    <a:pt x="257327" y="168664"/>
                  </a:lnTo>
                  <a:lnTo>
                    <a:pt x="276254" y="170900"/>
                  </a:lnTo>
                  <a:lnTo>
                    <a:pt x="283646" y="169089"/>
                  </a:lnTo>
                  <a:lnTo>
                    <a:pt x="286729" y="167495"/>
                  </a:lnTo>
                  <a:lnTo>
                    <a:pt x="288783" y="165638"/>
                  </a:lnTo>
                  <a:lnTo>
                    <a:pt x="291067" y="161459"/>
                  </a:lnTo>
                  <a:lnTo>
                    <a:pt x="292822" y="126267"/>
                  </a:lnTo>
                  <a:lnTo>
                    <a:pt x="292887" y="93292"/>
                  </a:lnTo>
                  <a:lnTo>
                    <a:pt x="292893" y="58677"/>
                  </a:lnTo>
                  <a:lnTo>
                    <a:pt x="293687" y="48304"/>
                  </a:lnTo>
                  <a:lnTo>
                    <a:pt x="298596" y="34332"/>
                  </a:lnTo>
                  <a:lnTo>
                    <a:pt x="312820" y="12056"/>
                  </a:lnTo>
                  <a:lnTo>
                    <a:pt x="320535" y="5887"/>
                  </a:lnTo>
                  <a:lnTo>
                    <a:pt x="331372" y="2617"/>
                  </a:lnTo>
                  <a:lnTo>
                    <a:pt x="364694" y="345"/>
                  </a:lnTo>
                  <a:lnTo>
                    <a:pt x="395094" y="68"/>
                  </a:lnTo>
                  <a:lnTo>
                    <a:pt x="430207" y="9"/>
                  </a:lnTo>
                  <a:lnTo>
                    <a:pt x="4572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6" name="SMARTInkShape-271"/>
            <p:cNvSpPr/>
            <p:nvPr/>
          </p:nvSpPr>
          <p:spPr>
            <a:xfrm>
              <a:off x="4207669" y="4716323"/>
              <a:ext cx="457201" cy="190882"/>
            </a:xfrm>
            <a:custGeom>
              <a:avLst/>
              <a:gdLst/>
              <a:ahLst/>
              <a:cxnLst/>
              <a:rect l="0" t="0" r="0" b="0"/>
              <a:pathLst>
                <a:path w="457201" h="190882">
                  <a:moveTo>
                    <a:pt x="0" y="19983"/>
                  </a:moveTo>
                  <a:lnTo>
                    <a:pt x="794" y="31390"/>
                  </a:lnTo>
                  <a:lnTo>
                    <a:pt x="5654" y="51046"/>
                  </a:lnTo>
                  <a:lnTo>
                    <a:pt x="12651" y="84604"/>
                  </a:lnTo>
                  <a:lnTo>
                    <a:pt x="23911" y="120039"/>
                  </a:lnTo>
                  <a:lnTo>
                    <a:pt x="35731" y="153603"/>
                  </a:lnTo>
                  <a:lnTo>
                    <a:pt x="40749" y="169376"/>
                  </a:lnTo>
                  <a:lnTo>
                    <a:pt x="42826" y="190881"/>
                  </a:lnTo>
                  <a:lnTo>
                    <a:pt x="42066" y="173513"/>
                  </a:lnTo>
                  <a:lnTo>
                    <a:pt x="34043" y="141354"/>
                  </a:lnTo>
                  <a:lnTo>
                    <a:pt x="31005" y="131076"/>
                  </a:lnTo>
                  <a:lnTo>
                    <a:pt x="28895" y="98142"/>
                  </a:lnTo>
                  <a:lnTo>
                    <a:pt x="34341" y="70700"/>
                  </a:lnTo>
                  <a:lnTo>
                    <a:pt x="45376" y="44203"/>
                  </a:lnTo>
                  <a:lnTo>
                    <a:pt x="52181" y="36568"/>
                  </a:lnTo>
                  <a:lnTo>
                    <a:pt x="67055" y="27808"/>
                  </a:lnTo>
                  <a:lnTo>
                    <a:pt x="84426" y="22302"/>
                  </a:lnTo>
                  <a:lnTo>
                    <a:pt x="115069" y="20289"/>
                  </a:lnTo>
                  <a:lnTo>
                    <a:pt x="135165" y="20868"/>
                  </a:lnTo>
                  <a:lnTo>
                    <a:pt x="161537" y="29938"/>
                  </a:lnTo>
                  <a:lnTo>
                    <a:pt x="196472" y="57394"/>
                  </a:lnTo>
                  <a:lnTo>
                    <a:pt x="230710" y="86592"/>
                  </a:lnTo>
                  <a:lnTo>
                    <a:pt x="236947" y="92714"/>
                  </a:lnTo>
                  <a:lnTo>
                    <a:pt x="244480" y="95965"/>
                  </a:lnTo>
                  <a:lnTo>
                    <a:pt x="252327" y="98203"/>
                  </a:lnTo>
                  <a:lnTo>
                    <a:pt x="258460" y="101843"/>
                  </a:lnTo>
                  <a:lnTo>
                    <a:pt x="262000" y="102338"/>
                  </a:lnTo>
                  <a:lnTo>
                    <a:pt x="276105" y="99218"/>
                  </a:lnTo>
                  <a:lnTo>
                    <a:pt x="281658" y="94966"/>
                  </a:lnTo>
                  <a:lnTo>
                    <a:pt x="283931" y="88763"/>
                  </a:lnTo>
                  <a:lnTo>
                    <a:pt x="284537" y="84887"/>
                  </a:lnTo>
                  <a:lnTo>
                    <a:pt x="283094" y="76346"/>
                  </a:lnTo>
                  <a:lnTo>
                    <a:pt x="268926" y="43750"/>
                  </a:lnTo>
                  <a:lnTo>
                    <a:pt x="258099" y="29495"/>
                  </a:lnTo>
                  <a:lnTo>
                    <a:pt x="235552" y="13465"/>
                  </a:lnTo>
                  <a:lnTo>
                    <a:pt x="212863" y="3438"/>
                  </a:lnTo>
                  <a:lnTo>
                    <a:pt x="196244" y="0"/>
                  </a:lnTo>
                  <a:lnTo>
                    <a:pt x="186174" y="1312"/>
                  </a:lnTo>
                  <a:lnTo>
                    <a:pt x="162776" y="10822"/>
                  </a:lnTo>
                  <a:lnTo>
                    <a:pt x="156217" y="15382"/>
                  </a:lnTo>
                  <a:lnTo>
                    <a:pt x="134469" y="45616"/>
                  </a:lnTo>
                  <a:lnTo>
                    <a:pt x="130330" y="60298"/>
                  </a:lnTo>
                  <a:lnTo>
                    <a:pt x="129725" y="85185"/>
                  </a:lnTo>
                  <a:lnTo>
                    <a:pt x="135186" y="105977"/>
                  </a:lnTo>
                  <a:lnTo>
                    <a:pt x="150852" y="132220"/>
                  </a:lnTo>
                  <a:lnTo>
                    <a:pt x="173025" y="152926"/>
                  </a:lnTo>
                  <a:lnTo>
                    <a:pt x="207376" y="174975"/>
                  </a:lnTo>
                  <a:lnTo>
                    <a:pt x="222342" y="180149"/>
                  </a:lnTo>
                  <a:lnTo>
                    <a:pt x="253587" y="183472"/>
                  </a:lnTo>
                  <a:lnTo>
                    <a:pt x="265899" y="183132"/>
                  </a:lnTo>
                  <a:lnTo>
                    <a:pt x="296453" y="174298"/>
                  </a:lnTo>
                  <a:lnTo>
                    <a:pt x="304530" y="165562"/>
                  </a:lnTo>
                  <a:lnTo>
                    <a:pt x="321236" y="134520"/>
                  </a:lnTo>
                  <a:lnTo>
                    <a:pt x="325334" y="124070"/>
                  </a:lnTo>
                  <a:lnTo>
                    <a:pt x="332440" y="89711"/>
                  </a:lnTo>
                  <a:lnTo>
                    <a:pt x="328699" y="55900"/>
                  </a:lnTo>
                  <a:lnTo>
                    <a:pt x="328614" y="48685"/>
                  </a:lnTo>
                  <a:lnTo>
                    <a:pt x="328612" y="82804"/>
                  </a:lnTo>
                  <a:lnTo>
                    <a:pt x="328612" y="85676"/>
                  </a:lnTo>
                  <a:lnTo>
                    <a:pt x="330200" y="88385"/>
                  </a:lnTo>
                  <a:lnTo>
                    <a:pt x="351905" y="105670"/>
                  </a:lnTo>
                  <a:lnTo>
                    <a:pt x="360396" y="109660"/>
                  </a:lnTo>
                  <a:lnTo>
                    <a:pt x="388216" y="116687"/>
                  </a:lnTo>
                  <a:lnTo>
                    <a:pt x="421485" y="111029"/>
                  </a:lnTo>
                  <a:lnTo>
                    <a:pt x="426247" y="109256"/>
                  </a:lnTo>
                  <a:lnTo>
                    <a:pt x="433653" y="103051"/>
                  </a:lnTo>
                  <a:lnTo>
                    <a:pt x="457200" y="771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7" name="SMARTInkShape-272"/>
            <p:cNvSpPr/>
            <p:nvPr/>
          </p:nvSpPr>
          <p:spPr>
            <a:xfrm>
              <a:off x="4660157" y="4772025"/>
              <a:ext cx="104503" cy="135276"/>
            </a:xfrm>
            <a:custGeom>
              <a:avLst/>
              <a:gdLst/>
              <a:ahLst/>
              <a:cxnLst/>
              <a:rect l="0" t="0" r="0" b="0"/>
              <a:pathLst>
                <a:path w="104503" h="135276">
                  <a:moveTo>
                    <a:pt x="76149" y="0"/>
                  </a:moveTo>
                  <a:lnTo>
                    <a:pt x="69998" y="0"/>
                  </a:lnTo>
                  <a:lnTo>
                    <a:pt x="34522" y="27641"/>
                  </a:lnTo>
                  <a:lnTo>
                    <a:pt x="19476" y="44543"/>
                  </a:lnTo>
                  <a:lnTo>
                    <a:pt x="1216" y="77239"/>
                  </a:lnTo>
                  <a:lnTo>
                    <a:pt x="0" y="82449"/>
                  </a:lnTo>
                  <a:lnTo>
                    <a:pt x="765" y="92471"/>
                  </a:lnTo>
                  <a:lnTo>
                    <a:pt x="4545" y="102217"/>
                  </a:lnTo>
                  <a:lnTo>
                    <a:pt x="15599" y="115836"/>
                  </a:lnTo>
                  <a:lnTo>
                    <a:pt x="29721" y="125250"/>
                  </a:lnTo>
                  <a:lnTo>
                    <a:pt x="53308" y="133426"/>
                  </a:lnTo>
                  <a:lnTo>
                    <a:pt x="73490" y="135275"/>
                  </a:lnTo>
                  <a:lnTo>
                    <a:pt x="81052" y="133412"/>
                  </a:lnTo>
                  <a:lnTo>
                    <a:pt x="96168" y="125748"/>
                  </a:lnTo>
                  <a:lnTo>
                    <a:pt x="99020" y="122726"/>
                  </a:lnTo>
                  <a:lnTo>
                    <a:pt x="102189" y="115134"/>
                  </a:lnTo>
                  <a:lnTo>
                    <a:pt x="104502" y="81820"/>
                  </a:lnTo>
                  <a:lnTo>
                    <a:pt x="98184" y="55585"/>
                  </a:lnTo>
                  <a:lnTo>
                    <a:pt x="83293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8" name="SMARTInkShape-273"/>
            <p:cNvSpPr/>
            <p:nvPr/>
          </p:nvSpPr>
          <p:spPr>
            <a:xfrm>
              <a:off x="4786409" y="4607719"/>
              <a:ext cx="35623" cy="271462"/>
            </a:xfrm>
            <a:custGeom>
              <a:avLst/>
              <a:gdLst/>
              <a:ahLst/>
              <a:cxnLst/>
              <a:rect l="0" t="0" r="0" b="0"/>
              <a:pathLst>
                <a:path w="35623" h="271462">
                  <a:moveTo>
                    <a:pt x="14191" y="0"/>
                  </a:moveTo>
                  <a:lnTo>
                    <a:pt x="14191" y="3792"/>
                  </a:lnTo>
                  <a:lnTo>
                    <a:pt x="16308" y="7771"/>
                  </a:lnTo>
                  <a:lnTo>
                    <a:pt x="19100" y="12185"/>
                  </a:lnTo>
                  <a:lnTo>
                    <a:pt x="20673" y="19926"/>
                  </a:lnTo>
                  <a:lnTo>
                    <a:pt x="20483" y="51233"/>
                  </a:lnTo>
                  <a:lnTo>
                    <a:pt x="11384" y="82094"/>
                  </a:lnTo>
                  <a:lnTo>
                    <a:pt x="5502" y="114762"/>
                  </a:lnTo>
                  <a:lnTo>
                    <a:pt x="641" y="150079"/>
                  </a:lnTo>
                  <a:lnTo>
                    <a:pt x="0" y="185745"/>
                  </a:lnTo>
                  <a:lnTo>
                    <a:pt x="716" y="213520"/>
                  </a:lnTo>
                  <a:lnTo>
                    <a:pt x="12090" y="244990"/>
                  </a:lnTo>
                  <a:lnTo>
                    <a:pt x="23753" y="265252"/>
                  </a:lnTo>
                  <a:lnTo>
                    <a:pt x="28495" y="268702"/>
                  </a:lnTo>
                  <a:lnTo>
                    <a:pt x="35622" y="2714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9" name="SMARTInkShape-274"/>
            <p:cNvSpPr/>
            <p:nvPr/>
          </p:nvSpPr>
          <p:spPr>
            <a:xfrm>
              <a:off x="4864894" y="4786313"/>
              <a:ext cx="78582" cy="78582"/>
            </a:xfrm>
            <a:custGeom>
              <a:avLst/>
              <a:gdLst/>
              <a:ahLst/>
              <a:cxnLst/>
              <a:rect l="0" t="0" r="0" b="0"/>
              <a:pathLst>
                <a:path w="78582" h="78582">
                  <a:moveTo>
                    <a:pt x="0" y="78581"/>
                  </a:moveTo>
                  <a:lnTo>
                    <a:pt x="3792" y="74789"/>
                  </a:lnTo>
                  <a:lnTo>
                    <a:pt x="7771" y="72926"/>
                  </a:lnTo>
                  <a:lnTo>
                    <a:pt x="34759" y="67671"/>
                  </a:lnTo>
                  <a:lnTo>
                    <a:pt x="49566" y="56967"/>
                  </a:lnTo>
                  <a:lnTo>
                    <a:pt x="54573" y="51512"/>
                  </a:lnTo>
                  <a:lnTo>
                    <a:pt x="71426" y="19124"/>
                  </a:lnTo>
                  <a:lnTo>
                    <a:pt x="785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0" name="SMARTInkShape-275"/>
            <p:cNvSpPr/>
            <p:nvPr/>
          </p:nvSpPr>
          <p:spPr>
            <a:xfrm>
              <a:off x="5022317" y="4643438"/>
              <a:ext cx="56889" cy="292893"/>
            </a:xfrm>
            <a:custGeom>
              <a:avLst/>
              <a:gdLst/>
              <a:ahLst/>
              <a:cxnLst/>
              <a:rect l="0" t="0" r="0" b="0"/>
              <a:pathLst>
                <a:path w="56889" h="292893">
                  <a:moveTo>
                    <a:pt x="28313" y="0"/>
                  </a:moveTo>
                  <a:lnTo>
                    <a:pt x="28313" y="33853"/>
                  </a:lnTo>
                  <a:lnTo>
                    <a:pt x="22611" y="52489"/>
                  </a:lnTo>
                  <a:lnTo>
                    <a:pt x="16923" y="67498"/>
                  </a:lnTo>
                  <a:lnTo>
                    <a:pt x="10616" y="100434"/>
                  </a:lnTo>
                  <a:lnTo>
                    <a:pt x="1720" y="135786"/>
                  </a:lnTo>
                  <a:lnTo>
                    <a:pt x="0" y="171457"/>
                  </a:lnTo>
                  <a:lnTo>
                    <a:pt x="1907" y="200026"/>
                  </a:lnTo>
                  <a:lnTo>
                    <a:pt x="11931" y="234950"/>
                  </a:lnTo>
                  <a:lnTo>
                    <a:pt x="26752" y="266421"/>
                  </a:lnTo>
                  <a:lnTo>
                    <a:pt x="43993" y="286683"/>
                  </a:lnTo>
                  <a:lnTo>
                    <a:pt x="49305" y="290134"/>
                  </a:lnTo>
                  <a:lnTo>
                    <a:pt x="56888" y="2928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1" name="SMARTInkShape-276"/>
            <p:cNvSpPr/>
            <p:nvPr/>
          </p:nvSpPr>
          <p:spPr>
            <a:xfrm>
              <a:off x="4914900" y="4757738"/>
              <a:ext cx="213970" cy="128588"/>
            </a:xfrm>
            <a:custGeom>
              <a:avLst/>
              <a:gdLst/>
              <a:ahLst/>
              <a:cxnLst/>
              <a:rect l="0" t="0" r="0" b="0"/>
              <a:pathLst>
                <a:path w="213970" h="128588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9943" y="3792"/>
                  </a:lnTo>
                  <a:lnTo>
                    <a:pt x="16590" y="5654"/>
                  </a:lnTo>
                  <a:lnTo>
                    <a:pt x="50836" y="9129"/>
                  </a:lnTo>
                  <a:lnTo>
                    <a:pt x="82538" y="17060"/>
                  </a:lnTo>
                  <a:lnTo>
                    <a:pt x="114464" y="26271"/>
                  </a:lnTo>
                  <a:lnTo>
                    <a:pt x="148405" y="35733"/>
                  </a:lnTo>
                  <a:lnTo>
                    <a:pt x="179822" y="46833"/>
                  </a:lnTo>
                  <a:lnTo>
                    <a:pt x="194127" y="49859"/>
                  </a:lnTo>
                  <a:lnTo>
                    <a:pt x="205294" y="56033"/>
                  </a:lnTo>
                  <a:lnTo>
                    <a:pt x="210407" y="60611"/>
                  </a:lnTo>
                  <a:lnTo>
                    <a:pt x="212576" y="64773"/>
                  </a:lnTo>
                  <a:lnTo>
                    <a:pt x="213969" y="73913"/>
                  </a:lnTo>
                  <a:lnTo>
                    <a:pt x="207295" y="109143"/>
                  </a:lnTo>
                  <a:lnTo>
                    <a:pt x="207170" y="128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2" name="SMARTInkShape-277"/>
            <p:cNvSpPr/>
            <p:nvPr/>
          </p:nvSpPr>
          <p:spPr>
            <a:xfrm>
              <a:off x="5186363" y="4757738"/>
              <a:ext cx="1" cy="50007"/>
            </a:xfrm>
            <a:custGeom>
              <a:avLst/>
              <a:gdLst/>
              <a:ahLst/>
              <a:cxnLst/>
              <a:rect l="0" t="0" r="0" b="0"/>
              <a:pathLst>
                <a:path w="1" h="50007">
                  <a:moveTo>
                    <a:pt x="0" y="50006"/>
                  </a:moveTo>
                  <a:lnTo>
                    <a:pt x="0" y="1616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3" name="SMARTInkShape-278"/>
            <p:cNvSpPr/>
            <p:nvPr/>
          </p:nvSpPr>
          <p:spPr>
            <a:xfrm>
              <a:off x="5215062" y="4807744"/>
              <a:ext cx="69868" cy="156941"/>
            </a:xfrm>
            <a:custGeom>
              <a:avLst/>
              <a:gdLst/>
              <a:ahLst/>
              <a:cxnLst/>
              <a:rect l="0" t="0" r="0" b="0"/>
              <a:pathLst>
                <a:path w="69868" h="156941">
                  <a:moveTo>
                    <a:pt x="35593" y="0"/>
                  </a:moveTo>
                  <a:lnTo>
                    <a:pt x="35593" y="9943"/>
                  </a:lnTo>
                  <a:lnTo>
                    <a:pt x="33477" y="14473"/>
                  </a:lnTo>
                  <a:lnTo>
                    <a:pt x="14108" y="48080"/>
                  </a:lnTo>
                  <a:lnTo>
                    <a:pt x="9376" y="55500"/>
                  </a:lnTo>
                  <a:lnTo>
                    <a:pt x="1284" y="78864"/>
                  </a:lnTo>
                  <a:lnTo>
                    <a:pt x="0" y="111159"/>
                  </a:lnTo>
                  <a:lnTo>
                    <a:pt x="3704" y="125981"/>
                  </a:lnTo>
                  <a:lnTo>
                    <a:pt x="9779" y="133514"/>
                  </a:lnTo>
                  <a:lnTo>
                    <a:pt x="31195" y="151461"/>
                  </a:lnTo>
                  <a:lnTo>
                    <a:pt x="44432" y="155473"/>
                  </a:lnTo>
                  <a:lnTo>
                    <a:pt x="59003" y="156940"/>
                  </a:lnTo>
                  <a:lnTo>
                    <a:pt x="61519" y="155426"/>
                  </a:lnTo>
                  <a:lnTo>
                    <a:pt x="66431" y="149512"/>
                  </a:lnTo>
                  <a:lnTo>
                    <a:pt x="69143" y="141591"/>
                  </a:lnTo>
                  <a:lnTo>
                    <a:pt x="69867" y="137256"/>
                  </a:lnTo>
                  <a:lnTo>
                    <a:pt x="68553" y="128207"/>
                  </a:lnTo>
                  <a:lnTo>
                    <a:pt x="64747" y="110428"/>
                  </a:lnTo>
                  <a:lnTo>
                    <a:pt x="64168" y="1000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4" name="SMARTInkShape-279"/>
            <p:cNvSpPr/>
            <p:nvPr/>
          </p:nvSpPr>
          <p:spPr>
            <a:xfrm>
              <a:off x="5272088" y="4873451"/>
              <a:ext cx="171451" cy="148605"/>
            </a:xfrm>
            <a:custGeom>
              <a:avLst/>
              <a:gdLst/>
              <a:ahLst/>
              <a:cxnLst/>
              <a:rect l="0" t="0" r="0" b="0"/>
              <a:pathLst>
                <a:path w="171451" h="148605">
                  <a:moveTo>
                    <a:pt x="0" y="41449"/>
                  </a:moveTo>
                  <a:lnTo>
                    <a:pt x="3792" y="45241"/>
                  </a:lnTo>
                  <a:lnTo>
                    <a:pt x="5654" y="49220"/>
                  </a:lnTo>
                  <a:lnTo>
                    <a:pt x="6849" y="54449"/>
                  </a:lnTo>
                  <a:lnTo>
                    <a:pt x="11995" y="61186"/>
                  </a:lnTo>
                  <a:lnTo>
                    <a:pt x="13985" y="68703"/>
                  </a:lnTo>
                  <a:lnTo>
                    <a:pt x="14879" y="68350"/>
                  </a:lnTo>
                  <a:lnTo>
                    <a:pt x="31284" y="53014"/>
                  </a:lnTo>
                  <a:lnTo>
                    <a:pt x="46850" y="30185"/>
                  </a:lnTo>
                  <a:lnTo>
                    <a:pt x="48604" y="25066"/>
                  </a:lnTo>
                  <a:lnTo>
                    <a:pt x="53616" y="20144"/>
                  </a:lnTo>
                  <a:lnTo>
                    <a:pt x="80971" y="1767"/>
                  </a:lnTo>
                  <a:lnTo>
                    <a:pt x="87052" y="0"/>
                  </a:lnTo>
                  <a:lnTo>
                    <a:pt x="89784" y="322"/>
                  </a:lnTo>
                  <a:lnTo>
                    <a:pt x="119453" y="15416"/>
                  </a:lnTo>
                  <a:lnTo>
                    <a:pt x="126644" y="22206"/>
                  </a:lnTo>
                  <a:lnTo>
                    <a:pt x="148359" y="56556"/>
                  </a:lnTo>
                  <a:lnTo>
                    <a:pt x="159215" y="88266"/>
                  </a:lnTo>
                  <a:lnTo>
                    <a:pt x="168209" y="123516"/>
                  </a:lnTo>
                  <a:lnTo>
                    <a:pt x="171450" y="1486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90" name="SMARTInkShape-Group50"/>
          <p:cNvGrpSpPr/>
          <p:nvPr/>
        </p:nvGrpSpPr>
        <p:grpSpPr>
          <a:xfrm>
            <a:off x="764381" y="4265146"/>
            <a:ext cx="1814514" cy="553076"/>
            <a:chOff x="764381" y="4265146"/>
            <a:chExt cx="1814514" cy="553076"/>
          </a:xfrm>
        </p:grpSpPr>
        <p:sp>
          <p:nvSpPr>
            <p:cNvPr id="276" name="SMARTInkShape-280"/>
            <p:cNvSpPr/>
            <p:nvPr/>
          </p:nvSpPr>
          <p:spPr>
            <a:xfrm>
              <a:off x="764381" y="4265146"/>
              <a:ext cx="85726" cy="349718"/>
            </a:xfrm>
            <a:custGeom>
              <a:avLst/>
              <a:gdLst/>
              <a:ahLst/>
              <a:cxnLst/>
              <a:rect l="0" t="0" r="0" b="0"/>
              <a:pathLst>
                <a:path w="85726" h="349718">
                  <a:moveTo>
                    <a:pt x="85725" y="21104"/>
                  </a:moveTo>
                  <a:lnTo>
                    <a:pt x="81933" y="21104"/>
                  </a:lnTo>
                  <a:lnTo>
                    <a:pt x="80816" y="20310"/>
                  </a:lnTo>
                  <a:lnTo>
                    <a:pt x="80071" y="18987"/>
                  </a:lnTo>
                  <a:lnTo>
                    <a:pt x="78876" y="11161"/>
                  </a:lnTo>
                  <a:lnTo>
                    <a:pt x="77984" y="9713"/>
                  </a:lnTo>
                  <a:lnTo>
                    <a:pt x="76596" y="8747"/>
                  </a:lnTo>
                  <a:lnTo>
                    <a:pt x="72936" y="6881"/>
                  </a:lnTo>
                  <a:lnTo>
                    <a:pt x="64678" y="0"/>
                  </a:lnTo>
                  <a:lnTo>
                    <a:pt x="64408" y="3562"/>
                  </a:lnTo>
                  <a:lnTo>
                    <a:pt x="66461" y="7487"/>
                  </a:lnTo>
                  <a:lnTo>
                    <a:pt x="69226" y="11877"/>
                  </a:lnTo>
                  <a:lnTo>
                    <a:pt x="70782" y="19605"/>
                  </a:lnTo>
                  <a:lnTo>
                    <a:pt x="70450" y="32390"/>
                  </a:lnTo>
                  <a:lnTo>
                    <a:pt x="65261" y="64512"/>
                  </a:lnTo>
                  <a:lnTo>
                    <a:pt x="58782" y="93443"/>
                  </a:lnTo>
                  <a:lnTo>
                    <a:pt x="49858" y="128909"/>
                  </a:lnTo>
                  <a:lnTo>
                    <a:pt x="40452" y="162696"/>
                  </a:lnTo>
                  <a:lnTo>
                    <a:pt x="30951" y="198004"/>
                  </a:lnTo>
                  <a:lnTo>
                    <a:pt x="23547" y="233436"/>
                  </a:lnTo>
                  <a:lnTo>
                    <a:pt x="18057" y="267392"/>
                  </a:lnTo>
                  <a:lnTo>
                    <a:pt x="9130" y="300707"/>
                  </a:lnTo>
                  <a:lnTo>
                    <a:pt x="5616" y="319320"/>
                  </a:lnTo>
                  <a:lnTo>
                    <a:pt x="740" y="339011"/>
                  </a:lnTo>
                  <a:lnTo>
                    <a:pt x="0" y="3497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7" name="SMARTInkShape-281"/>
            <p:cNvSpPr/>
            <p:nvPr/>
          </p:nvSpPr>
          <p:spPr>
            <a:xfrm>
              <a:off x="936358" y="4318327"/>
              <a:ext cx="156637" cy="282249"/>
            </a:xfrm>
            <a:custGeom>
              <a:avLst/>
              <a:gdLst/>
              <a:ahLst/>
              <a:cxnLst/>
              <a:rect l="0" t="0" r="0" b="0"/>
              <a:pathLst>
                <a:path w="156637" h="282249">
                  <a:moveTo>
                    <a:pt x="149492" y="46504"/>
                  </a:moveTo>
                  <a:lnTo>
                    <a:pt x="149492" y="22655"/>
                  </a:lnTo>
                  <a:lnTo>
                    <a:pt x="145700" y="11745"/>
                  </a:lnTo>
                  <a:lnTo>
                    <a:pt x="143789" y="9044"/>
                  </a:lnTo>
                  <a:lnTo>
                    <a:pt x="139549" y="6043"/>
                  </a:lnTo>
                  <a:lnTo>
                    <a:pt x="128907" y="561"/>
                  </a:lnTo>
                  <a:lnTo>
                    <a:pt x="124656" y="0"/>
                  </a:lnTo>
                  <a:lnTo>
                    <a:pt x="111089" y="3004"/>
                  </a:lnTo>
                  <a:lnTo>
                    <a:pt x="77087" y="16495"/>
                  </a:lnTo>
                  <a:lnTo>
                    <a:pt x="49288" y="34991"/>
                  </a:lnTo>
                  <a:lnTo>
                    <a:pt x="28451" y="57547"/>
                  </a:lnTo>
                  <a:lnTo>
                    <a:pt x="8473" y="89880"/>
                  </a:lnTo>
                  <a:lnTo>
                    <a:pt x="2140" y="108833"/>
                  </a:lnTo>
                  <a:lnTo>
                    <a:pt x="0" y="129460"/>
                  </a:lnTo>
                  <a:lnTo>
                    <a:pt x="1824" y="137084"/>
                  </a:lnTo>
                  <a:lnTo>
                    <a:pt x="3422" y="140228"/>
                  </a:lnTo>
                  <a:lnTo>
                    <a:pt x="11547" y="145838"/>
                  </a:lnTo>
                  <a:lnTo>
                    <a:pt x="17047" y="148446"/>
                  </a:lnTo>
                  <a:lnTo>
                    <a:pt x="43750" y="148323"/>
                  </a:lnTo>
                  <a:lnTo>
                    <a:pt x="59104" y="143086"/>
                  </a:lnTo>
                  <a:lnTo>
                    <a:pt x="86965" y="122252"/>
                  </a:lnTo>
                  <a:lnTo>
                    <a:pt x="120881" y="87224"/>
                  </a:lnTo>
                  <a:lnTo>
                    <a:pt x="138228" y="59863"/>
                  </a:lnTo>
                  <a:lnTo>
                    <a:pt x="149391" y="32441"/>
                  </a:lnTo>
                  <a:lnTo>
                    <a:pt x="149462" y="36076"/>
                  </a:lnTo>
                  <a:lnTo>
                    <a:pt x="147362" y="40017"/>
                  </a:lnTo>
                  <a:lnTo>
                    <a:pt x="145691" y="42180"/>
                  </a:lnTo>
                  <a:lnTo>
                    <a:pt x="138849" y="75954"/>
                  </a:lnTo>
                  <a:lnTo>
                    <a:pt x="135685" y="110913"/>
                  </a:lnTo>
                  <a:lnTo>
                    <a:pt x="135299" y="143188"/>
                  </a:lnTo>
                  <a:lnTo>
                    <a:pt x="135223" y="175228"/>
                  </a:lnTo>
                  <a:lnTo>
                    <a:pt x="137325" y="209191"/>
                  </a:lnTo>
                  <a:lnTo>
                    <a:pt x="142481" y="241407"/>
                  </a:lnTo>
                  <a:lnTo>
                    <a:pt x="147855" y="259828"/>
                  </a:lnTo>
                  <a:lnTo>
                    <a:pt x="154666" y="273968"/>
                  </a:lnTo>
                  <a:lnTo>
                    <a:pt x="156636" y="2822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8" name="SMARTInkShape-282"/>
            <p:cNvSpPr/>
            <p:nvPr/>
          </p:nvSpPr>
          <p:spPr>
            <a:xfrm>
              <a:off x="1166159" y="4379119"/>
              <a:ext cx="260912" cy="249585"/>
            </a:xfrm>
            <a:custGeom>
              <a:avLst/>
              <a:gdLst/>
              <a:ahLst/>
              <a:cxnLst/>
              <a:rect l="0" t="0" r="0" b="0"/>
              <a:pathLst>
                <a:path w="260912" h="249585">
                  <a:moveTo>
                    <a:pt x="48279" y="0"/>
                  </a:moveTo>
                  <a:lnTo>
                    <a:pt x="44486" y="0"/>
                  </a:lnTo>
                  <a:lnTo>
                    <a:pt x="34543" y="3792"/>
                  </a:lnTo>
                  <a:lnTo>
                    <a:pt x="21870" y="12978"/>
                  </a:lnTo>
                  <a:lnTo>
                    <a:pt x="4104" y="29999"/>
                  </a:lnTo>
                  <a:lnTo>
                    <a:pt x="864" y="37410"/>
                  </a:lnTo>
                  <a:lnTo>
                    <a:pt x="0" y="41609"/>
                  </a:lnTo>
                  <a:lnTo>
                    <a:pt x="218" y="45202"/>
                  </a:lnTo>
                  <a:lnTo>
                    <a:pt x="2577" y="51310"/>
                  </a:lnTo>
                  <a:lnTo>
                    <a:pt x="12159" y="63004"/>
                  </a:lnTo>
                  <a:lnTo>
                    <a:pt x="42023" y="80214"/>
                  </a:lnTo>
                  <a:lnTo>
                    <a:pt x="57404" y="88038"/>
                  </a:lnTo>
                  <a:lnTo>
                    <a:pt x="88377" y="97699"/>
                  </a:lnTo>
                  <a:lnTo>
                    <a:pt x="122689" y="109469"/>
                  </a:lnTo>
                  <a:lnTo>
                    <a:pt x="157991" y="119130"/>
                  </a:lnTo>
                  <a:lnTo>
                    <a:pt x="191999" y="131694"/>
                  </a:lnTo>
                  <a:lnTo>
                    <a:pt x="225628" y="152278"/>
                  </a:lnTo>
                  <a:lnTo>
                    <a:pt x="243702" y="170003"/>
                  </a:lnTo>
                  <a:lnTo>
                    <a:pt x="256919" y="190214"/>
                  </a:lnTo>
                  <a:lnTo>
                    <a:pt x="260911" y="204702"/>
                  </a:lnTo>
                  <a:lnTo>
                    <a:pt x="259728" y="212158"/>
                  </a:lnTo>
                  <a:lnTo>
                    <a:pt x="255762" y="218911"/>
                  </a:lnTo>
                  <a:lnTo>
                    <a:pt x="244605" y="230844"/>
                  </a:lnTo>
                  <a:lnTo>
                    <a:pt x="230451" y="239760"/>
                  </a:lnTo>
                  <a:lnTo>
                    <a:pt x="211528" y="246635"/>
                  </a:lnTo>
                  <a:lnTo>
                    <a:pt x="176727" y="249584"/>
                  </a:lnTo>
                  <a:lnTo>
                    <a:pt x="141129" y="247856"/>
                  </a:lnTo>
                  <a:lnTo>
                    <a:pt x="108776" y="240077"/>
                  </a:lnTo>
                  <a:lnTo>
                    <a:pt x="75805" y="226427"/>
                  </a:lnTo>
                  <a:lnTo>
                    <a:pt x="41135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9" name="SMARTInkShape-283"/>
            <p:cNvSpPr/>
            <p:nvPr/>
          </p:nvSpPr>
          <p:spPr>
            <a:xfrm>
              <a:off x="1157288" y="4300538"/>
              <a:ext cx="250032" cy="35719"/>
            </a:xfrm>
            <a:custGeom>
              <a:avLst/>
              <a:gdLst/>
              <a:ahLst/>
              <a:cxnLst/>
              <a:rect l="0" t="0" r="0" b="0"/>
              <a:pathLst>
                <a:path w="250032" h="35719">
                  <a:moveTo>
                    <a:pt x="0" y="35718"/>
                  </a:moveTo>
                  <a:lnTo>
                    <a:pt x="3792" y="31926"/>
                  </a:lnTo>
                  <a:lnTo>
                    <a:pt x="7770" y="30064"/>
                  </a:lnTo>
                  <a:lnTo>
                    <a:pt x="41377" y="24869"/>
                  </a:lnTo>
                  <a:lnTo>
                    <a:pt x="71937" y="21316"/>
                  </a:lnTo>
                  <a:lnTo>
                    <a:pt x="99278" y="16723"/>
                  </a:lnTo>
                  <a:lnTo>
                    <a:pt x="131368" y="14215"/>
                  </a:lnTo>
                  <a:lnTo>
                    <a:pt x="162131" y="9591"/>
                  </a:lnTo>
                  <a:lnTo>
                    <a:pt x="195235" y="7868"/>
                  </a:lnTo>
                  <a:lnTo>
                    <a:pt x="223917" y="6565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0" name="SMARTInkShape-284"/>
            <p:cNvSpPr/>
            <p:nvPr/>
          </p:nvSpPr>
          <p:spPr>
            <a:xfrm>
              <a:off x="1465137" y="4307681"/>
              <a:ext cx="120777" cy="214314"/>
            </a:xfrm>
            <a:custGeom>
              <a:avLst/>
              <a:gdLst/>
              <a:ahLst/>
              <a:cxnLst/>
              <a:rect l="0" t="0" r="0" b="0"/>
              <a:pathLst>
                <a:path w="120777" h="214314">
                  <a:moveTo>
                    <a:pt x="77913" y="0"/>
                  </a:moveTo>
                  <a:lnTo>
                    <a:pt x="74121" y="0"/>
                  </a:lnTo>
                  <a:lnTo>
                    <a:pt x="70142" y="2117"/>
                  </a:lnTo>
                  <a:lnTo>
                    <a:pt x="48961" y="22798"/>
                  </a:lnTo>
                  <a:lnTo>
                    <a:pt x="35917" y="44779"/>
                  </a:lnTo>
                  <a:lnTo>
                    <a:pt x="18349" y="78040"/>
                  </a:lnTo>
                  <a:lnTo>
                    <a:pt x="4404" y="108183"/>
                  </a:lnTo>
                  <a:lnTo>
                    <a:pt x="0" y="143011"/>
                  </a:lnTo>
                  <a:lnTo>
                    <a:pt x="422" y="156429"/>
                  </a:lnTo>
                  <a:lnTo>
                    <a:pt x="9314" y="182946"/>
                  </a:lnTo>
                  <a:lnTo>
                    <a:pt x="15939" y="190582"/>
                  </a:lnTo>
                  <a:lnTo>
                    <a:pt x="33128" y="201952"/>
                  </a:lnTo>
                  <a:lnTo>
                    <a:pt x="58307" y="211048"/>
                  </a:lnTo>
                  <a:lnTo>
                    <a:pt x="88798" y="213668"/>
                  </a:lnTo>
                  <a:lnTo>
                    <a:pt x="120776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1" name="SMARTInkShape-285"/>
            <p:cNvSpPr/>
            <p:nvPr/>
          </p:nvSpPr>
          <p:spPr>
            <a:xfrm>
              <a:off x="1572697" y="4371975"/>
              <a:ext cx="84654" cy="335757"/>
            </a:xfrm>
            <a:custGeom>
              <a:avLst/>
              <a:gdLst/>
              <a:ahLst/>
              <a:cxnLst/>
              <a:rect l="0" t="0" r="0" b="0"/>
              <a:pathLst>
                <a:path w="84654" h="335757">
                  <a:moveTo>
                    <a:pt x="84653" y="0"/>
                  </a:moveTo>
                  <a:lnTo>
                    <a:pt x="78950" y="6497"/>
                  </a:lnTo>
                  <a:lnTo>
                    <a:pt x="60804" y="40642"/>
                  </a:lnTo>
                  <a:lnTo>
                    <a:pt x="48929" y="74202"/>
                  </a:lnTo>
                  <a:lnTo>
                    <a:pt x="39408" y="106291"/>
                  </a:lnTo>
                  <a:lnTo>
                    <a:pt x="29884" y="141263"/>
                  </a:lnTo>
                  <a:lnTo>
                    <a:pt x="22741" y="169297"/>
                  </a:lnTo>
                  <a:lnTo>
                    <a:pt x="15597" y="197711"/>
                  </a:lnTo>
                  <a:lnTo>
                    <a:pt x="8453" y="225445"/>
                  </a:lnTo>
                  <a:lnTo>
                    <a:pt x="1045" y="256552"/>
                  </a:lnTo>
                  <a:lnTo>
                    <a:pt x="0" y="292018"/>
                  </a:lnTo>
                  <a:lnTo>
                    <a:pt x="5647" y="326305"/>
                  </a:lnTo>
                  <a:lnTo>
                    <a:pt x="6072" y="335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2" name="SMARTInkShape-286"/>
            <p:cNvSpPr/>
            <p:nvPr/>
          </p:nvSpPr>
          <p:spPr>
            <a:xfrm>
              <a:off x="1707356" y="4543425"/>
              <a:ext cx="135733" cy="14289"/>
            </a:xfrm>
            <a:custGeom>
              <a:avLst/>
              <a:gdLst/>
              <a:ahLst/>
              <a:cxnLst/>
              <a:rect l="0" t="0" r="0" b="0"/>
              <a:pathLst>
                <a:path w="135733" h="14289">
                  <a:moveTo>
                    <a:pt x="0" y="14288"/>
                  </a:moveTo>
                  <a:lnTo>
                    <a:pt x="3793" y="10495"/>
                  </a:lnTo>
                  <a:lnTo>
                    <a:pt x="39387" y="2430"/>
                  </a:lnTo>
                  <a:lnTo>
                    <a:pt x="72633" y="480"/>
                  </a:lnTo>
                  <a:lnTo>
                    <a:pt x="105981" y="95"/>
                  </a:lnTo>
                  <a:lnTo>
                    <a:pt x="13573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3" name="SMARTInkShape-287"/>
            <p:cNvSpPr/>
            <p:nvPr/>
          </p:nvSpPr>
          <p:spPr>
            <a:xfrm>
              <a:off x="1971675" y="4429125"/>
              <a:ext cx="57151" cy="285751"/>
            </a:xfrm>
            <a:custGeom>
              <a:avLst/>
              <a:gdLst/>
              <a:ahLst/>
              <a:cxnLst/>
              <a:rect l="0" t="0" r="0" b="0"/>
              <a:pathLst>
                <a:path w="57151" h="285751">
                  <a:moveTo>
                    <a:pt x="57150" y="0"/>
                  </a:moveTo>
                  <a:lnTo>
                    <a:pt x="51496" y="13425"/>
                  </a:lnTo>
                  <a:lnTo>
                    <a:pt x="42366" y="44041"/>
                  </a:lnTo>
                  <a:lnTo>
                    <a:pt x="31685" y="79530"/>
                  </a:lnTo>
                  <a:lnTo>
                    <a:pt x="27073" y="114958"/>
                  </a:lnTo>
                  <a:lnTo>
                    <a:pt x="18753" y="148737"/>
                  </a:lnTo>
                  <a:lnTo>
                    <a:pt x="10260" y="184044"/>
                  </a:lnTo>
                  <a:lnTo>
                    <a:pt x="5643" y="219475"/>
                  </a:lnTo>
                  <a:lnTo>
                    <a:pt x="1115" y="249640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4" name="SMARTInkShape-288"/>
            <p:cNvSpPr/>
            <p:nvPr/>
          </p:nvSpPr>
          <p:spPr>
            <a:xfrm>
              <a:off x="2050700" y="4464931"/>
              <a:ext cx="176528" cy="271291"/>
            </a:xfrm>
            <a:custGeom>
              <a:avLst/>
              <a:gdLst/>
              <a:ahLst/>
              <a:cxnLst/>
              <a:rect l="0" t="0" r="0" b="0"/>
              <a:pathLst>
                <a:path w="176528" h="271291">
                  <a:moveTo>
                    <a:pt x="49563" y="7057"/>
                  </a:moveTo>
                  <a:lnTo>
                    <a:pt x="39620" y="7057"/>
                  </a:lnTo>
                  <a:lnTo>
                    <a:pt x="35089" y="4940"/>
                  </a:lnTo>
                  <a:lnTo>
                    <a:pt x="32770" y="3264"/>
                  </a:lnTo>
                  <a:lnTo>
                    <a:pt x="21921" y="906"/>
                  </a:lnTo>
                  <a:lnTo>
                    <a:pt x="4610" y="0"/>
                  </a:lnTo>
                  <a:lnTo>
                    <a:pt x="2925" y="765"/>
                  </a:lnTo>
                  <a:lnTo>
                    <a:pt x="1802" y="2068"/>
                  </a:lnTo>
                  <a:lnTo>
                    <a:pt x="554" y="5633"/>
                  </a:lnTo>
                  <a:lnTo>
                    <a:pt x="0" y="9864"/>
                  </a:lnTo>
                  <a:lnTo>
                    <a:pt x="1870" y="14389"/>
                  </a:lnTo>
                  <a:lnTo>
                    <a:pt x="26303" y="40823"/>
                  </a:lnTo>
                  <a:lnTo>
                    <a:pt x="59523" y="64263"/>
                  </a:lnTo>
                  <a:lnTo>
                    <a:pt x="91570" y="87060"/>
                  </a:lnTo>
                  <a:lnTo>
                    <a:pt x="125915" y="121544"/>
                  </a:lnTo>
                  <a:lnTo>
                    <a:pt x="151663" y="152190"/>
                  </a:lnTo>
                  <a:lnTo>
                    <a:pt x="164569" y="171238"/>
                  </a:lnTo>
                  <a:lnTo>
                    <a:pt x="176284" y="206935"/>
                  </a:lnTo>
                  <a:lnTo>
                    <a:pt x="176527" y="216541"/>
                  </a:lnTo>
                  <a:lnTo>
                    <a:pt x="168098" y="240410"/>
                  </a:lnTo>
                  <a:lnTo>
                    <a:pt x="161511" y="247824"/>
                  </a:lnTo>
                  <a:lnTo>
                    <a:pt x="130387" y="266489"/>
                  </a:lnTo>
                  <a:lnTo>
                    <a:pt x="106538" y="270410"/>
                  </a:lnTo>
                  <a:lnTo>
                    <a:pt x="71041" y="271290"/>
                  </a:lnTo>
                  <a:lnTo>
                    <a:pt x="55838" y="270556"/>
                  </a:lnTo>
                  <a:lnTo>
                    <a:pt x="41071" y="265716"/>
                  </a:lnTo>
                  <a:lnTo>
                    <a:pt x="28131" y="2642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5" name="SMARTInkShape-289"/>
            <p:cNvSpPr/>
            <p:nvPr/>
          </p:nvSpPr>
          <p:spPr>
            <a:xfrm>
              <a:off x="1978819" y="4457700"/>
              <a:ext cx="214313" cy="21432"/>
            </a:xfrm>
            <a:custGeom>
              <a:avLst/>
              <a:gdLst/>
              <a:ahLst/>
              <a:cxnLst/>
              <a:rect l="0" t="0" r="0" b="0"/>
              <a:pathLst>
                <a:path w="214313" h="21432">
                  <a:moveTo>
                    <a:pt x="0" y="21431"/>
                  </a:moveTo>
                  <a:lnTo>
                    <a:pt x="3792" y="21431"/>
                  </a:lnTo>
                  <a:lnTo>
                    <a:pt x="4909" y="20638"/>
                  </a:lnTo>
                  <a:lnTo>
                    <a:pt x="5654" y="19315"/>
                  </a:lnTo>
                  <a:lnTo>
                    <a:pt x="6151" y="17639"/>
                  </a:lnTo>
                  <a:lnTo>
                    <a:pt x="10936" y="13660"/>
                  </a:lnTo>
                  <a:lnTo>
                    <a:pt x="18354" y="10040"/>
                  </a:lnTo>
                  <a:lnTo>
                    <a:pt x="46979" y="2489"/>
                  </a:lnTo>
                  <a:lnTo>
                    <a:pt x="77748" y="491"/>
                  </a:lnTo>
                  <a:lnTo>
                    <a:pt x="110784" y="97"/>
                  </a:lnTo>
                  <a:lnTo>
                    <a:pt x="142180" y="19"/>
                  </a:lnTo>
                  <a:lnTo>
                    <a:pt x="171313" y="4"/>
                  </a:lnTo>
                  <a:lnTo>
                    <a:pt x="205354" y="0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6" name="SMARTInkShape-290"/>
            <p:cNvSpPr/>
            <p:nvPr/>
          </p:nvSpPr>
          <p:spPr>
            <a:xfrm>
              <a:off x="2022137" y="4443599"/>
              <a:ext cx="181535" cy="349858"/>
            </a:xfrm>
            <a:custGeom>
              <a:avLst/>
              <a:gdLst/>
              <a:ahLst/>
              <a:cxnLst/>
              <a:rect l="0" t="0" r="0" b="0"/>
              <a:pathLst>
                <a:path w="181535" h="349858">
                  <a:moveTo>
                    <a:pt x="163851" y="78395"/>
                  </a:moveTo>
                  <a:lnTo>
                    <a:pt x="167643" y="74603"/>
                  </a:lnTo>
                  <a:lnTo>
                    <a:pt x="169505" y="70624"/>
                  </a:lnTo>
                  <a:lnTo>
                    <a:pt x="176501" y="53559"/>
                  </a:lnTo>
                  <a:lnTo>
                    <a:pt x="180850" y="44603"/>
                  </a:lnTo>
                  <a:lnTo>
                    <a:pt x="181534" y="40785"/>
                  </a:lnTo>
                  <a:lnTo>
                    <a:pt x="181195" y="37447"/>
                  </a:lnTo>
                  <a:lnTo>
                    <a:pt x="176290" y="21413"/>
                  </a:lnTo>
                  <a:lnTo>
                    <a:pt x="174525" y="18976"/>
                  </a:lnTo>
                  <a:lnTo>
                    <a:pt x="155210" y="4586"/>
                  </a:lnTo>
                  <a:lnTo>
                    <a:pt x="147840" y="1935"/>
                  </a:lnTo>
                  <a:lnTo>
                    <a:pt x="115182" y="0"/>
                  </a:lnTo>
                  <a:lnTo>
                    <a:pt x="97837" y="1985"/>
                  </a:lnTo>
                  <a:lnTo>
                    <a:pt x="64405" y="12800"/>
                  </a:lnTo>
                  <a:lnTo>
                    <a:pt x="33141" y="34102"/>
                  </a:lnTo>
                  <a:lnTo>
                    <a:pt x="4735" y="69668"/>
                  </a:lnTo>
                  <a:lnTo>
                    <a:pt x="1082" y="83394"/>
                  </a:lnTo>
                  <a:lnTo>
                    <a:pt x="0" y="93722"/>
                  </a:lnTo>
                  <a:lnTo>
                    <a:pt x="3472" y="105602"/>
                  </a:lnTo>
                  <a:lnTo>
                    <a:pt x="9527" y="115384"/>
                  </a:lnTo>
                  <a:lnTo>
                    <a:pt x="27726" y="123309"/>
                  </a:lnTo>
                  <a:lnTo>
                    <a:pt x="49434" y="126893"/>
                  </a:lnTo>
                  <a:lnTo>
                    <a:pt x="78103" y="122400"/>
                  </a:lnTo>
                  <a:lnTo>
                    <a:pt x="106696" y="113869"/>
                  </a:lnTo>
                  <a:lnTo>
                    <a:pt x="120192" y="108448"/>
                  </a:lnTo>
                  <a:lnTo>
                    <a:pt x="154404" y="85973"/>
                  </a:lnTo>
                  <a:lnTo>
                    <a:pt x="160446" y="80175"/>
                  </a:lnTo>
                  <a:lnTo>
                    <a:pt x="167516" y="68780"/>
                  </a:lnTo>
                  <a:lnTo>
                    <a:pt x="170954" y="57114"/>
                  </a:lnTo>
                  <a:lnTo>
                    <a:pt x="167190" y="60800"/>
                  </a:lnTo>
                  <a:lnTo>
                    <a:pt x="165335" y="64754"/>
                  </a:lnTo>
                  <a:lnTo>
                    <a:pt x="160351" y="77552"/>
                  </a:lnTo>
                  <a:lnTo>
                    <a:pt x="141645" y="107800"/>
                  </a:lnTo>
                  <a:lnTo>
                    <a:pt x="127009" y="135709"/>
                  </a:lnTo>
                  <a:lnTo>
                    <a:pt x="115680" y="169062"/>
                  </a:lnTo>
                  <a:lnTo>
                    <a:pt x="101095" y="201520"/>
                  </a:lnTo>
                  <a:lnTo>
                    <a:pt x="92869" y="228912"/>
                  </a:lnTo>
                  <a:lnTo>
                    <a:pt x="87521" y="257136"/>
                  </a:lnTo>
                  <a:lnTo>
                    <a:pt x="85714" y="291325"/>
                  </a:lnTo>
                  <a:lnTo>
                    <a:pt x="85308" y="325505"/>
                  </a:lnTo>
                  <a:lnTo>
                    <a:pt x="87403" y="333213"/>
                  </a:lnTo>
                  <a:lnTo>
                    <a:pt x="90929" y="342015"/>
                  </a:lnTo>
                  <a:lnTo>
                    <a:pt x="92413" y="3498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7" name="SMARTInkShape-291"/>
            <p:cNvSpPr/>
            <p:nvPr/>
          </p:nvSpPr>
          <p:spPr>
            <a:xfrm>
              <a:off x="2232818" y="4521994"/>
              <a:ext cx="166989" cy="257043"/>
            </a:xfrm>
            <a:custGeom>
              <a:avLst/>
              <a:gdLst/>
              <a:ahLst/>
              <a:cxnLst/>
              <a:rect l="0" t="0" r="0" b="0"/>
              <a:pathLst>
                <a:path w="166989" h="257043">
                  <a:moveTo>
                    <a:pt x="46038" y="0"/>
                  </a:moveTo>
                  <a:lnTo>
                    <a:pt x="15071" y="0"/>
                  </a:lnTo>
                  <a:lnTo>
                    <a:pt x="10315" y="2116"/>
                  </a:lnTo>
                  <a:lnTo>
                    <a:pt x="5555" y="4909"/>
                  </a:lnTo>
                  <a:lnTo>
                    <a:pt x="794" y="6151"/>
                  </a:lnTo>
                  <a:lnTo>
                    <a:pt x="0" y="8069"/>
                  </a:lnTo>
                  <a:lnTo>
                    <a:pt x="1235" y="14434"/>
                  </a:lnTo>
                  <a:lnTo>
                    <a:pt x="19690" y="49056"/>
                  </a:lnTo>
                  <a:lnTo>
                    <a:pt x="52182" y="79396"/>
                  </a:lnTo>
                  <a:lnTo>
                    <a:pt x="83676" y="107317"/>
                  </a:lnTo>
                  <a:lnTo>
                    <a:pt x="116444" y="135763"/>
                  </a:lnTo>
                  <a:lnTo>
                    <a:pt x="144259" y="164312"/>
                  </a:lnTo>
                  <a:lnTo>
                    <a:pt x="161856" y="196233"/>
                  </a:lnTo>
                  <a:lnTo>
                    <a:pt x="166371" y="215621"/>
                  </a:lnTo>
                  <a:lnTo>
                    <a:pt x="166988" y="222302"/>
                  </a:lnTo>
                  <a:lnTo>
                    <a:pt x="163543" y="234319"/>
                  </a:lnTo>
                  <a:lnTo>
                    <a:pt x="157529" y="241195"/>
                  </a:lnTo>
                  <a:lnTo>
                    <a:pt x="140733" y="252078"/>
                  </a:lnTo>
                  <a:lnTo>
                    <a:pt x="126836" y="255665"/>
                  </a:lnTo>
                  <a:lnTo>
                    <a:pt x="94619" y="257042"/>
                  </a:lnTo>
                  <a:lnTo>
                    <a:pt x="67982" y="256355"/>
                  </a:lnTo>
                  <a:lnTo>
                    <a:pt x="32651" y="244988"/>
                  </a:lnTo>
                  <a:lnTo>
                    <a:pt x="17463" y="235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8" name="SMARTInkShape-292"/>
            <p:cNvSpPr/>
            <p:nvPr/>
          </p:nvSpPr>
          <p:spPr>
            <a:xfrm>
              <a:off x="2214563" y="4558007"/>
              <a:ext cx="341920" cy="260215"/>
            </a:xfrm>
            <a:custGeom>
              <a:avLst/>
              <a:gdLst/>
              <a:ahLst/>
              <a:cxnLst/>
              <a:rect l="0" t="0" r="0" b="0"/>
              <a:pathLst>
                <a:path w="341920" h="260215">
                  <a:moveTo>
                    <a:pt x="0" y="6849"/>
                  </a:moveTo>
                  <a:lnTo>
                    <a:pt x="34621" y="1195"/>
                  </a:lnTo>
                  <a:lnTo>
                    <a:pt x="64076" y="0"/>
                  </a:lnTo>
                  <a:lnTo>
                    <a:pt x="97735" y="4673"/>
                  </a:lnTo>
                  <a:lnTo>
                    <a:pt x="130254" y="8536"/>
                  </a:lnTo>
                  <a:lnTo>
                    <a:pt x="163224" y="12915"/>
                  </a:lnTo>
                  <a:lnTo>
                    <a:pt x="194228" y="13851"/>
                  </a:lnTo>
                  <a:lnTo>
                    <a:pt x="226507" y="13988"/>
                  </a:lnTo>
                  <a:lnTo>
                    <a:pt x="242155" y="13993"/>
                  </a:lnTo>
                  <a:lnTo>
                    <a:pt x="211557" y="13199"/>
                  </a:lnTo>
                  <a:lnTo>
                    <a:pt x="196739" y="9877"/>
                  </a:lnTo>
                  <a:lnTo>
                    <a:pt x="162577" y="14321"/>
                  </a:lnTo>
                  <a:lnTo>
                    <a:pt x="152689" y="17578"/>
                  </a:lnTo>
                  <a:lnTo>
                    <a:pt x="149418" y="19558"/>
                  </a:lnTo>
                  <a:lnTo>
                    <a:pt x="145783" y="23875"/>
                  </a:lnTo>
                  <a:lnTo>
                    <a:pt x="143736" y="30768"/>
                  </a:lnTo>
                  <a:lnTo>
                    <a:pt x="143130" y="41629"/>
                  </a:lnTo>
                  <a:lnTo>
                    <a:pt x="149338" y="52470"/>
                  </a:lnTo>
                  <a:lnTo>
                    <a:pt x="180238" y="85794"/>
                  </a:lnTo>
                  <a:lnTo>
                    <a:pt x="206774" y="107763"/>
                  </a:lnTo>
                  <a:lnTo>
                    <a:pt x="239419" y="134028"/>
                  </a:lnTo>
                  <a:lnTo>
                    <a:pt x="272639" y="161125"/>
                  </a:lnTo>
                  <a:lnTo>
                    <a:pt x="306002" y="192017"/>
                  </a:lnTo>
                  <a:lnTo>
                    <a:pt x="335453" y="222527"/>
                  </a:lnTo>
                  <a:lnTo>
                    <a:pt x="340693" y="236736"/>
                  </a:lnTo>
                  <a:lnTo>
                    <a:pt x="341919" y="243429"/>
                  </a:lnTo>
                  <a:lnTo>
                    <a:pt x="341452" y="246326"/>
                  </a:lnTo>
                  <a:lnTo>
                    <a:pt x="338817" y="251660"/>
                  </a:lnTo>
                  <a:lnTo>
                    <a:pt x="336209" y="253400"/>
                  </a:lnTo>
                  <a:lnTo>
                    <a:pt x="312346" y="260214"/>
                  </a:lnTo>
                  <a:lnTo>
                    <a:pt x="299158" y="260214"/>
                  </a:lnTo>
                  <a:lnTo>
                    <a:pt x="264202" y="257320"/>
                  </a:lnTo>
                  <a:lnTo>
                    <a:pt x="233603" y="254850"/>
                  </a:lnTo>
                  <a:lnTo>
                    <a:pt x="201013" y="246954"/>
                  </a:lnTo>
                  <a:lnTo>
                    <a:pt x="164306" y="2354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9" name="SMARTInkShape-293"/>
            <p:cNvSpPr/>
            <p:nvPr/>
          </p:nvSpPr>
          <p:spPr>
            <a:xfrm>
              <a:off x="2364581" y="4564856"/>
              <a:ext cx="214314" cy="42864"/>
            </a:xfrm>
            <a:custGeom>
              <a:avLst/>
              <a:gdLst/>
              <a:ahLst/>
              <a:cxnLst/>
              <a:rect l="0" t="0" r="0" b="0"/>
              <a:pathLst>
                <a:path w="214314" h="42864">
                  <a:moveTo>
                    <a:pt x="0" y="0"/>
                  </a:moveTo>
                  <a:lnTo>
                    <a:pt x="30528" y="0"/>
                  </a:lnTo>
                  <a:lnTo>
                    <a:pt x="63239" y="794"/>
                  </a:lnTo>
                  <a:lnTo>
                    <a:pt x="91674" y="6497"/>
                  </a:lnTo>
                  <a:lnTo>
                    <a:pt x="124883" y="17095"/>
                  </a:lnTo>
                  <a:lnTo>
                    <a:pt x="158270" y="25615"/>
                  </a:lnTo>
                  <a:lnTo>
                    <a:pt x="191689" y="35605"/>
                  </a:lnTo>
                  <a:lnTo>
                    <a:pt x="214313" y="42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97" name="SMARTInkShape-Group51"/>
          <p:cNvGrpSpPr/>
          <p:nvPr/>
        </p:nvGrpSpPr>
        <p:grpSpPr>
          <a:xfrm>
            <a:off x="6705301" y="3557715"/>
            <a:ext cx="1281413" cy="564230"/>
            <a:chOff x="6705301" y="3557715"/>
            <a:chExt cx="1281413" cy="564230"/>
          </a:xfrm>
        </p:grpSpPr>
        <p:sp>
          <p:nvSpPr>
            <p:cNvPr id="291" name="SMARTInkShape-294"/>
            <p:cNvSpPr/>
            <p:nvPr/>
          </p:nvSpPr>
          <p:spPr>
            <a:xfrm>
              <a:off x="6705301" y="3557715"/>
              <a:ext cx="187331" cy="392780"/>
            </a:xfrm>
            <a:custGeom>
              <a:avLst/>
              <a:gdLst/>
              <a:ahLst/>
              <a:cxnLst/>
              <a:rect l="0" t="0" r="0" b="0"/>
              <a:pathLst>
                <a:path w="187331" h="392780">
                  <a:moveTo>
                    <a:pt x="166987" y="71310"/>
                  </a:moveTo>
                  <a:lnTo>
                    <a:pt x="170779" y="71310"/>
                  </a:lnTo>
                  <a:lnTo>
                    <a:pt x="171896" y="70516"/>
                  </a:lnTo>
                  <a:lnTo>
                    <a:pt x="172641" y="69193"/>
                  </a:lnTo>
                  <a:lnTo>
                    <a:pt x="182910" y="35351"/>
                  </a:lnTo>
                  <a:lnTo>
                    <a:pt x="187330" y="20286"/>
                  </a:lnTo>
                  <a:lnTo>
                    <a:pt x="186898" y="17450"/>
                  </a:lnTo>
                  <a:lnTo>
                    <a:pt x="184303" y="12183"/>
                  </a:lnTo>
                  <a:lnTo>
                    <a:pt x="178379" y="4755"/>
                  </a:lnTo>
                  <a:lnTo>
                    <a:pt x="171785" y="2043"/>
                  </a:lnTo>
                  <a:lnTo>
                    <a:pt x="136864" y="0"/>
                  </a:lnTo>
                  <a:lnTo>
                    <a:pt x="120313" y="3702"/>
                  </a:lnTo>
                  <a:lnTo>
                    <a:pt x="89887" y="17768"/>
                  </a:lnTo>
                  <a:lnTo>
                    <a:pt x="56674" y="40515"/>
                  </a:lnTo>
                  <a:lnTo>
                    <a:pt x="25812" y="71958"/>
                  </a:lnTo>
                  <a:lnTo>
                    <a:pt x="12445" y="92933"/>
                  </a:lnTo>
                  <a:lnTo>
                    <a:pt x="817" y="121354"/>
                  </a:lnTo>
                  <a:lnTo>
                    <a:pt x="0" y="133504"/>
                  </a:lnTo>
                  <a:lnTo>
                    <a:pt x="5943" y="154239"/>
                  </a:lnTo>
                  <a:lnTo>
                    <a:pt x="12466" y="168818"/>
                  </a:lnTo>
                  <a:lnTo>
                    <a:pt x="15555" y="172034"/>
                  </a:lnTo>
                  <a:lnTo>
                    <a:pt x="36458" y="181411"/>
                  </a:lnTo>
                  <a:lnTo>
                    <a:pt x="45739" y="181627"/>
                  </a:lnTo>
                  <a:lnTo>
                    <a:pt x="73497" y="173179"/>
                  </a:lnTo>
                  <a:lnTo>
                    <a:pt x="81250" y="168708"/>
                  </a:lnTo>
                  <a:lnTo>
                    <a:pt x="107663" y="138540"/>
                  </a:lnTo>
                  <a:lnTo>
                    <a:pt x="126105" y="103308"/>
                  </a:lnTo>
                  <a:lnTo>
                    <a:pt x="140758" y="67632"/>
                  </a:lnTo>
                  <a:lnTo>
                    <a:pt x="144608" y="53415"/>
                  </a:lnTo>
                  <a:lnTo>
                    <a:pt x="145519" y="37048"/>
                  </a:lnTo>
                  <a:lnTo>
                    <a:pt x="145544" y="39815"/>
                  </a:lnTo>
                  <a:lnTo>
                    <a:pt x="143434" y="43554"/>
                  </a:lnTo>
                  <a:lnTo>
                    <a:pt x="141759" y="45662"/>
                  </a:lnTo>
                  <a:lnTo>
                    <a:pt x="139900" y="52238"/>
                  </a:lnTo>
                  <a:lnTo>
                    <a:pt x="130771" y="86432"/>
                  </a:lnTo>
                  <a:lnTo>
                    <a:pt x="121644" y="118130"/>
                  </a:lnTo>
                  <a:lnTo>
                    <a:pt x="118362" y="145595"/>
                  </a:lnTo>
                  <a:lnTo>
                    <a:pt x="109805" y="177635"/>
                  </a:lnTo>
                  <a:lnTo>
                    <a:pt x="101008" y="208471"/>
                  </a:lnTo>
                  <a:lnTo>
                    <a:pt x="89581" y="241508"/>
                  </a:lnTo>
                  <a:lnTo>
                    <a:pt x="79934" y="272640"/>
                  </a:lnTo>
                  <a:lnTo>
                    <a:pt x="74473" y="306694"/>
                  </a:lnTo>
                  <a:lnTo>
                    <a:pt x="68690" y="341055"/>
                  </a:lnTo>
                  <a:lnTo>
                    <a:pt x="67994" y="372562"/>
                  </a:lnTo>
                  <a:lnTo>
                    <a:pt x="74118" y="3927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2" name="SMARTInkShape-295"/>
            <p:cNvSpPr/>
            <p:nvPr/>
          </p:nvSpPr>
          <p:spPr>
            <a:xfrm>
              <a:off x="6958099" y="3707606"/>
              <a:ext cx="128457" cy="414339"/>
            </a:xfrm>
            <a:custGeom>
              <a:avLst/>
              <a:gdLst/>
              <a:ahLst/>
              <a:cxnLst/>
              <a:rect l="0" t="0" r="0" b="0"/>
              <a:pathLst>
                <a:path w="128457" h="414339">
                  <a:moveTo>
                    <a:pt x="7057" y="0"/>
                  </a:moveTo>
                  <a:lnTo>
                    <a:pt x="6264" y="17888"/>
                  </a:lnTo>
                  <a:lnTo>
                    <a:pt x="906" y="44434"/>
                  </a:lnTo>
                  <a:lnTo>
                    <a:pt x="0" y="79712"/>
                  </a:lnTo>
                  <a:lnTo>
                    <a:pt x="724" y="106586"/>
                  </a:lnTo>
                  <a:lnTo>
                    <a:pt x="8734" y="140586"/>
                  </a:lnTo>
                  <a:lnTo>
                    <a:pt x="16914" y="151948"/>
                  </a:lnTo>
                  <a:lnTo>
                    <a:pt x="21492" y="154845"/>
                  </a:lnTo>
                  <a:lnTo>
                    <a:pt x="26966" y="156133"/>
                  </a:lnTo>
                  <a:lnTo>
                    <a:pt x="34691" y="156705"/>
                  </a:lnTo>
                  <a:lnTo>
                    <a:pt x="47965" y="153235"/>
                  </a:lnTo>
                  <a:lnTo>
                    <a:pt x="71408" y="134901"/>
                  </a:lnTo>
                  <a:lnTo>
                    <a:pt x="97815" y="107084"/>
                  </a:lnTo>
                  <a:lnTo>
                    <a:pt x="122622" y="71456"/>
                  </a:lnTo>
                  <a:lnTo>
                    <a:pt x="127985" y="64923"/>
                  </a:lnTo>
                  <a:lnTo>
                    <a:pt x="128272" y="66690"/>
                  </a:lnTo>
                  <a:lnTo>
                    <a:pt x="128456" y="74292"/>
                  </a:lnTo>
                  <a:lnTo>
                    <a:pt x="121223" y="108404"/>
                  </a:lnTo>
                  <a:lnTo>
                    <a:pt x="113717" y="138095"/>
                  </a:lnTo>
                  <a:lnTo>
                    <a:pt x="106922" y="165007"/>
                  </a:lnTo>
                  <a:lnTo>
                    <a:pt x="99883" y="193089"/>
                  </a:lnTo>
                  <a:lnTo>
                    <a:pt x="92769" y="223635"/>
                  </a:lnTo>
                  <a:lnTo>
                    <a:pt x="85635" y="255704"/>
                  </a:lnTo>
                  <a:lnTo>
                    <a:pt x="78494" y="287431"/>
                  </a:lnTo>
                  <a:lnTo>
                    <a:pt x="71351" y="317734"/>
                  </a:lnTo>
                  <a:lnTo>
                    <a:pt x="61826" y="353098"/>
                  </a:lnTo>
                  <a:lnTo>
                    <a:pt x="52037" y="384597"/>
                  </a:lnTo>
                  <a:lnTo>
                    <a:pt x="49920" y="4143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3" name="SMARTInkShape-296"/>
            <p:cNvSpPr/>
            <p:nvPr/>
          </p:nvSpPr>
          <p:spPr>
            <a:xfrm>
              <a:off x="7100895" y="3715878"/>
              <a:ext cx="178587" cy="147442"/>
            </a:xfrm>
            <a:custGeom>
              <a:avLst/>
              <a:gdLst/>
              <a:ahLst/>
              <a:cxnLst/>
              <a:rect l="0" t="0" r="0" b="0"/>
              <a:pathLst>
                <a:path w="178587" h="147442">
                  <a:moveTo>
                    <a:pt x="28568" y="27447"/>
                  </a:moveTo>
                  <a:lnTo>
                    <a:pt x="24775" y="27447"/>
                  </a:lnTo>
                  <a:lnTo>
                    <a:pt x="23658" y="29035"/>
                  </a:lnTo>
                  <a:lnTo>
                    <a:pt x="21718" y="43541"/>
                  </a:lnTo>
                  <a:lnTo>
                    <a:pt x="20688" y="59230"/>
                  </a:lnTo>
                  <a:lnTo>
                    <a:pt x="10038" y="91961"/>
                  </a:lnTo>
                  <a:lnTo>
                    <a:pt x="5189" y="125216"/>
                  </a:lnTo>
                  <a:lnTo>
                    <a:pt x="2302" y="131225"/>
                  </a:lnTo>
                  <a:lnTo>
                    <a:pt x="82" y="147441"/>
                  </a:lnTo>
                  <a:lnTo>
                    <a:pt x="0" y="138820"/>
                  </a:lnTo>
                  <a:lnTo>
                    <a:pt x="2113" y="134361"/>
                  </a:lnTo>
                  <a:lnTo>
                    <a:pt x="3787" y="132060"/>
                  </a:lnTo>
                  <a:lnTo>
                    <a:pt x="6144" y="121238"/>
                  </a:lnTo>
                  <a:lnTo>
                    <a:pt x="9122" y="93038"/>
                  </a:lnTo>
                  <a:lnTo>
                    <a:pt x="17770" y="58479"/>
                  </a:lnTo>
                  <a:lnTo>
                    <a:pt x="33394" y="25864"/>
                  </a:lnTo>
                  <a:lnTo>
                    <a:pt x="39699" y="16483"/>
                  </a:lnTo>
                  <a:lnTo>
                    <a:pt x="41453" y="11197"/>
                  </a:lnTo>
                  <a:lnTo>
                    <a:pt x="43508" y="9470"/>
                  </a:lnTo>
                  <a:lnTo>
                    <a:pt x="56095" y="4581"/>
                  </a:lnTo>
                  <a:lnTo>
                    <a:pt x="61439" y="1409"/>
                  </a:lnTo>
                  <a:lnTo>
                    <a:pt x="66461" y="0"/>
                  </a:lnTo>
                  <a:lnTo>
                    <a:pt x="73455" y="1490"/>
                  </a:lnTo>
                  <a:lnTo>
                    <a:pt x="86317" y="4675"/>
                  </a:lnTo>
                  <a:lnTo>
                    <a:pt x="90880" y="5122"/>
                  </a:lnTo>
                  <a:lnTo>
                    <a:pt x="100183" y="9852"/>
                  </a:lnTo>
                  <a:lnTo>
                    <a:pt x="116462" y="19323"/>
                  </a:lnTo>
                  <a:lnTo>
                    <a:pt x="149503" y="32080"/>
                  </a:lnTo>
                  <a:lnTo>
                    <a:pt x="178586" y="41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4" name="SMARTInkShape-297"/>
            <p:cNvSpPr/>
            <p:nvPr/>
          </p:nvSpPr>
          <p:spPr>
            <a:xfrm>
              <a:off x="7400925" y="3714758"/>
              <a:ext cx="71304" cy="171016"/>
            </a:xfrm>
            <a:custGeom>
              <a:avLst/>
              <a:gdLst/>
              <a:ahLst/>
              <a:cxnLst/>
              <a:rect l="0" t="0" r="0" b="0"/>
              <a:pathLst>
                <a:path w="71304" h="171016">
                  <a:moveTo>
                    <a:pt x="57150" y="7136"/>
                  </a:moveTo>
                  <a:lnTo>
                    <a:pt x="53357" y="3344"/>
                  </a:lnTo>
                  <a:lnTo>
                    <a:pt x="49379" y="1481"/>
                  </a:lnTo>
                  <a:lnTo>
                    <a:pt x="15254" y="0"/>
                  </a:lnTo>
                  <a:lnTo>
                    <a:pt x="8632" y="2112"/>
                  </a:lnTo>
                  <a:lnTo>
                    <a:pt x="5755" y="3786"/>
                  </a:lnTo>
                  <a:lnTo>
                    <a:pt x="3836" y="5697"/>
                  </a:lnTo>
                  <a:lnTo>
                    <a:pt x="1705" y="9936"/>
                  </a:lnTo>
                  <a:lnTo>
                    <a:pt x="150" y="33785"/>
                  </a:lnTo>
                  <a:lnTo>
                    <a:pt x="4300" y="43057"/>
                  </a:lnTo>
                  <a:lnTo>
                    <a:pt x="28952" y="73564"/>
                  </a:lnTo>
                  <a:lnTo>
                    <a:pt x="55066" y="108825"/>
                  </a:lnTo>
                  <a:lnTo>
                    <a:pt x="69138" y="136733"/>
                  </a:lnTo>
                  <a:lnTo>
                    <a:pt x="71303" y="159177"/>
                  </a:lnTo>
                  <a:lnTo>
                    <a:pt x="68966" y="161678"/>
                  </a:lnTo>
                  <a:lnTo>
                    <a:pt x="60021" y="166573"/>
                  </a:lnTo>
                  <a:lnTo>
                    <a:pt x="40578" y="170480"/>
                  </a:lnTo>
                  <a:lnTo>
                    <a:pt x="31000" y="171015"/>
                  </a:lnTo>
                  <a:lnTo>
                    <a:pt x="23567" y="169136"/>
                  </a:lnTo>
                  <a:lnTo>
                    <a:pt x="16824" y="166448"/>
                  </a:lnTo>
                  <a:lnTo>
                    <a:pt x="0" y="164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5" name="SMARTInkShape-298"/>
            <p:cNvSpPr/>
            <p:nvPr/>
          </p:nvSpPr>
          <p:spPr>
            <a:xfrm>
              <a:off x="7508081" y="3731076"/>
              <a:ext cx="135591" cy="288990"/>
            </a:xfrm>
            <a:custGeom>
              <a:avLst/>
              <a:gdLst/>
              <a:ahLst/>
              <a:cxnLst/>
              <a:rect l="0" t="0" r="0" b="0"/>
              <a:pathLst>
                <a:path w="135591" h="288990">
                  <a:moveTo>
                    <a:pt x="7144" y="133693"/>
                  </a:moveTo>
                  <a:lnTo>
                    <a:pt x="7144" y="137485"/>
                  </a:lnTo>
                  <a:lnTo>
                    <a:pt x="662" y="165804"/>
                  </a:lnTo>
                  <a:lnTo>
                    <a:pt x="87" y="198452"/>
                  </a:lnTo>
                  <a:lnTo>
                    <a:pt x="12" y="233766"/>
                  </a:lnTo>
                  <a:lnTo>
                    <a:pt x="1" y="268802"/>
                  </a:lnTo>
                  <a:lnTo>
                    <a:pt x="0" y="288989"/>
                  </a:lnTo>
                  <a:lnTo>
                    <a:pt x="2117" y="253806"/>
                  </a:lnTo>
                  <a:lnTo>
                    <a:pt x="6482" y="218449"/>
                  </a:lnTo>
                  <a:lnTo>
                    <a:pt x="7013" y="183037"/>
                  </a:lnTo>
                  <a:lnTo>
                    <a:pt x="9222" y="154928"/>
                  </a:lnTo>
                  <a:lnTo>
                    <a:pt x="12787" y="126491"/>
                  </a:lnTo>
                  <a:lnTo>
                    <a:pt x="17784" y="92230"/>
                  </a:lnTo>
                  <a:lnTo>
                    <a:pt x="26414" y="62532"/>
                  </a:lnTo>
                  <a:lnTo>
                    <a:pt x="38130" y="30365"/>
                  </a:lnTo>
                  <a:lnTo>
                    <a:pt x="49045" y="15059"/>
                  </a:lnTo>
                  <a:lnTo>
                    <a:pt x="62334" y="4262"/>
                  </a:lnTo>
                  <a:lnTo>
                    <a:pt x="73741" y="762"/>
                  </a:lnTo>
                  <a:lnTo>
                    <a:pt x="85162" y="0"/>
                  </a:lnTo>
                  <a:lnTo>
                    <a:pt x="118154" y="6854"/>
                  </a:lnTo>
                  <a:lnTo>
                    <a:pt x="130319" y="14976"/>
                  </a:lnTo>
                  <a:lnTo>
                    <a:pt x="133326" y="21663"/>
                  </a:lnTo>
                  <a:lnTo>
                    <a:pt x="135590" y="52863"/>
                  </a:lnTo>
                  <a:lnTo>
                    <a:pt x="131898" y="67057"/>
                  </a:lnTo>
                  <a:lnTo>
                    <a:pt x="125776" y="77525"/>
                  </a:lnTo>
                  <a:lnTo>
                    <a:pt x="97914" y="107168"/>
                  </a:lnTo>
                  <a:lnTo>
                    <a:pt x="63207" y="128922"/>
                  </a:lnTo>
                  <a:lnTo>
                    <a:pt x="57682" y="133274"/>
                  </a:lnTo>
                  <a:lnTo>
                    <a:pt x="57150" y="1265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6" name="SMARTInkShape-299"/>
            <p:cNvSpPr/>
            <p:nvPr/>
          </p:nvSpPr>
          <p:spPr>
            <a:xfrm>
              <a:off x="7673065" y="3729199"/>
              <a:ext cx="313649" cy="171290"/>
            </a:xfrm>
            <a:custGeom>
              <a:avLst/>
              <a:gdLst/>
              <a:ahLst/>
              <a:cxnLst/>
              <a:rect l="0" t="0" r="0" b="0"/>
              <a:pathLst>
                <a:path w="313649" h="171290">
                  <a:moveTo>
                    <a:pt x="85048" y="35557"/>
                  </a:moveTo>
                  <a:lnTo>
                    <a:pt x="85048" y="24915"/>
                  </a:lnTo>
                  <a:lnTo>
                    <a:pt x="84254" y="23700"/>
                  </a:lnTo>
                  <a:lnTo>
                    <a:pt x="82931" y="22890"/>
                  </a:lnTo>
                  <a:lnTo>
                    <a:pt x="77277" y="21750"/>
                  </a:lnTo>
                  <a:lnTo>
                    <a:pt x="75105" y="21590"/>
                  </a:lnTo>
                  <a:lnTo>
                    <a:pt x="64463" y="25157"/>
                  </a:lnTo>
                  <a:lnTo>
                    <a:pt x="36032" y="44880"/>
                  </a:lnTo>
                  <a:lnTo>
                    <a:pt x="10895" y="69590"/>
                  </a:lnTo>
                  <a:lnTo>
                    <a:pt x="4466" y="80845"/>
                  </a:lnTo>
                  <a:lnTo>
                    <a:pt x="0" y="106873"/>
                  </a:lnTo>
                  <a:lnTo>
                    <a:pt x="3857" y="115143"/>
                  </a:lnTo>
                  <a:lnTo>
                    <a:pt x="7108" y="119570"/>
                  </a:lnTo>
                  <a:lnTo>
                    <a:pt x="14953" y="124490"/>
                  </a:lnTo>
                  <a:lnTo>
                    <a:pt x="19268" y="125802"/>
                  </a:lnTo>
                  <a:lnTo>
                    <a:pt x="28295" y="125143"/>
                  </a:lnTo>
                  <a:lnTo>
                    <a:pt x="36805" y="122205"/>
                  </a:lnTo>
                  <a:lnTo>
                    <a:pt x="43234" y="118253"/>
                  </a:lnTo>
                  <a:lnTo>
                    <a:pt x="65273" y="94919"/>
                  </a:lnTo>
                  <a:lnTo>
                    <a:pt x="76093" y="66100"/>
                  </a:lnTo>
                  <a:lnTo>
                    <a:pt x="77893" y="60244"/>
                  </a:lnTo>
                  <a:lnTo>
                    <a:pt x="83948" y="51371"/>
                  </a:lnTo>
                  <a:lnTo>
                    <a:pt x="84830" y="46030"/>
                  </a:lnTo>
                  <a:lnTo>
                    <a:pt x="84951" y="47620"/>
                  </a:lnTo>
                  <a:lnTo>
                    <a:pt x="85777" y="48362"/>
                  </a:lnTo>
                  <a:lnTo>
                    <a:pt x="88812" y="49185"/>
                  </a:lnTo>
                  <a:lnTo>
                    <a:pt x="89938" y="50199"/>
                  </a:lnTo>
                  <a:lnTo>
                    <a:pt x="91190" y="53441"/>
                  </a:lnTo>
                  <a:lnTo>
                    <a:pt x="95957" y="83632"/>
                  </a:lnTo>
                  <a:lnTo>
                    <a:pt x="110199" y="116246"/>
                  </a:lnTo>
                  <a:lnTo>
                    <a:pt x="111340" y="120306"/>
                  </a:lnTo>
                  <a:lnTo>
                    <a:pt x="116842" y="126934"/>
                  </a:lnTo>
                  <a:lnTo>
                    <a:pt x="132155" y="139342"/>
                  </a:lnTo>
                  <a:lnTo>
                    <a:pt x="137206" y="141215"/>
                  </a:lnTo>
                  <a:lnTo>
                    <a:pt x="148303" y="142270"/>
                  </a:lnTo>
                  <a:lnTo>
                    <a:pt x="154965" y="140400"/>
                  </a:lnTo>
                  <a:lnTo>
                    <a:pt x="169502" y="132732"/>
                  </a:lnTo>
                  <a:lnTo>
                    <a:pt x="176293" y="123989"/>
                  </a:lnTo>
                  <a:lnTo>
                    <a:pt x="192061" y="90828"/>
                  </a:lnTo>
                  <a:lnTo>
                    <a:pt x="197189" y="70719"/>
                  </a:lnTo>
                  <a:lnTo>
                    <a:pt x="200824" y="51797"/>
                  </a:lnTo>
                  <a:lnTo>
                    <a:pt x="212310" y="16622"/>
                  </a:lnTo>
                  <a:lnTo>
                    <a:pt x="215163" y="9150"/>
                  </a:lnTo>
                  <a:lnTo>
                    <a:pt x="217035" y="6046"/>
                  </a:lnTo>
                  <a:lnTo>
                    <a:pt x="221231" y="2597"/>
                  </a:lnTo>
                  <a:lnTo>
                    <a:pt x="226536" y="1065"/>
                  </a:lnTo>
                  <a:lnTo>
                    <a:pt x="243625" y="0"/>
                  </a:lnTo>
                  <a:lnTo>
                    <a:pt x="248924" y="2027"/>
                  </a:lnTo>
                  <a:lnTo>
                    <a:pt x="275940" y="26578"/>
                  </a:lnTo>
                  <a:lnTo>
                    <a:pt x="286159" y="40481"/>
                  </a:lnTo>
                  <a:lnTo>
                    <a:pt x="295477" y="72701"/>
                  </a:lnTo>
                  <a:lnTo>
                    <a:pt x="299386" y="105042"/>
                  </a:lnTo>
                  <a:lnTo>
                    <a:pt x="304863" y="135184"/>
                  </a:lnTo>
                  <a:lnTo>
                    <a:pt x="308134" y="154770"/>
                  </a:lnTo>
                  <a:lnTo>
                    <a:pt x="313648" y="1712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00" name="SMARTInkShape-Group52"/>
          <p:cNvGrpSpPr/>
          <p:nvPr/>
        </p:nvGrpSpPr>
        <p:grpSpPr>
          <a:xfrm>
            <a:off x="6193630" y="3679032"/>
            <a:ext cx="235746" cy="107157"/>
            <a:chOff x="6193630" y="3679032"/>
            <a:chExt cx="235746" cy="107157"/>
          </a:xfrm>
        </p:grpSpPr>
        <p:sp>
          <p:nvSpPr>
            <p:cNvPr id="298" name="SMARTInkShape-300"/>
            <p:cNvSpPr/>
            <p:nvPr/>
          </p:nvSpPr>
          <p:spPr>
            <a:xfrm>
              <a:off x="6193630" y="3679032"/>
              <a:ext cx="192884" cy="7144"/>
            </a:xfrm>
            <a:custGeom>
              <a:avLst/>
              <a:gdLst/>
              <a:ahLst/>
              <a:cxnLst/>
              <a:rect l="0" t="0" r="0" b="0"/>
              <a:pathLst>
                <a:path w="192884" h="7144">
                  <a:moveTo>
                    <a:pt x="0" y="7143"/>
                  </a:moveTo>
                  <a:lnTo>
                    <a:pt x="0" y="992"/>
                  </a:lnTo>
                  <a:lnTo>
                    <a:pt x="795" y="661"/>
                  </a:lnTo>
                  <a:lnTo>
                    <a:pt x="32112" y="16"/>
                  </a:lnTo>
                  <a:lnTo>
                    <a:pt x="59967" y="3"/>
                  </a:lnTo>
                  <a:lnTo>
                    <a:pt x="88676" y="0"/>
                  </a:lnTo>
                  <a:lnTo>
                    <a:pt x="120202" y="0"/>
                  </a:lnTo>
                  <a:lnTo>
                    <a:pt x="155507" y="3792"/>
                  </a:lnTo>
                  <a:lnTo>
                    <a:pt x="192883" y="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9" name="SMARTInkShape-301"/>
            <p:cNvSpPr/>
            <p:nvPr/>
          </p:nvSpPr>
          <p:spPr>
            <a:xfrm>
              <a:off x="6200775" y="3764756"/>
              <a:ext cx="228601" cy="21433"/>
            </a:xfrm>
            <a:custGeom>
              <a:avLst/>
              <a:gdLst/>
              <a:ahLst/>
              <a:cxnLst/>
              <a:rect l="0" t="0" r="0" b="0"/>
              <a:pathLst>
                <a:path w="228601" h="21433">
                  <a:moveTo>
                    <a:pt x="0" y="21432"/>
                  </a:moveTo>
                  <a:lnTo>
                    <a:pt x="3792" y="17639"/>
                  </a:lnTo>
                  <a:lnTo>
                    <a:pt x="7771" y="15777"/>
                  </a:lnTo>
                  <a:lnTo>
                    <a:pt x="39145" y="12302"/>
                  </a:lnTo>
                  <a:lnTo>
                    <a:pt x="74495" y="8163"/>
                  </a:lnTo>
                  <a:lnTo>
                    <a:pt x="102595" y="3654"/>
                  </a:lnTo>
                  <a:lnTo>
                    <a:pt x="134820" y="1083"/>
                  </a:lnTo>
                  <a:lnTo>
                    <a:pt x="169504" y="321"/>
                  </a:lnTo>
                  <a:lnTo>
                    <a:pt x="204579" y="64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04" name="SMARTInkShape-Group53"/>
          <p:cNvGrpSpPr/>
          <p:nvPr/>
        </p:nvGrpSpPr>
        <p:grpSpPr>
          <a:xfrm>
            <a:off x="5800725" y="3443608"/>
            <a:ext cx="321471" cy="462478"/>
            <a:chOff x="5800725" y="3443608"/>
            <a:chExt cx="321471" cy="462478"/>
          </a:xfrm>
        </p:grpSpPr>
        <p:sp>
          <p:nvSpPr>
            <p:cNvPr id="301" name="SMARTInkShape-302"/>
            <p:cNvSpPr/>
            <p:nvPr/>
          </p:nvSpPr>
          <p:spPr>
            <a:xfrm>
              <a:off x="5800725" y="3500438"/>
              <a:ext cx="85726" cy="405648"/>
            </a:xfrm>
            <a:custGeom>
              <a:avLst/>
              <a:gdLst/>
              <a:ahLst/>
              <a:cxnLst/>
              <a:rect l="0" t="0" r="0" b="0"/>
              <a:pathLst>
                <a:path w="85726" h="405648">
                  <a:moveTo>
                    <a:pt x="85725" y="0"/>
                  </a:moveTo>
                  <a:lnTo>
                    <a:pt x="85725" y="3792"/>
                  </a:lnTo>
                  <a:lnTo>
                    <a:pt x="83608" y="7770"/>
                  </a:lnTo>
                  <a:lnTo>
                    <a:pt x="81933" y="9942"/>
                  </a:lnTo>
                  <a:lnTo>
                    <a:pt x="80071" y="16590"/>
                  </a:lnTo>
                  <a:lnTo>
                    <a:pt x="76906" y="29257"/>
                  </a:lnTo>
                  <a:lnTo>
                    <a:pt x="73058" y="43064"/>
                  </a:lnTo>
                  <a:lnTo>
                    <a:pt x="65948" y="73198"/>
                  </a:lnTo>
                  <a:lnTo>
                    <a:pt x="59123" y="105857"/>
                  </a:lnTo>
                  <a:lnTo>
                    <a:pt x="57540" y="139267"/>
                  </a:lnTo>
                  <a:lnTo>
                    <a:pt x="53473" y="167029"/>
                  </a:lnTo>
                  <a:lnTo>
                    <a:pt x="47241" y="195363"/>
                  </a:lnTo>
                  <a:lnTo>
                    <a:pt x="40367" y="223867"/>
                  </a:lnTo>
                  <a:lnTo>
                    <a:pt x="33304" y="252421"/>
                  </a:lnTo>
                  <a:lnTo>
                    <a:pt x="29976" y="280990"/>
                  </a:lnTo>
                  <a:lnTo>
                    <a:pt x="23149" y="313384"/>
                  </a:lnTo>
                  <a:lnTo>
                    <a:pt x="14157" y="342714"/>
                  </a:lnTo>
                  <a:lnTo>
                    <a:pt x="5643" y="377975"/>
                  </a:lnTo>
                  <a:lnTo>
                    <a:pt x="1115" y="393749"/>
                  </a:lnTo>
                  <a:lnTo>
                    <a:pt x="98" y="405647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2" name="SMARTInkShape-303"/>
            <p:cNvSpPr/>
            <p:nvPr/>
          </p:nvSpPr>
          <p:spPr>
            <a:xfrm>
              <a:off x="5932618" y="3443608"/>
              <a:ext cx="153858" cy="221108"/>
            </a:xfrm>
            <a:custGeom>
              <a:avLst/>
              <a:gdLst/>
              <a:ahLst/>
              <a:cxnLst/>
              <a:rect l="0" t="0" r="0" b="0"/>
              <a:pathLst>
                <a:path w="153858" h="221108">
                  <a:moveTo>
                    <a:pt x="32412" y="13967"/>
                  </a:moveTo>
                  <a:lnTo>
                    <a:pt x="32412" y="7816"/>
                  </a:lnTo>
                  <a:lnTo>
                    <a:pt x="36205" y="3325"/>
                  </a:lnTo>
                  <a:lnTo>
                    <a:pt x="40184" y="1300"/>
                  </a:lnTo>
                  <a:lnTo>
                    <a:pt x="45414" y="0"/>
                  </a:lnTo>
                  <a:lnTo>
                    <a:pt x="45843" y="687"/>
                  </a:lnTo>
                  <a:lnTo>
                    <a:pt x="46691" y="27324"/>
                  </a:lnTo>
                  <a:lnTo>
                    <a:pt x="40995" y="45210"/>
                  </a:lnTo>
                  <a:lnTo>
                    <a:pt x="27568" y="78433"/>
                  </a:lnTo>
                  <a:lnTo>
                    <a:pt x="13355" y="109817"/>
                  </a:lnTo>
                  <a:lnTo>
                    <a:pt x="5954" y="133883"/>
                  </a:lnTo>
                  <a:lnTo>
                    <a:pt x="2348" y="149246"/>
                  </a:lnTo>
                  <a:lnTo>
                    <a:pt x="464" y="154159"/>
                  </a:lnTo>
                  <a:lnTo>
                    <a:pt x="0" y="158228"/>
                  </a:lnTo>
                  <a:lnTo>
                    <a:pt x="1604" y="164866"/>
                  </a:lnTo>
                  <a:lnTo>
                    <a:pt x="11315" y="183730"/>
                  </a:lnTo>
                  <a:lnTo>
                    <a:pt x="27671" y="201987"/>
                  </a:lnTo>
                  <a:lnTo>
                    <a:pt x="38593" y="209200"/>
                  </a:lnTo>
                  <a:lnTo>
                    <a:pt x="73460" y="217363"/>
                  </a:lnTo>
                  <a:lnTo>
                    <a:pt x="105101" y="220639"/>
                  </a:lnTo>
                  <a:lnTo>
                    <a:pt x="137836" y="221107"/>
                  </a:lnTo>
                  <a:lnTo>
                    <a:pt x="144885" y="219006"/>
                  </a:lnTo>
                  <a:lnTo>
                    <a:pt x="153857" y="2139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3" name="SMARTInkShape-304"/>
            <p:cNvSpPr/>
            <p:nvPr/>
          </p:nvSpPr>
          <p:spPr>
            <a:xfrm>
              <a:off x="6043613" y="3500438"/>
              <a:ext cx="78583" cy="392907"/>
            </a:xfrm>
            <a:custGeom>
              <a:avLst/>
              <a:gdLst/>
              <a:ahLst/>
              <a:cxnLst/>
              <a:rect l="0" t="0" r="0" b="0"/>
              <a:pathLst>
                <a:path w="78583" h="392907">
                  <a:moveTo>
                    <a:pt x="78582" y="0"/>
                  </a:moveTo>
                  <a:lnTo>
                    <a:pt x="72430" y="6150"/>
                  </a:lnTo>
                  <a:lnTo>
                    <a:pt x="66723" y="17560"/>
                  </a:lnTo>
                  <a:lnTo>
                    <a:pt x="64773" y="30397"/>
                  </a:lnTo>
                  <a:lnTo>
                    <a:pt x="62319" y="45519"/>
                  </a:lnTo>
                  <a:lnTo>
                    <a:pt x="49833" y="80304"/>
                  </a:lnTo>
                  <a:lnTo>
                    <a:pt x="38077" y="114526"/>
                  </a:lnTo>
                  <a:lnTo>
                    <a:pt x="28570" y="145036"/>
                  </a:lnTo>
                  <a:lnTo>
                    <a:pt x="19048" y="177609"/>
                  </a:lnTo>
                  <a:lnTo>
                    <a:pt x="14434" y="211883"/>
                  </a:lnTo>
                  <a:lnTo>
                    <a:pt x="6702" y="244524"/>
                  </a:lnTo>
                  <a:lnTo>
                    <a:pt x="1323" y="277518"/>
                  </a:lnTo>
                  <a:lnTo>
                    <a:pt x="261" y="311875"/>
                  </a:lnTo>
                  <a:lnTo>
                    <a:pt x="51" y="342416"/>
                  </a:lnTo>
                  <a:lnTo>
                    <a:pt x="6" y="376967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305" name="SMARTInkShape-305"/>
          <p:cNvSpPr/>
          <p:nvPr/>
        </p:nvSpPr>
        <p:spPr>
          <a:xfrm>
            <a:off x="5179220" y="3236378"/>
            <a:ext cx="459059" cy="814129"/>
          </a:xfrm>
          <a:custGeom>
            <a:avLst/>
            <a:gdLst/>
            <a:ahLst/>
            <a:cxnLst/>
            <a:rect l="0" t="0" r="0" b="0"/>
            <a:pathLst>
              <a:path w="459059" h="814129">
                <a:moveTo>
                  <a:pt x="0" y="21172"/>
                </a:moveTo>
                <a:lnTo>
                  <a:pt x="0" y="15021"/>
                </a:lnTo>
                <a:lnTo>
                  <a:pt x="3791" y="10530"/>
                </a:lnTo>
                <a:lnTo>
                  <a:pt x="13734" y="4172"/>
                </a:lnTo>
                <a:lnTo>
                  <a:pt x="26734" y="1054"/>
                </a:lnTo>
                <a:lnTo>
                  <a:pt x="56757" y="0"/>
                </a:lnTo>
                <a:lnTo>
                  <a:pt x="83932" y="611"/>
                </a:lnTo>
                <a:lnTo>
                  <a:pt x="112886" y="5467"/>
                </a:lnTo>
                <a:lnTo>
                  <a:pt x="147041" y="11932"/>
                </a:lnTo>
                <a:lnTo>
                  <a:pt x="173301" y="16536"/>
                </a:lnTo>
                <a:lnTo>
                  <a:pt x="200847" y="23345"/>
                </a:lnTo>
                <a:lnTo>
                  <a:pt x="228965" y="31663"/>
                </a:lnTo>
                <a:lnTo>
                  <a:pt x="257337" y="40651"/>
                </a:lnTo>
                <a:lnTo>
                  <a:pt x="283704" y="49938"/>
                </a:lnTo>
                <a:lnTo>
                  <a:pt x="308653" y="60150"/>
                </a:lnTo>
                <a:lnTo>
                  <a:pt x="343423" y="78494"/>
                </a:lnTo>
                <a:lnTo>
                  <a:pt x="377310" y="101433"/>
                </a:lnTo>
                <a:lnTo>
                  <a:pt x="399350" y="124868"/>
                </a:lnTo>
                <a:lnTo>
                  <a:pt x="408661" y="139915"/>
                </a:lnTo>
                <a:lnTo>
                  <a:pt x="412655" y="158220"/>
                </a:lnTo>
                <a:lnTo>
                  <a:pt x="411472" y="167543"/>
                </a:lnTo>
                <a:lnTo>
                  <a:pt x="407507" y="175126"/>
                </a:lnTo>
                <a:lnTo>
                  <a:pt x="387556" y="197589"/>
                </a:lnTo>
                <a:lnTo>
                  <a:pt x="369889" y="207940"/>
                </a:lnTo>
                <a:lnTo>
                  <a:pt x="337677" y="218549"/>
                </a:lnTo>
                <a:lnTo>
                  <a:pt x="307560" y="228288"/>
                </a:lnTo>
                <a:lnTo>
                  <a:pt x="282471" y="237855"/>
                </a:lnTo>
                <a:lnTo>
                  <a:pt x="274239" y="244740"/>
                </a:lnTo>
                <a:lnTo>
                  <a:pt x="262485" y="258303"/>
                </a:lnTo>
                <a:lnTo>
                  <a:pt x="261508" y="261809"/>
                </a:lnTo>
                <a:lnTo>
                  <a:pt x="262540" y="269939"/>
                </a:lnTo>
                <a:lnTo>
                  <a:pt x="271374" y="283440"/>
                </a:lnTo>
                <a:lnTo>
                  <a:pt x="300784" y="303018"/>
                </a:lnTo>
                <a:lnTo>
                  <a:pt x="332625" y="321376"/>
                </a:lnTo>
                <a:lnTo>
                  <a:pt x="367195" y="338810"/>
                </a:lnTo>
                <a:lnTo>
                  <a:pt x="401780" y="361790"/>
                </a:lnTo>
                <a:lnTo>
                  <a:pt x="430900" y="380153"/>
                </a:lnTo>
                <a:lnTo>
                  <a:pt x="444452" y="393444"/>
                </a:lnTo>
                <a:lnTo>
                  <a:pt x="457214" y="421899"/>
                </a:lnTo>
                <a:lnTo>
                  <a:pt x="459058" y="437662"/>
                </a:lnTo>
                <a:lnTo>
                  <a:pt x="458437" y="444089"/>
                </a:lnTo>
                <a:lnTo>
                  <a:pt x="451400" y="455462"/>
                </a:lnTo>
                <a:lnTo>
                  <a:pt x="431932" y="470790"/>
                </a:lnTo>
                <a:lnTo>
                  <a:pt x="396910" y="493984"/>
                </a:lnTo>
                <a:lnTo>
                  <a:pt x="368868" y="510691"/>
                </a:lnTo>
                <a:lnTo>
                  <a:pt x="340451" y="529487"/>
                </a:lnTo>
                <a:lnTo>
                  <a:pt x="308902" y="562082"/>
                </a:lnTo>
                <a:lnTo>
                  <a:pt x="292520" y="585725"/>
                </a:lnTo>
                <a:lnTo>
                  <a:pt x="285319" y="603343"/>
                </a:lnTo>
                <a:lnTo>
                  <a:pt x="283705" y="621756"/>
                </a:lnTo>
                <a:lnTo>
                  <a:pt x="286429" y="640523"/>
                </a:lnTo>
                <a:lnTo>
                  <a:pt x="297680" y="668939"/>
                </a:lnTo>
                <a:lnTo>
                  <a:pt x="314949" y="697467"/>
                </a:lnTo>
                <a:lnTo>
                  <a:pt x="335408" y="731317"/>
                </a:lnTo>
                <a:lnTo>
                  <a:pt x="347823" y="750698"/>
                </a:lnTo>
                <a:lnTo>
                  <a:pt x="353025" y="764506"/>
                </a:lnTo>
                <a:lnTo>
                  <a:pt x="356638" y="796099"/>
                </a:lnTo>
                <a:lnTo>
                  <a:pt x="354826" y="804263"/>
                </a:lnTo>
                <a:lnTo>
                  <a:pt x="350043" y="81412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318" name="SMARTInkShape-Group55"/>
          <p:cNvGrpSpPr/>
          <p:nvPr/>
        </p:nvGrpSpPr>
        <p:grpSpPr>
          <a:xfrm>
            <a:off x="3257550" y="3336131"/>
            <a:ext cx="2000127" cy="671514"/>
            <a:chOff x="3257550" y="3336131"/>
            <a:chExt cx="2000127" cy="671514"/>
          </a:xfrm>
        </p:grpSpPr>
        <p:sp>
          <p:nvSpPr>
            <p:cNvPr id="306" name="SMARTInkShape-306"/>
            <p:cNvSpPr/>
            <p:nvPr/>
          </p:nvSpPr>
          <p:spPr>
            <a:xfrm>
              <a:off x="3257550" y="3607594"/>
              <a:ext cx="7133" cy="178595"/>
            </a:xfrm>
            <a:custGeom>
              <a:avLst/>
              <a:gdLst/>
              <a:ahLst/>
              <a:cxnLst/>
              <a:rect l="0" t="0" r="0" b="0"/>
              <a:pathLst>
                <a:path w="7133" h="178595">
                  <a:moveTo>
                    <a:pt x="0" y="0"/>
                  </a:moveTo>
                  <a:lnTo>
                    <a:pt x="0" y="6151"/>
                  </a:lnTo>
                  <a:lnTo>
                    <a:pt x="5654" y="22555"/>
                  </a:lnTo>
                  <a:lnTo>
                    <a:pt x="7013" y="52221"/>
                  </a:lnTo>
                  <a:lnTo>
                    <a:pt x="7132" y="87409"/>
                  </a:lnTo>
                  <a:lnTo>
                    <a:pt x="6348" y="120871"/>
                  </a:lnTo>
                  <a:lnTo>
                    <a:pt x="662" y="152140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7" name="SMARTInkShape-307"/>
            <p:cNvSpPr/>
            <p:nvPr/>
          </p:nvSpPr>
          <p:spPr>
            <a:xfrm>
              <a:off x="3321844" y="3543300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8" name="SMARTInkShape-308"/>
            <p:cNvSpPr/>
            <p:nvPr/>
          </p:nvSpPr>
          <p:spPr>
            <a:xfrm>
              <a:off x="3336131" y="3553106"/>
              <a:ext cx="185739" cy="240226"/>
            </a:xfrm>
            <a:custGeom>
              <a:avLst/>
              <a:gdLst/>
              <a:ahLst/>
              <a:cxnLst/>
              <a:rect l="0" t="0" r="0" b="0"/>
              <a:pathLst>
                <a:path w="185739" h="240226">
                  <a:moveTo>
                    <a:pt x="0" y="225938"/>
                  </a:moveTo>
                  <a:lnTo>
                    <a:pt x="794" y="208050"/>
                  </a:lnTo>
                  <a:lnTo>
                    <a:pt x="12185" y="174090"/>
                  </a:lnTo>
                  <a:lnTo>
                    <a:pt x="21487" y="141495"/>
                  </a:lnTo>
                  <a:lnTo>
                    <a:pt x="30967" y="108099"/>
                  </a:lnTo>
                  <a:lnTo>
                    <a:pt x="38103" y="80338"/>
                  </a:lnTo>
                  <a:lnTo>
                    <a:pt x="52535" y="48217"/>
                  </a:lnTo>
                  <a:lnTo>
                    <a:pt x="62045" y="27759"/>
                  </a:lnTo>
                  <a:lnTo>
                    <a:pt x="85245" y="1331"/>
                  </a:lnTo>
                  <a:lnTo>
                    <a:pt x="87786" y="0"/>
                  </a:lnTo>
                  <a:lnTo>
                    <a:pt x="94843" y="638"/>
                  </a:lnTo>
                  <a:lnTo>
                    <a:pt x="102478" y="3567"/>
                  </a:lnTo>
                  <a:lnTo>
                    <a:pt x="120171" y="17992"/>
                  </a:lnTo>
                  <a:lnTo>
                    <a:pt x="129887" y="34943"/>
                  </a:lnTo>
                  <a:lnTo>
                    <a:pt x="140280" y="66914"/>
                  </a:lnTo>
                  <a:lnTo>
                    <a:pt x="149977" y="99099"/>
                  </a:lnTo>
                  <a:lnTo>
                    <a:pt x="157150" y="126443"/>
                  </a:lnTo>
                  <a:lnTo>
                    <a:pt x="162186" y="154654"/>
                  </a:lnTo>
                  <a:lnTo>
                    <a:pt x="167680" y="188838"/>
                  </a:lnTo>
                  <a:lnTo>
                    <a:pt x="177270" y="223017"/>
                  </a:lnTo>
                  <a:lnTo>
                    <a:pt x="178202" y="233892"/>
                  </a:lnTo>
                  <a:lnTo>
                    <a:pt x="179126" y="236003"/>
                  </a:lnTo>
                  <a:lnTo>
                    <a:pt x="180537" y="237410"/>
                  </a:lnTo>
                  <a:lnTo>
                    <a:pt x="185738" y="2402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9" name="SMARTInkShape-309"/>
            <p:cNvSpPr/>
            <p:nvPr/>
          </p:nvSpPr>
          <p:spPr>
            <a:xfrm>
              <a:off x="3657600" y="3336131"/>
              <a:ext cx="135732" cy="478633"/>
            </a:xfrm>
            <a:custGeom>
              <a:avLst/>
              <a:gdLst/>
              <a:ahLst/>
              <a:cxnLst/>
              <a:rect l="0" t="0" r="0" b="0"/>
              <a:pathLst>
                <a:path w="135732" h="478633">
                  <a:moveTo>
                    <a:pt x="0" y="0"/>
                  </a:moveTo>
                  <a:lnTo>
                    <a:pt x="0" y="30528"/>
                  </a:lnTo>
                  <a:lnTo>
                    <a:pt x="3792" y="58170"/>
                  </a:lnTo>
                  <a:lnTo>
                    <a:pt x="2358" y="91495"/>
                  </a:lnTo>
                  <a:lnTo>
                    <a:pt x="1048" y="116865"/>
                  </a:lnTo>
                  <a:lnTo>
                    <a:pt x="1260" y="144015"/>
                  </a:lnTo>
                  <a:lnTo>
                    <a:pt x="3999" y="171957"/>
                  </a:lnTo>
                  <a:lnTo>
                    <a:pt x="5746" y="200250"/>
                  </a:lnTo>
                  <a:lnTo>
                    <a:pt x="6522" y="227906"/>
                  </a:lnTo>
                  <a:lnTo>
                    <a:pt x="6868" y="253427"/>
                  </a:lnTo>
                  <a:lnTo>
                    <a:pt x="7021" y="277999"/>
                  </a:lnTo>
                  <a:lnTo>
                    <a:pt x="4991" y="312028"/>
                  </a:lnTo>
                  <a:lnTo>
                    <a:pt x="1479" y="340103"/>
                  </a:lnTo>
                  <a:lnTo>
                    <a:pt x="292" y="370923"/>
                  </a:lnTo>
                  <a:lnTo>
                    <a:pt x="87" y="385158"/>
                  </a:lnTo>
                  <a:lnTo>
                    <a:pt x="851" y="387741"/>
                  </a:lnTo>
                  <a:lnTo>
                    <a:pt x="2155" y="389463"/>
                  </a:lnTo>
                  <a:lnTo>
                    <a:pt x="3818" y="390611"/>
                  </a:lnTo>
                  <a:lnTo>
                    <a:pt x="4133" y="391376"/>
                  </a:lnTo>
                  <a:lnTo>
                    <a:pt x="3549" y="391886"/>
                  </a:lnTo>
                  <a:lnTo>
                    <a:pt x="2366" y="392226"/>
                  </a:lnTo>
                  <a:lnTo>
                    <a:pt x="1577" y="391659"/>
                  </a:lnTo>
                  <a:lnTo>
                    <a:pt x="701" y="388913"/>
                  </a:lnTo>
                  <a:lnTo>
                    <a:pt x="41" y="355874"/>
                  </a:lnTo>
                  <a:lnTo>
                    <a:pt x="8" y="326237"/>
                  </a:lnTo>
                  <a:lnTo>
                    <a:pt x="3794" y="293836"/>
                  </a:lnTo>
                  <a:lnTo>
                    <a:pt x="7276" y="260389"/>
                  </a:lnTo>
                  <a:lnTo>
                    <a:pt x="17000" y="231718"/>
                  </a:lnTo>
                  <a:lnTo>
                    <a:pt x="27193" y="216207"/>
                  </a:lnTo>
                  <a:lnTo>
                    <a:pt x="30077" y="215155"/>
                  </a:lnTo>
                  <a:lnTo>
                    <a:pt x="31958" y="214874"/>
                  </a:lnTo>
                  <a:lnTo>
                    <a:pt x="34005" y="216274"/>
                  </a:lnTo>
                  <a:lnTo>
                    <a:pt x="45331" y="234248"/>
                  </a:lnTo>
                  <a:lnTo>
                    <a:pt x="53992" y="259085"/>
                  </a:lnTo>
                  <a:lnTo>
                    <a:pt x="58643" y="293742"/>
                  </a:lnTo>
                  <a:lnTo>
                    <a:pt x="64736" y="321720"/>
                  </a:lnTo>
                  <a:lnTo>
                    <a:pt x="71568" y="352235"/>
                  </a:lnTo>
                  <a:lnTo>
                    <a:pt x="76503" y="384295"/>
                  </a:lnTo>
                  <a:lnTo>
                    <a:pt x="81963" y="419780"/>
                  </a:lnTo>
                  <a:lnTo>
                    <a:pt x="91479" y="448927"/>
                  </a:lnTo>
                  <a:lnTo>
                    <a:pt x="108571" y="471995"/>
                  </a:lnTo>
                  <a:lnTo>
                    <a:pt x="118104" y="475682"/>
                  </a:lnTo>
                  <a:lnTo>
                    <a:pt x="135731" y="4786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0" name="SMARTInkShape-310"/>
            <p:cNvSpPr/>
            <p:nvPr/>
          </p:nvSpPr>
          <p:spPr>
            <a:xfrm>
              <a:off x="3829344" y="3643313"/>
              <a:ext cx="85432" cy="105623"/>
            </a:xfrm>
            <a:custGeom>
              <a:avLst/>
              <a:gdLst/>
              <a:ahLst/>
              <a:cxnLst/>
              <a:rect l="0" t="0" r="0" b="0"/>
              <a:pathLst>
                <a:path w="85432" h="105623">
                  <a:moveTo>
                    <a:pt x="6850" y="21431"/>
                  </a:moveTo>
                  <a:lnTo>
                    <a:pt x="3058" y="21431"/>
                  </a:lnTo>
                  <a:lnTo>
                    <a:pt x="1940" y="22225"/>
                  </a:lnTo>
                  <a:lnTo>
                    <a:pt x="1195" y="23547"/>
                  </a:lnTo>
                  <a:lnTo>
                    <a:pt x="0" y="31374"/>
                  </a:lnTo>
                  <a:lnTo>
                    <a:pt x="517" y="59834"/>
                  </a:lnTo>
                  <a:lnTo>
                    <a:pt x="9651" y="83383"/>
                  </a:lnTo>
                  <a:lnTo>
                    <a:pt x="16297" y="90769"/>
                  </a:lnTo>
                  <a:lnTo>
                    <a:pt x="22955" y="96698"/>
                  </a:lnTo>
                  <a:lnTo>
                    <a:pt x="25914" y="101979"/>
                  </a:lnTo>
                  <a:lnTo>
                    <a:pt x="28290" y="103704"/>
                  </a:lnTo>
                  <a:lnTo>
                    <a:pt x="35164" y="105622"/>
                  </a:lnTo>
                  <a:lnTo>
                    <a:pt x="38426" y="105339"/>
                  </a:lnTo>
                  <a:lnTo>
                    <a:pt x="44167" y="102909"/>
                  </a:lnTo>
                  <a:lnTo>
                    <a:pt x="51862" y="97078"/>
                  </a:lnTo>
                  <a:lnTo>
                    <a:pt x="66361" y="73352"/>
                  </a:lnTo>
                  <a:lnTo>
                    <a:pt x="75108" y="48973"/>
                  </a:lnTo>
                  <a:lnTo>
                    <a:pt x="78802" y="13549"/>
                  </a:lnTo>
                  <a:lnTo>
                    <a:pt x="854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1" name="SMARTInkShape-311"/>
            <p:cNvSpPr/>
            <p:nvPr/>
          </p:nvSpPr>
          <p:spPr>
            <a:xfrm>
              <a:off x="3929063" y="3609053"/>
              <a:ext cx="200026" cy="169992"/>
            </a:xfrm>
            <a:custGeom>
              <a:avLst/>
              <a:gdLst/>
              <a:ahLst/>
              <a:cxnLst/>
              <a:rect l="0" t="0" r="0" b="0"/>
              <a:pathLst>
                <a:path w="200026" h="169992">
                  <a:moveTo>
                    <a:pt x="0" y="98553"/>
                  </a:moveTo>
                  <a:lnTo>
                    <a:pt x="0" y="132707"/>
                  </a:lnTo>
                  <a:lnTo>
                    <a:pt x="0" y="147056"/>
                  </a:lnTo>
                  <a:lnTo>
                    <a:pt x="793" y="147558"/>
                  </a:lnTo>
                  <a:lnTo>
                    <a:pt x="3792" y="148114"/>
                  </a:lnTo>
                  <a:lnTo>
                    <a:pt x="4909" y="146675"/>
                  </a:lnTo>
                  <a:lnTo>
                    <a:pt x="6481" y="137065"/>
                  </a:lnTo>
                  <a:lnTo>
                    <a:pt x="11995" y="104584"/>
                  </a:lnTo>
                  <a:lnTo>
                    <a:pt x="17777" y="69831"/>
                  </a:lnTo>
                  <a:lnTo>
                    <a:pt x="23066" y="36357"/>
                  </a:lnTo>
                  <a:lnTo>
                    <a:pt x="29059" y="22710"/>
                  </a:lnTo>
                  <a:lnTo>
                    <a:pt x="32759" y="16426"/>
                  </a:lnTo>
                  <a:lnTo>
                    <a:pt x="34403" y="10988"/>
                  </a:lnTo>
                  <a:lnTo>
                    <a:pt x="39367" y="5925"/>
                  </a:lnTo>
                  <a:lnTo>
                    <a:pt x="46071" y="1823"/>
                  </a:lnTo>
                  <a:lnTo>
                    <a:pt x="51697" y="0"/>
                  </a:lnTo>
                  <a:lnTo>
                    <a:pt x="54308" y="307"/>
                  </a:lnTo>
                  <a:lnTo>
                    <a:pt x="59326" y="2765"/>
                  </a:lnTo>
                  <a:lnTo>
                    <a:pt x="66614" y="12404"/>
                  </a:lnTo>
                  <a:lnTo>
                    <a:pt x="74806" y="42986"/>
                  </a:lnTo>
                  <a:lnTo>
                    <a:pt x="78249" y="78254"/>
                  </a:lnTo>
                  <a:lnTo>
                    <a:pt x="78537" y="112990"/>
                  </a:lnTo>
                  <a:lnTo>
                    <a:pt x="78577" y="145829"/>
                  </a:lnTo>
                  <a:lnTo>
                    <a:pt x="78578" y="149120"/>
                  </a:lnTo>
                  <a:lnTo>
                    <a:pt x="80696" y="154894"/>
                  </a:lnTo>
                  <a:lnTo>
                    <a:pt x="85430" y="162382"/>
                  </a:lnTo>
                  <a:lnTo>
                    <a:pt x="89430" y="158917"/>
                  </a:lnTo>
                  <a:lnTo>
                    <a:pt x="91340" y="152898"/>
                  </a:lnTo>
                  <a:lnTo>
                    <a:pt x="98370" y="126612"/>
                  </a:lnTo>
                  <a:lnTo>
                    <a:pt x="113427" y="97387"/>
                  </a:lnTo>
                  <a:lnTo>
                    <a:pt x="122504" y="62681"/>
                  </a:lnTo>
                  <a:lnTo>
                    <a:pt x="127786" y="32799"/>
                  </a:lnTo>
                  <a:lnTo>
                    <a:pt x="128482" y="11979"/>
                  </a:lnTo>
                  <a:lnTo>
                    <a:pt x="129311" y="9881"/>
                  </a:lnTo>
                  <a:lnTo>
                    <a:pt x="130657" y="8482"/>
                  </a:lnTo>
                  <a:lnTo>
                    <a:pt x="134728" y="6237"/>
                  </a:lnTo>
                  <a:lnTo>
                    <a:pt x="135063" y="6846"/>
                  </a:lnTo>
                  <a:lnTo>
                    <a:pt x="140623" y="37805"/>
                  </a:lnTo>
                  <a:lnTo>
                    <a:pt x="142578" y="70445"/>
                  </a:lnTo>
                  <a:lnTo>
                    <a:pt x="150606" y="103642"/>
                  </a:lnTo>
                  <a:lnTo>
                    <a:pt x="162002" y="134148"/>
                  </a:lnTo>
                  <a:lnTo>
                    <a:pt x="171465" y="153092"/>
                  </a:lnTo>
                  <a:lnTo>
                    <a:pt x="180978" y="164713"/>
                  </a:lnTo>
                  <a:lnTo>
                    <a:pt x="185739" y="167645"/>
                  </a:lnTo>
                  <a:lnTo>
                    <a:pt x="200025" y="1699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2" name="SMARTInkShape-312"/>
            <p:cNvSpPr/>
            <p:nvPr/>
          </p:nvSpPr>
          <p:spPr>
            <a:xfrm>
              <a:off x="4107704" y="3600916"/>
              <a:ext cx="299991" cy="185273"/>
            </a:xfrm>
            <a:custGeom>
              <a:avLst/>
              <a:gdLst/>
              <a:ahLst/>
              <a:cxnLst/>
              <a:rect l="0" t="0" r="0" b="0"/>
              <a:pathLst>
                <a:path w="299991" h="185273">
                  <a:moveTo>
                    <a:pt x="85677" y="6678"/>
                  </a:moveTo>
                  <a:lnTo>
                    <a:pt x="75035" y="6678"/>
                  </a:lnTo>
                  <a:lnTo>
                    <a:pt x="70893" y="8794"/>
                  </a:lnTo>
                  <a:lnTo>
                    <a:pt x="35472" y="30281"/>
                  </a:lnTo>
                  <a:lnTo>
                    <a:pt x="12626" y="52208"/>
                  </a:lnTo>
                  <a:lnTo>
                    <a:pt x="4060" y="66294"/>
                  </a:lnTo>
                  <a:lnTo>
                    <a:pt x="764" y="85276"/>
                  </a:lnTo>
                  <a:lnTo>
                    <a:pt x="0" y="108654"/>
                  </a:lnTo>
                  <a:lnTo>
                    <a:pt x="778" y="110381"/>
                  </a:lnTo>
                  <a:lnTo>
                    <a:pt x="2090" y="111532"/>
                  </a:lnTo>
                  <a:lnTo>
                    <a:pt x="3759" y="112299"/>
                  </a:lnTo>
                  <a:lnTo>
                    <a:pt x="13692" y="113379"/>
                  </a:lnTo>
                  <a:lnTo>
                    <a:pt x="26689" y="109907"/>
                  </a:lnTo>
                  <a:lnTo>
                    <a:pt x="33796" y="103887"/>
                  </a:lnTo>
                  <a:lnTo>
                    <a:pt x="40394" y="96713"/>
                  </a:lnTo>
                  <a:lnTo>
                    <a:pt x="52240" y="86624"/>
                  </a:lnTo>
                  <a:lnTo>
                    <a:pt x="67997" y="54736"/>
                  </a:lnTo>
                  <a:lnTo>
                    <a:pt x="75207" y="26559"/>
                  </a:lnTo>
                  <a:lnTo>
                    <a:pt x="71585" y="8214"/>
                  </a:lnTo>
                  <a:lnTo>
                    <a:pt x="71429" y="14272"/>
                  </a:lnTo>
                  <a:lnTo>
                    <a:pt x="71393" y="49413"/>
                  </a:lnTo>
                  <a:lnTo>
                    <a:pt x="73507" y="72593"/>
                  </a:lnTo>
                  <a:lnTo>
                    <a:pt x="83575" y="101994"/>
                  </a:lnTo>
                  <a:lnTo>
                    <a:pt x="91316" y="120909"/>
                  </a:lnTo>
                  <a:lnTo>
                    <a:pt x="103311" y="136127"/>
                  </a:lnTo>
                  <a:lnTo>
                    <a:pt x="122493" y="151420"/>
                  </a:lnTo>
                  <a:lnTo>
                    <a:pt x="126096" y="152386"/>
                  </a:lnTo>
                  <a:lnTo>
                    <a:pt x="134333" y="151341"/>
                  </a:lnTo>
                  <a:lnTo>
                    <a:pt x="144103" y="146290"/>
                  </a:lnTo>
                  <a:lnTo>
                    <a:pt x="152025" y="135974"/>
                  </a:lnTo>
                  <a:lnTo>
                    <a:pt x="166611" y="105132"/>
                  </a:lnTo>
                  <a:lnTo>
                    <a:pt x="172888" y="70766"/>
                  </a:lnTo>
                  <a:lnTo>
                    <a:pt x="177801" y="36019"/>
                  </a:lnTo>
                  <a:lnTo>
                    <a:pt x="179119" y="20311"/>
                  </a:lnTo>
                  <a:lnTo>
                    <a:pt x="185802" y="3070"/>
                  </a:lnTo>
                  <a:lnTo>
                    <a:pt x="187352" y="1891"/>
                  </a:lnTo>
                  <a:lnTo>
                    <a:pt x="191191" y="582"/>
                  </a:lnTo>
                  <a:lnTo>
                    <a:pt x="195543" y="0"/>
                  </a:lnTo>
                  <a:lnTo>
                    <a:pt x="200123" y="1858"/>
                  </a:lnTo>
                  <a:lnTo>
                    <a:pt x="209531" y="9518"/>
                  </a:lnTo>
                  <a:lnTo>
                    <a:pt x="216655" y="20131"/>
                  </a:lnTo>
                  <a:lnTo>
                    <a:pt x="230934" y="53446"/>
                  </a:lnTo>
                  <a:lnTo>
                    <a:pt x="242840" y="85773"/>
                  </a:lnTo>
                  <a:lnTo>
                    <a:pt x="255540" y="121046"/>
                  </a:lnTo>
                  <a:lnTo>
                    <a:pt x="272803" y="152913"/>
                  </a:lnTo>
                  <a:lnTo>
                    <a:pt x="287996" y="178975"/>
                  </a:lnTo>
                  <a:lnTo>
                    <a:pt x="292807" y="182473"/>
                  </a:lnTo>
                  <a:lnTo>
                    <a:pt x="299990" y="1852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3" name="SMARTInkShape-313"/>
            <p:cNvSpPr/>
            <p:nvPr/>
          </p:nvSpPr>
          <p:spPr>
            <a:xfrm>
              <a:off x="4486418" y="3364706"/>
              <a:ext cx="99871" cy="442914"/>
            </a:xfrm>
            <a:custGeom>
              <a:avLst/>
              <a:gdLst/>
              <a:ahLst/>
              <a:cxnLst/>
              <a:rect l="0" t="0" r="0" b="0"/>
              <a:pathLst>
                <a:path w="99871" h="442914">
                  <a:moveTo>
                    <a:pt x="14145" y="0"/>
                  </a:moveTo>
                  <a:lnTo>
                    <a:pt x="14938" y="32905"/>
                  </a:lnTo>
                  <a:lnTo>
                    <a:pt x="19799" y="65620"/>
                  </a:lnTo>
                  <a:lnTo>
                    <a:pt x="20847" y="95379"/>
                  </a:lnTo>
                  <a:lnTo>
                    <a:pt x="23274" y="129332"/>
                  </a:lnTo>
                  <a:lnTo>
                    <a:pt x="24787" y="164527"/>
                  </a:lnTo>
                  <a:lnTo>
                    <a:pt x="22843" y="189011"/>
                  </a:lnTo>
                  <a:lnTo>
                    <a:pt x="21980" y="215767"/>
                  </a:lnTo>
                  <a:lnTo>
                    <a:pt x="21596" y="241418"/>
                  </a:lnTo>
                  <a:lnTo>
                    <a:pt x="19263" y="276054"/>
                  </a:lnTo>
                  <a:lnTo>
                    <a:pt x="15661" y="308542"/>
                  </a:lnTo>
                  <a:lnTo>
                    <a:pt x="12477" y="339070"/>
                  </a:lnTo>
                  <a:lnTo>
                    <a:pt x="8083" y="370719"/>
                  </a:lnTo>
                  <a:lnTo>
                    <a:pt x="341" y="406351"/>
                  </a:lnTo>
                  <a:lnTo>
                    <a:pt x="72" y="409995"/>
                  </a:lnTo>
                  <a:lnTo>
                    <a:pt x="0" y="409855"/>
                  </a:lnTo>
                  <a:lnTo>
                    <a:pt x="653" y="377480"/>
                  </a:lnTo>
                  <a:lnTo>
                    <a:pt x="7133" y="342862"/>
                  </a:lnTo>
                  <a:lnTo>
                    <a:pt x="15781" y="307319"/>
                  </a:lnTo>
                  <a:lnTo>
                    <a:pt x="23993" y="288159"/>
                  </a:lnTo>
                  <a:lnTo>
                    <a:pt x="27060" y="284975"/>
                  </a:lnTo>
                  <a:lnTo>
                    <a:pt x="34701" y="281437"/>
                  </a:lnTo>
                  <a:lnTo>
                    <a:pt x="51959" y="278855"/>
                  </a:lnTo>
                  <a:lnTo>
                    <a:pt x="63096" y="282473"/>
                  </a:lnTo>
                  <a:lnTo>
                    <a:pt x="72658" y="288572"/>
                  </a:lnTo>
                  <a:lnTo>
                    <a:pt x="74585" y="291600"/>
                  </a:lnTo>
                  <a:lnTo>
                    <a:pt x="83867" y="323789"/>
                  </a:lnTo>
                  <a:lnTo>
                    <a:pt x="87548" y="358881"/>
                  </a:lnTo>
                  <a:lnTo>
                    <a:pt x="92271" y="392428"/>
                  </a:lnTo>
                  <a:lnTo>
                    <a:pt x="93459" y="416656"/>
                  </a:lnTo>
                  <a:lnTo>
                    <a:pt x="99870" y="4429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4" name="SMARTInkShape-314"/>
            <p:cNvSpPr/>
            <p:nvPr/>
          </p:nvSpPr>
          <p:spPr>
            <a:xfrm>
              <a:off x="4614863" y="3621881"/>
              <a:ext cx="42863" cy="178595"/>
            </a:xfrm>
            <a:custGeom>
              <a:avLst/>
              <a:gdLst/>
              <a:ahLst/>
              <a:cxnLst/>
              <a:rect l="0" t="0" r="0" b="0"/>
              <a:pathLst>
                <a:path w="42863" h="178595">
                  <a:moveTo>
                    <a:pt x="0" y="0"/>
                  </a:moveTo>
                  <a:lnTo>
                    <a:pt x="0" y="9943"/>
                  </a:lnTo>
                  <a:lnTo>
                    <a:pt x="8819" y="45182"/>
                  </a:lnTo>
                  <a:lnTo>
                    <a:pt x="18476" y="78887"/>
                  </a:lnTo>
                  <a:lnTo>
                    <a:pt x="24834" y="114341"/>
                  </a:lnTo>
                  <a:lnTo>
                    <a:pt x="42862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5" name="SMARTInkShape-315"/>
            <p:cNvSpPr/>
            <p:nvPr/>
          </p:nvSpPr>
          <p:spPr>
            <a:xfrm>
              <a:off x="4593725" y="3547066"/>
              <a:ext cx="162432" cy="167685"/>
            </a:xfrm>
            <a:custGeom>
              <a:avLst/>
              <a:gdLst/>
              <a:ahLst/>
              <a:cxnLst/>
              <a:rect l="0" t="0" r="0" b="0"/>
              <a:pathLst>
                <a:path w="162432" h="167685">
                  <a:moveTo>
                    <a:pt x="6850" y="31953"/>
                  </a:moveTo>
                  <a:lnTo>
                    <a:pt x="3058" y="28161"/>
                  </a:lnTo>
                  <a:lnTo>
                    <a:pt x="1196" y="24182"/>
                  </a:lnTo>
                  <a:lnTo>
                    <a:pt x="0" y="15160"/>
                  </a:lnTo>
                  <a:lnTo>
                    <a:pt x="1954" y="10466"/>
                  </a:lnTo>
                  <a:lnTo>
                    <a:pt x="3586" y="8104"/>
                  </a:lnTo>
                  <a:lnTo>
                    <a:pt x="7516" y="5478"/>
                  </a:lnTo>
                  <a:lnTo>
                    <a:pt x="24092" y="0"/>
                  </a:lnTo>
                  <a:lnTo>
                    <a:pt x="36738" y="24"/>
                  </a:lnTo>
                  <a:lnTo>
                    <a:pt x="68052" y="2715"/>
                  </a:lnTo>
                  <a:lnTo>
                    <a:pt x="95451" y="6974"/>
                  </a:lnTo>
                  <a:lnTo>
                    <a:pt x="126657" y="14730"/>
                  </a:lnTo>
                  <a:lnTo>
                    <a:pt x="142978" y="17589"/>
                  </a:lnTo>
                  <a:lnTo>
                    <a:pt x="162431" y="24481"/>
                  </a:lnTo>
                  <a:lnTo>
                    <a:pt x="162165" y="24590"/>
                  </a:lnTo>
                  <a:lnTo>
                    <a:pt x="127967" y="24807"/>
                  </a:lnTo>
                  <a:lnTo>
                    <a:pt x="116908" y="25602"/>
                  </a:lnTo>
                  <a:lnTo>
                    <a:pt x="108417" y="28601"/>
                  </a:lnTo>
                  <a:lnTo>
                    <a:pt x="105517" y="31306"/>
                  </a:lnTo>
                  <a:lnTo>
                    <a:pt x="102296" y="38544"/>
                  </a:lnTo>
                  <a:lnTo>
                    <a:pt x="100482" y="51545"/>
                  </a:lnTo>
                  <a:lnTo>
                    <a:pt x="103737" y="69243"/>
                  </a:lnTo>
                  <a:lnTo>
                    <a:pt x="113521" y="85776"/>
                  </a:lnTo>
                  <a:lnTo>
                    <a:pt x="144280" y="120004"/>
                  </a:lnTo>
                  <a:lnTo>
                    <a:pt x="152786" y="133536"/>
                  </a:lnTo>
                  <a:lnTo>
                    <a:pt x="155659" y="142926"/>
                  </a:lnTo>
                  <a:lnTo>
                    <a:pt x="156709" y="151861"/>
                  </a:lnTo>
                  <a:lnTo>
                    <a:pt x="153029" y="156734"/>
                  </a:lnTo>
                  <a:lnTo>
                    <a:pt x="149077" y="158848"/>
                  </a:lnTo>
                  <a:lnTo>
                    <a:pt x="114872" y="167199"/>
                  </a:lnTo>
                  <a:lnTo>
                    <a:pt x="99719" y="1676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6" name="SMARTInkShape-316"/>
            <p:cNvSpPr/>
            <p:nvPr/>
          </p:nvSpPr>
          <p:spPr>
            <a:xfrm>
              <a:off x="4850606" y="3507581"/>
              <a:ext cx="14289" cy="292895"/>
            </a:xfrm>
            <a:custGeom>
              <a:avLst/>
              <a:gdLst/>
              <a:ahLst/>
              <a:cxnLst/>
              <a:rect l="0" t="0" r="0" b="0"/>
              <a:pathLst>
                <a:path w="14289" h="292895">
                  <a:moveTo>
                    <a:pt x="0" y="0"/>
                  </a:moveTo>
                  <a:lnTo>
                    <a:pt x="3792" y="3792"/>
                  </a:lnTo>
                  <a:lnTo>
                    <a:pt x="5655" y="7771"/>
                  </a:lnTo>
                  <a:lnTo>
                    <a:pt x="12760" y="43065"/>
                  </a:lnTo>
                  <a:lnTo>
                    <a:pt x="13293" y="77315"/>
                  </a:lnTo>
                  <a:lnTo>
                    <a:pt x="8594" y="109023"/>
                  </a:lnTo>
                  <a:lnTo>
                    <a:pt x="7430" y="141833"/>
                  </a:lnTo>
                  <a:lnTo>
                    <a:pt x="7201" y="176948"/>
                  </a:lnTo>
                  <a:lnTo>
                    <a:pt x="7155" y="212341"/>
                  </a:lnTo>
                  <a:lnTo>
                    <a:pt x="7146" y="242498"/>
                  </a:lnTo>
                  <a:lnTo>
                    <a:pt x="7938" y="265682"/>
                  </a:lnTo>
                  <a:lnTo>
                    <a:pt x="14288" y="2928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7" name="SMARTInkShape-317"/>
            <p:cNvSpPr/>
            <p:nvPr/>
          </p:nvSpPr>
          <p:spPr>
            <a:xfrm>
              <a:off x="4750594" y="3644320"/>
              <a:ext cx="507083" cy="363325"/>
            </a:xfrm>
            <a:custGeom>
              <a:avLst/>
              <a:gdLst/>
              <a:ahLst/>
              <a:cxnLst/>
              <a:rect l="0" t="0" r="0" b="0"/>
              <a:pathLst>
                <a:path w="507083" h="363325">
                  <a:moveTo>
                    <a:pt x="0" y="13280"/>
                  </a:moveTo>
                  <a:lnTo>
                    <a:pt x="0" y="9488"/>
                  </a:lnTo>
                  <a:lnTo>
                    <a:pt x="1587" y="8371"/>
                  </a:lnTo>
                  <a:lnTo>
                    <a:pt x="31063" y="613"/>
                  </a:lnTo>
                  <a:lnTo>
                    <a:pt x="65415" y="0"/>
                  </a:lnTo>
                  <a:lnTo>
                    <a:pt x="100704" y="4689"/>
                  </a:lnTo>
                  <a:lnTo>
                    <a:pt x="128793" y="7824"/>
                  </a:lnTo>
                  <a:lnTo>
                    <a:pt x="162935" y="12202"/>
                  </a:lnTo>
                  <a:lnTo>
                    <a:pt x="197105" y="13185"/>
                  </a:lnTo>
                  <a:lnTo>
                    <a:pt x="212436" y="13272"/>
                  </a:lnTo>
                  <a:lnTo>
                    <a:pt x="213061" y="14068"/>
                  </a:lnTo>
                  <a:lnTo>
                    <a:pt x="213756" y="17070"/>
                  </a:lnTo>
                  <a:lnTo>
                    <a:pt x="211948" y="21050"/>
                  </a:lnTo>
                  <a:lnTo>
                    <a:pt x="204321" y="30073"/>
                  </a:lnTo>
                  <a:lnTo>
                    <a:pt x="169110" y="59467"/>
                  </a:lnTo>
                  <a:lnTo>
                    <a:pt x="161055" y="73091"/>
                  </a:lnTo>
                  <a:lnTo>
                    <a:pt x="157675" y="96661"/>
                  </a:lnTo>
                  <a:lnTo>
                    <a:pt x="158058" y="115681"/>
                  </a:lnTo>
                  <a:lnTo>
                    <a:pt x="161000" y="125202"/>
                  </a:lnTo>
                  <a:lnTo>
                    <a:pt x="170911" y="139487"/>
                  </a:lnTo>
                  <a:lnTo>
                    <a:pt x="188482" y="152833"/>
                  </a:lnTo>
                  <a:lnTo>
                    <a:pt x="197805" y="158118"/>
                  </a:lnTo>
                  <a:lnTo>
                    <a:pt x="202514" y="159051"/>
                  </a:lnTo>
                  <a:lnTo>
                    <a:pt x="211979" y="157972"/>
                  </a:lnTo>
                  <a:lnTo>
                    <a:pt x="230197" y="150810"/>
                  </a:lnTo>
                  <a:lnTo>
                    <a:pt x="236718" y="146371"/>
                  </a:lnTo>
                  <a:lnTo>
                    <a:pt x="244851" y="135617"/>
                  </a:lnTo>
                  <a:lnTo>
                    <a:pt x="248495" y="122377"/>
                  </a:lnTo>
                  <a:lnTo>
                    <a:pt x="249829" y="91176"/>
                  </a:lnTo>
                  <a:lnTo>
                    <a:pt x="249147" y="78063"/>
                  </a:lnTo>
                  <a:lnTo>
                    <a:pt x="240077" y="47965"/>
                  </a:lnTo>
                  <a:lnTo>
                    <a:pt x="228543" y="23031"/>
                  </a:lnTo>
                  <a:lnTo>
                    <a:pt x="215720" y="7700"/>
                  </a:lnTo>
                  <a:lnTo>
                    <a:pt x="225997" y="27671"/>
                  </a:lnTo>
                  <a:lnTo>
                    <a:pt x="244142" y="57253"/>
                  </a:lnTo>
                  <a:lnTo>
                    <a:pt x="264797" y="92007"/>
                  </a:lnTo>
                  <a:lnTo>
                    <a:pt x="285165" y="126966"/>
                  </a:lnTo>
                  <a:lnTo>
                    <a:pt x="297869" y="153984"/>
                  </a:lnTo>
                  <a:lnTo>
                    <a:pt x="299867" y="159953"/>
                  </a:lnTo>
                  <a:lnTo>
                    <a:pt x="306849" y="169987"/>
                  </a:lnTo>
                  <a:lnTo>
                    <a:pt x="307172" y="149845"/>
                  </a:lnTo>
                  <a:lnTo>
                    <a:pt x="300699" y="117171"/>
                  </a:lnTo>
                  <a:lnTo>
                    <a:pt x="300889" y="82990"/>
                  </a:lnTo>
                  <a:lnTo>
                    <a:pt x="309989" y="58610"/>
                  </a:lnTo>
                  <a:lnTo>
                    <a:pt x="316631" y="51154"/>
                  </a:lnTo>
                  <a:lnTo>
                    <a:pt x="333831" y="39899"/>
                  </a:lnTo>
                  <a:lnTo>
                    <a:pt x="347797" y="36248"/>
                  </a:lnTo>
                  <a:lnTo>
                    <a:pt x="367532" y="35808"/>
                  </a:lnTo>
                  <a:lnTo>
                    <a:pt x="385124" y="40505"/>
                  </a:lnTo>
                  <a:lnTo>
                    <a:pt x="398983" y="49202"/>
                  </a:lnTo>
                  <a:lnTo>
                    <a:pt x="409364" y="58564"/>
                  </a:lnTo>
                  <a:lnTo>
                    <a:pt x="412127" y="67538"/>
                  </a:lnTo>
                  <a:lnTo>
                    <a:pt x="412561" y="78669"/>
                  </a:lnTo>
                  <a:lnTo>
                    <a:pt x="405460" y="113217"/>
                  </a:lnTo>
                  <a:lnTo>
                    <a:pt x="401653" y="127558"/>
                  </a:lnTo>
                  <a:lnTo>
                    <a:pt x="398408" y="141861"/>
                  </a:lnTo>
                  <a:lnTo>
                    <a:pt x="396574" y="146626"/>
                  </a:lnTo>
                  <a:lnTo>
                    <a:pt x="396145" y="150596"/>
                  </a:lnTo>
                  <a:lnTo>
                    <a:pt x="399379" y="165261"/>
                  </a:lnTo>
                  <a:lnTo>
                    <a:pt x="400395" y="166988"/>
                  </a:lnTo>
                  <a:lnTo>
                    <a:pt x="401867" y="168140"/>
                  </a:lnTo>
                  <a:lnTo>
                    <a:pt x="405620" y="169419"/>
                  </a:lnTo>
                  <a:lnTo>
                    <a:pt x="416825" y="170308"/>
                  </a:lnTo>
                  <a:lnTo>
                    <a:pt x="427686" y="166610"/>
                  </a:lnTo>
                  <a:lnTo>
                    <a:pt x="434293" y="160537"/>
                  </a:lnTo>
                  <a:lnTo>
                    <a:pt x="440669" y="153340"/>
                  </a:lnTo>
                  <a:lnTo>
                    <a:pt x="452390" y="143238"/>
                  </a:lnTo>
                  <a:lnTo>
                    <a:pt x="473802" y="111345"/>
                  </a:lnTo>
                  <a:lnTo>
                    <a:pt x="495204" y="76621"/>
                  </a:lnTo>
                  <a:lnTo>
                    <a:pt x="504012" y="65950"/>
                  </a:lnTo>
                  <a:lnTo>
                    <a:pt x="506785" y="57590"/>
                  </a:lnTo>
                  <a:lnTo>
                    <a:pt x="506926" y="57902"/>
                  </a:lnTo>
                  <a:lnTo>
                    <a:pt x="507082" y="60364"/>
                  </a:lnTo>
                  <a:lnTo>
                    <a:pt x="505034" y="64104"/>
                  </a:lnTo>
                  <a:lnTo>
                    <a:pt x="503377" y="66213"/>
                  </a:lnTo>
                  <a:lnTo>
                    <a:pt x="501535" y="72789"/>
                  </a:lnTo>
                  <a:lnTo>
                    <a:pt x="501044" y="76765"/>
                  </a:lnTo>
                  <a:lnTo>
                    <a:pt x="496266" y="85417"/>
                  </a:lnTo>
                  <a:lnTo>
                    <a:pt x="486767" y="101329"/>
                  </a:lnTo>
                  <a:lnTo>
                    <a:pt x="473999" y="135824"/>
                  </a:lnTo>
                  <a:lnTo>
                    <a:pt x="464370" y="171130"/>
                  </a:lnTo>
                  <a:lnTo>
                    <a:pt x="457208" y="199221"/>
                  </a:lnTo>
                  <a:lnTo>
                    <a:pt x="450058" y="227653"/>
                  </a:lnTo>
                  <a:lnTo>
                    <a:pt x="440796" y="256185"/>
                  </a:lnTo>
                  <a:lnTo>
                    <a:pt x="432231" y="284748"/>
                  </a:lnTo>
                  <a:lnTo>
                    <a:pt x="425545" y="319051"/>
                  </a:lnTo>
                  <a:lnTo>
                    <a:pt x="407194" y="3633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39" name="SMARTInkShape-Group56"/>
          <p:cNvGrpSpPr/>
          <p:nvPr/>
        </p:nvGrpSpPr>
        <p:grpSpPr>
          <a:xfrm>
            <a:off x="500063" y="3329103"/>
            <a:ext cx="2728913" cy="621392"/>
            <a:chOff x="500063" y="3329103"/>
            <a:chExt cx="2728913" cy="621392"/>
          </a:xfrm>
        </p:grpSpPr>
        <p:sp>
          <p:nvSpPr>
            <p:cNvPr id="319" name="SMARTInkShape-318"/>
            <p:cNvSpPr/>
            <p:nvPr/>
          </p:nvSpPr>
          <p:spPr>
            <a:xfrm>
              <a:off x="500063" y="3329103"/>
              <a:ext cx="184582" cy="357073"/>
            </a:xfrm>
            <a:custGeom>
              <a:avLst/>
              <a:gdLst/>
              <a:ahLst/>
              <a:cxnLst/>
              <a:rect l="0" t="0" r="0" b="0"/>
              <a:pathLst>
                <a:path w="184582" h="357073">
                  <a:moveTo>
                    <a:pt x="0" y="35603"/>
                  </a:moveTo>
                  <a:lnTo>
                    <a:pt x="29745" y="34810"/>
                  </a:lnTo>
                  <a:lnTo>
                    <a:pt x="60218" y="28328"/>
                  </a:lnTo>
                  <a:lnTo>
                    <a:pt x="93272" y="18604"/>
                  </a:lnTo>
                  <a:lnTo>
                    <a:pt x="122986" y="12639"/>
                  </a:lnTo>
                  <a:lnTo>
                    <a:pt x="156670" y="1867"/>
                  </a:lnTo>
                  <a:lnTo>
                    <a:pt x="176735" y="0"/>
                  </a:lnTo>
                  <a:lnTo>
                    <a:pt x="181835" y="3711"/>
                  </a:lnTo>
                  <a:lnTo>
                    <a:pt x="184003" y="7670"/>
                  </a:lnTo>
                  <a:lnTo>
                    <a:pt x="184581" y="9838"/>
                  </a:lnTo>
                  <a:lnTo>
                    <a:pt x="183106" y="16479"/>
                  </a:lnTo>
                  <a:lnTo>
                    <a:pt x="179931" y="29143"/>
                  </a:lnTo>
                  <a:lnTo>
                    <a:pt x="177976" y="58065"/>
                  </a:lnTo>
                  <a:lnTo>
                    <a:pt x="168673" y="92889"/>
                  </a:lnTo>
                  <a:lnTo>
                    <a:pt x="154556" y="127059"/>
                  </a:lnTo>
                  <a:lnTo>
                    <a:pt x="145101" y="154953"/>
                  </a:lnTo>
                  <a:lnTo>
                    <a:pt x="132598" y="183326"/>
                  </a:lnTo>
                  <a:lnTo>
                    <a:pt x="119633" y="211841"/>
                  </a:lnTo>
                  <a:lnTo>
                    <a:pt x="109618" y="240398"/>
                  </a:lnTo>
                  <a:lnTo>
                    <a:pt x="97743" y="268174"/>
                  </a:lnTo>
                  <a:lnTo>
                    <a:pt x="86217" y="299295"/>
                  </a:lnTo>
                  <a:lnTo>
                    <a:pt x="73597" y="332842"/>
                  </a:lnTo>
                  <a:lnTo>
                    <a:pt x="71437" y="3570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0" name="SMARTInkShape-319"/>
            <p:cNvSpPr/>
            <p:nvPr/>
          </p:nvSpPr>
          <p:spPr>
            <a:xfrm>
              <a:off x="672043" y="3386138"/>
              <a:ext cx="287843" cy="299583"/>
            </a:xfrm>
            <a:custGeom>
              <a:avLst/>
              <a:gdLst/>
              <a:ahLst/>
              <a:cxnLst/>
              <a:rect l="0" t="0" r="0" b="0"/>
              <a:pathLst>
                <a:path w="287843" h="299583">
                  <a:moveTo>
                    <a:pt x="56620" y="0"/>
                  </a:moveTo>
                  <a:lnTo>
                    <a:pt x="52827" y="3792"/>
                  </a:lnTo>
                  <a:lnTo>
                    <a:pt x="48849" y="5654"/>
                  </a:lnTo>
                  <a:lnTo>
                    <a:pt x="46676" y="6150"/>
                  </a:lnTo>
                  <a:lnTo>
                    <a:pt x="39827" y="10641"/>
                  </a:lnTo>
                  <a:lnTo>
                    <a:pt x="5516" y="41626"/>
                  </a:lnTo>
                  <a:lnTo>
                    <a:pt x="2157" y="50515"/>
                  </a:lnTo>
                  <a:lnTo>
                    <a:pt x="0" y="65364"/>
                  </a:lnTo>
                  <a:lnTo>
                    <a:pt x="1822" y="70854"/>
                  </a:lnTo>
                  <a:lnTo>
                    <a:pt x="3419" y="73430"/>
                  </a:lnTo>
                  <a:lnTo>
                    <a:pt x="13252" y="80847"/>
                  </a:lnTo>
                  <a:lnTo>
                    <a:pt x="26219" y="84279"/>
                  </a:lnTo>
                  <a:lnTo>
                    <a:pt x="59437" y="87651"/>
                  </a:lnTo>
                  <a:lnTo>
                    <a:pt x="88146" y="91322"/>
                  </a:lnTo>
                  <a:lnTo>
                    <a:pt x="119671" y="94527"/>
                  </a:lnTo>
                  <a:lnTo>
                    <a:pt x="149120" y="100503"/>
                  </a:lnTo>
                  <a:lnTo>
                    <a:pt x="180071" y="109418"/>
                  </a:lnTo>
                  <a:lnTo>
                    <a:pt x="210144" y="122113"/>
                  </a:lnTo>
                  <a:lnTo>
                    <a:pt x="245431" y="140625"/>
                  </a:lnTo>
                  <a:lnTo>
                    <a:pt x="265934" y="158612"/>
                  </a:lnTo>
                  <a:lnTo>
                    <a:pt x="281381" y="181114"/>
                  </a:lnTo>
                  <a:lnTo>
                    <a:pt x="286953" y="194001"/>
                  </a:lnTo>
                  <a:lnTo>
                    <a:pt x="287842" y="205549"/>
                  </a:lnTo>
                  <a:lnTo>
                    <a:pt x="283977" y="235677"/>
                  </a:lnTo>
                  <a:lnTo>
                    <a:pt x="273915" y="251687"/>
                  </a:lnTo>
                  <a:lnTo>
                    <a:pt x="251648" y="276129"/>
                  </a:lnTo>
                  <a:lnTo>
                    <a:pt x="233733" y="286691"/>
                  </a:lnTo>
                  <a:lnTo>
                    <a:pt x="206346" y="296578"/>
                  </a:lnTo>
                  <a:lnTo>
                    <a:pt x="170881" y="299582"/>
                  </a:lnTo>
                  <a:lnTo>
                    <a:pt x="140850" y="297860"/>
                  </a:lnTo>
                  <a:lnTo>
                    <a:pt x="107223" y="287050"/>
                  </a:lnTo>
                  <a:lnTo>
                    <a:pt x="72609" y="263221"/>
                  </a:lnTo>
                  <a:lnTo>
                    <a:pt x="63763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1" name="SMARTInkShape-320"/>
            <p:cNvSpPr/>
            <p:nvPr/>
          </p:nvSpPr>
          <p:spPr>
            <a:xfrm>
              <a:off x="700088" y="3364706"/>
              <a:ext cx="307182" cy="21433"/>
            </a:xfrm>
            <a:custGeom>
              <a:avLst/>
              <a:gdLst/>
              <a:ahLst/>
              <a:cxnLst/>
              <a:rect l="0" t="0" r="0" b="0"/>
              <a:pathLst>
                <a:path w="307182" h="21433">
                  <a:moveTo>
                    <a:pt x="0" y="21432"/>
                  </a:moveTo>
                  <a:lnTo>
                    <a:pt x="3792" y="17639"/>
                  </a:lnTo>
                  <a:lnTo>
                    <a:pt x="9887" y="15777"/>
                  </a:lnTo>
                  <a:lnTo>
                    <a:pt x="44434" y="14375"/>
                  </a:lnTo>
                  <a:lnTo>
                    <a:pt x="77451" y="9396"/>
                  </a:lnTo>
                  <a:lnTo>
                    <a:pt x="105939" y="7811"/>
                  </a:lnTo>
                  <a:lnTo>
                    <a:pt x="139163" y="6548"/>
                  </a:lnTo>
                  <a:lnTo>
                    <a:pt x="162391" y="3440"/>
                  </a:lnTo>
                  <a:lnTo>
                    <a:pt x="188061" y="1529"/>
                  </a:lnTo>
                  <a:lnTo>
                    <a:pt x="214551" y="680"/>
                  </a:lnTo>
                  <a:lnTo>
                    <a:pt x="239554" y="302"/>
                  </a:lnTo>
                  <a:lnTo>
                    <a:pt x="272150" y="90"/>
                  </a:lnTo>
                  <a:lnTo>
                    <a:pt x="3071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2" name="SMARTInkShape-321"/>
            <p:cNvSpPr/>
            <p:nvPr/>
          </p:nvSpPr>
          <p:spPr>
            <a:xfrm>
              <a:off x="1085850" y="3464906"/>
              <a:ext cx="157164" cy="219408"/>
            </a:xfrm>
            <a:custGeom>
              <a:avLst/>
              <a:gdLst/>
              <a:ahLst/>
              <a:cxnLst/>
              <a:rect l="0" t="0" r="0" b="0"/>
              <a:pathLst>
                <a:path w="157164" h="219408">
                  <a:moveTo>
                    <a:pt x="0" y="121257"/>
                  </a:moveTo>
                  <a:lnTo>
                    <a:pt x="0" y="151784"/>
                  </a:lnTo>
                  <a:lnTo>
                    <a:pt x="0" y="183691"/>
                  </a:lnTo>
                  <a:lnTo>
                    <a:pt x="794" y="208324"/>
                  </a:lnTo>
                  <a:lnTo>
                    <a:pt x="6151" y="219407"/>
                  </a:lnTo>
                  <a:lnTo>
                    <a:pt x="6482" y="219234"/>
                  </a:lnTo>
                  <a:lnTo>
                    <a:pt x="7057" y="211162"/>
                  </a:lnTo>
                  <a:lnTo>
                    <a:pt x="7140" y="179246"/>
                  </a:lnTo>
                  <a:lnTo>
                    <a:pt x="7143" y="149001"/>
                  </a:lnTo>
                  <a:lnTo>
                    <a:pt x="5027" y="121093"/>
                  </a:lnTo>
                  <a:lnTo>
                    <a:pt x="662" y="86310"/>
                  </a:lnTo>
                  <a:lnTo>
                    <a:pt x="990" y="69010"/>
                  </a:lnTo>
                  <a:lnTo>
                    <a:pt x="9969" y="39029"/>
                  </a:lnTo>
                  <a:lnTo>
                    <a:pt x="19138" y="24786"/>
                  </a:lnTo>
                  <a:lnTo>
                    <a:pt x="34139" y="9440"/>
                  </a:lnTo>
                  <a:lnTo>
                    <a:pt x="46187" y="3018"/>
                  </a:lnTo>
                  <a:lnTo>
                    <a:pt x="80753" y="0"/>
                  </a:lnTo>
                  <a:lnTo>
                    <a:pt x="108883" y="631"/>
                  </a:lnTo>
                  <a:lnTo>
                    <a:pt x="157163" y="69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3" name="SMARTInkShape-322"/>
            <p:cNvSpPr/>
            <p:nvPr/>
          </p:nvSpPr>
          <p:spPr>
            <a:xfrm>
              <a:off x="1286264" y="3536156"/>
              <a:ext cx="21043" cy="150020"/>
            </a:xfrm>
            <a:custGeom>
              <a:avLst/>
              <a:gdLst/>
              <a:ahLst/>
              <a:cxnLst/>
              <a:rect l="0" t="0" r="0" b="0"/>
              <a:pathLst>
                <a:path w="21043" h="150020">
                  <a:moveTo>
                    <a:pt x="21042" y="0"/>
                  </a:moveTo>
                  <a:lnTo>
                    <a:pt x="20249" y="11407"/>
                  </a:lnTo>
                  <a:lnTo>
                    <a:pt x="15388" y="31063"/>
                  </a:lnTo>
                  <a:lnTo>
                    <a:pt x="12223" y="48627"/>
                  </a:lnTo>
                  <a:lnTo>
                    <a:pt x="2565" y="79341"/>
                  </a:lnTo>
                  <a:lnTo>
                    <a:pt x="0" y="110608"/>
                  </a:lnTo>
                  <a:lnTo>
                    <a:pt x="5796" y="136586"/>
                  </a:lnTo>
                  <a:lnTo>
                    <a:pt x="13899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4" name="SMARTInkShape-323"/>
            <p:cNvSpPr/>
            <p:nvPr/>
          </p:nvSpPr>
          <p:spPr>
            <a:xfrm>
              <a:off x="1307306" y="3421856"/>
              <a:ext cx="7145" cy="21433"/>
            </a:xfrm>
            <a:custGeom>
              <a:avLst/>
              <a:gdLst/>
              <a:ahLst/>
              <a:cxnLst/>
              <a:rect l="0" t="0" r="0" b="0"/>
              <a:pathLst>
                <a:path w="7145" h="21433">
                  <a:moveTo>
                    <a:pt x="7144" y="21432"/>
                  </a:moveTo>
                  <a:lnTo>
                    <a:pt x="7144" y="17639"/>
                  </a:lnTo>
                  <a:lnTo>
                    <a:pt x="6350" y="16522"/>
                  </a:lnTo>
                  <a:lnTo>
                    <a:pt x="5027" y="15777"/>
                  </a:lnTo>
                  <a:lnTo>
                    <a:pt x="3352" y="15281"/>
                  </a:lnTo>
                  <a:lnTo>
                    <a:pt x="2235" y="14156"/>
                  </a:lnTo>
                  <a:lnTo>
                    <a:pt x="993" y="107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5" name="SMARTInkShape-324"/>
            <p:cNvSpPr/>
            <p:nvPr/>
          </p:nvSpPr>
          <p:spPr>
            <a:xfrm>
              <a:off x="1402149" y="3486150"/>
              <a:ext cx="155190" cy="206808"/>
            </a:xfrm>
            <a:custGeom>
              <a:avLst/>
              <a:gdLst/>
              <a:ahLst/>
              <a:cxnLst/>
              <a:rect l="0" t="0" r="0" b="0"/>
              <a:pathLst>
                <a:path w="155190" h="206808">
                  <a:moveTo>
                    <a:pt x="126614" y="0"/>
                  </a:moveTo>
                  <a:lnTo>
                    <a:pt x="97264" y="27232"/>
                  </a:lnTo>
                  <a:lnTo>
                    <a:pt x="63741" y="56170"/>
                  </a:lnTo>
                  <a:lnTo>
                    <a:pt x="30332" y="85639"/>
                  </a:lnTo>
                  <a:lnTo>
                    <a:pt x="10277" y="115229"/>
                  </a:lnTo>
                  <a:lnTo>
                    <a:pt x="681" y="140942"/>
                  </a:lnTo>
                  <a:lnTo>
                    <a:pt x="0" y="151541"/>
                  </a:lnTo>
                  <a:lnTo>
                    <a:pt x="6030" y="171280"/>
                  </a:lnTo>
                  <a:lnTo>
                    <a:pt x="8125" y="176099"/>
                  </a:lnTo>
                  <a:lnTo>
                    <a:pt x="22449" y="190466"/>
                  </a:lnTo>
                  <a:lnTo>
                    <a:pt x="41775" y="200985"/>
                  </a:lnTo>
                  <a:lnTo>
                    <a:pt x="75342" y="205947"/>
                  </a:lnTo>
                  <a:lnTo>
                    <a:pt x="103132" y="206807"/>
                  </a:lnTo>
                  <a:lnTo>
                    <a:pt x="136733" y="204981"/>
                  </a:lnTo>
                  <a:lnTo>
                    <a:pt x="155189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6" name="SMARTInkShape-325"/>
            <p:cNvSpPr/>
            <p:nvPr/>
          </p:nvSpPr>
          <p:spPr>
            <a:xfrm>
              <a:off x="1586010" y="3371850"/>
              <a:ext cx="135635" cy="362659"/>
            </a:xfrm>
            <a:custGeom>
              <a:avLst/>
              <a:gdLst/>
              <a:ahLst/>
              <a:cxnLst/>
              <a:rect l="0" t="0" r="0" b="0"/>
              <a:pathLst>
                <a:path w="135635" h="362659">
                  <a:moveTo>
                    <a:pt x="35621" y="0"/>
                  </a:moveTo>
                  <a:lnTo>
                    <a:pt x="31829" y="0"/>
                  </a:lnTo>
                  <a:lnTo>
                    <a:pt x="27850" y="2117"/>
                  </a:lnTo>
                  <a:lnTo>
                    <a:pt x="25678" y="3792"/>
                  </a:lnTo>
                  <a:lnTo>
                    <a:pt x="23265" y="9887"/>
                  </a:lnTo>
                  <a:lnTo>
                    <a:pt x="21588" y="37815"/>
                  </a:lnTo>
                  <a:lnTo>
                    <a:pt x="22203" y="64033"/>
                  </a:lnTo>
                  <a:lnTo>
                    <a:pt x="25472" y="95790"/>
                  </a:lnTo>
                  <a:lnTo>
                    <a:pt x="22913" y="126454"/>
                  </a:lnTo>
                  <a:lnTo>
                    <a:pt x="21802" y="161117"/>
                  </a:lnTo>
                  <a:lnTo>
                    <a:pt x="21542" y="187495"/>
                  </a:lnTo>
                  <a:lnTo>
                    <a:pt x="21395" y="221536"/>
                  </a:lnTo>
                  <a:lnTo>
                    <a:pt x="21352" y="255523"/>
                  </a:lnTo>
                  <a:lnTo>
                    <a:pt x="17547" y="286936"/>
                  </a:lnTo>
                  <a:lnTo>
                    <a:pt x="9944" y="320292"/>
                  </a:lnTo>
                  <a:lnTo>
                    <a:pt x="5502" y="345578"/>
                  </a:lnTo>
                  <a:lnTo>
                    <a:pt x="1562" y="355864"/>
                  </a:lnTo>
                  <a:lnTo>
                    <a:pt x="230" y="362658"/>
                  </a:lnTo>
                  <a:lnTo>
                    <a:pt x="121" y="362422"/>
                  </a:lnTo>
                  <a:lnTo>
                    <a:pt x="0" y="360044"/>
                  </a:lnTo>
                  <a:lnTo>
                    <a:pt x="16005" y="325251"/>
                  </a:lnTo>
                  <a:lnTo>
                    <a:pt x="28403" y="292451"/>
                  </a:lnTo>
                  <a:lnTo>
                    <a:pt x="41168" y="262820"/>
                  </a:lnTo>
                  <a:lnTo>
                    <a:pt x="65871" y="228652"/>
                  </a:lnTo>
                  <a:lnTo>
                    <a:pt x="73672" y="220685"/>
                  </a:lnTo>
                  <a:lnTo>
                    <a:pt x="79785" y="217145"/>
                  </a:lnTo>
                  <a:lnTo>
                    <a:pt x="91265" y="214561"/>
                  </a:lnTo>
                  <a:lnTo>
                    <a:pt x="96117" y="218179"/>
                  </a:lnTo>
                  <a:lnTo>
                    <a:pt x="102582" y="228070"/>
                  </a:lnTo>
                  <a:lnTo>
                    <a:pt x="110458" y="254956"/>
                  </a:lnTo>
                  <a:lnTo>
                    <a:pt x="110422" y="264391"/>
                  </a:lnTo>
                  <a:lnTo>
                    <a:pt x="109301" y="269129"/>
                  </a:lnTo>
                  <a:lnTo>
                    <a:pt x="113406" y="303811"/>
                  </a:lnTo>
                  <a:lnTo>
                    <a:pt x="117759" y="318794"/>
                  </a:lnTo>
                  <a:lnTo>
                    <a:pt x="126341" y="332377"/>
                  </a:lnTo>
                  <a:lnTo>
                    <a:pt x="132528" y="340223"/>
                  </a:lnTo>
                  <a:lnTo>
                    <a:pt x="135634" y="350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7" name="SMARTInkShape-326"/>
            <p:cNvSpPr/>
            <p:nvPr/>
          </p:nvSpPr>
          <p:spPr>
            <a:xfrm>
              <a:off x="1751248" y="3544714"/>
              <a:ext cx="141302" cy="184325"/>
            </a:xfrm>
            <a:custGeom>
              <a:avLst/>
              <a:gdLst/>
              <a:ahLst/>
              <a:cxnLst/>
              <a:rect l="0" t="0" r="0" b="0"/>
              <a:pathLst>
                <a:path w="141302" h="184325">
                  <a:moveTo>
                    <a:pt x="20402" y="105742"/>
                  </a:moveTo>
                  <a:lnTo>
                    <a:pt x="24194" y="101950"/>
                  </a:lnTo>
                  <a:lnTo>
                    <a:pt x="28173" y="100088"/>
                  </a:lnTo>
                  <a:lnTo>
                    <a:pt x="57987" y="88743"/>
                  </a:lnTo>
                  <a:lnTo>
                    <a:pt x="89968" y="77123"/>
                  </a:lnTo>
                  <a:lnTo>
                    <a:pt x="115406" y="64462"/>
                  </a:lnTo>
                  <a:lnTo>
                    <a:pt x="129073" y="52412"/>
                  </a:lnTo>
                  <a:lnTo>
                    <a:pt x="137708" y="39582"/>
                  </a:lnTo>
                  <a:lnTo>
                    <a:pt x="140620" y="30400"/>
                  </a:lnTo>
                  <a:lnTo>
                    <a:pt x="141301" y="25161"/>
                  </a:lnTo>
                  <a:lnTo>
                    <a:pt x="139487" y="20187"/>
                  </a:lnTo>
                  <a:lnTo>
                    <a:pt x="131855" y="10526"/>
                  </a:lnTo>
                  <a:lnTo>
                    <a:pt x="121247" y="3359"/>
                  </a:lnTo>
                  <a:lnTo>
                    <a:pt x="108049" y="0"/>
                  </a:lnTo>
                  <a:lnTo>
                    <a:pt x="90293" y="2797"/>
                  </a:lnTo>
                  <a:lnTo>
                    <a:pt x="54992" y="15416"/>
                  </a:lnTo>
                  <a:lnTo>
                    <a:pt x="33026" y="30515"/>
                  </a:lnTo>
                  <a:lnTo>
                    <a:pt x="19027" y="44912"/>
                  </a:lnTo>
                  <a:lnTo>
                    <a:pt x="4179" y="73831"/>
                  </a:lnTo>
                  <a:lnTo>
                    <a:pt x="0" y="98557"/>
                  </a:lnTo>
                  <a:lnTo>
                    <a:pt x="69" y="114549"/>
                  </a:lnTo>
                  <a:lnTo>
                    <a:pt x="2899" y="124473"/>
                  </a:lnTo>
                  <a:lnTo>
                    <a:pt x="16886" y="143779"/>
                  </a:lnTo>
                  <a:lnTo>
                    <a:pt x="34936" y="160763"/>
                  </a:lnTo>
                  <a:lnTo>
                    <a:pt x="57581" y="171997"/>
                  </a:lnTo>
                  <a:lnTo>
                    <a:pt x="92422" y="181066"/>
                  </a:lnTo>
                  <a:lnTo>
                    <a:pt x="106127" y="1843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8" name="SMARTInkShape-327"/>
            <p:cNvSpPr/>
            <p:nvPr/>
          </p:nvSpPr>
          <p:spPr>
            <a:xfrm>
              <a:off x="1902913" y="3550895"/>
              <a:ext cx="135152" cy="191981"/>
            </a:xfrm>
            <a:custGeom>
              <a:avLst/>
              <a:gdLst/>
              <a:ahLst/>
              <a:cxnLst/>
              <a:rect l="0" t="0" r="0" b="0"/>
              <a:pathLst>
                <a:path w="135152" h="191981">
                  <a:moveTo>
                    <a:pt x="111625" y="56699"/>
                  </a:moveTo>
                  <a:lnTo>
                    <a:pt x="97151" y="40109"/>
                  </a:lnTo>
                  <a:lnTo>
                    <a:pt x="90904" y="31863"/>
                  </a:lnTo>
                  <a:lnTo>
                    <a:pt x="59613" y="9924"/>
                  </a:lnTo>
                  <a:lnTo>
                    <a:pt x="45061" y="2976"/>
                  </a:lnTo>
                  <a:lnTo>
                    <a:pt x="21152" y="0"/>
                  </a:lnTo>
                  <a:lnTo>
                    <a:pt x="6854" y="3475"/>
                  </a:lnTo>
                  <a:lnTo>
                    <a:pt x="3677" y="5341"/>
                  </a:lnTo>
                  <a:lnTo>
                    <a:pt x="148" y="9531"/>
                  </a:lnTo>
                  <a:lnTo>
                    <a:pt x="0" y="12554"/>
                  </a:lnTo>
                  <a:lnTo>
                    <a:pt x="5467" y="28811"/>
                  </a:lnTo>
                  <a:lnTo>
                    <a:pt x="7515" y="33345"/>
                  </a:lnTo>
                  <a:lnTo>
                    <a:pt x="41082" y="65294"/>
                  </a:lnTo>
                  <a:lnTo>
                    <a:pt x="69732" y="91910"/>
                  </a:lnTo>
                  <a:lnTo>
                    <a:pt x="100909" y="115395"/>
                  </a:lnTo>
                  <a:lnTo>
                    <a:pt x="127029" y="148183"/>
                  </a:lnTo>
                  <a:lnTo>
                    <a:pt x="133817" y="156361"/>
                  </a:lnTo>
                  <a:lnTo>
                    <a:pt x="135151" y="160447"/>
                  </a:lnTo>
                  <a:lnTo>
                    <a:pt x="133488" y="179291"/>
                  </a:lnTo>
                  <a:lnTo>
                    <a:pt x="131757" y="182083"/>
                  </a:lnTo>
                  <a:lnTo>
                    <a:pt x="125599" y="187302"/>
                  </a:lnTo>
                  <a:lnTo>
                    <a:pt x="115454" y="190151"/>
                  </a:lnTo>
                  <a:lnTo>
                    <a:pt x="89539" y="191980"/>
                  </a:lnTo>
                  <a:lnTo>
                    <a:pt x="60043" y="184600"/>
                  </a:lnTo>
                  <a:lnTo>
                    <a:pt x="47424" y="179425"/>
                  </a:lnTo>
                  <a:lnTo>
                    <a:pt x="21463" y="158634"/>
                  </a:lnTo>
                  <a:lnTo>
                    <a:pt x="10738" y="144669"/>
                  </a:lnTo>
                  <a:lnTo>
                    <a:pt x="4468" y="1281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9" name="SMARTInkShape-328"/>
            <p:cNvSpPr/>
            <p:nvPr/>
          </p:nvSpPr>
          <p:spPr>
            <a:xfrm>
              <a:off x="2071983" y="3443288"/>
              <a:ext cx="121149" cy="314326"/>
            </a:xfrm>
            <a:custGeom>
              <a:avLst/>
              <a:gdLst/>
              <a:ahLst/>
              <a:cxnLst/>
              <a:rect l="0" t="0" r="0" b="0"/>
              <a:pathLst>
                <a:path w="121149" h="314326">
                  <a:moveTo>
                    <a:pt x="56855" y="0"/>
                  </a:moveTo>
                  <a:lnTo>
                    <a:pt x="56855" y="10641"/>
                  </a:lnTo>
                  <a:lnTo>
                    <a:pt x="44670" y="43353"/>
                  </a:lnTo>
                  <a:lnTo>
                    <a:pt x="33005" y="76391"/>
                  </a:lnTo>
                  <a:lnTo>
                    <a:pt x="18600" y="107517"/>
                  </a:lnTo>
                  <a:lnTo>
                    <a:pt x="7288" y="141299"/>
                  </a:lnTo>
                  <a:lnTo>
                    <a:pt x="1202" y="171139"/>
                  </a:lnTo>
                  <a:lnTo>
                    <a:pt x="0" y="204873"/>
                  </a:lnTo>
                  <a:lnTo>
                    <a:pt x="1880" y="235290"/>
                  </a:lnTo>
                  <a:lnTo>
                    <a:pt x="6228" y="249035"/>
                  </a:lnTo>
                  <a:lnTo>
                    <a:pt x="26444" y="279572"/>
                  </a:lnTo>
                  <a:lnTo>
                    <a:pt x="37782" y="289089"/>
                  </a:lnTo>
                  <a:lnTo>
                    <a:pt x="71453" y="304299"/>
                  </a:lnTo>
                  <a:lnTo>
                    <a:pt x="103109" y="312847"/>
                  </a:lnTo>
                  <a:lnTo>
                    <a:pt x="121148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0" name="SMARTInkShape-329"/>
            <p:cNvSpPr/>
            <p:nvPr/>
          </p:nvSpPr>
          <p:spPr>
            <a:xfrm>
              <a:off x="1957795" y="3558249"/>
              <a:ext cx="306775" cy="20771"/>
            </a:xfrm>
            <a:custGeom>
              <a:avLst/>
              <a:gdLst/>
              <a:ahLst/>
              <a:cxnLst/>
              <a:rect l="0" t="0" r="0" b="0"/>
              <a:pathLst>
                <a:path w="306775" h="20771">
                  <a:moveTo>
                    <a:pt x="21024" y="6482"/>
                  </a:moveTo>
                  <a:lnTo>
                    <a:pt x="967" y="6482"/>
                  </a:lnTo>
                  <a:lnTo>
                    <a:pt x="509" y="5689"/>
                  </a:lnTo>
                  <a:lnTo>
                    <a:pt x="0" y="2690"/>
                  </a:lnTo>
                  <a:lnTo>
                    <a:pt x="658" y="1573"/>
                  </a:lnTo>
                  <a:lnTo>
                    <a:pt x="1890" y="828"/>
                  </a:lnTo>
                  <a:lnTo>
                    <a:pt x="6964" y="0"/>
                  </a:lnTo>
                  <a:lnTo>
                    <a:pt x="31740" y="1586"/>
                  </a:lnTo>
                  <a:lnTo>
                    <a:pt x="59918" y="5032"/>
                  </a:lnTo>
                  <a:lnTo>
                    <a:pt x="95519" y="6052"/>
                  </a:lnTo>
                  <a:lnTo>
                    <a:pt x="122395" y="7085"/>
                  </a:lnTo>
                  <a:lnTo>
                    <a:pt x="150215" y="10190"/>
                  </a:lnTo>
                  <a:lnTo>
                    <a:pt x="178455" y="14215"/>
                  </a:lnTo>
                  <a:lnTo>
                    <a:pt x="206087" y="17857"/>
                  </a:lnTo>
                  <a:lnTo>
                    <a:pt x="231597" y="19475"/>
                  </a:lnTo>
                  <a:lnTo>
                    <a:pt x="256164" y="20194"/>
                  </a:lnTo>
                  <a:lnTo>
                    <a:pt x="285957" y="20599"/>
                  </a:lnTo>
                  <a:lnTo>
                    <a:pt x="306774" y="207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1" name="SMARTInkShape-330"/>
            <p:cNvSpPr/>
            <p:nvPr/>
          </p:nvSpPr>
          <p:spPr>
            <a:xfrm>
              <a:off x="2421731" y="3593306"/>
              <a:ext cx="35720" cy="357189"/>
            </a:xfrm>
            <a:custGeom>
              <a:avLst/>
              <a:gdLst/>
              <a:ahLst/>
              <a:cxnLst/>
              <a:rect l="0" t="0" r="0" b="0"/>
              <a:pathLst>
                <a:path w="35720" h="357189">
                  <a:moveTo>
                    <a:pt x="0" y="0"/>
                  </a:moveTo>
                  <a:lnTo>
                    <a:pt x="0" y="30528"/>
                  </a:lnTo>
                  <a:lnTo>
                    <a:pt x="3793" y="58170"/>
                  </a:lnTo>
                  <a:lnTo>
                    <a:pt x="9943" y="91495"/>
                  </a:lnTo>
                  <a:lnTo>
                    <a:pt x="16793" y="126505"/>
                  </a:lnTo>
                  <a:lnTo>
                    <a:pt x="20057" y="162014"/>
                  </a:lnTo>
                  <a:lnTo>
                    <a:pt x="21024" y="197670"/>
                  </a:lnTo>
                  <a:lnTo>
                    <a:pt x="25103" y="233371"/>
                  </a:lnTo>
                  <a:lnTo>
                    <a:pt x="27547" y="265292"/>
                  </a:lnTo>
                  <a:lnTo>
                    <a:pt x="32063" y="294858"/>
                  </a:lnTo>
                  <a:lnTo>
                    <a:pt x="34997" y="327590"/>
                  </a:lnTo>
                  <a:lnTo>
                    <a:pt x="35719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2" name="SMARTInkShape-331"/>
            <p:cNvSpPr/>
            <p:nvPr/>
          </p:nvSpPr>
          <p:spPr>
            <a:xfrm>
              <a:off x="2307431" y="3523400"/>
              <a:ext cx="241022" cy="219565"/>
            </a:xfrm>
            <a:custGeom>
              <a:avLst/>
              <a:gdLst/>
              <a:ahLst/>
              <a:cxnLst/>
              <a:rect l="0" t="0" r="0" b="0"/>
              <a:pathLst>
                <a:path w="241022" h="219565">
                  <a:moveTo>
                    <a:pt x="0" y="62763"/>
                  </a:moveTo>
                  <a:lnTo>
                    <a:pt x="794" y="44874"/>
                  </a:lnTo>
                  <a:lnTo>
                    <a:pt x="9943" y="22121"/>
                  </a:lnTo>
                  <a:lnTo>
                    <a:pt x="18707" y="14801"/>
                  </a:lnTo>
                  <a:lnTo>
                    <a:pt x="47528" y="3635"/>
                  </a:lnTo>
                  <a:lnTo>
                    <a:pt x="74496" y="0"/>
                  </a:lnTo>
                  <a:lnTo>
                    <a:pt x="106387" y="2715"/>
                  </a:lnTo>
                  <a:lnTo>
                    <a:pt x="137179" y="12339"/>
                  </a:lnTo>
                  <a:lnTo>
                    <a:pt x="166411" y="21452"/>
                  </a:lnTo>
                  <a:lnTo>
                    <a:pt x="195181" y="32972"/>
                  </a:lnTo>
                  <a:lnTo>
                    <a:pt x="216229" y="50231"/>
                  </a:lnTo>
                  <a:lnTo>
                    <a:pt x="231860" y="72487"/>
                  </a:lnTo>
                  <a:lnTo>
                    <a:pt x="239267" y="92102"/>
                  </a:lnTo>
                  <a:lnTo>
                    <a:pt x="241021" y="112202"/>
                  </a:lnTo>
                  <a:lnTo>
                    <a:pt x="232803" y="142367"/>
                  </a:lnTo>
                  <a:lnTo>
                    <a:pt x="218024" y="169327"/>
                  </a:lnTo>
                  <a:lnTo>
                    <a:pt x="209083" y="180503"/>
                  </a:lnTo>
                  <a:lnTo>
                    <a:pt x="177905" y="199809"/>
                  </a:lnTo>
                  <a:lnTo>
                    <a:pt x="163207" y="207016"/>
                  </a:lnTo>
                  <a:lnTo>
                    <a:pt x="130017" y="213759"/>
                  </a:lnTo>
                  <a:lnTo>
                    <a:pt x="94645" y="219113"/>
                  </a:lnTo>
                  <a:lnTo>
                    <a:pt x="86250" y="219564"/>
                  </a:lnTo>
                  <a:lnTo>
                    <a:pt x="71438" y="212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3" name="SMARTInkShape-332"/>
            <p:cNvSpPr/>
            <p:nvPr/>
          </p:nvSpPr>
          <p:spPr>
            <a:xfrm>
              <a:off x="2515072" y="3566468"/>
              <a:ext cx="149421" cy="155427"/>
            </a:xfrm>
            <a:custGeom>
              <a:avLst/>
              <a:gdLst/>
              <a:ahLst/>
              <a:cxnLst/>
              <a:rect l="0" t="0" r="0" b="0"/>
              <a:pathLst>
                <a:path w="149421" h="155427">
                  <a:moveTo>
                    <a:pt x="20959" y="91132"/>
                  </a:moveTo>
                  <a:lnTo>
                    <a:pt x="54544" y="91132"/>
                  </a:lnTo>
                  <a:lnTo>
                    <a:pt x="89044" y="91132"/>
                  </a:lnTo>
                  <a:lnTo>
                    <a:pt x="108874" y="90338"/>
                  </a:lnTo>
                  <a:lnTo>
                    <a:pt x="122502" y="85429"/>
                  </a:lnTo>
                  <a:lnTo>
                    <a:pt x="137215" y="74339"/>
                  </a:lnTo>
                  <a:lnTo>
                    <a:pt x="144658" y="63491"/>
                  </a:lnTo>
                  <a:lnTo>
                    <a:pt x="148098" y="54014"/>
                  </a:lnTo>
                  <a:lnTo>
                    <a:pt x="149420" y="32680"/>
                  </a:lnTo>
                  <a:lnTo>
                    <a:pt x="147374" y="27318"/>
                  </a:lnTo>
                  <a:lnTo>
                    <a:pt x="139592" y="17408"/>
                  </a:lnTo>
                  <a:lnTo>
                    <a:pt x="119546" y="3034"/>
                  </a:lnTo>
                  <a:lnTo>
                    <a:pt x="110019" y="384"/>
                  </a:lnTo>
                  <a:lnTo>
                    <a:pt x="98641" y="0"/>
                  </a:lnTo>
                  <a:lnTo>
                    <a:pt x="69750" y="8330"/>
                  </a:lnTo>
                  <a:lnTo>
                    <a:pt x="38035" y="28033"/>
                  </a:lnTo>
                  <a:lnTo>
                    <a:pt x="16953" y="48035"/>
                  </a:lnTo>
                  <a:lnTo>
                    <a:pt x="4910" y="67273"/>
                  </a:lnTo>
                  <a:lnTo>
                    <a:pt x="1123" y="81593"/>
                  </a:lnTo>
                  <a:lnTo>
                    <a:pt x="0" y="95891"/>
                  </a:lnTo>
                  <a:lnTo>
                    <a:pt x="3971" y="105418"/>
                  </a:lnTo>
                  <a:lnTo>
                    <a:pt x="19810" y="128438"/>
                  </a:lnTo>
                  <a:lnTo>
                    <a:pt x="50324" y="143102"/>
                  </a:lnTo>
                  <a:lnTo>
                    <a:pt x="92397" y="1554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4" name="SMARTInkShape-333"/>
            <p:cNvSpPr/>
            <p:nvPr/>
          </p:nvSpPr>
          <p:spPr>
            <a:xfrm>
              <a:off x="2665715" y="3593724"/>
              <a:ext cx="176917" cy="146078"/>
            </a:xfrm>
            <a:custGeom>
              <a:avLst/>
              <a:gdLst/>
              <a:ahLst/>
              <a:cxnLst/>
              <a:rect l="0" t="0" r="0" b="0"/>
              <a:pathLst>
                <a:path w="176917" h="146078">
                  <a:moveTo>
                    <a:pt x="84629" y="35301"/>
                  </a:moveTo>
                  <a:lnTo>
                    <a:pt x="84629" y="18508"/>
                  </a:lnTo>
                  <a:lnTo>
                    <a:pt x="82512" y="13815"/>
                  </a:lnTo>
                  <a:lnTo>
                    <a:pt x="74686" y="4334"/>
                  </a:lnTo>
                  <a:lnTo>
                    <a:pt x="70156" y="1694"/>
                  </a:lnTo>
                  <a:lnTo>
                    <a:pt x="60780" y="0"/>
                  </a:lnTo>
                  <a:lnTo>
                    <a:pt x="45581" y="5368"/>
                  </a:lnTo>
                  <a:lnTo>
                    <a:pt x="22591" y="16385"/>
                  </a:lnTo>
                  <a:lnTo>
                    <a:pt x="15252" y="23190"/>
                  </a:lnTo>
                  <a:lnTo>
                    <a:pt x="4073" y="40493"/>
                  </a:lnTo>
                  <a:lnTo>
                    <a:pt x="435" y="54478"/>
                  </a:lnTo>
                  <a:lnTo>
                    <a:pt x="0" y="74220"/>
                  </a:lnTo>
                  <a:lnTo>
                    <a:pt x="4697" y="91812"/>
                  </a:lnTo>
                  <a:lnTo>
                    <a:pt x="8887" y="99575"/>
                  </a:lnTo>
                  <a:lnTo>
                    <a:pt x="23293" y="112201"/>
                  </a:lnTo>
                  <a:lnTo>
                    <a:pt x="58560" y="129751"/>
                  </a:lnTo>
                  <a:lnTo>
                    <a:pt x="76218" y="136810"/>
                  </a:lnTo>
                  <a:lnTo>
                    <a:pt x="111307" y="143458"/>
                  </a:lnTo>
                  <a:lnTo>
                    <a:pt x="126648" y="146077"/>
                  </a:lnTo>
                  <a:lnTo>
                    <a:pt x="147879" y="143089"/>
                  </a:lnTo>
                  <a:lnTo>
                    <a:pt x="163783" y="137177"/>
                  </a:lnTo>
                  <a:lnTo>
                    <a:pt x="170873" y="132702"/>
                  </a:lnTo>
                  <a:lnTo>
                    <a:pt x="173081" y="129604"/>
                  </a:lnTo>
                  <a:lnTo>
                    <a:pt x="175535" y="121927"/>
                  </a:lnTo>
                  <a:lnTo>
                    <a:pt x="176916" y="108681"/>
                  </a:lnTo>
                  <a:lnTo>
                    <a:pt x="173533" y="94702"/>
                  </a:lnTo>
                  <a:lnTo>
                    <a:pt x="156897" y="62454"/>
                  </a:lnTo>
                  <a:lnTo>
                    <a:pt x="127491" y="353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5" name="SMARTInkShape-334"/>
            <p:cNvSpPr/>
            <p:nvPr/>
          </p:nvSpPr>
          <p:spPr>
            <a:xfrm>
              <a:off x="2843213" y="3686175"/>
              <a:ext cx="14285" cy="185739"/>
            </a:xfrm>
            <a:custGeom>
              <a:avLst/>
              <a:gdLst/>
              <a:ahLst/>
              <a:cxnLst/>
              <a:rect l="0" t="0" r="0" b="0"/>
              <a:pathLst>
                <a:path w="14285" h="185739">
                  <a:moveTo>
                    <a:pt x="0" y="0"/>
                  </a:moveTo>
                  <a:lnTo>
                    <a:pt x="793" y="32905"/>
                  </a:lnTo>
                  <a:lnTo>
                    <a:pt x="7770" y="65619"/>
                  </a:lnTo>
                  <a:lnTo>
                    <a:pt x="13000" y="98863"/>
                  </a:lnTo>
                  <a:lnTo>
                    <a:pt x="14033" y="132476"/>
                  </a:lnTo>
                  <a:lnTo>
                    <a:pt x="14265" y="166193"/>
                  </a:lnTo>
                  <a:lnTo>
                    <a:pt x="14284" y="182850"/>
                  </a:lnTo>
                  <a:lnTo>
                    <a:pt x="13491" y="183813"/>
                  </a:lnTo>
                  <a:lnTo>
                    <a:pt x="7143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6" name="SMARTInkShape-335"/>
            <p:cNvSpPr/>
            <p:nvPr/>
          </p:nvSpPr>
          <p:spPr>
            <a:xfrm>
              <a:off x="2821781" y="3604798"/>
              <a:ext cx="162373" cy="131098"/>
            </a:xfrm>
            <a:custGeom>
              <a:avLst/>
              <a:gdLst/>
              <a:ahLst/>
              <a:cxnLst/>
              <a:rect l="0" t="0" r="0" b="0"/>
              <a:pathLst>
                <a:path w="162373" h="131098">
                  <a:moveTo>
                    <a:pt x="0" y="31371"/>
                  </a:moveTo>
                  <a:lnTo>
                    <a:pt x="0" y="27579"/>
                  </a:lnTo>
                  <a:lnTo>
                    <a:pt x="13425" y="11243"/>
                  </a:lnTo>
                  <a:lnTo>
                    <a:pt x="23293" y="3182"/>
                  </a:lnTo>
                  <a:lnTo>
                    <a:pt x="27435" y="672"/>
                  </a:lnTo>
                  <a:lnTo>
                    <a:pt x="38387" y="0"/>
                  </a:lnTo>
                  <a:lnTo>
                    <a:pt x="72583" y="8131"/>
                  </a:lnTo>
                  <a:lnTo>
                    <a:pt x="97089" y="15666"/>
                  </a:lnTo>
                  <a:lnTo>
                    <a:pt x="122513" y="34148"/>
                  </a:lnTo>
                  <a:lnTo>
                    <a:pt x="154513" y="66706"/>
                  </a:lnTo>
                  <a:lnTo>
                    <a:pt x="159954" y="76444"/>
                  </a:lnTo>
                  <a:lnTo>
                    <a:pt x="162372" y="86064"/>
                  </a:lnTo>
                  <a:lnTo>
                    <a:pt x="161330" y="95631"/>
                  </a:lnTo>
                  <a:lnTo>
                    <a:pt x="158221" y="104381"/>
                  </a:lnTo>
                  <a:lnTo>
                    <a:pt x="154194" y="110916"/>
                  </a:lnTo>
                  <a:lnTo>
                    <a:pt x="143671" y="119057"/>
                  </a:lnTo>
                  <a:lnTo>
                    <a:pt x="125893" y="128125"/>
                  </a:lnTo>
                  <a:lnTo>
                    <a:pt x="91901" y="131097"/>
                  </a:lnTo>
                  <a:lnTo>
                    <a:pt x="71945" y="130505"/>
                  </a:lnTo>
                  <a:lnTo>
                    <a:pt x="45624" y="121429"/>
                  </a:lnTo>
                  <a:lnTo>
                    <a:pt x="28575" y="1099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7" name="SMARTInkShape-336"/>
            <p:cNvSpPr/>
            <p:nvPr/>
          </p:nvSpPr>
          <p:spPr>
            <a:xfrm>
              <a:off x="3000375" y="3443288"/>
              <a:ext cx="50007" cy="314326"/>
            </a:xfrm>
            <a:custGeom>
              <a:avLst/>
              <a:gdLst/>
              <a:ahLst/>
              <a:cxnLst/>
              <a:rect l="0" t="0" r="0" b="0"/>
              <a:pathLst>
                <a:path w="50007" h="314326">
                  <a:moveTo>
                    <a:pt x="0" y="0"/>
                  </a:moveTo>
                  <a:lnTo>
                    <a:pt x="794" y="13772"/>
                  </a:lnTo>
                  <a:lnTo>
                    <a:pt x="6151" y="43735"/>
                  </a:lnTo>
                  <a:lnTo>
                    <a:pt x="6948" y="72403"/>
                  </a:lnTo>
                  <a:lnTo>
                    <a:pt x="7105" y="107817"/>
                  </a:lnTo>
                  <a:lnTo>
                    <a:pt x="7133" y="135926"/>
                  </a:lnTo>
                  <a:lnTo>
                    <a:pt x="7141" y="170077"/>
                  </a:lnTo>
                  <a:lnTo>
                    <a:pt x="12053" y="204663"/>
                  </a:lnTo>
                  <a:lnTo>
                    <a:pt x="15963" y="235248"/>
                  </a:lnTo>
                  <a:lnTo>
                    <a:pt x="26414" y="270603"/>
                  </a:lnTo>
                  <a:lnTo>
                    <a:pt x="42876" y="304874"/>
                  </a:lnTo>
                  <a:lnTo>
                    <a:pt x="50006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8" name="SMARTInkShape-337"/>
            <p:cNvSpPr/>
            <p:nvPr/>
          </p:nvSpPr>
          <p:spPr>
            <a:xfrm>
              <a:off x="3061839" y="3594752"/>
              <a:ext cx="167137" cy="234299"/>
            </a:xfrm>
            <a:custGeom>
              <a:avLst/>
              <a:gdLst/>
              <a:ahLst/>
              <a:cxnLst/>
              <a:rect l="0" t="0" r="0" b="0"/>
              <a:pathLst>
                <a:path w="167137" h="234299">
                  <a:moveTo>
                    <a:pt x="24261" y="127142"/>
                  </a:moveTo>
                  <a:lnTo>
                    <a:pt x="28053" y="123350"/>
                  </a:lnTo>
                  <a:lnTo>
                    <a:pt x="32032" y="121487"/>
                  </a:lnTo>
                  <a:lnTo>
                    <a:pt x="34204" y="120991"/>
                  </a:lnTo>
                  <a:lnTo>
                    <a:pt x="56976" y="108665"/>
                  </a:lnTo>
                  <a:lnTo>
                    <a:pt x="77996" y="104177"/>
                  </a:lnTo>
                  <a:lnTo>
                    <a:pt x="97777" y="92809"/>
                  </a:lnTo>
                  <a:lnTo>
                    <a:pt x="119406" y="64105"/>
                  </a:lnTo>
                  <a:lnTo>
                    <a:pt x="122831" y="54401"/>
                  </a:lnTo>
                  <a:lnTo>
                    <a:pt x="121516" y="46923"/>
                  </a:lnTo>
                  <a:lnTo>
                    <a:pt x="118429" y="33788"/>
                  </a:lnTo>
                  <a:lnTo>
                    <a:pt x="116913" y="25326"/>
                  </a:lnTo>
                  <a:lnTo>
                    <a:pt x="113594" y="18919"/>
                  </a:lnTo>
                  <a:lnTo>
                    <a:pt x="103471" y="10850"/>
                  </a:lnTo>
                  <a:lnTo>
                    <a:pt x="90417" y="3432"/>
                  </a:lnTo>
                  <a:lnTo>
                    <a:pt x="72702" y="0"/>
                  </a:lnTo>
                  <a:lnTo>
                    <a:pt x="48580" y="6567"/>
                  </a:lnTo>
                  <a:lnTo>
                    <a:pt x="20241" y="25441"/>
                  </a:lnTo>
                  <a:lnTo>
                    <a:pt x="16819" y="28385"/>
                  </a:lnTo>
                  <a:lnTo>
                    <a:pt x="631" y="59793"/>
                  </a:lnTo>
                  <a:lnTo>
                    <a:pt x="0" y="71809"/>
                  </a:lnTo>
                  <a:lnTo>
                    <a:pt x="8160" y="105950"/>
                  </a:lnTo>
                  <a:lnTo>
                    <a:pt x="16492" y="127213"/>
                  </a:lnTo>
                  <a:lnTo>
                    <a:pt x="33336" y="147800"/>
                  </a:lnTo>
                  <a:lnTo>
                    <a:pt x="67378" y="178144"/>
                  </a:lnTo>
                  <a:lnTo>
                    <a:pt x="100658" y="200217"/>
                  </a:lnTo>
                  <a:lnTo>
                    <a:pt x="135219" y="219864"/>
                  </a:lnTo>
                  <a:lnTo>
                    <a:pt x="167136" y="234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51" name="SMARTInkShape-Group57"/>
          <p:cNvGrpSpPr/>
          <p:nvPr/>
        </p:nvGrpSpPr>
        <p:grpSpPr>
          <a:xfrm>
            <a:off x="558293" y="2459286"/>
            <a:ext cx="2512968" cy="568216"/>
            <a:chOff x="558293" y="2459286"/>
            <a:chExt cx="2512968" cy="568216"/>
          </a:xfrm>
        </p:grpSpPr>
        <p:sp>
          <p:nvSpPr>
            <p:cNvPr id="340" name="SMARTInkShape-338"/>
            <p:cNvSpPr/>
            <p:nvPr/>
          </p:nvSpPr>
          <p:spPr>
            <a:xfrm>
              <a:off x="771525" y="2528888"/>
              <a:ext cx="42864" cy="428626"/>
            </a:xfrm>
            <a:custGeom>
              <a:avLst/>
              <a:gdLst/>
              <a:ahLst/>
              <a:cxnLst/>
              <a:rect l="0" t="0" r="0" b="0"/>
              <a:pathLst>
                <a:path w="42864" h="428626">
                  <a:moveTo>
                    <a:pt x="42863" y="0"/>
                  </a:moveTo>
                  <a:lnTo>
                    <a:pt x="42863" y="30527"/>
                  </a:lnTo>
                  <a:lnTo>
                    <a:pt x="39070" y="58169"/>
                  </a:lnTo>
                  <a:lnTo>
                    <a:pt x="32919" y="91495"/>
                  </a:lnTo>
                  <a:lnTo>
                    <a:pt x="26070" y="126504"/>
                  </a:lnTo>
                  <a:lnTo>
                    <a:pt x="22806" y="162013"/>
                  </a:lnTo>
                  <a:lnTo>
                    <a:pt x="19925" y="187893"/>
                  </a:lnTo>
                  <a:lnTo>
                    <a:pt x="16000" y="215270"/>
                  </a:lnTo>
                  <a:lnTo>
                    <a:pt x="11609" y="243313"/>
                  </a:lnTo>
                  <a:lnTo>
                    <a:pt x="9128" y="269535"/>
                  </a:lnTo>
                  <a:lnTo>
                    <a:pt x="7232" y="294418"/>
                  </a:lnTo>
                  <a:lnTo>
                    <a:pt x="2496" y="329946"/>
                  </a:lnTo>
                  <a:lnTo>
                    <a:pt x="739" y="360140"/>
                  </a:lnTo>
                  <a:lnTo>
                    <a:pt x="146" y="392078"/>
                  </a:lnTo>
                  <a:lnTo>
                    <a:pt x="2" y="427509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1" name="SMARTInkShape-339"/>
            <p:cNvSpPr/>
            <p:nvPr/>
          </p:nvSpPr>
          <p:spPr>
            <a:xfrm>
              <a:off x="558293" y="2459286"/>
              <a:ext cx="633701" cy="497703"/>
            </a:xfrm>
            <a:custGeom>
              <a:avLst/>
              <a:gdLst/>
              <a:ahLst/>
              <a:cxnLst/>
              <a:rect l="0" t="0" r="0" b="0"/>
              <a:pathLst>
                <a:path w="633701" h="497703">
                  <a:moveTo>
                    <a:pt x="13207" y="141039"/>
                  </a:moveTo>
                  <a:lnTo>
                    <a:pt x="9415" y="137247"/>
                  </a:lnTo>
                  <a:lnTo>
                    <a:pt x="7553" y="133268"/>
                  </a:lnTo>
                  <a:lnTo>
                    <a:pt x="540" y="104011"/>
                  </a:lnTo>
                  <a:lnTo>
                    <a:pt x="0" y="97304"/>
                  </a:lnTo>
                  <a:lnTo>
                    <a:pt x="3633" y="83501"/>
                  </a:lnTo>
                  <a:lnTo>
                    <a:pt x="14604" y="64459"/>
                  </a:lnTo>
                  <a:lnTo>
                    <a:pt x="40118" y="40011"/>
                  </a:lnTo>
                  <a:lnTo>
                    <a:pt x="70305" y="23087"/>
                  </a:lnTo>
                  <a:lnTo>
                    <a:pt x="97057" y="15061"/>
                  </a:lnTo>
                  <a:lnTo>
                    <a:pt x="127467" y="8849"/>
                  </a:lnTo>
                  <a:lnTo>
                    <a:pt x="159504" y="3442"/>
                  </a:lnTo>
                  <a:lnTo>
                    <a:pt x="192263" y="510"/>
                  </a:lnTo>
                  <a:lnTo>
                    <a:pt x="225344" y="0"/>
                  </a:lnTo>
                  <a:lnTo>
                    <a:pt x="258567" y="2420"/>
                  </a:lnTo>
                  <a:lnTo>
                    <a:pt x="289737" y="6141"/>
                  </a:lnTo>
                  <a:lnTo>
                    <a:pt x="319466" y="11234"/>
                  </a:lnTo>
                  <a:lnTo>
                    <a:pt x="348553" y="18789"/>
                  </a:lnTo>
                  <a:lnTo>
                    <a:pt x="384120" y="35761"/>
                  </a:lnTo>
                  <a:lnTo>
                    <a:pt x="418085" y="57919"/>
                  </a:lnTo>
                  <a:lnTo>
                    <a:pt x="430219" y="70759"/>
                  </a:lnTo>
                  <a:lnTo>
                    <a:pt x="436671" y="84404"/>
                  </a:lnTo>
                  <a:lnTo>
                    <a:pt x="438744" y="98405"/>
                  </a:lnTo>
                  <a:lnTo>
                    <a:pt x="437020" y="112566"/>
                  </a:lnTo>
                  <a:lnTo>
                    <a:pt x="427794" y="133925"/>
                  </a:lnTo>
                  <a:lnTo>
                    <a:pt x="411214" y="155335"/>
                  </a:lnTo>
                  <a:lnTo>
                    <a:pt x="378575" y="178200"/>
                  </a:lnTo>
                  <a:lnTo>
                    <a:pt x="343671" y="198004"/>
                  </a:lnTo>
                  <a:lnTo>
                    <a:pt x="313610" y="217202"/>
                  </a:lnTo>
                  <a:lnTo>
                    <a:pt x="278107" y="233540"/>
                  </a:lnTo>
                  <a:lnTo>
                    <a:pt x="285283" y="230006"/>
                  </a:lnTo>
                  <a:lnTo>
                    <a:pt x="314130" y="227404"/>
                  </a:lnTo>
                  <a:lnTo>
                    <a:pt x="346668" y="227747"/>
                  </a:lnTo>
                  <a:lnTo>
                    <a:pt x="372549" y="230641"/>
                  </a:lnTo>
                  <a:lnTo>
                    <a:pt x="399927" y="234572"/>
                  </a:lnTo>
                  <a:lnTo>
                    <a:pt x="427970" y="238966"/>
                  </a:lnTo>
                  <a:lnTo>
                    <a:pt x="456309" y="243564"/>
                  </a:lnTo>
                  <a:lnTo>
                    <a:pt x="486895" y="252487"/>
                  </a:lnTo>
                  <a:lnTo>
                    <a:pt x="517423" y="263596"/>
                  </a:lnTo>
                  <a:lnTo>
                    <a:pt x="544220" y="273826"/>
                  </a:lnTo>
                  <a:lnTo>
                    <a:pt x="577826" y="292302"/>
                  </a:lnTo>
                  <a:lnTo>
                    <a:pt x="611129" y="319879"/>
                  </a:lnTo>
                  <a:lnTo>
                    <a:pt x="623173" y="334030"/>
                  </a:lnTo>
                  <a:lnTo>
                    <a:pt x="629584" y="348256"/>
                  </a:lnTo>
                  <a:lnTo>
                    <a:pt x="633700" y="376792"/>
                  </a:lnTo>
                  <a:lnTo>
                    <a:pt x="630030" y="391075"/>
                  </a:lnTo>
                  <a:lnTo>
                    <a:pt x="614738" y="419646"/>
                  </a:lnTo>
                  <a:lnTo>
                    <a:pt x="581841" y="449710"/>
                  </a:lnTo>
                  <a:lnTo>
                    <a:pt x="555283" y="465859"/>
                  </a:lnTo>
                  <a:lnTo>
                    <a:pt x="527305" y="477789"/>
                  </a:lnTo>
                  <a:lnTo>
                    <a:pt x="498907" y="489260"/>
                  </a:lnTo>
                  <a:lnTo>
                    <a:pt x="470385" y="495570"/>
                  </a:lnTo>
                  <a:lnTo>
                    <a:pt x="436095" y="497702"/>
                  </a:lnTo>
                  <a:lnTo>
                    <a:pt x="406391" y="497329"/>
                  </a:lnTo>
                  <a:lnTo>
                    <a:pt x="370395" y="4910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2" name="SMARTInkShape-340"/>
            <p:cNvSpPr/>
            <p:nvPr/>
          </p:nvSpPr>
          <p:spPr>
            <a:xfrm>
              <a:off x="1221581" y="2807494"/>
              <a:ext cx="42864" cy="171451"/>
            </a:xfrm>
            <a:custGeom>
              <a:avLst/>
              <a:gdLst/>
              <a:ahLst/>
              <a:cxnLst/>
              <a:rect l="0" t="0" r="0" b="0"/>
              <a:pathLst>
                <a:path w="42864" h="171451">
                  <a:moveTo>
                    <a:pt x="0" y="0"/>
                  </a:moveTo>
                  <a:lnTo>
                    <a:pt x="0" y="3792"/>
                  </a:lnTo>
                  <a:lnTo>
                    <a:pt x="14474" y="38076"/>
                  </a:lnTo>
                  <a:lnTo>
                    <a:pt x="26218" y="71748"/>
                  </a:lnTo>
                  <a:lnTo>
                    <a:pt x="33607" y="100073"/>
                  </a:lnTo>
                  <a:lnTo>
                    <a:pt x="40350" y="134945"/>
                  </a:lnTo>
                  <a:lnTo>
                    <a:pt x="42863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3" name="SMARTInkShape-341"/>
            <p:cNvSpPr/>
            <p:nvPr/>
          </p:nvSpPr>
          <p:spPr>
            <a:xfrm>
              <a:off x="1271588" y="2600325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2143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4" name="SMARTInkShape-342"/>
            <p:cNvSpPr/>
            <p:nvPr/>
          </p:nvSpPr>
          <p:spPr>
            <a:xfrm>
              <a:off x="1457325" y="2586038"/>
              <a:ext cx="42864" cy="428626"/>
            </a:xfrm>
            <a:custGeom>
              <a:avLst/>
              <a:gdLst/>
              <a:ahLst/>
              <a:cxnLst/>
              <a:rect l="0" t="0" r="0" b="0"/>
              <a:pathLst>
                <a:path w="42864" h="428626">
                  <a:moveTo>
                    <a:pt x="0" y="0"/>
                  </a:moveTo>
                  <a:lnTo>
                    <a:pt x="0" y="30527"/>
                  </a:lnTo>
                  <a:lnTo>
                    <a:pt x="0" y="58169"/>
                  </a:lnTo>
                  <a:lnTo>
                    <a:pt x="0" y="91495"/>
                  </a:lnTo>
                  <a:lnTo>
                    <a:pt x="0" y="126504"/>
                  </a:lnTo>
                  <a:lnTo>
                    <a:pt x="2117" y="152268"/>
                  </a:lnTo>
                  <a:lnTo>
                    <a:pt x="4116" y="178799"/>
                  </a:lnTo>
                  <a:lnTo>
                    <a:pt x="2358" y="203820"/>
                  </a:lnTo>
                  <a:lnTo>
                    <a:pt x="3165" y="228170"/>
                  </a:lnTo>
                  <a:lnTo>
                    <a:pt x="5375" y="252221"/>
                  </a:lnTo>
                  <a:lnTo>
                    <a:pt x="7414" y="287280"/>
                  </a:lnTo>
                  <a:lnTo>
                    <a:pt x="11898" y="318923"/>
                  </a:lnTo>
                  <a:lnTo>
                    <a:pt x="14373" y="351494"/>
                  </a:lnTo>
                  <a:lnTo>
                    <a:pt x="21919" y="384637"/>
                  </a:lnTo>
                  <a:lnTo>
                    <a:pt x="28719" y="402627"/>
                  </a:lnTo>
                  <a:lnTo>
                    <a:pt x="40758" y="421080"/>
                  </a:lnTo>
                  <a:lnTo>
                    <a:pt x="42863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5" name="SMARTInkShape-343"/>
            <p:cNvSpPr/>
            <p:nvPr/>
          </p:nvSpPr>
          <p:spPr>
            <a:xfrm>
              <a:off x="1607355" y="2557463"/>
              <a:ext cx="85715" cy="464344"/>
            </a:xfrm>
            <a:custGeom>
              <a:avLst/>
              <a:gdLst/>
              <a:ahLst/>
              <a:cxnLst/>
              <a:rect l="0" t="0" r="0" b="0"/>
              <a:pathLst>
                <a:path w="85715" h="464344">
                  <a:moveTo>
                    <a:pt x="7133" y="0"/>
                  </a:moveTo>
                  <a:lnTo>
                    <a:pt x="7133" y="3792"/>
                  </a:lnTo>
                  <a:lnTo>
                    <a:pt x="5016" y="7770"/>
                  </a:lnTo>
                  <a:lnTo>
                    <a:pt x="3340" y="9942"/>
                  </a:lnTo>
                  <a:lnTo>
                    <a:pt x="1478" y="16590"/>
                  </a:lnTo>
                  <a:lnTo>
                    <a:pt x="185" y="44900"/>
                  </a:lnTo>
                  <a:lnTo>
                    <a:pt x="28" y="79454"/>
                  </a:lnTo>
                  <a:lnTo>
                    <a:pt x="0" y="109531"/>
                  </a:lnTo>
                  <a:lnTo>
                    <a:pt x="2109" y="143578"/>
                  </a:lnTo>
                  <a:lnTo>
                    <a:pt x="3527" y="178802"/>
                  </a:lnTo>
                  <a:lnTo>
                    <a:pt x="3154" y="214374"/>
                  </a:lnTo>
                  <a:lnTo>
                    <a:pt x="8070" y="250049"/>
                  </a:lnTo>
                  <a:lnTo>
                    <a:pt x="12438" y="283638"/>
                  </a:lnTo>
                  <a:lnTo>
                    <a:pt x="17965" y="315816"/>
                  </a:lnTo>
                  <a:lnTo>
                    <a:pt x="27540" y="348368"/>
                  </a:lnTo>
                  <a:lnTo>
                    <a:pt x="41679" y="384020"/>
                  </a:lnTo>
                  <a:lnTo>
                    <a:pt x="54849" y="413993"/>
                  </a:lnTo>
                  <a:lnTo>
                    <a:pt x="72722" y="446218"/>
                  </a:lnTo>
                  <a:lnTo>
                    <a:pt x="85714" y="464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6" name="SMARTInkShape-344"/>
            <p:cNvSpPr/>
            <p:nvPr/>
          </p:nvSpPr>
          <p:spPr>
            <a:xfrm>
              <a:off x="1974606" y="2571750"/>
              <a:ext cx="353671" cy="378620"/>
            </a:xfrm>
            <a:custGeom>
              <a:avLst/>
              <a:gdLst/>
              <a:ahLst/>
              <a:cxnLst/>
              <a:rect l="0" t="0" r="0" b="0"/>
              <a:pathLst>
                <a:path w="353671" h="378620">
                  <a:moveTo>
                    <a:pt x="304250" y="0"/>
                  </a:moveTo>
                  <a:lnTo>
                    <a:pt x="271736" y="0"/>
                  </a:lnTo>
                  <a:lnTo>
                    <a:pt x="265905" y="0"/>
                  </a:lnTo>
                  <a:lnTo>
                    <a:pt x="230350" y="13425"/>
                  </a:lnTo>
                  <a:lnTo>
                    <a:pt x="203508" y="25409"/>
                  </a:lnTo>
                  <a:lnTo>
                    <a:pt x="175446" y="41925"/>
                  </a:lnTo>
                  <a:lnTo>
                    <a:pt x="147024" y="58989"/>
                  </a:lnTo>
                  <a:lnTo>
                    <a:pt x="118494" y="81243"/>
                  </a:lnTo>
                  <a:lnTo>
                    <a:pt x="89932" y="105828"/>
                  </a:lnTo>
                  <a:lnTo>
                    <a:pt x="72473" y="121647"/>
                  </a:lnTo>
                  <a:lnTo>
                    <a:pt x="52925" y="148403"/>
                  </a:lnTo>
                  <a:lnTo>
                    <a:pt x="33198" y="176440"/>
                  </a:lnTo>
                  <a:lnTo>
                    <a:pt x="16946" y="204855"/>
                  </a:lnTo>
                  <a:lnTo>
                    <a:pt x="3664" y="232589"/>
                  </a:lnTo>
                  <a:lnTo>
                    <a:pt x="0" y="248629"/>
                  </a:lnTo>
                  <a:lnTo>
                    <a:pt x="1730" y="271047"/>
                  </a:lnTo>
                  <a:lnTo>
                    <a:pt x="10219" y="299956"/>
                  </a:lnTo>
                  <a:lnTo>
                    <a:pt x="17730" y="314289"/>
                  </a:lnTo>
                  <a:lnTo>
                    <a:pt x="38469" y="331953"/>
                  </a:lnTo>
                  <a:lnTo>
                    <a:pt x="64722" y="343449"/>
                  </a:lnTo>
                  <a:lnTo>
                    <a:pt x="96401" y="351882"/>
                  </a:lnTo>
                  <a:lnTo>
                    <a:pt x="130923" y="359408"/>
                  </a:lnTo>
                  <a:lnTo>
                    <a:pt x="162495" y="362872"/>
                  </a:lnTo>
                  <a:lnTo>
                    <a:pt x="195750" y="363899"/>
                  </a:lnTo>
                  <a:lnTo>
                    <a:pt x="231136" y="359337"/>
                  </a:lnTo>
                  <a:lnTo>
                    <a:pt x="264518" y="353678"/>
                  </a:lnTo>
                  <a:lnTo>
                    <a:pt x="272833" y="347426"/>
                  </a:lnTo>
                  <a:lnTo>
                    <a:pt x="278381" y="340149"/>
                  </a:lnTo>
                  <a:lnTo>
                    <a:pt x="281504" y="331590"/>
                  </a:lnTo>
                  <a:lnTo>
                    <a:pt x="282235" y="326496"/>
                  </a:lnTo>
                  <a:lnTo>
                    <a:pt x="278854" y="315374"/>
                  </a:lnTo>
                  <a:lnTo>
                    <a:pt x="272825" y="305816"/>
                  </a:lnTo>
                  <a:lnTo>
                    <a:pt x="257973" y="290566"/>
                  </a:lnTo>
                  <a:lnTo>
                    <a:pt x="224659" y="269176"/>
                  </a:lnTo>
                  <a:lnTo>
                    <a:pt x="219135" y="266478"/>
                  </a:lnTo>
                  <a:lnTo>
                    <a:pt x="216550" y="265758"/>
                  </a:lnTo>
                  <a:lnTo>
                    <a:pt x="214827" y="264484"/>
                  </a:lnTo>
                  <a:lnTo>
                    <a:pt x="213679" y="262842"/>
                  </a:lnTo>
                  <a:lnTo>
                    <a:pt x="211835" y="258294"/>
                  </a:lnTo>
                  <a:lnTo>
                    <a:pt x="212478" y="257921"/>
                  </a:lnTo>
                  <a:lnTo>
                    <a:pt x="228949" y="257273"/>
                  </a:lnTo>
                  <a:lnTo>
                    <a:pt x="261820" y="264959"/>
                  </a:lnTo>
                  <a:lnTo>
                    <a:pt x="285064" y="269535"/>
                  </a:lnTo>
                  <a:lnTo>
                    <a:pt x="317570" y="274874"/>
                  </a:lnTo>
                  <a:lnTo>
                    <a:pt x="340425" y="283572"/>
                  </a:lnTo>
                  <a:lnTo>
                    <a:pt x="347580" y="288222"/>
                  </a:lnTo>
                  <a:lnTo>
                    <a:pt x="351289" y="292934"/>
                  </a:lnTo>
                  <a:lnTo>
                    <a:pt x="353377" y="300050"/>
                  </a:lnTo>
                  <a:lnTo>
                    <a:pt x="353670" y="302427"/>
                  </a:lnTo>
                  <a:lnTo>
                    <a:pt x="350290" y="313357"/>
                  </a:lnTo>
                  <a:lnTo>
                    <a:pt x="344262" y="322858"/>
                  </a:lnTo>
                  <a:lnTo>
                    <a:pt x="327109" y="337742"/>
                  </a:lnTo>
                  <a:lnTo>
                    <a:pt x="320760" y="345370"/>
                  </a:lnTo>
                  <a:lnTo>
                    <a:pt x="285519" y="376021"/>
                  </a:lnTo>
                  <a:lnTo>
                    <a:pt x="282819" y="3786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7" name="SMARTInkShape-345"/>
            <p:cNvSpPr/>
            <p:nvPr/>
          </p:nvSpPr>
          <p:spPr>
            <a:xfrm>
              <a:off x="2379418" y="2893219"/>
              <a:ext cx="163758" cy="71438"/>
            </a:xfrm>
            <a:custGeom>
              <a:avLst/>
              <a:gdLst/>
              <a:ahLst/>
              <a:cxnLst/>
              <a:rect l="0" t="0" r="0" b="0"/>
              <a:pathLst>
                <a:path w="163758" h="71438">
                  <a:moveTo>
                    <a:pt x="99463" y="0"/>
                  </a:moveTo>
                  <a:lnTo>
                    <a:pt x="74628" y="794"/>
                  </a:lnTo>
                  <a:lnTo>
                    <a:pt x="42076" y="12185"/>
                  </a:lnTo>
                  <a:lnTo>
                    <a:pt x="8837" y="28591"/>
                  </a:lnTo>
                  <a:lnTo>
                    <a:pt x="3622" y="33345"/>
                  </a:lnTo>
                  <a:lnTo>
                    <a:pt x="1305" y="38103"/>
                  </a:lnTo>
                  <a:lnTo>
                    <a:pt x="0" y="45244"/>
                  </a:lnTo>
                  <a:lnTo>
                    <a:pt x="611" y="46831"/>
                  </a:lnTo>
                  <a:lnTo>
                    <a:pt x="1812" y="47889"/>
                  </a:lnTo>
                  <a:lnTo>
                    <a:pt x="5263" y="49065"/>
                  </a:lnTo>
                  <a:lnTo>
                    <a:pt x="9442" y="49588"/>
                  </a:lnTo>
                  <a:lnTo>
                    <a:pt x="13946" y="47703"/>
                  </a:lnTo>
                  <a:lnTo>
                    <a:pt x="16258" y="46090"/>
                  </a:lnTo>
                  <a:lnTo>
                    <a:pt x="51463" y="37348"/>
                  </a:lnTo>
                  <a:lnTo>
                    <a:pt x="83037" y="21387"/>
                  </a:lnTo>
                  <a:lnTo>
                    <a:pt x="88988" y="17442"/>
                  </a:lnTo>
                  <a:lnTo>
                    <a:pt x="99275" y="12794"/>
                  </a:lnTo>
                  <a:lnTo>
                    <a:pt x="105159" y="8260"/>
                  </a:lnTo>
                  <a:lnTo>
                    <a:pt x="109970" y="7474"/>
                  </a:lnTo>
                  <a:lnTo>
                    <a:pt x="110437" y="8158"/>
                  </a:lnTo>
                  <a:lnTo>
                    <a:pt x="109954" y="9407"/>
                  </a:lnTo>
                  <a:lnTo>
                    <a:pt x="108838" y="11034"/>
                  </a:lnTo>
                  <a:lnTo>
                    <a:pt x="108888" y="12912"/>
                  </a:lnTo>
                  <a:lnTo>
                    <a:pt x="112555" y="23746"/>
                  </a:lnTo>
                  <a:lnTo>
                    <a:pt x="114013" y="31191"/>
                  </a:lnTo>
                  <a:lnTo>
                    <a:pt x="119300" y="42438"/>
                  </a:lnTo>
                  <a:lnTo>
                    <a:pt x="124372" y="56096"/>
                  </a:lnTo>
                  <a:lnTo>
                    <a:pt x="130744" y="65657"/>
                  </a:lnTo>
                  <a:lnTo>
                    <a:pt x="137443" y="68868"/>
                  </a:lnTo>
                  <a:lnTo>
                    <a:pt x="163757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8" name="SMARTInkShape-346"/>
            <p:cNvSpPr/>
            <p:nvPr/>
          </p:nvSpPr>
          <p:spPr>
            <a:xfrm>
              <a:off x="2658472" y="2614613"/>
              <a:ext cx="63298" cy="350044"/>
            </a:xfrm>
            <a:custGeom>
              <a:avLst/>
              <a:gdLst/>
              <a:ahLst/>
              <a:cxnLst/>
              <a:rect l="0" t="0" r="0" b="0"/>
              <a:pathLst>
                <a:path w="63298" h="350044">
                  <a:moveTo>
                    <a:pt x="63297" y="0"/>
                  </a:moveTo>
                  <a:lnTo>
                    <a:pt x="59504" y="3792"/>
                  </a:lnTo>
                  <a:lnTo>
                    <a:pt x="57642" y="7770"/>
                  </a:lnTo>
                  <a:lnTo>
                    <a:pt x="57146" y="9942"/>
                  </a:lnTo>
                  <a:lnTo>
                    <a:pt x="41718" y="44132"/>
                  </a:lnTo>
                  <a:lnTo>
                    <a:pt x="29940" y="79542"/>
                  </a:lnTo>
                  <a:lnTo>
                    <a:pt x="22547" y="112843"/>
                  </a:lnTo>
                  <a:lnTo>
                    <a:pt x="17059" y="146379"/>
                  </a:lnTo>
                  <a:lnTo>
                    <a:pt x="10615" y="174164"/>
                  </a:lnTo>
                  <a:lnTo>
                    <a:pt x="7471" y="202505"/>
                  </a:lnTo>
                  <a:lnTo>
                    <a:pt x="6539" y="231010"/>
                  </a:lnTo>
                  <a:lnTo>
                    <a:pt x="2471" y="259564"/>
                  </a:lnTo>
                  <a:lnTo>
                    <a:pt x="30" y="288133"/>
                  </a:lnTo>
                  <a:lnTo>
                    <a:pt x="0" y="319734"/>
                  </a:lnTo>
                  <a:lnTo>
                    <a:pt x="6147" y="3500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9" name="SMARTInkShape-347"/>
            <p:cNvSpPr/>
            <p:nvPr/>
          </p:nvSpPr>
          <p:spPr>
            <a:xfrm>
              <a:off x="2493169" y="2750762"/>
              <a:ext cx="421482" cy="221039"/>
            </a:xfrm>
            <a:custGeom>
              <a:avLst/>
              <a:gdLst/>
              <a:ahLst/>
              <a:cxnLst/>
              <a:rect l="0" t="0" r="0" b="0"/>
              <a:pathLst>
                <a:path w="421482" h="221039">
                  <a:moveTo>
                    <a:pt x="0" y="78163"/>
                  </a:moveTo>
                  <a:lnTo>
                    <a:pt x="0" y="74371"/>
                  </a:lnTo>
                  <a:lnTo>
                    <a:pt x="794" y="73253"/>
                  </a:lnTo>
                  <a:lnTo>
                    <a:pt x="2116" y="72509"/>
                  </a:lnTo>
                  <a:lnTo>
                    <a:pt x="9887" y="71461"/>
                  </a:lnTo>
                  <a:lnTo>
                    <a:pt x="43730" y="71058"/>
                  </a:lnTo>
                  <a:lnTo>
                    <a:pt x="79193" y="71027"/>
                  </a:lnTo>
                  <a:lnTo>
                    <a:pt x="112806" y="71022"/>
                  </a:lnTo>
                  <a:lnTo>
                    <a:pt x="144108" y="71020"/>
                  </a:lnTo>
                  <a:lnTo>
                    <a:pt x="177283" y="71019"/>
                  </a:lnTo>
                  <a:lnTo>
                    <a:pt x="208456" y="71019"/>
                  </a:lnTo>
                  <a:lnTo>
                    <a:pt x="237801" y="71019"/>
                  </a:lnTo>
                  <a:lnTo>
                    <a:pt x="270457" y="70226"/>
                  </a:lnTo>
                  <a:lnTo>
                    <a:pt x="303256" y="61076"/>
                  </a:lnTo>
                  <a:lnTo>
                    <a:pt x="326292" y="49533"/>
                  </a:lnTo>
                  <a:lnTo>
                    <a:pt x="337679" y="40052"/>
                  </a:lnTo>
                  <a:lnTo>
                    <a:pt x="340579" y="35295"/>
                  </a:lnTo>
                  <a:lnTo>
                    <a:pt x="341353" y="32916"/>
                  </a:lnTo>
                  <a:lnTo>
                    <a:pt x="341075" y="30536"/>
                  </a:lnTo>
                  <a:lnTo>
                    <a:pt x="338649" y="25775"/>
                  </a:lnTo>
                  <a:lnTo>
                    <a:pt x="326067" y="11488"/>
                  </a:lnTo>
                  <a:lnTo>
                    <a:pt x="315246" y="4344"/>
                  </a:lnTo>
                  <a:lnTo>
                    <a:pt x="305778" y="993"/>
                  </a:lnTo>
                  <a:lnTo>
                    <a:pt x="294154" y="0"/>
                  </a:lnTo>
                  <a:lnTo>
                    <a:pt x="280655" y="3498"/>
                  </a:lnTo>
                  <a:lnTo>
                    <a:pt x="267575" y="11791"/>
                  </a:lnTo>
                  <a:lnTo>
                    <a:pt x="252489" y="26596"/>
                  </a:lnTo>
                  <a:lnTo>
                    <a:pt x="240516" y="47628"/>
                  </a:lnTo>
                  <a:lnTo>
                    <a:pt x="236686" y="71249"/>
                  </a:lnTo>
                  <a:lnTo>
                    <a:pt x="236817" y="87050"/>
                  </a:lnTo>
                  <a:lnTo>
                    <a:pt x="242323" y="102581"/>
                  </a:lnTo>
                  <a:lnTo>
                    <a:pt x="267068" y="137809"/>
                  </a:lnTo>
                  <a:lnTo>
                    <a:pt x="287939" y="162264"/>
                  </a:lnTo>
                  <a:lnTo>
                    <a:pt x="314757" y="182617"/>
                  </a:lnTo>
                  <a:lnTo>
                    <a:pt x="343469" y="193338"/>
                  </a:lnTo>
                  <a:lnTo>
                    <a:pt x="377320" y="208981"/>
                  </a:lnTo>
                  <a:lnTo>
                    <a:pt x="421481" y="2210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0" name="SMARTInkShape-348"/>
            <p:cNvSpPr/>
            <p:nvPr/>
          </p:nvSpPr>
          <p:spPr>
            <a:xfrm>
              <a:off x="2950369" y="2836691"/>
              <a:ext cx="120892" cy="190811"/>
            </a:xfrm>
            <a:custGeom>
              <a:avLst/>
              <a:gdLst/>
              <a:ahLst/>
              <a:cxnLst/>
              <a:rect l="0" t="0" r="0" b="0"/>
              <a:pathLst>
                <a:path w="120892" h="190811">
                  <a:moveTo>
                    <a:pt x="100012" y="27953"/>
                  </a:moveTo>
                  <a:lnTo>
                    <a:pt x="83422" y="13480"/>
                  </a:lnTo>
                  <a:lnTo>
                    <a:pt x="62428" y="4104"/>
                  </a:lnTo>
                  <a:lnTo>
                    <a:pt x="30446" y="0"/>
                  </a:lnTo>
                  <a:lnTo>
                    <a:pt x="20675" y="448"/>
                  </a:lnTo>
                  <a:lnTo>
                    <a:pt x="13687" y="3293"/>
                  </a:lnTo>
                  <a:lnTo>
                    <a:pt x="5290" y="9357"/>
                  </a:lnTo>
                  <a:lnTo>
                    <a:pt x="4320" y="12381"/>
                  </a:lnTo>
                  <a:lnTo>
                    <a:pt x="5360" y="19974"/>
                  </a:lnTo>
                  <a:lnTo>
                    <a:pt x="16930" y="50931"/>
                  </a:lnTo>
                  <a:lnTo>
                    <a:pt x="44151" y="85307"/>
                  </a:lnTo>
                  <a:lnTo>
                    <a:pt x="77957" y="120054"/>
                  </a:lnTo>
                  <a:lnTo>
                    <a:pt x="108480" y="151501"/>
                  </a:lnTo>
                  <a:lnTo>
                    <a:pt x="117250" y="165190"/>
                  </a:lnTo>
                  <a:lnTo>
                    <a:pt x="120201" y="174625"/>
                  </a:lnTo>
                  <a:lnTo>
                    <a:pt x="120891" y="179924"/>
                  </a:lnTo>
                  <a:lnTo>
                    <a:pt x="119488" y="182448"/>
                  </a:lnTo>
                  <a:lnTo>
                    <a:pt x="113695" y="187369"/>
                  </a:lnTo>
                  <a:lnTo>
                    <a:pt x="105829" y="190086"/>
                  </a:lnTo>
                  <a:lnTo>
                    <a:pt x="101509" y="190810"/>
                  </a:lnTo>
                  <a:lnTo>
                    <a:pt x="92475" y="189498"/>
                  </a:lnTo>
                  <a:lnTo>
                    <a:pt x="76348" y="186414"/>
                  </a:lnTo>
                  <a:lnTo>
                    <a:pt x="40981" y="185286"/>
                  </a:lnTo>
                  <a:lnTo>
                    <a:pt x="6180" y="185138"/>
                  </a:lnTo>
                  <a:lnTo>
                    <a:pt x="0" y="1851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61" name="SMARTInkShape-Group58"/>
          <p:cNvGrpSpPr/>
          <p:nvPr/>
        </p:nvGrpSpPr>
        <p:grpSpPr>
          <a:xfrm>
            <a:off x="700088" y="1721644"/>
            <a:ext cx="1588060" cy="571501"/>
            <a:chOff x="700088" y="1721644"/>
            <a:chExt cx="1588060" cy="571501"/>
          </a:xfrm>
        </p:grpSpPr>
        <p:sp>
          <p:nvSpPr>
            <p:cNvPr id="352" name="SMARTInkShape-349"/>
            <p:cNvSpPr/>
            <p:nvPr/>
          </p:nvSpPr>
          <p:spPr>
            <a:xfrm>
              <a:off x="828675" y="1721644"/>
              <a:ext cx="28576" cy="500063"/>
            </a:xfrm>
            <a:custGeom>
              <a:avLst/>
              <a:gdLst/>
              <a:ahLst/>
              <a:cxnLst/>
              <a:rect l="0" t="0" r="0" b="0"/>
              <a:pathLst>
                <a:path w="28576" h="500063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6"/>
                  </a:lnTo>
                  <a:lnTo>
                    <a:pt x="13269" y="37584"/>
                  </a:lnTo>
                  <a:lnTo>
                    <a:pt x="18996" y="70365"/>
                  </a:lnTo>
                  <a:lnTo>
                    <a:pt x="21503" y="98019"/>
                  </a:lnTo>
                  <a:lnTo>
                    <a:pt x="26127" y="127115"/>
                  </a:lnTo>
                  <a:lnTo>
                    <a:pt x="27056" y="160518"/>
                  </a:lnTo>
                  <a:lnTo>
                    <a:pt x="24460" y="183789"/>
                  </a:lnTo>
                  <a:lnTo>
                    <a:pt x="22777" y="209478"/>
                  </a:lnTo>
                  <a:lnTo>
                    <a:pt x="21236" y="235976"/>
                  </a:lnTo>
                  <a:lnTo>
                    <a:pt x="17905" y="260982"/>
                  </a:lnTo>
                  <a:lnTo>
                    <a:pt x="15895" y="285325"/>
                  </a:lnTo>
                  <a:lnTo>
                    <a:pt x="14208" y="309374"/>
                  </a:lnTo>
                  <a:lnTo>
                    <a:pt x="10813" y="333291"/>
                  </a:lnTo>
                  <a:lnTo>
                    <a:pt x="8774" y="357150"/>
                  </a:lnTo>
                  <a:lnTo>
                    <a:pt x="7627" y="390778"/>
                  </a:lnTo>
                  <a:lnTo>
                    <a:pt x="9404" y="420851"/>
                  </a:lnTo>
                  <a:lnTo>
                    <a:pt x="13323" y="455664"/>
                  </a:lnTo>
                  <a:lnTo>
                    <a:pt x="17794" y="474384"/>
                  </a:lnTo>
                  <a:lnTo>
                    <a:pt x="28575" y="500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3" name="SMARTInkShape-350"/>
            <p:cNvSpPr/>
            <p:nvPr/>
          </p:nvSpPr>
          <p:spPr>
            <a:xfrm>
              <a:off x="700088" y="1729803"/>
              <a:ext cx="366505" cy="506192"/>
            </a:xfrm>
            <a:custGeom>
              <a:avLst/>
              <a:gdLst/>
              <a:ahLst/>
              <a:cxnLst/>
              <a:rect l="0" t="0" r="0" b="0"/>
              <a:pathLst>
                <a:path w="366505" h="506192">
                  <a:moveTo>
                    <a:pt x="0" y="56135"/>
                  </a:moveTo>
                  <a:lnTo>
                    <a:pt x="0" y="52342"/>
                  </a:lnTo>
                  <a:lnTo>
                    <a:pt x="2116" y="48364"/>
                  </a:lnTo>
                  <a:lnTo>
                    <a:pt x="20584" y="22342"/>
                  </a:lnTo>
                  <a:lnTo>
                    <a:pt x="37584" y="12167"/>
                  </a:lnTo>
                  <a:lnTo>
                    <a:pt x="71159" y="2412"/>
                  </a:lnTo>
                  <a:lnTo>
                    <a:pt x="102928" y="0"/>
                  </a:lnTo>
                  <a:lnTo>
                    <a:pt x="133596" y="873"/>
                  </a:lnTo>
                  <a:lnTo>
                    <a:pt x="166672" y="9686"/>
                  </a:lnTo>
                  <a:lnTo>
                    <a:pt x="196933" y="18471"/>
                  </a:lnTo>
                  <a:lnTo>
                    <a:pt x="225214" y="31570"/>
                  </a:lnTo>
                  <a:lnTo>
                    <a:pt x="254389" y="56927"/>
                  </a:lnTo>
                  <a:lnTo>
                    <a:pt x="275674" y="84866"/>
                  </a:lnTo>
                  <a:lnTo>
                    <a:pt x="281272" y="99067"/>
                  </a:lnTo>
                  <a:lnTo>
                    <a:pt x="282966" y="114109"/>
                  </a:lnTo>
                  <a:lnTo>
                    <a:pt x="278663" y="139634"/>
                  </a:lnTo>
                  <a:lnTo>
                    <a:pt x="263389" y="169995"/>
                  </a:lnTo>
                  <a:lnTo>
                    <a:pt x="241292" y="198923"/>
                  </a:lnTo>
                  <a:lnTo>
                    <a:pt x="209088" y="221864"/>
                  </a:lnTo>
                  <a:lnTo>
                    <a:pt x="178972" y="241683"/>
                  </a:lnTo>
                  <a:lnTo>
                    <a:pt x="149421" y="259163"/>
                  </a:lnTo>
                  <a:lnTo>
                    <a:pt x="136554" y="264602"/>
                  </a:lnTo>
                  <a:lnTo>
                    <a:pt x="133898" y="266550"/>
                  </a:lnTo>
                  <a:lnTo>
                    <a:pt x="132128" y="267056"/>
                  </a:lnTo>
                  <a:lnTo>
                    <a:pt x="130947" y="266598"/>
                  </a:lnTo>
                  <a:lnTo>
                    <a:pt x="130161" y="265500"/>
                  </a:lnTo>
                  <a:lnTo>
                    <a:pt x="130430" y="264768"/>
                  </a:lnTo>
                  <a:lnTo>
                    <a:pt x="131403" y="264280"/>
                  </a:lnTo>
                  <a:lnTo>
                    <a:pt x="132846" y="263954"/>
                  </a:lnTo>
                  <a:lnTo>
                    <a:pt x="153005" y="253417"/>
                  </a:lnTo>
                  <a:lnTo>
                    <a:pt x="184887" y="249092"/>
                  </a:lnTo>
                  <a:lnTo>
                    <a:pt x="212384" y="245157"/>
                  </a:lnTo>
                  <a:lnTo>
                    <a:pt x="240640" y="247520"/>
                  </a:lnTo>
                  <a:lnTo>
                    <a:pt x="269121" y="249366"/>
                  </a:lnTo>
                  <a:lnTo>
                    <a:pt x="297668" y="255381"/>
                  </a:lnTo>
                  <a:lnTo>
                    <a:pt x="331525" y="271234"/>
                  </a:lnTo>
                  <a:lnTo>
                    <a:pt x="348790" y="287084"/>
                  </a:lnTo>
                  <a:lnTo>
                    <a:pt x="361843" y="306862"/>
                  </a:lnTo>
                  <a:lnTo>
                    <a:pt x="365053" y="313774"/>
                  </a:lnTo>
                  <a:lnTo>
                    <a:pt x="366504" y="327803"/>
                  </a:lnTo>
                  <a:lnTo>
                    <a:pt x="360968" y="356213"/>
                  </a:lnTo>
                  <a:lnTo>
                    <a:pt x="346527" y="385549"/>
                  </a:lnTo>
                  <a:lnTo>
                    <a:pt x="326271" y="418978"/>
                  </a:lnTo>
                  <a:lnTo>
                    <a:pt x="312490" y="433298"/>
                  </a:lnTo>
                  <a:lnTo>
                    <a:pt x="279890" y="457543"/>
                  </a:lnTo>
                  <a:lnTo>
                    <a:pt x="264095" y="469489"/>
                  </a:lnTo>
                  <a:lnTo>
                    <a:pt x="230202" y="485741"/>
                  </a:lnTo>
                  <a:lnTo>
                    <a:pt x="200341" y="500211"/>
                  </a:lnTo>
                  <a:lnTo>
                    <a:pt x="172118" y="505403"/>
                  </a:lnTo>
                  <a:lnTo>
                    <a:pt x="150018" y="5061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4" name="SMARTInkShape-351"/>
            <p:cNvSpPr/>
            <p:nvPr/>
          </p:nvSpPr>
          <p:spPr>
            <a:xfrm>
              <a:off x="971550" y="2037526"/>
              <a:ext cx="342373" cy="198469"/>
            </a:xfrm>
            <a:custGeom>
              <a:avLst/>
              <a:gdLst/>
              <a:ahLst/>
              <a:cxnLst/>
              <a:rect l="0" t="0" r="0" b="0"/>
              <a:pathLst>
                <a:path w="342373" h="198469">
                  <a:moveTo>
                    <a:pt x="0" y="84168"/>
                  </a:moveTo>
                  <a:lnTo>
                    <a:pt x="30867" y="84168"/>
                  </a:lnTo>
                  <a:lnTo>
                    <a:pt x="56947" y="84168"/>
                  </a:lnTo>
                  <a:lnTo>
                    <a:pt x="90251" y="84168"/>
                  </a:lnTo>
                  <a:lnTo>
                    <a:pt x="116312" y="84168"/>
                  </a:lnTo>
                  <a:lnTo>
                    <a:pt x="141652" y="84168"/>
                  </a:lnTo>
                  <a:lnTo>
                    <a:pt x="166144" y="84168"/>
                  </a:lnTo>
                  <a:lnTo>
                    <a:pt x="201451" y="84168"/>
                  </a:lnTo>
                  <a:lnTo>
                    <a:pt x="232374" y="84168"/>
                  </a:lnTo>
                  <a:lnTo>
                    <a:pt x="260851" y="83374"/>
                  </a:lnTo>
                  <a:lnTo>
                    <a:pt x="292209" y="76397"/>
                  </a:lnTo>
                  <a:lnTo>
                    <a:pt x="305289" y="71189"/>
                  </a:lnTo>
                  <a:lnTo>
                    <a:pt x="333877" y="46757"/>
                  </a:lnTo>
                  <a:lnTo>
                    <a:pt x="338890" y="38966"/>
                  </a:lnTo>
                  <a:lnTo>
                    <a:pt x="341118" y="32857"/>
                  </a:lnTo>
                  <a:lnTo>
                    <a:pt x="342372" y="21163"/>
                  </a:lnTo>
                  <a:lnTo>
                    <a:pt x="340960" y="17558"/>
                  </a:lnTo>
                  <a:lnTo>
                    <a:pt x="335159" y="11437"/>
                  </a:lnTo>
                  <a:lnTo>
                    <a:pt x="327289" y="8187"/>
                  </a:lnTo>
                  <a:lnTo>
                    <a:pt x="294013" y="1020"/>
                  </a:lnTo>
                  <a:lnTo>
                    <a:pt x="271794" y="0"/>
                  </a:lnTo>
                  <a:lnTo>
                    <a:pt x="240836" y="6365"/>
                  </a:lnTo>
                  <a:lnTo>
                    <a:pt x="224513" y="11489"/>
                  </a:lnTo>
                  <a:lnTo>
                    <a:pt x="192186" y="32244"/>
                  </a:lnTo>
                  <a:lnTo>
                    <a:pt x="162725" y="57771"/>
                  </a:lnTo>
                  <a:lnTo>
                    <a:pt x="150904" y="70848"/>
                  </a:lnTo>
                  <a:lnTo>
                    <a:pt x="134094" y="101934"/>
                  </a:lnTo>
                  <a:lnTo>
                    <a:pt x="130219" y="120917"/>
                  </a:lnTo>
                  <a:lnTo>
                    <a:pt x="134457" y="150087"/>
                  </a:lnTo>
                  <a:lnTo>
                    <a:pt x="134881" y="156689"/>
                  </a:lnTo>
                  <a:lnTo>
                    <a:pt x="136752" y="161884"/>
                  </a:lnTo>
                  <a:lnTo>
                    <a:pt x="155543" y="182469"/>
                  </a:lnTo>
                  <a:lnTo>
                    <a:pt x="173087" y="192493"/>
                  </a:lnTo>
                  <a:lnTo>
                    <a:pt x="200348" y="197287"/>
                  </a:lnTo>
                  <a:lnTo>
                    <a:pt x="232897" y="198235"/>
                  </a:lnTo>
                  <a:lnTo>
                    <a:pt x="264319" y="198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5" name="SMARTInkShape-352"/>
            <p:cNvSpPr/>
            <p:nvPr/>
          </p:nvSpPr>
          <p:spPr>
            <a:xfrm>
              <a:off x="1309172" y="2037343"/>
              <a:ext cx="198160" cy="170077"/>
            </a:xfrm>
            <a:custGeom>
              <a:avLst/>
              <a:gdLst/>
              <a:ahLst/>
              <a:cxnLst/>
              <a:rect l="0" t="0" r="0" b="0"/>
              <a:pathLst>
                <a:path w="198160" h="170077">
                  <a:moveTo>
                    <a:pt x="148153" y="20057"/>
                  </a:moveTo>
                  <a:lnTo>
                    <a:pt x="148153" y="10114"/>
                  </a:lnTo>
                  <a:lnTo>
                    <a:pt x="146036" y="5584"/>
                  </a:lnTo>
                  <a:lnTo>
                    <a:pt x="144361" y="3264"/>
                  </a:lnTo>
                  <a:lnTo>
                    <a:pt x="141656" y="1718"/>
                  </a:lnTo>
                  <a:lnTo>
                    <a:pt x="134418" y="0"/>
                  </a:lnTo>
                  <a:lnTo>
                    <a:pt x="131059" y="336"/>
                  </a:lnTo>
                  <a:lnTo>
                    <a:pt x="97007" y="15269"/>
                  </a:lnTo>
                  <a:lnTo>
                    <a:pt x="62278" y="41946"/>
                  </a:lnTo>
                  <a:lnTo>
                    <a:pt x="35940" y="64656"/>
                  </a:lnTo>
                  <a:lnTo>
                    <a:pt x="11109" y="98867"/>
                  </a:lnTo>
                  <a:lnTo>
                    <a:pt x="2331" y="119344"/>
                  </a:lnTo>
                  <a:lnTo>
                    <a:pt x="0" y="130595"/>
                  </a:lnTo>
                  <a:lnTo>
                    <a:pt x="1080" y="138770"/>
                  </a:lnTo>
                  <a:lnTo>
                    <a:pt x="6151" y="147835"/>
                  </a:lnTo>
                  <a:lnTo>
                    <a:pt x="8241" y="150486"/>
                  </a:lnTo>
                  <a:lnTo>
                    <a:pt x="14797" y="153432"/>
                  </a:lnTo>
                  <a:lnTo>
                    <a:pt x="35733" y="155323"/>
                  </a:lnTo>
                  <a:lnTo>
                    <a:pt x="46860" y="151348"/>
                  </a:lnTo>
                  <a:lnTo>
                    <a:pt x="82257" y="126823"/>
                  </a:lnTo>
                  <a:lnTo>
                    <a:pt x="106667" y="102556"/>
                  </a:lnTo>
                  <a:lnTo>
                    <a:pt x="124043" y="69133"/>
                  </a:lnTo>
                  <a:lnTo>
                    <a:pt x="133738" y="55944"/>
                  </a:lnTo>
                  <a:lnTo>
                    <a:pt x="133863" y="87096"/>
                  </a:lnTo>
                  <a:lnTo>
                    <a:pt x="135982" y="107971"/>
                  </a:lnTo>
                  <a:lnTo>
                    <a:pt x="141935" y="135292"/>
                  </a:lnTo>
                  <a:lnTo>
                    <a:pt x="164263" y="161219"/>
                  </a:lnTo>
                  <a:lnTo>
                    <a:pt x="172776" y="166139"/>
                  </a:lnTo>
                  <a:lnTo>
                    <a:pt x="198159" y="1700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6" name="SMARTInkShape-353"/>
            <p:cNvSpPr/>
            <p:nvPr/>
          </p:nvSpPr>
          <p:spPr>
            <a:xfrm>
              <a:off x="1571739" y="1814513"/>
              <a:ext cx="28462" cy="407194"/>
            </a:xfrm>
            <a:custGeom>
              <a:avLst/>
              <a:gdLst/>
              <a:ahLst/>
              <a:cxnLst/>
              <a:rect l="0" t="0" r="0" b="0"/>
              <a:pathLst>
                <a:path w="28462" h="407194">
                  <a:moveTo>
                    <a:pt x="28461" y="0"/>
                  </a:moveTo>
                  <a:lnTo>
                    <a:pt x="24669" y="0"/>
                  </a:lnTo>
                  <a:lnTo>
                    <a:pt x="23552" y="793"/>
                  </a:lnTo>
                  <a:lnTo>
                    <a:pt x="22807" y="2116"/>
                  </a:lnTo>
                  <a:lnTo>
                    <a:pt x="21759" y="9887"/>
                  </a:lnTo>
                  <a:lnTo>
                    <a:pt x="19331" y="24360"/>
                  </a:lnTo>
                  <a:lnTo>
                    <a:pt x="15192" y="54377"/>
                  </a:lnTo>
                  <a:lnTo>
                    <a:pt x="14475" y="85344"/>
                  </a:lnTo>
                  <a:lnTo>
                    <a:pt x="10471" y="119655"/>
                  </a:lnTo>
                  <a:lnTo>
                    <a:pt x="4257" y="154956"/>
                  </a:lnTo>
                  <a:lnTo>
                    <a:pt x="1181" y="190551"/>
                  </a:lnTo>
                  <a:lnTo>
                    <a:pt x="270" y="226234"/>
                  </a:lnTo>
                  <a:lnTo>
                    <a:pt x="0" y="258149"/>
                  </a:lnTo>
                  <a:lnTo>
                    <a:pt x="3712" y="291507"/>
                  </a:lnTo>
                  <a:lnTo>
                    <a:pt x="6047" y="318941"/>
                  </a:lnTo>
                  <a:lnTo>
                    <a:pt x="12539" y="353660"/>
                  </a:lnTo>
                  <a:lnTo>
                    <a:pt x="25352" y="386831"/>
                  </a:lnTo>
                  <a:lnTo>
                    <a:pt x="28461" y="4071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7" name="SMARTInkShape-354"/>
            <p:cNvSpPr/>
            <p:nvPr/>
          </p:nvSpPr>
          <p:spPr>
            <a:xfrm>
              <a:off x="1457325" y="2021681"/>
              <a:ext cx="242889" cy="57151"/>
            </a:xfrm>
            <a:custGeom>
              <a:avLst/>
              <a:gdLst/>
              <a:ahLst/>
              <a:cxnLst/>
              <a:rect l="0" t="0" r="0" b="0"/>
              <a:pathLst>
                <a:path w="242889" h="57151">
                  <a:moveTo>
                    <a:pt x="0" y="57150"/>
                  </a:moveTo>
                  <a:lnTo>
                    <a:pt x="9943" y="47207"/>
                  </a:lnTo>
                  <a:lnTo>
                    <a:pt x="16590" y="44794"/>
                  </a:lnTo>
                  <a:lnTo>
                    <a:pt x="49810" y="38208"/>
                  </a:lnTo>
                  <a:lnTo>
                    <a:pt x="77641" y="35663"/>
                  </a:lnTo>
                  <a:lnTo>
                    <a:pt x="111464" y="30234"/>
                  </a:lnTo>
                  <a:lnTo>
                    <a:pt x="137646" y="25873"/>
                  </a:lnTo>
                  <a:lnTo>
                    <a:pt x="163040" y="21289"/>
                  </a:lnTo>
                  <a:lnTo>
                    <a:pt x="197533" y="14246"/>
                  </a:lnTo>
                  <a:lnTo>
                    <a:pt x="230048" y="4754"/>
                  </a:lnTo>
                  <a:lnTo>
                    <a:pt x="2428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8" name="SMARTInkShape-355"/>
            <p:cNvSpPr/>
            <p:nvPr/>
          </p:nvSpPr>
          <p:spPr>
            <a:xfrm>
              <a:off x="1764548" y="1800225"/>
              <a:ext cx="42822" cy="421482"/>
            </a:xfrm>
            <a:custGeom>
              <a:avLst/>
              <a:gdLst/>
              <a:ahLst/>
              <a:cxnLst/>
              <a:rect l="0" t="0" r="0" b="0"/>
              <a:pathLst>
                <a:path w="42822" h="421482">
                  <a:moveTo>
                    <a:pt x="21390" y="0"/>
                  </a:moveTo>
                  <a:lnTo>
                    <a:pt x="17597" y="3792"/>
                  </a:lnTo>
                  <a:lnTo>
                    <a:pt x="15735" y="9888"/>
                  </a:lnTo>
                  <a:lnTo>
                    <a:pt x="14442" y="41930"/>
                  </a:lnTo>
                  <a:lnTo>
                    <a:pt x="12168" y="73370"/>
                  </a:lnTo>
                  <a:lnTo>
                    <a:pt x="8603" y="102702"/>
                  </a:lnTo>
                  <a:lnTo>
                    <a:pt x="5430" y="134411"/>
                  </a:lnTo>
                  <a:lnTo>
                    <a:pt x="1579" y="166032"/>
                  </a:lnTo>
                  <a:lnTo>
                    <a:pt x="439" y="200536"/>
                  </a:lnTo>
                  <a:lnTo>
                    <a:pt x="101" y="235895"/>
                  </a:lnTo>
                  <a:lnTo>
                    <a:pt x="0" y="269391"/>
                  </a:lnTo>
                  <a:lnTo>
                    <a:pt x="2087" y="301540"/>
                  </a:lnTo>
                  <a:lnTo>
                    <a:pt x="7733" y="331968"/>
                  </a:lnTo>
                  <a:lnTo>
                    <a:pt x="16752" y="363583"/>
                  </a:lnTo>
                  <a:lnTo>
                    <a:pt x="26970" y="391965"/>
                  </a:lnTo>
                  <a:lnTo>
                    <a:pt x="42821" y="4214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9" name="SMARTInkShape-356"/>
            <p:cNvSpPr/>
            <p:nvPr/>
          </p:nvSpPr>
          <p:spPr>
            <a:xfrm>
              <a:off x="1830640" y="1989809"/>
              <a:ext cx="176307" cy="239042"/>
            </a:xfrm>
            <a:custGeom>
              <a:avLst/>
              <a:gdLst/>
              <a:ahLst/>
              <a:cxnLst/>
              <a:rect l="0" t="0" r="0" b="0"/>
              <a:pathLst>
                <a:path w="176307" h="239042">
                  <a:moveTo>
                    <a:pt x="55310" y="153316"/>
                  </a:moveTo>
                  <a:lnTo>
                    <a:pt x="59102" y="153316"/>
                  </a:lnTo>
                  <a:lnTo>
                    <a:pt x="60220" y="152522"/>
                  </a:lnTo>
                  <a:lnTo>
                    <a:pt x="60964" y="151199"/>
                  </a:lnTo>
                  <a:lnTo>
                    <a:pt x="61461" y="149524"/>
                  </a:lnTo>
                  <a:lnTo>
                    <a:pt x="66246" y="145545"/>
                  </a:lnTo>
                  <a:lnTo>
                    <a:pt x="98372" y="129467"/>
                  </a:lnTo>
                  <a:lnTo>
                    <a:pt x="130743" y="109062"/>
                  </a:lnTo>
                  <a:lnTo>
                    <a:pt x="138578" y="101633"/>
                  </a:lnTo>
                  <a:lnTo>
                    <a:pt x="169105" y="66058"/>
                  </a:lnTo>
                  <a:lnTo>
                    <a:pt x="173354" y="57385"/>
                  </a:lnTo>
                  <a:lnTo>
                    <a:pt x="176306" y="34164"/>
                  </a:lnTo>
                  <a:lnTo>
                    <a:pt x="172829" y="19939"/>
                  </a:lnTo>
                  <a:lnTo>
                    <a:pt x="166771" y="9463"/>
                  </a:lnTo>
                  <a:lnTo>
                    <a:pt x="163749" y="7408"/>
                  </a:lnTo>
                  <a:lnTo>
                    <a:pt x="139166" y="46"/>
                  </a:lnTo>
                  <a:lnTo>
                    <a:pt x="128033" y="0"/>
                  </a:lnTo>
                  <a:lnTo>
                    <a:pt x="97401" y="4450"/>
                  </a:lnTo>
                  <a:lnTo>
                    <a:pt x="62352" y="19334"/>
                  </a:lnTo>
                  <a:lnTo>
                    <a:pt x="44785" y="30715"/>
                  </a:lnTo>
                  <a:lnTo>
                    <a:pt x="14950" y="64324"/>
                  </a:lnTo>
                  <a:lnTo>
                    <a:pt x="4370" y="83027"/>
                  </a:lnTo>
                  <a:lnTo>
                    <a:pt x="0" y="103650"/>
                  </a:lnTo>
                  <a:lnTo>
                    <a:pt x="2498" y="124842"/>
                  </a:lnTo>
                  <a:lnTo>
                    <a:pt x="12057" y="146202"/>
                  </a:lnTo>
                  <a:lnTo>
                    <a:pt x="31097" y="169844"/>
                  </a:lnTo>
                  <a:lnTo>
                    <a:pt x="63786" y="194504"/>
                  </a:lnTo>
                  <a:lnTo>
                    <a:pt x="93540" y="209970"/>
                  </a:lnTo>
                  <a:lnTo>
                    <a:pt x="125375" y="222490"/>
                  </a:lnTo>
                  <a:lnTo>
                    <a:pt x="156992" y="233831"/>
                  </a:lnTo>
                  <a:lnTo>
                    <a:pt x="169610" y="2390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0" name="SMARTInkShape-357"/>
            <p:cNvSpPr/>
            <p:nvPr/>
          </p:nvSpPr>
          <p:spPr>
            <a:xfrm>
              <a:off x="2129709" y="2022598"/>
              <a:ext cx="158439" cy="270547"/>
            </a:xfrm>
            <a:custGeom>
              <a:avLst/>
              <a:gdLst/>
              <a:ahLst/>
              <a:cxnLst/>
              <a:rect l="0" t="0" r="0" b="0"/>
              <a:pathLst>
                <a:path w="158439" h="270547">
                  <a:moveTo>
                    <a:pt x="127716" y="20515"/>
                  </a:moveTo>
                  <a:lnTo>
                    <a:pt x="123924" y="20515"/>
                  </a:lnTo>
                  <a:lnTo>
                    <a:pt x="122806" y="19721"/>
                  </a:lnTo>
                  <a:lnTo>
                    <a:pt x="122062" y="18398"/>
                  </a:lnTo>
                  <a:lnTo>
                    <a:pt x="121565" y="16722"/>
                  </a:lnTo>
                  <a:lnTo>
                    <a:pt x="116780" y="12744"/>
                  </a:lnTo>
                  <a:lnTo>
                    <a:pt x="100773" y="3722"/>
                  </a:lnTo>
                  <a:lnTo>
                    <a:pt x="76621" y="0"/>
                  </a:lnTo>
                  <a:lnTo>
                    <a:pt x="48920" y="1381"/>
                  </a:lnTo>
                  <a:lnTo>
                    <a:pt x="35545" y="5661"/>
                  </a:lnTo>
                  <a:lnTo>
                    <a:pt x="9059" y="22037"/>
                  </a:lnTo>
                  <a:lnTo>
                    <a:pt x="5749" y="25498"/>
                  </a:lnTo>
                  <a:lnTo>
                    <a:pt x="2071" y="33577"/>
                  </a:lnTo>
                  <a:lnTo>
                    <a:pt x="0" y="47051"/>
                  </a:lnTo>
                  <a:lnTo>
                    <a:pt x="3749" y="58502"/>
                  </a:lnTo>
                  <a:lnTo>
                    <a:pt x="11501" y="70735"/>
                  </a:lnTo>
                  <a:lnTo>
                    <a:pt x="42680" y="104014"/>
                  </a:lnTo>
                  <a:lnTo>
                    <a:pt x="75611" y="129465"/>
                  </a:lnTo>
                  <a:lnTo>
                    <a:pt x="105870" y="156600"/>
                  </a:lnTo>
                  <a:lnTo>
                    <a:pt x="141340" y="191368"/>
                  </a:lnTo>
                  <a:lnTo>
                    <a:pt x="157130" y="210897"/>
                  </a:lnTo>
                  <a:lnTo>
                    <a:pt x="158438" y="215699"/>
                  </a:lnTo>
                  <a:lnTo>
                    <a:pt x="156731" y="235787"/>
                  </a:lnTo>
                  <a:lnTo>
                    <a:pt x="154370" y="241339"/>
                  </a:lnTo>
                  <a:lnTo>
                    <a:pt x="152629" y="243931"/>
                  </a:lnTo>
                  <a:lnTo>
                    <a:pt x="142594" y="251371"/>
                  </a:lnTo>
                  <a:lnTo>
                    <a:pt x="109502" y="265772"/>
                  </a:lnTo>
                  <a:lnTo>
                    <a:pt x="84854" y="2705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71" name="SMARTInkShape-Group59"/>
          <p:cNvGrpSpPr/>
          <p:nvPr/>
        </p:nvGrpSpPr>
        <p:grpSpPr>
          <a:xfrm>
            <a:off x="914400" y="938598"/>
            <a:ext cx="1600192" cy="761616"/>
            <a:chOff x="914400" y="938598"/>
            <a:chExt cx="1600192" cy="761616"/>
          </a:xfrm>
        </p:grpSpPr>
        <p:sp>
          <p:nvSpPr>
            <p:cNvPr id="362" name="SMARTInkShape-358"/>
            <p:cNvSpPr/>
            <p:nvPr/>
          </p:nvSpPr>
          <p:spPr>
            <a:xfrm>
              <a:off x="914400" y="938598"/>
              <a:ext cx="333462" cy="554447"/>
            </a:xfrm>
            <a:custGeom>
              <a:avLst/>
              <a:gdLst/>
              <a:ahLst/>
              <a:cxnLst/>
              <a:rect l="0" t="0" r="0" b="0"/>
              <a:pathLst>
                <a:path w="333462" h="554447">
                  <a:moveTo>
                    <a:pt x="7144" y="118677"/>
                  </a:moveTo>
                  <a:lnTo>
                    <a:pt x="3351" y="118677"/>
                  </a:lnTo>
                  <a:lnTo>
                    <a:pt x="2234" y="117883"/>
                  </a:lnTo>
                  <a:lnTo>
                    <a:pt x="1490" y="116560"/>
                  </a:lnTo>
                  <a:lnTo>
                    <a:pt x="0" y="111533"/>
                  </a:lnTo>
                  <a:lnTo>
                    <a:pt x="0" y="129319"/>
                  </a:lnTo>
                  <a:lnTo>
                    <a:pt x="2117" y="133461"/>
                  </a:lnTo>
                  <a:lnTo>
                    <a:pt x="3792" y="135677"/>
                  </a:lnTo>
                  <a:lnTo>
                    <a:pt x="5654" y="142372"/>
                  </a:lnTo>
                  <a:lnTo>
                    <a:pt x="7057" y="173578"/>
                  </a:lnTo>
                  <a:lnTo>
                    <a:pt x="9249" y="199392"/>
                  </a:lnTo>
                  <a:lnTo>
                    <a:pt x="13624" y="233258"/>
                  </a:lnTo>
                  <a:lnTo>
                    <a:pt x="14156" y="263724"/>
                  </a:lnTo>
                  <a:lnTo>
                    <a:pt x="14249" y="290771"/>
                  </a:lnTo>
                  <a:lnTo>
                    <a:pt x="18072" y="324562"/>
                  </a:lnTo>
                  <a:lnTo>
                    <a:pt x="21561" y="359077"/>
                  </a:lnTo>
                  <a:lnTo>
                    <a:pt x="29071" y="391765"/>
                  </a:lnTo>
                  <a:lnTo>
                    <a:pt x="38198" y="424768"/>
                  </a:lnTo>
                  <a:lnTo>
                    <a:pt x="46245" y="458682"/>
                  </a:lnTo>
                  <a:lnTo>
                    <a:pt x="49676" y="473990"/>
                  </a:lnTo>
                  <a:lnTo>
                    <a:pt x="50580" y="474615"/>
                  </a:lnTo>
                  <a:lnTo>
                    <a:pt x="53701" y="475309"/>
                  </a:lnTo>
                  <a:lnTo>
                    <a:pt x="54057" y="474700"/>
                  </a:lnTo>
                  <a:lnTo>
                    <a:pt x="51559" y="469258"/>
                  </a:lnTo>
                  <a:lnTo>
                    <a:pt x="50143" y="438834"/>
                  </a:lnTo>
                  <a:lnTo>
                    <a:pt x="50033" y="409195"/>
                  </a:lnTo>
                  <a:lnTo>
                    <a:pt x="47898" y="382292"/>
                  </a:lnTo>
                  <a:lnTo>
                    <a:pt x="44354" y="352096"/>
                  </a:lnTo>
                  <a:lnTo>
                    <a:pt x="41188" y="318013"/>
                  </a:lnTo>
                  <a:lnTo>
                    <a:pt x="37356" y="293790"/>
                  </a:lnTo>
                  <a:lnTo>
                    <a:pt x="33007" y="267149"/>
                  </a:lnTo>
                  <a:lnTo>
                    <a:pt x="30545" y="241550"/>
                  </a:lnTo>
                  <a:lnTo>
                    <a:pt x="29450" y="216943"/>
                  </a:lnTo>
                  <a:lnTo>
                    <a:pt x="28964" y="192778"/>
                  </a:lnTo>
                  <a:lnTo>
                    <a:pt x="30865" y="168809"/>
                  </a:lnTo>
                  <a:lnTo>
                    <a:pt x="34355" y="144926"/>
                  </a:lnTo>
                  <a:lnTo>
                    <a:pt x="41576" y="109962"/>
                  </a:lnTo>
                  <a:lnTo>
                    <a:pt x="53418" y="79935"/>
                  </a:lnTo>
                  <a:lnTo>
                    <a:pt x="71641" y="48054"/>
                  </a:lnTo>
                  <a:lnTo>
                    <a:pt x="90528" y="22618"/>
                  </a:lnTo>
                  <a:lnTo>
                    <a:pt x="108579" y="7224"/>
                  </a:lnTo>
                  <a:lnTo>
                    <a:pt x="122076" y="1674"/>
                  </a:lnTo>
                  <a:lnTo>
                    <a:pt x="135219" y="0"/>
                  </a:lnTo>
                  <a:lnTo>
                    <a:pt x="151543" y="3521"/>
                  </a:lnTo>
                  <a:lnTo>
                    <a:pt x="166433" y="10385"/>
                  </a:lnTo>
                  <a:lnTo>
                    <a:pt x="176100" y="17895"/>
                  </a:lnTo>
                  <a:lnTo>
                    <a:pt x="194356" y="48079"/>
                  </a:lnTo>
                  <a:lnTo>
                    <a:pt x="205489" y="71036"/>
                  </a:lnTo>
                  <a:lnTo>
                    <a:pt x="211698" y="97947"/>
                  </a:lnTo>
                  <a:lnTo>
                    <a:pt x="211421" y="126028"/>
                  </a:lnTo>
                  <a:lnTo>
                    <a:pt x="206312" y="156574"/>
                  </a:lnTo>
                  <a:lnTo>
                    <a:pt x="199771" y="188643"/>
                  </a:lnTo>
                  <a:lnTo>
                    <a:pt x="193562" y="208511"/>
                  </a:lnTo>
                  <a:lnTo>
                    <a:pt x="177473" y="237546"/>
                  </a:lnTo>
                  <a:lnTo>
                    <a:pt x="160711" y="265463"/>
                  </a:lnTo>
                  <a:lnTo>
                    <a:pt x="136342" y="288376"/>
                  </a:lnTo>
                  <a:lnTo>
                    <a:pt x="101779" y="310742"/>
                  </a:lnTo>
                  <a:lnTo>
                    <a:pt x="70230" y="329560"/>
                  </a:lnTo>
                  <a:lnTo>
                    <a:pt x="56704" y="335854"/>
                  </a:lnTo>
                  <a:lnTo>
                    <a:pt x="54471" y="335693"/>
                  </a:lnTo>
                  <a:lnTo>
                    <a:pt x="52983" y="334792"/>
                  </a:lnTo>
                  <a:lnTo>
                    <a:pt x="51991" y="333397"/>
                  </a:lnTo>
                  <a:lnTo>
                    <a:pt x="50888" y="329731"/>
                  </a:lnTo>
                  <a:lnTo>
                    <a:pt x="54060" y="319412"/>
                  </a:lnTo>
                  <a:lnTo>
                    <a:pt x="71404" y="306301"/>
                  </a:lnTo>
                  <a:lnTo>
                    <a:pt x="105709" y="293351"/>
                  </a:lnTo>
                  <a:lnTo>
                    <a:pt x="135214" y="285614"/>
                  </a:lnTo>
                  <a:lnTo>
                    <a:pt x="160108" y="280713"/>
                  </a:lnTo>
                  <a:lnTo>
                    <a:pt x="184930" y="278006"/>
                  </a:lnTo>
                  <a:lnTo>
                    <a:pt x="209191" y="278390"/>
                  </a:lnTo>
                  <a:lnTo>
                    <a:pt x="244369" y="286737"/>
                  </a:lnTo>
                  <a:lnTo>
                    <a:pt x="274459" y="295385"/>
                  </a:lnTo>
                  <a:lnTo>
                    <a:pt x="306362" y="312126"/>
                  </a:lnTo>
                  <a:lnTo>
                    <a:pt x="319517" y="322130"/>
                  </a:lnTo>
                  <a:lnTo>
                    <a:pt x="328010" y="334513"/>
                  </a:lnTo>
                  <a:lnTo>
                    <a:pt x="333461" y="354872"/>
                  </a:lnTo>
                  <a:lnTo>
                    <a:pt x="330503" y="368909"/>
                  </a:lnTo>
                  <a:lnTo>
                    <a:pt x="311876" y="401115"/>
                  </a:lnTo>
                  <a:lnTo>
                    <a:pt x="292168" y="428669"/>
                  </a:lnTo>
                  <a:lnTo>
                    <a:pt x="263663" y="453150"/>
                  </a:lnTo>
                  <a:lnTo>
                    <a:pt x="230081" y="479277"/>
                  </a:lnTo>
                  <a:lnTo>
                    <a:pt x="194996" y="503334"/>
                  </a:lnTo>
                  <a:lnTo>
                    <a:pt x="159465" y="525543"/>
                  </a:lnTo>
                  <a:lnTo>
                    <a:pt x="127594" y="539620"/>
                  </a:lnTo>
                  <a:lnTo>
                    <a:pt x="98042" y="548818"/>
                  </a:lnTo>
                  <a:lnTo>
                    <a:pt x="64196" y="553952"/>
                  </a:lnTo>
                  <a:lnTo>
                    <a:pt x="57150" y="5544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3" name="SMARTInkShape-359"/>
            <p:cNvSpPr/>
            <p:nvPr/>
          </p:nvSpPr>
          <p:spPr>
            <a:xfrm>
              <a:off x="1293019" y="1243013"/>
              <a:ext cx="21432" cy="171451"/>
            </a:xfrm>
            <a:custGeom>
              <a:avLst/>
              <a:gdLst/>
              <a:ahLst/>
              <a:cxnLst/>
              <a:rect l="0" t="0" r="0" b="0"/>
              <a:pathLst>
                <a:path w="21432" h="171451">
                  <a:moveTo>
                    <a:pt x="0" y="0"/>
                  </a:moveTo>
                  <a:lnTo>
                    <a:pt x="794" y="25629"/>
                  </a:lnTo>
                  <a:lnTo>
                    <a:pt x="9943" y="57702"/>
                  </a:lnTo>
                  <a:lnTo>
                    <a:pt x="13715" y="92941"/>
                  </a:lnTo>
                  <a:lnTo>
                    <a:pt x="19121" y="127803"/>
                  </a:lnTo>
                  <a:lnTo>
                    <a:pt x="21228" y="162587"/>
                  </a:lnTo>
                  <a:lnTo>
                    <a:pt x="21431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4" name="SMARTInkShape-360"/>
            <p:cNvSpPr/>
            <p:nvPr/>
          </p:nvSpPr>
          <p:spPr>
            <a:xfrm>
              <a:off x="1278731" y="950119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5" name="SMARTInkShape-361"/>
            <p:cNvSpPr/>
            <p:nvPr/>
          </p:nvSpPr>
          <p:spPr>
            <a:xfrm>
              <a:off x="1450181" y="964406"/>
              <a:ext cx="42864" cy="450058"/>
            </a:xfrm>
            <a:custGeom>
              <a:avLst/>
              <a:gdLst/>
              <a:ahLst/>
              <a:cxnLst/>
              <a:rect l="0" t="0" r="0" b="0"/>
              <a:pathLst>
                <a:path w="42864" h="450058">
                  <a:moveTo>
                    <a:pt x="0" y="0"/>
                  </a:moveTo>
                  <a:lnTo>
                    <a:pt x="794" y="12200"/>
                  </a:lnTo>
                  <a:lnTo>
                    <a:pt x="9943" y="47321"/>
                  </a:lnTo>
                  <a:lnTo>
                    <a:pt x="13001" y="78227"/>
                  </a:lnTo>
                  <a:lnTo>
                    <a:pt x="17699" y="112519"/>
                  </a:lnTo>
                  <a:lnTo>
                    <a:pt x="24118" y="147816"/>
                  </a:lnTo>
                  <a:lnTo>
                    <a:pt x="27255" y="183409"/>
                  </a:lnTo>
                  <a:lnTo>
                    <a:pt x="28184" y="219091"/>
                  </a:lnTo>
                  <a:lnTo>
                    <a:pt x="24667" y="254799"/>
                  </a:lnTo>
                  <a:lnTo>
                    <a:pt x="22390" y="290514"/>
                  </a:lnTo>
                  <a:lnTo>
                    <a:pt x="21715" y="322440"/>
                  </a:lnTo>
                  <a:lnTo>
                    <a:pt x="21516" y="352007"/>
                  </a:lnTo>
                  <a:lnTo>
                    <a:pt x="25249" y="380876"/>
                  </a:lnTo>
                  <a:lnTo>
                    <a:pt x="28712" y="412579"/>
                  </a:lnTo>
                  <a:lnTo>
                    <a:pt x="35793" y="439227"/>
                  </a:lnTo>
                  <a:lnTo>
                    <a:pt x="42863" y="4500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6" name="SMARTInkShape-362"/>
            <p:cNvSpPr/>
            <p:nvPr/>
          </p:nvSpPr>
          <p:spPr>
            <a:xfrm>
              <a:off x="1636239" y="1000125"/>
              <a:ext cx="21112" cy="392907"/>
            </a:xfrm>
            <a:custGeom>
              <a:avLst/>
              <a:gdLst/>
              <a:ahLst/>
              <a:cxnLst/>
              <a:rect l="0" t="0" r="0" b="0"/>
              <a:pathLst>
                <a:path w="21112" h="392907">
                  <a:moveTo>
                    <a:pt x="13967" y="0"/>
                  </a:moveTo>
                  <a:lnTo>
                    <a:pt x="13967" y="32111"/>
                  </a:lnTo>
                  <a:lnTo>
                    <a:pt x="13967" y="59965"/>
                  </a:lnTo>
                  <a:lnTo>
                    <a:pt x="11851" y="88676"/>
                  </a:lnTo>
                  <a:lnTo>
                    <a:pt x="8313" y="122318"/>
                  </a:lnTo>
                  <a:lnTo>
                    <a:pt x="5148" y="157421"/>
                  </a:lnTo>
                  <a:lnTo>
                    <a:pt x="1300" y="192958"/>
                  </a:lnTo>
                  <a:lnTo>
                    <a:pt x="400" y="217522"/>
                  </a:lnTo>
                  <a:lnTo>
                    <a:pt x="0" y="244314"/>
                  </a:lnTo>
                  <a:lnTo>
                    <a:pt x="3567" y="278588"/>
                  </a:lnTo>
                  <a:lnTo>
                    <a:pt x="5859" y="312644"/>
                  </a:lnTo>
                  <a:lnTo>
                    <a:pt x="10330" y="344078"/>
                  </a:lnTo>
                  <a:lnTo>
                    <a:pt x="14042" y="375853"/>
                  </a:lnTo>
                  <a:lnTo>
                    <a:pt x="21111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7" name="SMARTInkShape-363"/>
            <p:cNvSpPr/>
            <p:nvPr/>
          </p:nvSpPr>
          <p:spPr>
            <a:xfrm>
              <a:off x="1978819" y="1014413"/>
              <a:ext cx="141928" cy="406823"/>
            </a:xfrm>
            <a:custGeom>
              <a:avLst/>
              <a:gdLst/>
              <a:ahLst/>
              <a:cxnLst/>
              <a:rect l="0" t="0" r="0" b="0"/>
              <a:pathLst>
                <a:path w="141928" h="406823">
                  <a:moveTo>
                    <a:pt x="0" y="0"/>
                  </a:moveTo>
                  <a:lnTo>
                    <a:pt x="15542" y="9887"/>
                  </a:lnTo>
                  <a:lnTo>
                    <a:pt x="43968" y="42724"/>
                  </a:lnTo>
                  <a:lnTo>
                    <a:pt x="63827" y="70514"/>
                  </a:lnTo>
                  <a:lnTo>
                    <a:pt x="80119" y="103531"/>
                  </a:lnTo>
                  <a:lnTo>
                    <a:pt x="95000" y="138449"/>
                  </a:lnTo>
                  <a:lnTo>
                    <a:pt x="108669" y="173931"/>
                  </a:lnTo>
                  <a:lnTo>
                    <a:pt x="118100" y="209579"/>
                  </a:lnTo>
                  <a:lnTo>
                    <a:pt x="125921" y="245277"/>
                  </a:lnTo>
                  <a:lnTo>
                    <a:pt x="133265" y="280196"/>
                  </a:lnTo>
                  <a:lnTo>
                    <a:pt x="139675" y="311003"/>
                  </a:lnTo>
                  <a:lnTo>
                    <a:pt x="141927" y="339446"/>
                  </a:lnTo>
                  <a:lnTo>
                    <a:pt x="141800" y="362514"/>
                  </a:lnTo>
                  <a:lnTo>
                    <a:pt x="132895" y="389972"/>
                  </a:lnTo>
                  <a:lnTo>
                    <a:pt x="126268" y="397687"/>
                  </a:lnTo>
                  <a:lnTo>
                    <a:pt x="122279" y="400856"/>
                  </a:lnTo>
                  <a:lnTo>
                    <a:pt x="111496" y="404377"/>
                  </a:lnTo>
                  <a:lnTo>
                    <a:pt x="78212" y="406822"/>
                  </a:lnTo>
                  <a:lnTo>
                    <a:pt x="57834" y="406290"/>
                  </a:lnTo>
                  <a:lnTo>
                    <a:pt x="35719" y="400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8" name="SMARTInkShape-364"/>
            <p:cNvSpPr/>
            <p:nvPr/>
          </p:nvSpPr>
          <p:spPr>
            <a:xfrm>
              <a:off x="1757363" y="1028835"/>
              <a:ext cx="385763" cy="99879"/>
            </a:xfrm>
            <a:custGeom>
              <a:avLst/>
              <a:gdLst/>
              <a:ahLst/>
              <a:cxnLst/>
              <a:rect l="0" t="0" r="0" b="0"/>
              <a:pathLst>
                <a:path w="385763" h="99879">
                  <a:moveTo>
                    <a:pt x="0" y="99878"/>
                  </a:moveTo>
                  <a:lnTo>
                    <a:pt x="0" y="96085"/>
                  </a:lnTo>
                  <a:lnTo>
                    <a:pt x="11406" y="81989"/>
                  </a:lnTo>
                  <a:lnTo>
                    <a:pt x="41169" y="55443"/>
                  </a:lnTo>
                  <a:lnTo>
                    <a:pt x="67584" y="38910"/>
                  </a:lnTo>
                  <a:lnTo>
                    <a:pt x="103104" y="23958"/>
                  </a:lnTo>
                  <a:lnTo>
                    <a:pt x="129961" y="16394"/>
                  </a:lnTo>
                  <a:lnTo>
                    <a:pt x="157773" y="10386"/>
                  </a:lnTo>
                  <a:lnTo>
                    <a:pt x="186008" y="5070"/>
                  </a:lnTo>
                  <a:lnTo>
                    <a:pt x="214433" y="2178"/>
                  </a:lnTo>
                  <a:lnTo>
                    <a:pt x="242941" y="893"/>
                  </a:lnTo>
                  <a:lnTo>
                    <a:pt x="271486" y="322"/>
                  </a:lnTo>
                  <a:lnTo>
                    <a:pt x="306747" y="0"/>
                  </a:lnTo>
                  <a:lnTo>
                    <a:pt x="337303" y="3698"/>
                  </a:lnTo>
                  <a:lnTo>
                    <a:pt x="385762" y="141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9" name="SMARTInkShape-365"/>
            <p:cNvSpPr/>
            <p:nvPr/>
          </p:nvSpPr>
          <p:spPr>
            <a:xfrm>
              <a:off x="2178844" y="1300163"/>
              <a:ext cx="177722" cy="159977"/>
            </a:xfrm>
            <a:custGeom>
              <a:avLst/>
              <a:gdLst/>
              <a:ahLst/>
              <a:cxnLst/>
              <a:rect l="0" t="0" r="0" b="0"/>
              <a:pathLst>
                <a:path w="177722" h="159977">
                  <a:moveTo>
                    <a:pt x="0" y="64293"/>
                  </a:moveTo>
                  <a:lnTo>
                    <a:pt x="0" y="94821"/>
                  </a:lnTo>
                  <a:lnTo>
                    <a:pt x="0" y="111086"/>
                  </a:lnTo>
                  <a:lnTo>
                    <a:pt x="7585" y="129751"/>
                  </a:lnTo>
                  <a:lnTo>
                    <a:pt x="15542" y="139159"/>
                  </a:lnTo>
                  <a:lnTo>
                    <a:pt x="33585" y="151666"/>
                  </a:lnTo>
                  <a:lnTo>
                    <a:pt x="51490" y="159326"/>
                  </a:lnTo>
                  <a:lnTo>
                    <a:pt x="64953" y="159976"/>
                  </a:lnTo>
                  <a:lnTo>
                    <a:pt x="92999" y="153926"/>
                  </a:lnTo>
                  <a:lnTo>
                    <a:pt x="128604" y="134991"/>
                  </a:lnTo>
                  <a:lnTo>
                    <a:pt x="163680" y="107091"/>
                  </a:lnTo>
                  <a:lnTo>
                    <a:pt x="171965" y="97602"/>
                  </a:lnTo>
                  <a:lnTo>
                    <a:pt x="175648" y="88093"/>
                  </a:lnTo>
                  <a:lnTo>
                    <a:pt x="177721" y="70022"/>
                  </a:lnTo>
                  <a:lnTo>
                    <a:pt x="173972" y="58637"/>
                  </a:lnTo>
                  <a:lnTo>
                    <a:pt x="170750" y="53379"/>
                  </a:lnTo>
                  <a:lnTo>
                    <a:pt x="160820" y="45420"/>
                  </a:lnTo>
                  <a:lnTo>
                    <a:pt x="128128" y="26383"/>
                  </a:lnTo>
                  <a:lnTo>
                    <a:pt x="97805" y="14795"/>
                  </a:lnTo>
                  <a:lnTo>
                    <a:pt x="62709" y="7357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0" name="SMARTInkShape-366"/>
            <p:cNvSpPr/>
            <p:nvPr/>
          </p:nvSpPr>
          <p:spPr>
            <a:xfrm>
              <a:off x="2378869" y="1278731"/>
              <a:ext cx="135723" cy="421483"/>
            </a:xfrm>
            <a:custGeom>
              <a:avLst/>
              <a:gdLst/>
              <a:ahLst/>
              <a:cxnLst/>
              <a:rect l="0" t="0" r="0" b="0"/>
              <a:pathLst>
                <a:path w="135723" h="421483">
                  <a:moveTo>
                    <a:pt x="0" y="0"/>
                  </a:moveTo>
                  <a:lnTo>
                    <a:pt x="3792" y="34321"/>
                  </a:lnTo>
                  <a:lnTo>
                    <a:pt x="6849" y="68516"/>
                  </a:lnTo>
                  <a:lnTo>
                    <a:pt x="7879" y="87206"/>
                  </a:lnTo>
                  <a:lnTo>
                    <a:pt x="12830" y="96659"/>
                  </a:lnTo>
                  <a:lnTo>
                    <a:pt x="17079" y="101962"/>
                  </a:lnTo>
                  <a:lnTo>
                    <a:pt x="21613" y="104848"/>
                  </a:lnTo>
                  <a:lnTo>
                    <a:pt x="27068" y="106130"/>
                  </a:lnTo>
                  <a:lnTo>
                    <a:pt x="34784" y="106700"/>
                  </a:lnTo>
                  <a:lnTo>
                    <a:pt x="48053" y="103229"/>
                  </a:lnTo>
                  <a:lnTo>
                    <a:pt x="66759" y="94151"/>
                  </a:lnTo>
                  <a:lnTo>
                    <a:pt x="99373" y="68751"/>
                  </a:lnTo>
                  <a:lnTo>
                    <a:pt x="115970" y="45204"/>
                  </a:lnTo>
                  <a:lnTo>
                    <a:pt x="130049" y="20568"/>
                  </a:lnTo>
                  <a:lnTo>
                    <a:pt x="131943" y="18474"/>
                  </a:lnTo>
                  <a:lnTo>
                    <a:pt x="133206" y="17873"/>
                  </a:lnTo>
                  <a:lnTo>
                    <a:pt x="134047" y="18265"/>
                  </a:lnTo>
                  <a:lnTo>
                    <a:pt x="134609" y="19321"/>
                  </a:lnTo>
                  <a:lnTo>
                    <a:pt x="135583" y="31041"/>
                  </a:lnTo>
                  <a:lnTo>
                    <a:pt x="135722" y="65849"/>
                  </a:lnTo>
                  <a:lnTo>
                    <a:pt x="130820" y="98879"/>
                  </a:lnTo>
                  <a:lnTo>
                    <a:pt x="128455" y="126576"/>
                  </a:lnTo>
                  <a:lnTo>
                    <a:pt x="123080" y="154891"/>
                  </a:lnTo>
                  <a:lnTo>
                    <a:pt x="117254" y="184183"/>
                  </a:lnTo>
                  <a:lnTo>
                    <a:pt x="114382" y="216851"/>
                  </a:lnTo>
                  <a:lnTo>
                    <a:pt x="108856" y="246991"/>
                  </a:lnTo>
                  <a:lnTo>
                    <a:pt x="102192" y="276824"/>
                  </a:lnTo>
                  <a:lnTo>
                    <a:pt x="95984" y="309652"/>
                  </a:lnTo>
                  <a:lnTo>
                    <a:pt x="92998" y="339840"/>
                  </a:lnTo>
                  <a:lnTo>
                    <a:pt x="88232" y="368893"/>
                  </a:lnTo>
                  <a:lnTo>
                    <a:pt x="84103" y="402921"/>
                  </a:lnTo>
                  <a:lnTo>
                    <a:pt x="78581" y="4214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758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main idea for section 6 based on what the text states?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 (period 3 and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38039"/>
      </p:ext>
    </p:extLst>
  </p:cSld>
  <p:clrMapOvr>
    <a:masterClrMapping/>
  </p:clrMapOvr>
</p:sld>
</file>

<file path=ppt/theme/theme1.xml><?xml version="1.0" encoding="utf-8"?>
<a:theme xmlns:a="http://schemas.openxmlformats.org/drawingml/2006/main" name="Waveform">
  <a:themeElements>
    <a:clrScheme name="Waveform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247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Bellringer – Sept 26 Use lined paper. Write your name and date on it. </vt:lpstr>
      <vt:lpstr>Reading Chapter 2 Groups – each has an assigned part of the chapter. </vt:lpstr>
      <vt:lpstr>Modes of Discourse: Nonfiction!</vt:lpstr>
      <vt:lpstr>PowerPoint Presentation</vt:lpstr>
      <vt:lpstr>Period 3 notes</vt:lpstr>
      <vt:lpstr>Period 1 notes</vt:lpstr>
      <vt:lpstr>Ticket out (period 3 and 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– Sept 26 Use lined paper. Write your name and date on it. </dc:title>
  <dc:creator>Windows User</dc:creator>
  <cp:lastModifiedBy>Windows User</cp:lastModifiedBy>
  <cp:revision>2</cp:revision>
  <dcterms:created xsi:type="dcterms:W3CDTF">2014-09-26T16:40:44Z</dcterms:created>
  <dcterms:modified xsi:type="dcterms:W3CDTF">2014-09-26T16:43:45Z</dcterms:modified>
</cp:coreProperties>
</file>