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63" r:id="rId2"/>
    <p:sldId id="276" r:id="rId3"/>
    <p:sldId id="256" r:id="rId4"/>
    <p:sldId id="274" r:id="rId5"/>
    <p:sldId id="258" r:id="rId6"/>
    <p:sldId id="259" r:id="rId7"/>
    <p:sldId id="262" r:id="rId8"/>
    <p:sldId id="261" r:id="rId9"/>
    <p:sldId id="260" r:id="rId10"/>
    <p:sldId id="278" r:id="rId11"/>
    <p:sldId id="277" r:id="rId12"/>
    <p:sldId id="264" r:id="rId13"/>
    <p:sldId id="280" r:id="rId14"/>
    <p:sldId id="281" r:id="rId15"/>
    <p:sldId id="266" r:id="rId16"/>
    <p:sldId id="267" r:id="rId17"/>
    <p:sldId id="271" r:id="rId18"/>
    <p:sldId id="268" r:id="rId19"/>
    <p:sldId id="270" r:id="rId20"/>
    <p:sldId id="269" r:id="rId21"/>
    <p:sldId id="272" r:id="rId22"/>
    <p:sldId id="273" r:id="rId2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1DCA8-4004-4A8A-A79D-CEB389643E08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875D8-44C7-402C-9304-30B6F51AE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18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EB618-7B1A-4719-9A39-34CD15885C9C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E89CF6-063A-4133-AE37-F5DF221B9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57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7C5BCC0-5712-42A2-9714-70810B537B4D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9045A1D-E27F-4FEA-ABDB-4AF22D74ED3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BCC0-5712-42A2-9714-70810B537B4D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5A1D-E27F-4FEA-ABDB-4AF22D74E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BCC0-5712-42A2-9714-70810B537B4D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5A1D-E27F-4FEA-ABDB-4AF22D74E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BCC0-5712-42A2-9714-70810B537B4D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5A1D-E27F-4FEA-ABDB-4AF22D74E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BCC0-5712-42A2-9714-70810B537B4D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5A1D-E27F-4FEA-ABDB-4AF22D74E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BCC0-5712-42A2-9714-70810B537B4D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5A1D-E27F-4FEA-ABDB-4AF22D74ED3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BCC0-5712-42A2-9714-70810B537B4D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5A1D-E27F-4FEA-ABDB-4AF22D74E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BCC0-5712-42A2-9714-70810B537B4D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5A1D-E27F-4FEA-ABDB-4AF22D74E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BCC0-5712-42A2-9714-70810B537B4D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5A1D-E27F-4FEA-ABDB-4AF22D74E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BCC0-5712-42A2-9714-70810B537B4D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5A1D-E27F-4FEA-ABDB-4AF22D74ED3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5BCC0-5712-42A2-9714-70810B537B4D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5A1D-E27F-4FEA-ABDB-4AF22D74E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7C5BCC0-5712-42A2-9714-70810B537B4D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9045A1D-E27F-4FEA-ABDB-4AF22D74ED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neuroanthropology.net/2008/12/21/cosleeping-and-biological-imperatives-why-human-babies-do-not-and-should-not-sleep-alone/" TargetMode="External"/><Relationship Id="rId2" Type="http://schemas.openxmlformats.org/officeDocument/2006/relationships/hyperlink" Target="http://blog.lib.umn.edu/clar0841/psychblog2012/2012/04/apparently.html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blog.crazyegg.com/2013/01/08/how-to-sell-using-fear/" TargetMode="External"/><Relationship Id="rId4" Type="http://schemas.openxmlformats.org/officeDocument/2006/relationships/hyperlink" Target="http://crunchydomesticgoddess.com/wp-content/uploads/2010/05/milwaukeecosleepad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ople.vcu.edu/~pdattalo/702SuppRead/MeasAssoc/Pearson's%20r%20no2.html" TargetMode="External"/><Relationship Id="rId2" Type="http://schemas.openxmlformats.org/officeDocument/2006/relationships/hyperlink" Target="http://nationsreportcard.gov/science_2011/summary.asp?tab_id=tab2&amp;subtab_id=Tab_1#chart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biostat.jhsph.edu/courses/bio653/misc/JMPer%20Cable%20Summer%2098%20Why%20is%20it%20called%20Regression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BELLRINGER Sept </a:t>
            </a:r>
            <a:r>
              <a:rPr lang="en-US" dirty="0" smtClean="0"/>
              <a:t>30/Oc</a:t>
            </a:r>
            <a:r>
              <a:rPr lang="en-US" dirty="0" smtClean="0"/>
              <a:t>t. 1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the date and the </a:t>
            </a:r>
            <a:r>
              <a:rPr lang="en-US" dirty="0" smtClean="0"/>
              <a:t>question on a piece of lined paper to be turned in.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Why would you use a narrative to make a point to someone? How is a narrative </a:t>
            </a:r>
            <a:r>
              <a:rPr lang="en-US" dirty="0" smtClean="0"/>
              <a:t>different than an argumentative essay? </a:t>
            </a:r>
            <a:endParaRPr lang="en-US" dirty="0" smtClean="0"/>
          </a:p>
          <a:p>
            <a:pPr marL="365760" lvl="1" indent="0">
              <a:buNone/>
            </a:pPr>
            <a:r>
              <a:rPr lang="en-US" i="1" dirty="0"/>
              <a:t>[</a:t>
            </a:r>
            <a:r>
              <a:rPr lang="en-US" i="1" dirty="0" smtClean="0"/>
              <a:t>Thi</a:t>
            </a:r>
            <a:r>
              <a:rPr lang="en-US" i="1" dirty="0" smtClean="0"/>
              <a:t>nk about people who use narratives to teach a lesson or make a point (preachers, kindergarten teachers, parents, mentors…)]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4695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456" y="228600"/>
            <a:ext cx="7024744" cy="1143000"/>
          </a:xfrm>
        </p:spPr>
        <p:txBody>
          <a:bodyPr/>
          <a:lstStyle/>
          <a:p>
            <a:r>
              <a:rPr lang="en-US" dirty="0" smtClean="0"/>
              <a:t>Vocabulary in Context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219200"/>
            <a:ext cx="70104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Traction</a:t>
            </a:r>
          </a:p>
          <a:p>
            <a:endParaRPr lang="en-US" dirty="0"/>
          </a:p>
          <a:p>
            <a:r>
              <a:rPr lang="en-US" dirty="0" smtClean="0"/>
              <a:t>Correlate</a:t>
            </a:r>
          </a:p>
          <a:p>
            <a:endParaRPr lang="en-US" dirty="0"/>
          </a:p>
          <a:p>
            <a:r>
              <a:rPr lang="en-US" dirty="0" smtClean="0"/>
              <a:t>Jibes</a:t>
            </a:r>
          </a:p>
          <a:p>
            <a:endParaRPr lang="en-US" dirty="0"/>
          </a:p>
          <a:p>
            <a:r>
              <a:rPr lang="en-US" dirty="0" smtClean="0"/>
              <a:t>Detrimental</a:t>
            </a:r>
          </a:p>
          <a:p>
            <a:endParaRPr lang="en-US" dirty="0"/>
          </a:p>
          <a:p>
            <a:r>
              <a:rPr lang="en-US" dirty="0" smtClean="0"/>
              <a:t>Un/enlightened</a:t>
            </a:r>
          </a:p>
          <a:p>
            <a:endParaRPr lang="en-US" dirty="0"/>
          </a:p>
          <a:p>
            <a:r>
              <a:rPr lang="en-US" dirty="0" smtClean="0"/>
              <a:t>Fervent</a:t>
            </a:r>
          </a:p>
          <a:p>
            <a:endParaRPr lang="en-US" dirty="0"/>
          </a:p>
          <a:p>
            <a:r>
              <a:rPr lang="en-US" dirty="0" smtClean="0"/>
              <a:t>Conundrum</a:t>
            </a:r>
          </a:p>
          <a:p>
            <a:endParaRPr lang="en-US" dirty="0" smtClean="0"/>
          </a:p>
          <a:p>
            <a:r>
              <a:rPr lang="en-US" dirty="0" smtClean="0"/>
              <a:t>Socioeconomic Status</a:t>
            </a:r>
          </a:p>
          <a:p>
            <a:endParaRPr lang="en-US" dirty="0"/>
          </a:p>
          <a:p>
            <a:r>
              <a:rPr lang="en-US" dirty="0" smtClean="0"/>
              <a:t>Conventionally</a:t>
            </a:r>
          </a:p>
          <a:p>
            <a:endParaRPr lang="en-US" dirty="0"/>
          </a:p>
          <a:p>
            <a:r>
              <a:rPr lang="en-US" dirty="0" smtClean="0"/>
              <a:t>Congenitally</a:t>
            </a:r>
          </a:p>
        </p:txBody>
      </p:sp>
    </p:spTree>
    <p:extLst>
      <p:ext uri="{BB962C8B-B14F-4D97-AF65-F5344CB8AC3E}">
        <p14:creationId xmlns:p14="http://schemas.microsoft.com/office/powerpoint/2010/main" val="300443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 the text.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905000"/>
            <a:ext cx="6858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you read, keep track of whether or not you were correct about your predictions (from the circle eight activity).</a:t>
            </a:r>
          </a:p>
          <a:p>
            <a:endParaRPr lang="en-US" dirty="0"/>
          </a:p>
          <a:p>
            <a:r>
              <a:rPr lang="en-US" dirty="0" smtClean="0"/>
              <a:t>Your explanations for why you were correct or incorrect must include information from the text. Use specific details.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35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Ticket out –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600200"/>
            <a:ext cx="73914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Which of the four modes of discourse does </a:t>
            </a:r>
            <a:r>
              <a:rPr lang="en-US" sz="2500" i="1" dirty="0" smtClean="0"/>
              <a:t>Freakonomics</a:t>
            </a:r>
            <a:r>
              <a:rPr lang="en-US" sz="2500" dirty="0" smtClean="0"/>
              <a:t> chapter 5 seem to use:</a:t>
            </a:r>
          </a:p>
          <a:p>
            <a:r>
              <a:rPr lang="en-US" sz="2500" dirty="0" smtClean="0"/>
              <a:t>Narrative</a:t>
            </a:r>
          </a:p>
          <a:p>
            <a:r>
              <a:rPr lang="en-US" sz="2500" dirty="0" smtClean="0"/>
              <a:t>Description</a:t>
            </a:r>
          </a:p>
          <a:p>
            <a:r>
              <a:rPr lang="en-US" sz="2500" dirty="0" smtClean="0"/>
              <a:t>Exposition</a:t>
            </a:r>
          </a:p>
          <a:p>
            <a:r>
              <a:rPr lang="en-US" sz="2500" dirty="0" smtClean="0"/>
              <a:t>Argumentation?</a:t>
            </a:r>
          </a:p>
          <a:p>
            <a:endParaRPr lang="en-US" sz="2500" dirty="0"/>
          </a:p>
          <a:p>
            <a:r>
              <a:rPr lang="en-US" sz="2500" dirty="0" smtClean="0"/>
              <a:t>Write this at the top  of your reading guide. </a:t>
            </a:r>
            <a:endParaRPr lang="en-US" sz="2500" dirty="0" smtClean="0"/>
          </a:p>
          <a:p>
            <a:endParaRPr lang="en-US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95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114800"/>
          </a:xfrm>
        </p:spPr>
        <p:txBody>
          <a:bodyPr>
            <a:normAutofit fontScale="92500"/>
          </a:bodyPr>
          <a:lstStyle/>
          <a:p>
            <a:r>
              <a:rPr lang="en-US" sz="1800" b="1" dirty="0" smtClean="0"/>
              <a:t>Narration</a:t>
            </a:r>
            <a:r>
              <a:rPr lang="en-US" sz="1800" dirty="0" smtClean="0"/>
              <a:t> - </a:t>
            </a:r>
            <a:r>
              <a:rPr lang="en-US" sz="1800" dirty="0"/>
              <a:t>one might think of it as telling a </a:t>
            </a:r>
            <a:r>
              <a:rPr lang="en-US" sz="1800" dirty="0" smtClean="0"/>
              <a:t>story</a:t>
            </a:r>
          </a:p>
          <a:p>
            <a:endParaRPr lang="en-US" sz="1800" dirty="0" smtClean="0"/>
          </a:p>
          <a:p>
            <a:r>
              <a:rPr lang="en-US" sz="1800" b="1" dirty="0" smtClean="0"/>
              <a:t>Description</a:t>
            </a:r>
            <a:r>
              <a:rPr lang="en-US" sz="1800" dirty="0" smtClean="0"/>
              <a:t> - </a:t>
            </a:r>
            <a:r>
              <a:rPr lang="en-US" sz="1800" dirty="0"/>
              <a:t>to describe something—object, person, place, experience, emotion, situation, etc. </a:t>
            </a:r>
            <a:r>
              <a:rPr lang="en-US" sz="1800" dirty="0" smtClean="0"/>
              <a:t>(</a:t>
            </a:r>
            <a:r>
              <a:rPr lang="en-US" sz="1800" dirty="0"/>
              <a:t>the goal </a:t>
            </a:r>
            <a:r>
              <a:rPr lang="en-US" sz="1800" dirty="0" smtClean="0"/>
              <a:t>is </a:t>
            </a:r>
            <a:r>
              <a:rPr lang="en-US" sz="1800" dirty="0"/>
              <a:t>to paint an image that is vivid and moving in the mind of the reader).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b="1" dirty="0" smtClean="0"/>
              <a:t>Exposition</a:t>
            </a:r>
            <a:r>
              <a:rPr lang="en-US" sz="1800" dirty="0" smtClean="0"/>
              <a:t> - </a:t>
            </a:r>
            <a:r>
              <a:rPr lang="en-US" sz="1800" dirty="0"/>
              <a:t> to investigate an idea, evaluate evidence, expound on the idea, and set forth an argument concerning that idea in a clear and concise manner. </a:t>
            </a:r>
            <a:r>
              <a:rPr lang="en-US" sz="1800" dirty="0" smtClean="0"/>
              <a:t>(This </a:t>
            </a:r>
            <a:r>
              <a:rPr lang="en-US" sz="1800" dirty="0"/>
              <a:t>can be accomplished through comparison and contrast, definition, example, the analysis of cause and effect, etc</a:t>
            </a:r>
            <a:r>
              <a:rPr lang="en-US" sz="1800" dirty="0" smtClean="0"/>
              <a:t>.)</a:t>
            </a:r>
          </a:p>
          <a:p>
            <a:endParaRPr lang="en-US" sz="1800" dirty="0" smtClean="0"/>
          </a:p>
          <a:p>
            <a:r>
              <a:rPr lang="en-US" sz="1800" b="1" dirty="0" smtClean="0"/>
              <a:t>Argumentation</a:t>
            </a:r>
            <a:r>
              <a:rPr lang="en-US" sz="1800" dirty="0" smtClean="0"/>
              <a:t> - to </a:t>
            </a:r>
            <a:r>
              <a:rPr lang="en-US" sz="1800" dirty="0"/>
              <a:t>investigate a topic; collect, generate, and evaluate evidence; and establish a position on the topic in a concise manner</a:t>
            </a:r>
            <a:r>
              <a:rPr lang="en-US" sz="1800" dirty="0" smtClean="0"/>
              <a:t>. This writing is similar to “exposition,” but requires more extensive research.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819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Modes of Discourse: Nonfiction!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79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Bellringer: Oct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01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428" y="12954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Previously: </a:t>
            </a:r>
            <a:r>
              <a:rPr lang="en-US" i="1" dirty="0" smtClean="0"/>
              <a:t>Freakonomics</a:t>
            </a:r>
            <a:r>
              <a:rPr lang="en-US" dirty="0" smtClean="0"/>
              <a:t> chapter 5: “What Makes a Perfect Parent?”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590800"/>
            <a:ext cx="6781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You began reading and predicting about why certain factors mattered and didn’t matter to a child’s performance in school.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90386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did home have to say?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2514600"/>
            <a:ext cx="7086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On the scrap paper, write down one or two things that people at home had to say.</a:t>
            </a:r>
          </a:p>
          <a:p>
            <a:endParaRPr lang="en-US" sz="2500" dirty="0"/>
          </a:p>
          <a:p>
            <a:r>
              <a:rPr lang="en-US" sz="2500" dirty="0" smtClean="0"/>
              <a:t>Partners – share what each other’s homes had to say.</a:t>
            </a:r>
          </a:p>
          <a:p>
            <a:endParaRPr lang="en-US" sz="2500" dirty="0"/>
          </a:p>
          <a:p>
            <a:r>
              <a:rPr lang="en-US" sz="2500" dirty="0" smtClean="0"/>
              <a:t>If you forgot to talk to home, why don’t you not share that detail. </a:t>
            </a:r>
          </a:p>
        </p:txBody>
      </p:sp>
    </p:spTree>
    <p:extLst>
      <p:ext uri="{BB962C8B-B14F-4D97-AF65-F5344CB8AC3E}">
        <p14:creationId xmlns:p14="http://schemas.microsoft.com/office/powerpoint/2010/main" val="383517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6205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Remember – this information is for EARLY Childhood performance. Re-read their point about academic performance later on in life.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52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Compare!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2286000"/>
            <a:ext cx="63246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Find the eight factors that do matter for a child’s performance in the reading and draw a box around them. </a:t>
            </a:r>
          </a:p>
          <a:p>
            <a:endParaRPr lang="en-US" sz="2500" dirty="0"/>
          </a:p>
          <a:p>
            <a:r>
              <a:rPr lang="en-US" sz="2500" dirty="0" smtClean="0"/>
              <a:t>Decide in your partnership – What do these factors have in common?</a:t>
            </a:r>
          </a:p>
          <a:p>
            <a:endParaRPr lang="en-US" sz="2500" dirty="0" smtClean="0"/>
          </a:p>
          <a:p>
            <a:r>
              <a:rPr lang="en-US" sz="2500" dirty="0" smtClean="0"/>
              <a:t>Find what the authors say they have in common.  Explain what they mean.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86605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Compare!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2286000"/>
            <a:ext cx="63246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Find the eight factors that </a:t>
            </a:r>
            <a:r>
              <a:rPr lang="en-US" sz="2500" dirty="0" smtClean="0"/>
              <a:t>do not </a:t>
            </a:r>
            <a:r>
              <a:rPr lang="en-US" sz="2500" dirty="0"/>
              <a:t>matter for a child’s performance in the reading and draw a box around them. </a:t>
            </a:r>
          </a:p>
          <a:p>
            <a:endParaRPr lang="en-US" sz="2500" dirty="0"/>
          </a:p>
          <a:p>
            <a:r>
              <a:rPr lang="en-US" sz="2500" dirty="0" smtClean="0"/>
              <a:t>Decide in your partnership – What do these factors have in common?</a:t>
            </a:r>
          </a:p>
          <a:p>
            <a:endParaRPr lang="en-US" sz="2500" dirty="0"/>
          </a:p>
          <a:p>
            <a:r>
              <a:rPr lang="en-US" sz="2500" dirty="0" smtClean="0"/>
              <a:t>Find what the authors say they have in common.  Explain what they mean. </a:t>
            </a:r>
            <a:endParaRPr lang="en-US" sz="2500" dirty="0"/>
          </a:p>
        </p:txBody>
      </p:sp>
      <p:grpSp>
        <p:nvGrpSpPr>
          <p:cNvPr id="442" name="SMARTInkShape-Group124"/>
          <p:cNvGrpSpPr/>
          <p:nvPr/>
        </p:nvGrpSpPr>
        <p:grpSpPr>
          <a:xfrm>
            <a:off x="2446734" y="5751640"/>
            <a:ext cx="1722059" cy="534861"/>
            <a:chOff x="2446734" y="5751640"/>
            <a:chExt cx="1722059" cy="534861"/>
          </a:xfrm>
        </p:grpSpPr>
        <p:sp>
          <p:nvSpPr>
            <p:cNvPr id="436" name="SMARTInkShape-932"/>
            <p:cNvSpPr/>
            <p:nvPr/>
          </p:nvSpPr>
          <p:spPr>
            <a:xfrm>
              <a:off x="3303984" y="5868046"/>
              <a:ext cx="267699" cy="252628"/>
            </a:xfrm>
            <a:custGeom>
              <a:avLst/>
              <a:gdLst/>
              <a:ahLst/>
              <a:cxnLst/>
              <a:rect l="0" t="0" r="0" b="0"/>
              <a:pathLst>
                <a:path w="267699" h="252628">
                  <a:moveTo>
                    <a:pt x="0" y="7688"/>
                  </a:moveTo>
                  <a:lnTo>
                    <a:pt x="0" y="2948"/>
                  </a:lnTo>
                  <a:lnTo>
                    <a:pt x="993" y="1551"/>
                  </a:lnTo>
                  <a:lnTo>
                    <a:pt x="2646" y="621"/>
                  </a:lnTo>
                  <a:lnTo>
                    <a:pt x="4741" y="0"/>
                  </a:lnTo>
                  <a:lnTo>
                    <a:pt x="7129" y="578"/>
                  </a:lnTo>
                  <a:lnTo>
                    <a:pt x="48004" y="23689"/>
                  </a:lnTo>
                  <a:lnTo>
                    <a:pt x="74158" y="41569"/>
                  </a:lnTo>
                  <a:lnTo>
                    <a:pt x="96387" y="54438"/>
                  </a:lnTo>
                  <a:lnTo>
                    <a:pt x="134879" y="81386"/>
                  </a:lnTo>
                  <a:lnTo>
                    <a:pt x="173976" y="104216"/>
                  </a:lnTo>
                  <a:lnTo>
                    <a:pt x="212235" y="123158"/>
                  </a:lnTo>
                  <a:lnTo>
                    <a:pt x="232974" y="130818"/>
                  </a:lnTo>
                  <a:lnTo>
                    <a:pt x="265702" y="132654"/>
                  </a:lnTo>
                  <a:lnTo>
                    <a:pt x="266432" y="131679"/>
                  </a:lnTo>
                  <a:lnTo>
                    <a:pt x="267458" y="125565"/>
                  </a:lnTo>
                  <a:lnTo>
                    <a:pt x="267698" y="120271"/>
                  </a:lnTo>
                  <a:lnTo>
                    <a:pt x="263093" y="106971"/>
                  </a:lnTo>
                  <a:lnTo>
                    <a:pt x="255506" y="98777"/>
                  </a:lnTo>
                  <a:lnTo>
                    <a:pt x="217087" y="76254"/>
                  </a:lnTo>
                  <a:lnTo>
                    <a:pt x="204110" y="71990"/>
                  </a:lnTo>
                  <a:lnTo>
                    <a:pt x="189241" y="70728"/>
                  </a:lnTo>
                  <a:lnTo>
                    <a:pt x="185692" y="71543"/>
                  </a:lnTo>
                  <a:lnTo>
                    <a:pt x="183326" y="73079"/>
                  </a:lnTo>
                  <a:lnTo>
                    <a:pt x="174788" y="87412"/>
                  </a:lnTo>
                  <a:lnTo>
                    <a:pt x="174072" y="92587"/>
                  </a:lnTo>
                  <a:lnTo>
                    <a:pt x="177805" y="109352"/>
                  </a:lnTo>
                  <a:lnTo>
                    <a:pt x="199806" y="151780"/>
                  </a:lnTo>
                  <a:lnTo>
                    <a:pt x="216947" y="195371"/>
                  </a:lnTo>
                  <a:lnTo>
                    <a:pt x="230977" y="235369"/>
                  </a:lnTo>
                  <a:lnTo>
                    <a:pt x="231640" y="242163"/>
                  </a:lnTo>
                  <a:lnTo>
                    <a:pt x="229290" y="248491"/>
                  </a:lnTo>
                  <a:lnTo>
                    <a:pt x="227274" y="251567"/>
                  </a:lnTo>
                  <a:lnTo>
                    <a:pt x="224938" y="252627"/>
                  </a:lnTo>
                  <a:lnTo>
                    <a:pt x="222389" y="252339"/>
                  </a:lnTo>
                  <a:lnTo>
                    <a:pt x="216910" y="250368"/>
                  </a:lnTo>
                  <a:lnTo>
                    <a:pt x="202662" y="246455"/>
                  </a:lnTo>
                  <a:lnTo>
                    <a:pt x="158644" y="225878"/>
                  </a:lnTo>
                  <a:lnTo>
                    <a:pt x="142875" y="222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SMARTInkShape-933"/>
            <p:cNvSpPr/>
            <p:nvPr/>
          </p:nvSpPr>
          <p:spPr>
            <a:xfrm>
              <a:off x="3366492" y="5831086"/>
              <a:ext cx="17860" cy="258961"/>
            </a:xfrm>
            <a:custGeom>
              <a:avLst/>
              <a:gdLst/>
              <a:ahLst/>
              <a:cxnLst/>
              <a:rect l="0" t="0" r="0" b="0"/>
              <a:pathLst>
                <a:path w="17860" h="258961">
                  <a:moveTo>
                    <a:pt x="17859" y="0"/>
                  </a:moveTo>
                  <a:lnTo>
                    <a:pt x="17859" y="39292"/>
                  </a:lnTo>
                  <a:lnTo>
                    <a:pt x="15214" y="73769"/>
                  </a:lnTo>
                  <a:lnTo>
                    <a:pt x="9757" y="117385"/>
                  </a:lnTo>
                  <a:lnTo>
                    <a:pt x="6448" y="158933"/>
                  </a:lnTo>
                  <a:lnTo>
                    <a:pt x="1273" y="200838"/>
                  </a:lnTo>
                  <a:lnTo>
                    <a:pt x="168" y="239719"/>
                  </a:lnTo>
                  <a:lnTo>
                    <a:pt x="0" y="2589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SMARTInkShape-934"/>
            <p:cNvSpPr/>
            <p:nvPr/>
          </p:nvSpPr>
          <p:spPr>
            <a:xfrm>
              <a:off x="3702202" y="5813273"/>
              <a:ext cx="466591" cy="303564"/>
            </a:xfrm>
            <a:custGeom>
              <a:avLst/>
              <a:gdLst/>
              <a:ahLst/>
              <a:cxnLst/>
              <a:rect l="0" t="0" r="0" b="0"/>
              <a:pathLst>
                <a:path w="466591" h="303564">
                  <a:moveTo>
                    <a:pt x="137563" y="71391"/>
                  </a:moveTo>
                  <a:lnTo>
                    <a:pt x="137563" y="66651"/>
                  </a:lnTo>
                  <a:lnTo>
                    <a:pt x="138556" y="65254"/>
                  </a:lnTo>
                  <a:lnTo>
                    <a:pt x="140209" y="64323"/>
                  </a:lnTo>
                  <a:lnTo>
                    <a:pt x="142304" y="63703"/>
                  </a:lnTo>
                  <a:lnTo>
                    <a:pt x="143700" y="62296"/>
                  </a:lnTo>
                  <a:lnTo>
                    <a:pt x="148587" y="52912"/>
                  </a:lnTo>
                  <a:lnTo>
                    <a:pt x="150866" y="50141"/>
                  </a:lnTo>
                  <a:lnTo>
                    <a:pt x="153398" y="41772"/>
                  </a:lnTo>
                  <a:lnTo>
                    <a:pt x="154073" y="36762"/>
                  </a:lnTo>
                  <a:lnTo>
                    <a:pt x="152177" y="28549"/>
                  </a:lnTo>
                  <a:lnTo>
                    <a:pt x="149019" y="21593"/>
                  </a:lnTo>
                  <a:lnTo>
                    <a:pt x="147616" y="15193"/>
                  </a:lnTo>
                  <a:lnTo>
                    <a:pt x="141700" y="9041"/>
                  </a:lnTo>
                  <a:lnTo>
                    <a:pt x="132457" y="3992"/>
                  </a:lnTo>
                  <a:lnTo>
                    <a:pt x="99800" y="485"/>
                  </a:lnTo>
                  <a:lnTo>
                    <a:pt x="60516" y="0"/>
                  </a:lnTo>
                  <a:lnTo>
                    <a:pt x="48419" y="5265"/>
                  </a:lnTo>
                  <a:lnTo>
                    <a:pt x="19513" y="24282"/>
                  </a:lnTo>
                  <a:lnTo>
                    <a:pt x="1167" y="51015"/>
                  </a:lnTo>
                  <a:lnTo>
                    <a:pt x="0" y="56815"/>
                  </a:lnTo>
                  <a:lnTo>
                    <a:pt x="2946" y="91055"/>
                  </a:lnTo>
                  <a:lnTo>
                    <a:pt x="8611" y="105266"/>
                  </a:lnTo>
                  <a:lnTo>
                    <a:pt x="17743" y="117204"/>
                  </a:lnTo>
                  <a:lnTo>
                    <a:pt x="35033" y="129503"/>
                  </a:lnTo>
                  <a:lnTo>
                    <a:pt x="70924" y="145619"/>
                  </a:lnTo>
                  <a:lnTo>
                    <a:pt x="83472" y="146384"/>
                  </a:lnTo>
                  <a:lnTo>
                    <a:pt x="113683" y="136167"/>
                  </a:lnTo>
                  <a:lnTo>
                    <a:pt x="125627" y="130607"/>
                  </a:lnTo>
                  <a:lnTo>
                    <a:pt x="134904" y="122183"/>
                  </a:lnTo>
                  <a:lnTo>
                    <a:pt x="145705" y="103638"/>
                  </a:lnTo>
                  <a:lnTo>
                    <a:pt x="161637" y="62940"/>
                  </a:lnTo>
                  <a:lnTo>
                    <a:pt x="164338" y="19365"/>
                  </a:lnTo>
                  <a:lnTo>
                    <a:pt x="161701" y="21149"/>
                  </a:lnTo>
                  <a:lnTo>
                    <a:pt x="159608" y="23013"/>
                  </a:lnTo>
                  <a:lnTo>
                    <a:pt x="157283" y="27731"/>
                  </a:lnTo>
                  <a:lnTo>
                    <a:pt x="147393" y="66816"/>
                  </a:lnTo>
                  <a:lnTo>
                    <a:pt x="146612" y="107683"/>
                  </a:lnTo>
                  <a:lnTo>
                    <a:pt x="146509" y="151834"/>
                  </a:lnTo>
                  <a:lnTo>
                    <a:pt x="147487" y="195424"/>
                  </a:lnTo>
                  <a:lnTo>
                    <a:pt x="155055" y="234425"/>
                  </a:lnTo>
                  <a:lnTo>
                    <a:pt x="156170" y="236635"/>
                  </a:lnTo>
                  <a:lnTo>
                    <a:pt x="157905" y="238108"/>
                  </a:lnTo>
                  <a:lnTo>
                    <a:pt x="160055" y="239091"/>
                  </a:lnTo>
                  <a:lnTo>
                    <a:pt x="161487" y="238753"/>
                  </a:lnTo>
                  <a:lnTo>
                    <a:pt x="162442" y="237536"/>
                  </a:lnTo>
                  <a:lnTo>
                    <a:pt x="163504" y="232545"/>
                  </a:lnTo>
                  <a:lnTo>
                    <a:pt x="165093" y="218580"/>
                  </a:lnTo>
                  <a:lnTo>
                    <a:pt x="179561" y="177227"/>
                  </a:lnTo>
                  <a:lnTo>
                    <a:pt x="194161" y="138466"/>
                  </a:lnTo>
                  <a:lnTo>
                    <a:pt x="209007" y="100251"/>
                  </a:lnTo>
                  <a:lnTo>
                    <a:pt x="226861" y="65289"/>
                  </a:lnTo>
                  <a:lnTo>
                    <a:pt x="233805" y="57764"/>
                  </a:lnTo>
                  <a:lnTo>
                    <a:pt x="247880" y="48942"/>
                  </a:lnTo>
                  <a:lnTo>
                    <a:pt x="262027" y="45458"/>
                  </a:lnTo>
                  <a:lnTo>
                    <a:pt x="265188" y="45173"/>
                  </a:lnTo>
                  <a:lnTo>
                    <a:pt x="279117" y="49511"/>
                  </a:lnTo>
                  <a:lnTo>
                    <a:pt x="291071" y="57080"/>
                  </a:lnTo>
                  <a:lnTo>
                    <a:pt x="304000" y="75656"/>
                  </a:lnTo>
                  <a:lnTo>
                    <a:pt x="327718" y="116114"/>
                  </a:lnTo>
                  <a:lnTo>
                    <a:pt x="366913" y="157716"/>
                  </a:lnTo>
                  <a:lnTo>
                    <a:pt x="402491" y="188690"/>
                  </a:lnTo>
                  <a:lnTo>
                    <a:pt x="420341" y="194120"/>
                  </a:lnTo>
                  <a:lnTo>
                    <a:pt x="432245" y="192744"/>
                  </a:lnTo>
                  <a:lnTo>
                    <a:pt x="443158" y="188826"/>
                  </a:lnTo>
                  <a:lnTo>
                    <a:pt x="451316" y="183776"/>
                  </a:lnTo>
                  <a:lnTo>
                    <a:pt x="461486" y="170616"/>
                  </a:lnTo>
                  <a:lnTo>
                    <a:pt x="466043" y="149408"/>
                  </a:lnTo>
                  <a:lnTo>
                    <a:pt x="466590" y="121712"/>
                  </a:lnTo>
                  <a:lnTo>
                    <a:pt x="452697" y="78234"/>
                  </a:lnTo>
                  <a:lnTo>
                    <a:pt x="446956" y="65833"/>
                  </a:lnTo>
                  <a:lnTo>
                    <a:pt x="438451" y="56352"/>
                  </a:lnTo>
                  <a:lnTo>
                    <a:pt x="429050" y="49825"/>
                  </a:lnTo>
                  <a:lnTo>
                    <a:pt x="421563" y="46923"/>
                  </a:lnTo>
                  <a:lnTo>
                    <a:pt x="407030" y="45290"/>
                  </a:lnTo>
                  <a:lnTo>
                    <a:pt x="395902" y="50200"/>
                  </a:lnTo>
                  <a:lnTo>
                    <a:pt x="385334" y="58995"/>
                  </a:lnTo>
                  <a:lnTo>
                    <a:pt x="373805" y="76097"/>
                  </a:lnTo>
                  <a:lnTo>
                    <a:pt x="361022" y="110685"/>
                  </a:lnTo>
                  <a:lnTo>
                    <a:pt x="354586" y="146534"/>
                  </a:lnTo>
                  <a:lnTo>
                    <a:pt x="355325" y="188575"/>
                  </a:lnTo>
                  <a:lnTo>
                    <a:pt x="361828" y="232450"/>
                  </a:lnTo>
                  <a:lnTo>
                    <a:pt x="367393" y="271578"/>
                  </a:lnTo>
                  <a:lnTo>
                    <a:pt x="369735" y="3035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SMARTInkShape-935"/>
            <p:cNvSpPr/>
            <p:nvPr/>
          </p:nvSpPr>
          <p:spPr>
            <a:xfrm>
              <a:off x="2715291" y="5850187"/>
              <a:ext cx="543886" cy="238792"/>
            </a:xfrm>
            <a:custGeom>
              <a:avLst/>
              <a:gdLst/>
              <a:ahLst/>
              <a:cxnLst/>
              <a:rect l="0" t="0" r="0" b="0"/>
              <a:pathLst>
                <a:path w="543886" h="238792">
                  <a:moveTo>
                    <a:pt x="115420" y="7688"/>
                  </a:moveTo>
                  <a:lnTo>
                    <a:pt x="115420" y="0"/>
                  </a:lnTo>
                  <a:lnTo>
                    <a:pt x="115420" y="3866"/>
                  </a:lnTo>
                  <a:lnTo>
                    <a:pt x="114428" y="5140"/>
                  </a:lnTo>
                  <a:lnTo>
                    <a:pt x="76254" y="30975"/>
                  </a:lnTo>
                  <a:lnTo>
                    <a:pt x="41721" y="59692"/>
                  </a:lnTo>
                  <a:lnTo>
                    <a:pt x="10711" y="99493"/>
                  </a:lnTo>
                  <a:lnTo>
                    <a:pt x="1581" y="123718"/>
                  </a:lnTo>
                  <a:lnTo>
                    <a:pt x="0" y="139522"/>
                  </a:lnTo>
                  <a:lnTo>
                    <a:pt x="2276" y="148302"/>
                  </a:lnTo>
                  <a:lnTo>
                    <a:pt x="4271" y="152032"/>
                  </a:lnTo>
                  <a:lnTo>
                    <a:pt x="6594" y="154518"/>
                  </a:lnTo>
                  <a:lnTo>
                    <a:pt x="11821" y="157282"/>
                  </a:lnTo>
                  <a:lnTo>
                    <a:pt x="25082" y="158837"/>
                  </a:lnTo>
                  <a:lnTo>
                    <a:pt x="41579" y="154558"/>
                  </a:lnTo>
                  <a:lnTo>
                    <a:pt x="81515" y="133745"/>
                  </a:lnTo>
                  <a:lnTo>
                    <a:pt x="107657" y="105348"/>
                  </a:lnTo>
                  <a:lnTo>
                    <a:pt x="140067" y="61407"/>
                  </a:lnTo>
                  <a:lnTo>
                    <a:pt x="146218" y="49423"/>
                  </a:lnTo>
                  <a:lnTo>
                    <a:pt x="152812" y="28206"/>
                  </a:lnTo>
                  <a:lnTo>
                    <a:pt x="156843" y="20776"/>
                  </a:lnTo>
                  <a:lnTo>
                    <a:pt x="158635" y="14166"/>
                  </a:lnTo>
                  <a:lnTo>
                    <a:pt x="158120" y="12006"/>
                  </a:lnTo>
                  <a:lnTo>
                    <a:pt x="156785" y="10567"/>
                  </a:lnTo>
                  <a:lnTo>
                    <a:pt x="154903" y="9606"/>
                  </a:lnTo>
                  <a:lnTo>
                    <a:pt x="153648" y="9960"/>
                  </a:lnTo>
                  <a:lnTo>
                    <a:pt x="152812" y="11187"/>
                  </a:lnTo>
                  <a:lnTo>
                    <a:pt x="152254" y="12998"/>
                  </a:lnTo>
                  <a:lnTo>
                    <a:pt x="145222" y="24023"/>
                  </a:lnTo>
                  <a:lnTo>
                    <a:pt x="141481" y="62830"/>
                  </a:lnTo>
                  <a:lnTo>
                    <a:pt x="134555" y="106120"/>
                  </a:lnTo>
                  <a:lnTo>
                    <a:pt x="133531" y="142666"/>
                  </a:lnTo>
                  <a:lnTo>
                    <a:pt x="135975" y="181782"/>
                  </a:lnTo>
                  <a:lnTo>
                    <a:pt x="148729" y="221606"/>
                  </a:lnTo>
                  <a:lnTo>
                    <a:pt x="149532" y="227690"/>
                  </a:lnTo>
                  <a:lnTo>
                    <a:pt x="151060" y="231747"/>
                  </a:lnTo>
                  <a:lnTo>
                    <a:pt x="153071" y="234451"/>
                  </a:lnTo>
                  <a:lnTo>
                    <a:pt x="158686" y="238791"/>
                  </a:lnTo>
                  <a:lnTo>
                    <a:pt x="162100" y="236739"/>
                  </a:lnTo>
                  <a:lnTo>
                    <a:pt x="164399" y="234803"/>
                  </a:lnTo>
                  <a:lnTo>
                    <a:pt x="166954" y="227360"/>
                  </a:lnTo>
                  <a:lnTo>
                    <a:pt x="171038" y="212014"/>
                  </a:lnTo>
                  <a:lnTo>
                    <a:pt x="187036" y="167545"/>
                  </a:lnTo>
                  <a:lnTo>
                    <a:pt x="202756" y="123658"/>
                  </a:lnTo>
                  <a:lnTo>
                    <a:pt x="224315" y="79110"/>
                  </a:lnTo>
                  <a:lnTo>
                    <a:pt x="243303" y="37975"/>
                  </a:lnTo>
                  <a:lnTo>
                    <a:pt x="249160" y="21865"/>
                  </a:lnTo>
                  <a:lnTo>
                    <a:pt x="251213" y="20116"/>
                  </a:lnTo>
                  <a:lnTo>
                    <a:pt x="256139" y="18171"/>
                  </a:lnTo>
                  <a:lnTo>
                    <a:pt x="266734" y="16678"/>
                  </a:lnTo>
                  <a:lnTo>
                    <a:pt x="271820" y="21376"/>
                  </a:lnTo>
                  <a:lnTo>
                    <a:pt x="274228" y="28985"/>
                  </a:lnTo>
                  <a:lnTo>
                    <a:pt x="276290" y="37989"/>
                  </a:lnTo>
                  <a:lnTo>
                    <a:pt x="284022" y="49628"/>
                  </a:lnTo>
                  <a:lnTo>
                    <a:pt x="318597" y="93909"/>
                  </a:lnTo>
                  <a:lnTo>
                    <a:pt x="328421" y="104217"/>
                  </a:lnTo>
                  <a:lnTo>
                    <a:pt x="339402" y="110121"/>
                  </a:lnTo>
                  <a:lnTo>
                    <a:pt x="380377" y="122256"/>
                  </a:lnTo>
                  <a:lnTo>
                    <a:pt x="398206" y="118584"/>
                  </a:lnTo>
                  <a:lnTo>
                    <a:pt x="407459" y="111215"/>
                  </a:lnTo>
                  <a:lnTo>
                    <a:pt x="439819" y="68553"/>
                  </a:lnTo>
                  <a:lnTo>
                    <a:pt x="440826" y="64139"/>
                  </a:lnTo>
                  <a:lnTo>
                    <a:pt x="436373" y="32222"/>
                  </a:lnTo>
                  <a:lnTo>
                    <a:pt x="432360" y="24214"/>
                  </a:lnTo>
                  <a:lnTo>
                    <a:pt x="429901" y="21682"/>
                  </a:lnTo>
                  <a:lnTo>
                    <a:pt x="424523" y="18868"/>
                  </a:lnTo>
                  <a:lnTo>
                    <a:pt x="411993" y="17062"/>
                  </a:lnTo>
                  <a:lnTo>
                    <a:pt x="396991" y="17742"/>
                  </a:lnTo>
                  <a:lnTo>
                    <a:pt x="380970" y="23785"/>
                  </a:lnTo>
                  <a:lnTo>
                    <a:pt x="373009" y="29063"/>
                  </a:lnTo>
                  <a:lnTo>
                    <a:pt x="348945" y="58859"/>
                  </a:lnTo>
                  <a:lnTo>
                    <a:pt x="343232" y="73094"/>
                  </a:lnTo>
                  <a:lnTo>
                    <a:pt x="331995" y="116961"/>
                  </a:lnTo>
                  <a:lnTo>
                    <a:pt x="331730" y="131660"/>
                  </a:lnTo>
                  <a:lnTo>
                    <a:pt x="342294" y="157358"/>
                  </a:lnTo>
                  <a:lnTo>
                    <a:pt x="350762" y="169884"/>
                  </a:lnTo>
                  <a:lnTo>
                    <a:pt x="356608" y="174033"/>
                  </a:lnTo>
                  <a:lnTo>
                    <a:pt x="365477" y="176368"/>
                  </a:lnTo>
                  <a:lnTo>
                    <a:pt x="382102" y="177158"/>
                  </a:lnTo>
                  <a:lnTo>
                    <a:pt x="386474" y="175239"/>
                  </a:lnTo>
                  <a:lnTo>
                    <a:pt x="425396" y="143053"/>
                  </a:lnTo>
                  <a:lnTo>
                    <a:pt x="467671" y="108984"/>
                  </a:lnTo>
                  <a:lnTo>
                    <a:pt x="509485" y="83024"/>
                  </a:lnTo>
                  <a:lnTo>
                    <a:pt x="521788" y="74439"/>
                  </a:lnTo>
                  <a:lnTo>
                    <a:pt x="531718" y="71452"/>
                  </a:lnTo>
                  <a:lnTo>
                    <a:pt x="542226" y="70361"/>
                  </a:lnTo>
                  <a:lnTo>
                    <a:pt x="542832" y="71298"/>
                  </a:lnTo>
                  <a:lnTo>
                    <a:pt x="543885" y="82640"/>
                  </a:lnTo>
                  <a:lnTo>
                    <a:pt x="526185" y="1237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SMARTInkShape-936"/>
            <p:cNvSpPr/>
            <p:nvPr/>
          </p:nvSpPr>
          <p:spPr>
            <a:xfrm>
              <a:off x="2446734" y="5751640"/>
              <a:ext cx="258393" cy="275900"/>
            </a:xfrm>
            <a:custGeom>
              <a:avLst/>
              <a:gdLst/>
              <a:ahLst/>
              <a:cxnLst/>
              <a:rect l="0" t="0" r="0" b="0"/>
              <a:pathLst>
                <a:path w="258393" h="275900">
                  <a:moveTo>
                    <a:pt x="0" y="61586"/>
                  </a:moveTo>
                  <a:lnTo>
                    <a:pt x="0" y="49158"/>
                  </a:lnTo>
                  <a:lnTo>
                    <a:pt x="4741" y="35856"/>
                  </a:lnTo>
                  <a:lnTo>
                    <a:pt x="16224" y="19719"/>
                  </a:lnTo>
                  <a:lnTo>
                    <a:pt x="25731" y="9575"/>
                  </a:lnTo>
                  <a:lnTo>
                    <a:pt x="36572" y="3744"/>
                  </a:lnTo>
                  <a:lnTo>
                    <a:pt x="64440" y="0"/>
                  </a:lnTo>
                  <a:lnTo>
                    <a:pt x="107411" y="1846"/>
                  </a:lnTo>
                  <a:lnTo>
                    <a:pt x="134021" y="11474"/>
                  </a:lnTo>
                  <a:lnTo>
                    <a:pt x="177612" y="38230"/>
                  </a:lnTo>
                  <a:lnTo>
                    <a:pt x="216942" y="74525"/>
                  </a:lnTo>
                  <a:lnTo>
                    <a:pt x="245848" y="117317"/>
                  </a:lnTo>
                  <a:lnTo>
                    <a:pt x="254635" y="135757"/>
                  </a:lnTo>
                  <a:lnTo>
                    <a:pt x="258392" y="165734"/>
                  </a:lnTo>
                  <a:lnTo>
                    <a:pt x="253416" y="177657"/>
                  </a:lnTo>
                  <a:lnTo>
                    <a:pt x="225359" y="219160"/>
                  </a:lnTo>
                  <a:lnTo>
                    <a:pt x="204625" y="238085"/>
                  </a:lnTo>
                  <a:lnTo>
                    <a:pt x="162530" y="257856"/>
                  </a:lnTo>
                  <a:lnTo>
                    <a:pt x="143407" y="264268"/>
                  </a:lnTo>
                  <a:lnTo>
                    <a:pt x="100136" y="273799"/>
                  </a:lnTo>
                  <a:lnTo>
                    <a:pt x="53579" y="2758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SMARTInkShape-937"/>
            <p:cNvSpPr/>
            <p:nvPr/>
          </p:nvSpPr>
          <p:spPr>
            <a:xfrm>
              <a:off x="2518172" y="5938242"/>
              <a:ext cx="44649" cy="348259"/>
            </a:xfrm>
            <a:custGeom>
              <a:avLst/>
              <a:gdLst/>
              <a:ahLst/>
              <a:cxnLst/>
              <a:rect l="0" t="0" r="0" b="0"/>
              <a:pathLst>
                <a:path w="44649" h="348259">
                  <a:moveTo>
                    <a:pt x="0" y="0"/>
                  </a:moveTo>
                  <a:lnTo>
                    <a:pt x="0" y="39218"/>
                  </a:lnTo>
                  <a:lnTo>
                    <a:pt x="0" y="76869"/>
                  </a:lnTo>
                  <a:lnTo>
                    <a:pt x="7129" y="116387"/>
                  </a:lnTo>
                  <a:lnTo>
                    <a:pt x="14239" y="149799"/>
                  </a:lnTo>
                  <a:lnTo>
                    <a:pt x="17778" y="184834"/>
                  </a:lnTo>
                  <a:lnTo>
                    <a:pt x="24670" y="221343"/>
                  </a:lnTo>
                  <a:lnTo>
                    <a:pt x="32004" y="261155"/>
                  </a:lnTo>
                  <a:lnTo>
                    <a:pt x="34985" y="302279"/>
                  </a:lnTo>
                  <a:lnTo>
                    <a:pt x="38147" y="327359"/>
                  </a:lnTo>
                  <a:lnTo>
                    <a:pt x="44648" y="3482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3" name="SMARTInkShape-938"/>
          <p:cNvSpPr/>
          <p:nvPr/>
        </p:nvSpPr>
        <p:spPr>
          <a:xfrm>
            <a:off x="5802103" y="2422182"/>
            <a:ext cx="573694" cy="256725"/>
          </a:xfrm>
          <a:custGeom>
            <a:avLst/>
            <a:gdLst/>
            <a:ahLst/>
            <a:cxnLst/>
            <a:rect l="0" t="0" r="0" b="0"/>
            <a:pathLst>
              <a:path w="573694" h="256725">
                <a:moveTo>
                  <a:pt x="573693" y="60271"/>
                </a:moveTo>
                <a:lnTo>
                  <a:pt x="565573" y="53142"/>
                </a:lnTo>
                <a:lnTo>
                  <a:pt x="526052" y="34540"/>
                </a:lnTo>
                <a:lnTo>
                  <a:pt x="494312" y="23700"/>
                </a:lnTo>
                <a:lnTo>
                  <a:pt x="456062" y="13259"/>
                </a:lnTo>
                <a:lnTo>
                  <a:pt x="412603" y="5312"/>
                </a:lnTo>
                <a:lnTo>
                  <a:pt x="388909" y="2796"/>
                </a:lnTo>
                <a:lnTo>
                  <a:pt x="364184" y="1118"/>
                </a:lnTo>
                <a:lnTo>
                  <a:pt x="338770" y="0"/>
                </a:lnTo>
                <a:lnTo>
                  <a:pt x="312899" y="246"/>
                </a:lnTo>
                <a:lnTo>
                  <a:pt x="286721" y="1403"/>
                </a:lnTo>
                <a:lnTo>
                  <a:pt x="260338" y="3166"/>
                </a:lnTo>
                <a:lnTo>
                  <a:pt x="233822" y="5334"/>
                </a:lnTo>
                <a:lnTo>
                  <a:pt x="207214" y="7771"/>
                </a:lnTo>
                <a:lnTo>
                  <a:pt x="180546" y="10388"/>
                </a:lnTo>
                <a:lnTo>
                  <a:pt x="155821" y="13125"/>
                </a:lnTo>
                <a:lnTo>
                  <a:pt x="132394" y="15942"/>
                </a:lnTo>
                <a:lnTo>
                  <a:pt x="89825" y="22710"/>
                </a:lnTo>
                <a:lnTo>
                  <a:pt x="54369" y="32333"/>
                </a:lnTo>
                <a:lnTo>
                  <a:pt x="15999" y="44165"/>
                </a:lnTo>
                <a:lnTo>
                  <a:pt x="0" y="49215"/>
                </a:lnTo>
                <a:lnTo>
                  <a:pt x="732" y="49924"/>
                </a:lnTo>
                <a:lnTo>
                  <a:pt x="40623" y="55895"/>
                </a:lnTo>
                <a:lnTo>
                  <a:pt x="72521" y="58326"/>
                </a:lnTo>
                <a:lnTo>
                  <a:pt x="110840" y="59407"/>
                </a:lnTo>
                <a:lnTo>
                  <a:pt x="154330" y="59887"/>
                </a:lnTo>
                <a:lnTo>
                  <a:pt x="177039" y="61007"/>
                </a:lnTo>
                <a:lnTo>
                  <a:pt x="200117" y="62746"/>
                </a:lnTo>
                <a:lnTo>
                  <a:pt x="223440" y="64897"/>
                </a:lnTo>
                <a:lnTo>
                  <a:pt x="267874" y="69934"/>
                </a:lnTo>
                <a:lnTo>
                  <a:pt x="309781" y="75480"/>
                </a:lnTo>
                <a:lnTo>
                  <a:pt x="348251" y="81252"/>
                </a:lnTo>
                <a:lnTo>
                  <a:pt x="379901" y="87125"/>
                </a:lnTo>
                <a:lnTo>
                  <a:pt x="412094" y="96008"/>
                </a:lnTo>
                <a:lnTo>
                  <a:pt x="418336" y="98979"/>
                </a:lnTo>
                <a:lnTo>
                  <a:pt x="421504" y="101951"/>
                </a:lnTo>
                <a:lnTo>
                  <a:pt x="422624" y="104925"/>
                </a:lnTo>
                <a:lnTo>
                  <a:pt x="422380" y="107900"/>
                </a:lnTo>
                <a:lnTo>
                  <a:pt x="419239" y="110875"/>
                </a:lnTo>
                <a:lnTo>
                  <a:pt x="398614" y="119803"/>
                </a:lnTo>
                <a:lnTo>
                  <a:pt x="360974" y="128732"/>
                </a:lnTo>
                <a:lnTo>
                  <a:pt x="329331" y="134685"/>
                </a:lnTo>
                <a:lnTo>
                  <a:pt x="290132" y="140638"/>
                </a:lnTo>
                <a:lnTo>
                  <a:pt x="248237" y="146591"/>
                </a:lnTo>
                <a:lnTo>
                  <a:pt x="209773" y="152545"/>
                </a:lnTo>
                <a:lnTo>
                  <a:pt x="172833" y="158498"/>
                </a:lnTo>
                <a:lnTo>
                  <a:pt x="139549" y="163458"/>
                </a:lnTo>
                <a:lnTo>
                  <a:pt x="96574" y="169289"/>
                </a:lnTo>
                <a:lnTo>
                  <a:pt x="84820" y="173216"/>
                </a:lnTo>
                <a:lnTo>
                  <a:pt x="83075" y="174263"/>
                </a:lnTo>
                <a:lnTo>
                  <a:pt x="82903" y="174961"/>
                </a:lnTo>
                <a:lnTo>
                  <a:pt x="124619" y="168546"/>
                </a:lnTo>
                <a:lnTo>
                  <a:pt x="154500" y="167924"/>
                </a:lnTo>
                <a:lnTo>
                  <a:pt x="190932" y="167648"/>
                </a:lnTo>
                <a:lnTo>
                  <a:pt x="230275" y="167525"/>
                </a:lnTo>
                <a:lnTo>
                  <a:pt x="273558" y="170117"/>
                </a:lnTo>
                <a:lnTo>
                  <a:pt x="296213" y="172197"/>
                </a:lnTo>
                <a:lnTo>
                  <a:pt x="339905" y="174508"/>
                </a:lnTo>
                <a:lnTo>
                  <a:pt x="379499" y="175535"/>
                </a:lnTo>
                <a:lnTo>
                  <a:pt x="423109" y="176113"/>
                </a:lnTo>
                <a:lnTo>
                  <a:pt x="460231" y="176325"/>
                </a:lnTo>
                <a:lnTo>
                  <a:pt x="428629" y="176353"/>
                </a:lnTo>
                <a:lnTo>
                  <a:pt x="398095" y="176355"/>
                </a:lnTo>
                <a:lnTo>
                  <a:pt x="361374" y="176356"/>
                </a:lnTo>
                <a:lnTo>
                  <a:pt x="339874" y="177348"/>
                </a:lnTo>
                <a:lnTo>
                  <a:pt x="316610" y="179003"/>
                </a:lnTo>
                <a:lnTo>
                  <a:pt x="292172" y="181097"/>
                </a:lnTo>
                <a:lnTo>
                  <a:pt x="267942" y="182494"/>
                </a:lnTo>
                <a:lnTo>
                  <a:pt x="243852" y="183425"/>
                </a:lnTo>
                <a:lnTo>
                  <a:pt x="219854" y="184045"/>
                </a:lnTo>
                <a:lnTo>
                  <a:pt x="179960" y="187380"/>
                </a:lnTo>
                <a:lnTo>
                  <a:pt x="146685" y="191178"/>
                </a:lnTo>
                <a:lnTo>
                  <a:pt x="103569" y="193616"/>
                </a:lnTo>
                <a:lnTo>
                  <a:pt x="99543" y="193816"/>
                </a:lnTo>
                <a:lnTo>
                  <a:pt x="99836" y="193950"/>
                </a:lnTo>
                <a:lnTo>
                  <a:pt x="138965" y="189441"/>
                </a:lnTo>
                <a:lnTo>
                  <a:pt x="173444" y="189779"/>
                </a:lnTo>
                <a:lnTo>
                  <a:pt x="217212" y="193236"/>
                </a:lnTo>
                <a:lnTo>
                  <a:pt x="242773" y="195547"/>
                </a:lnTo>
                <a:lnTo>
                  <a:pt x="269736" y="198080"/>
                </a:lnTo>
                <a:lnTo>
                  <a:pt x="297633" y="202745"/>
                </a:lnTo>
                <a:lnTo>
                  <a:pt x="326154" y="208832"/>
                </a:lnTo>
                <a:lnTo>
                  <a:pt x="355090" y="215866"/>
                </a:lnTo>
                <a:lnTo>
                  <a:pt x="381325" y="222540"/>
                </a:lnTo>
                <a:lnTo>
                  <a:pt x="405760" y="228974"/>
                </a:lnTo>
                <a:lnTo>
                  <a:pt x="449447" y="240422"/>
                </a:lnTo>
                <a:lnTo>
                  <a:pt x="485400" y="248817"/>
                </a:lnTo>
                <a:lnTo>
                  <a:pt x="520115" y="25672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6" name="SMARTInkShape-Group126"/>
          <p:cNvGrpSpPr/>
          <p:nvPr/>
        </p:nvGrpSpPr>
        <p:grpSpPr>
          <a:xfrm>
            <a:off x="4813101" y="5813239"/>
            <a:ext cx="312541" cy="133933"/>
            <a:chOff x="4813101" y="5813239"/>
            <a:chExt cx="312541" cy="133933"/>
          </a:xfrm>
        </p:grpSpPr>
        <p:sp>
          <p:nvSpPr>
            <p:cNvPr id="444" name="SMARTInkShape-939"/>
            <p:cNvSpPr/>
            <p:nvPr/>
          </p:nvSpPr>
          <p:spPr>
            <a:xfrm>
              <a:off x="5000625" y="5840014"/>
              <a:ext cx="125017" cy="107158"/>
            </a:xfrm>
            <a:custGeom>
              <a:avLst/>
              <a:gdLst/>
              <a:ahLst/>
              <a:cxnLst/>
              <a:rect l="0" t="0" r="0" b="0"/>
              <a:pathLst>
                <a:path w="125017" h="107158">
                  <a:moveTo>
                    <a:pt x="125016" y="0"/>
                  </a:moveTo>
                  <a:lnTo>
                    <a:pt x="120275" y="0"/>
                  </a:lnTo>
                  <a:lnTo>
                    <a:pt x="115301" y="2647"/>
                  </a:lnTo>
                  <a:lnTo>
                    <a:pt x="73878" y="34553"/>
                  </a:lnTo>
                  <a:lnTo>
                    <a:pt x="44578" y="58325"/>
                  </a:lnTo>
                  <a:lnTo>
                    <a:pt x="26769" y="76483"/>
                  </a:lnTo>
                  <a:lnTo>
                    <a:pt x="15865" y="85587"/>
                  </a:lnTo>
                  <a:lnTo>
                    <a:pt x="0" y="1071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SMARTInkShape-940"/>
            <p:cNvSpPr/>
            <p:nvPr/>
          </p:nvSpPr>
          <p:spPr>
            <a:xfrm>
              <a:off x="4813101" y="5813239"/>
              <a:ext cx="115556" cy="98215"/>
            </a:xfrm>
            <a:custGeom>
              <a:avLst/>
              <a:gdLst/>
              <a:ahLst/>
              <a:cxnLst/>
              <a:rect l="0" t="0" r="0" b="0"/>
              <a:pathLst>
                <a:path w="115556" h="98215">
                  <a:moveTo>
                    <a:pt x="44649" y="26775"/>
                  </a:moveTo>
                  <a:lnTo>
                    <a:pt x="49389" y="26775"/>
                  </a:lnTo>
                  <a:lnTo>
                    <a:pt x="54362" y="24131"/>
                  </a:lnTo>
                  <a:lnTo>
                    <a:pt x="79201" y="5786"/>
                  </a:lnTo>
                  <a:lnTo>
                    <a:pt x="91046" y="1705"/>
                  </a:lnTo>
                  <a:lnTo>
                    <a:pt x="115555" y="0"/>
                  </a:lnTo>
                  <a:lnTo>
                    <a:pt x="109844" y="7119"/>
                  </a:lnTo>
                  <a:lnTo>
                    <a:pt x="108351" y="12416"/>
                  </a:lnTo>
                  <a:lnTo>
                    <a:pt x="106960" y="14227"/>
                  </a:lnTo>
                  <a:lnTo>
                    <a:pt x="64052" y="38796"/>
                  </a:lnTo>
                  <a:lnTo>
                    <a:pt x="42381" y="51603"/>
                  </a:lnTo>
                  <a:lnTo>
                    <a:pt x="0" y="982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9" name="SMARTInkShape-Group127"/>
          <p:cNvGrpSpPr/>
          <p:nvPr/>
        </p:nvGrpSpPr>
        <p:grpSpPr>
          <a:xfrm>
            <a:off x="2134195" y="5777507"/>
            <a:ext cx="321470" cy="258962"/>
            <a:chOff x="2134195" y="5777507"/>
            <a:chExt cx="321470" cy="258962"/>
          </a:xfrm>
        </p:grpSpPr>
        <p:sp>
          <p:nvSpPr>
            <p:cNvPr id="447" name="SMARTInkShape-941"/>
            <p:cNvSpPr/>
            <p:nvPr/>
          </p:nvSpPr>
          <p:spPr>
            <a:xfrm>
              <a:off x="2303859" y="5777507"/>
              <a:ext cx="151806" cy="214314"/>
            </a:xfrm>
            <a:custGeom>
              <a:avLst/>
              <a:gdLst/>
              <a:ahLst/>
              <a:cxnLst/>
              <a:rect l="0" t="0" r="0" b="0"/>
              <a:pathLst>
                <a:path w="151806" h="214314">
                  <a:moveTo>
                    <a:pt x="0" y="0"/>
                  </a:moveTo>
                  <a:lnTo>
                    <a:pt x="4741" y="4740"/>
                  </a:lnTo>
                  <a:lnTo>
                    <a:pt x="7068" y="9714"/>
                  </a:lnTo>
                  <a:lnTo>
                    <a:pt x="7689" y="12429"/>
                  </a:lnTo>
                  <a:lnTo>
                    <a:pt x="34041" y="52522"/>
                  </a:lnTo>
                  <a:lnTo>
                    <a:pt x="63145" y="96273"/>
                  </a:lnTo>
                  <a:lnTo>
                    <a:pt x="98494" y="135857"/>
                  </a:lnTo>
                  <a:lnTo>
                    <a:pt x="124481" y="174269"/>
                  </a:lnTo>
                  <a:lnTo>
                    <a:pt x="151805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SMARTInkShape-942"/>
            <p:cNvSpPr/>
            <p:nvPr/>
          </p:nvSpPr>
          <p:spPr>
            <a:xfrm>
              <a:off x="2134195" y="5822524"/>
              <a:ext cx="133946" cy="213945"/>
            </a:xfrm>
            <a:custGeom>
              <a:avLst/>
              <a:gdLst/>
              <a:ahLst/>
              <a:cxnLst/>
              <a:rect l="0" t="0" r="0" b="0"/>
              <a:pathLst>
                <a:path w="133946" h="213945">
                  <a:moveTo>
                    <a:pt x="0" y="8562"/>
                  </a:moveTo>
                  <a:lnTo>
                    <a:pt x="0" y="0"/>
                  </a:lnTo>
                  <a:lnTo>
                    <a:pt x="4741" y="4482"/>
                  </a:lnTo>
                  <a:lnTo>
                    <a:pt x="7068" y="9394"/>
                  </a:lnTo>
                  <a:lnTo>
                    <a:pt x="7689" y="12095"/>
                  </a:lnTo>
                  <a:lnTo>
                    <a:pt x="29888" y="50771"/>
                  </a:lnTo>
                  <a:lnTo>
                    <a:pt x="54378" y="89783"/>
                  </a:lnTo>
                  <a:lnTo>
                    <a:pt x="77312" y="127552"/>
                  </a:lnTo>
                  <a:lnTo>
                    <a:pt x="104562" y="169679"/>
                  </a:lnTo>
                  <a:lnTo>
                    <a:pt x="133945" y="2139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6" name="SMARTInkShape-Group128"/>
          <p:cNvGrpSpPr/>
          <p:nvPr/>
        </p:nvGrpSpPr>
        <p:grpSpPr>
          <a:xfrm>
            <a:off x="6625827" y="4750593"/>
            <a:ext cx="775107" cy="249874"/>
            <a:chOff x="6625827" y="4750593"/>
            <a:chExt cx="775107" cy="249874"/>
          </a:xfrm>
        </p:grpSpPr>
        <p:sp>
          <p:nvSpPr>
            <p:cNvPr id="450" name="SMARTInkShape-943"/>
            <p:cNvSpPr/>
            <p:nvPr/>
          </p:nvSpPr>
          <p:spPr>
            <a:xfrm>
              <a:off x="7225926" y="4778064"/>
              <a:ext cx="175008" cy="213632"/>
            </a:xfrm>
            <a:custGeom>
              <a:avLst/>
              <a:gdLst/>
              <a:ahLst/>
              <a:cxnLst/>
              <a:rect l="0" t="0" r="0" b="0"/>
              <a:pathLst>
                <a:path w="175008" h="213632">
                  <a:moveTo>
                    <a:pt x="123206" y="88615"/>
                  </a:moveTo>
                  <a:lnTo>
                    <a:pt x="118467" y="88615"/>
                  </a:lnTo>
                  <a:lnTo>
                    <a:pt x="113493" y="91261"/>
                  </a:lnTo>
                  <a:lnTo>
                    <a:pt x="107976" y="94752"/>
                  </a:lnTo>
                  <a:lnTo>
                    <a:pt x="98298" y="96717"/>
                  </a:lnTo>
                  <a:lnTo>
                    <a:pt x="60461" y="100143"/>
                  </a:lnTo>
                  <a:lnTo>
                    <a:pt x="31894" y="112770"/>
                  </a:lnTo>
                  <a:lnTo>
                    <a:pt x="23754" y="118532"/>
                  </a:lnTo>
                  <a:lnTo>
                    <a:pt x="2261" y="147328"/>
                  </a:lnTo>
                  <a:lnTo>
                    <a:pt x="0" y="153736"/>
                  </a:lnTo>
                  <a:lnTo>
                    <a:pt x="1641" y="162537"/>
                  </a:lnTo>
                  <a:lnTo>
                    <a:pt x="8143" y="176004"/>
                  </a:lnTo>
                  <a:lnTo>
                    <a:pt x="10779" y="179615"/>
                  </a:lnTo>
                  <a:lnTo>
                    <a:pt x="28709" y="189441"/>
                  </a:lnTo>
                  <a:lnTo>
                    <a:pt x="55299" y="194521"/>
                  </a:lnTo>
                  <a:lnTo>
                    <a:pt x="78611" y="194409"/>
                  </a:lnTo>
                  <a:lnTo>
                    <a:pt x="92141" y="190866"/>
                  </a:lnTo>
                  <a:lnTo>
                    <a:pt x="110915" y="178553"/>
                  </a:lnTo>
                  <a:lnTo>
                    <a:pt x="134044" y="156615"/>
                  </a:lnTo>
                  <a:lnTo>
                    <a:pt x="155594" y="120325"/>
                  </a:lnTo>
                  <a:lnTo>
                    <a:pt x="170785" y="79158"/>
                  </a:lnTo>
                  <a:lnTo>
                    <a:pt x="175007" y="57481"/>
                  </a:lnTo>
                  <a:lnTo>
                    <a:pt x="173349" y="44682"/>
                  </a:lnTo>
                  <a:lnTo>
                    <a:pt x="165691" y="10957"/>
                  </a:lnTo>
                  <a:lnTo>
                    <a:pt x="159322" y="0"/>
                  </a:lnTo>
                  <a:lnTo>
                    <a:pt x="154303" y="4261"/>
                  </a:lnTo>
                  <a:lnTo>
                    <a:pt x="151910" y="9122"/>
                  </a:lnTo>
                  <a:lnTo>
                    <a:pt x="143096" y="43835"/>
                  </a:lnTo>
                  <a:lnTo>
                    <a:pt x="141467" y="86825"/>
                  </a:lnTo>
                  <a:lnTo>
                    <a:pt x="141144" y="130117"/>
                  </a:lnTo>
                  <a:lnTo>
                    <a:pt x="143727" y="168361"/>
                  </a:lnTo>
                  <a:lnTo>
                    <a:pt x="149995" y="2136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SMARTInkShape-944"/>
            <p:cNvSpPr/>
            <p:nvPr/>
          </p:nvSpPr>
          <p:spPr>
            <a:xfrm>
              <a:off x="7197327" y="4786312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8930"/>
                  </a:moveTo>
                  <a:lnTo>
                    <a:pt x="8930" y="36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SMARTInkShape-945"/>
            <p:cNvSpPr/>
            <p:nvPr/>
          </p:nvSpPr>
          <p:spPr>
            <a:xfrm>
              <a:off x="7170548" y="4920258"/>
              <a:ext cx="8921" cy="53579"/>
            </a:xfrm>
            <a:custGeom>
              <a:avLst/>
              <a:gdLst/>
              <a:ahLst/>
              <a:cxnLst/>
              <a:rect l="0" t="0" r="0" b="0"/>
              <a:pathLst>
                <a:path w="8921" h="53579">
                  <a:moveTo>
                    <a:pt x="8920" y="0"/>
                  </a:moveTo>
                  <a:lnTo>
                    <a:pt x="1232" y="7688"/>
                  </a:lnTo>
                  <a:lnTo>
                    <a:pt x="359" y="13302"/>
                  </a:lnTo>
                  <a:lnTo>
                    <a:pt x="0" y="38731"/>
                  </a:lnTo>
                  <a:lnTo>
                    <a:pt x="989" y="40703"/>
                  </a:lnTo>
                  <a:lnTo>
                    <a:pt x="2641" y="42018"/>
                  </a:lnTo>
                  <a:lnTo>
                    <a:pt x="4734" y="42895"/>
                  </a:lnTo>
                  <a:lnTo>
                    <a:pt x="6129" y="44472"/>
                  </a:lnTo>
                  <a:lnTo>
                    <a:pt x="8920" y="535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SMARTInkShape-946"/>
            <p:cNvSpPr/>
            <p:nvPr/>
          </p:nvSpPr>
          <p:spPr>
            <a:xfrm>
              <a:off x="6965166" y="4750593"/>
              <a:ext cx="205093" cy="249874"/>
            </a:xfrm>
            <a:custGeom>
              <a:avLst/>
              <a:gdLst/>
              <a:ahLst/>
              <a:cxnLst/>
              <a:rect l="0" t="0" r="0" b="0"/>
              <a:pathLst>
                <a:path w="205093" h="249874">
                  <a:moveTo>
                    <a:pt x="53568" y="0"/>
                  </a:moveTo>
                  <a:lnTo>
                    <a:pt x="48828" y="4740"/>
                  </a:lnTo>
                  <a:lnTo>
                    <a:pt x="46501" y="9714"/>
                  </a:lnTo>
                  <a:lnTo>
                    <a:pt x="36983" y="51138"/>
                  </a:lnTo>
                  <a:lnTo>
                    <a:pt x="33231" y="90152"/>
                  </a:lnTo>
                  <a:lnTo>
                    <a:pt x="27628" y="133067"/>
                  </a:lnTo>
                  <a:lnTo>
                    <a:pt x="26891" y="170921"/>
                  </a:lnTo>
                  <a:lnTo>
                    <a:pt x="19100" y="210924"/>
                  </a:lnTo>
                  <a:lnTo>
                    <a:pt x="15759" y="220414"/>
                  </a:lnTo>
                  <a:lnTo>
                    <a:pt x="11959" y="227939"/>
                  </a:lnTo>
                  <a:lnTo>
                    <a:pt x="8828" y="237753"/>
                  </a:lnTo>
                  <a:lnTo>
                    <a:pt x="110" y="249873"/>
                  </a:lnTo>
                  <a:lnTo>
                    <a:pt x="0" y="237588"/>
                  </a:lnTo>
                  <a:lnTo>
                    <a:pt x="7679" y="212532"/>
                  </a:lnTo>
                  <a:lnTo>
                    <a:pt x="37987" y="169479"/>
                  </a:lnTo>
                  <a:lnTo>
                    <a:pt x="54244" y="154396"/>
                  </a:lnTo>
                  <a:lnTo>
                    <a:pt x="91992" y="134174"/>
                  </a:lnTo>
                  <a:lnTo>
                    <a:pt x="136035" y="118753"/>
                  </a:lnTo>
                  <a:lnTo>
                    <a:pt x="179396" y="116243"/>
                  </a:lnTo>
                  <a:lnTo>
                    <a:pt x="202178" y="116100"/>
                  </a:lnTo>
                  <a:lnTo>
                    <a:pt x="203243" y="115104"/>
                  </a:lnTo>
                  <a:lnTo>
                    <a:pt x="205092" y="108399"/>
                  </a:lnTo>
                  <a:lnTo>
                    <a:pt x="185231" y="107266"/>
                  </a:lnTo>
                  <a:lnTo>
                    <a:pt x="146621" y="114855"/>
                  </a:lnTo>
                  <a:lnTo>
                    <a:pt x="102503" y="128407"/>
                  </a:lnTo>
                  <a:lnTo>
                    <a:pt x="73277" y="145888"/>
                  </a:lnTo>
                  <a:lnTo>
                    <a:pt x="69684" y="149844"/>
                  </a:lnTo>
                  <a:lnTo>
                    <a:pt x="65692" y="159533"/>
                  </a:lnTo>
                  <a:lnTo>
                    <a:pt x="63444" y="171403"/>
                  </a:lnTo>
                  <a:lnTo>
                    <a:pt x="65564" y="178045"/>
                  </a:lnTo>
                  <a:lnTo>
                    <a:pt x="79750" y="195133"/>
                  </a:lnTo>
                  <a:lnTo>
                    <a:pt x="95942" y="207086"/>
                  </a:lnTo>
                  <a:lnTo>
                    <a:pt x="133935" y="2232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SMARTInkShape-947"/>
            <p:cNvSpPr/>
            <p:nvPr/>
          </p:nvSpPr>
          <p:spPr>
            <a:xfrm>
              <a:off x="6625827" y="4973836"/>
              <a:ext cx="178595" cy="8931"/>
            </a:xfrm>
            <a:custGeom>
              <a:avLst/>
              <a:gdLst/>
              <a:ahLst/>
              <a:cxnLst/>
              <a:rect l="0" t="0" r="0" b="0"/>
              <a:pathLst>
                <a:path w="178595" h="8931">
                  <a:moveTo>
                    <a:pt x="0" y="0"/>
                  </a:moveTo>
                  <a:lnTo>
                    <a:pt x="39166" y="0"/>
                  </a:lnTo>
                  <a:lnTo>
                    <a:pt x="71357" y="0"/>
                  </a:lnTo>
                  <a:lnTo>
                    <a:pt x="110881" y="992"/>
                  </a:lnTo>
                  <a:lnTo>
                    <a:pt x="155003" y="7067"/>
                  </a:lnTo>
                  <a:lnTo>
                    <a:pt x="178594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SMARTInkShape-948"/>
            <p:cNvSpPr/>
            <p:nvPr/>
          </p:nvSpPr>
          <p:spPr>
            <a:xfrm>
              <a:off x="6634757" y="4866679"/>
              <a:ext cx="241103" cy="35720"/>
            </a:xfrm>
            <a:custGeom>
              <a:avLst/>
              <a:gdLst/>
              <a:ahLst/>
              <a:cxnLst/>
              <a:rect l="0" t="0" r="0" b="0"/>
              <a:pathLst>
                <a:path w="241103" h="35720">
                  <a:moveTo>
                    <a:pt x="0" y="0"/>
                  </a:moveTo>
                  <a:lnTo>
                    <a:pt x="39320" y="0"/>
                  </a:lnTo>
                  <a:lnTo>
                    <a:pt x="56741" y="992"/>
                  </a:lnTo>
                  <a:lnTo>
                    <a:pt x="100412" y="15232"/>
                  </a:lnTo>
                  <a:lnTo>
                    <a:pt x="141250" y="24213"/>
                  </a:lnTo>
                  <a:lnTo>
                    <a:pt x="178273" y="31021"/>
                  </a:lnTo>
                  <a:lnTo>
                    <a:pt x="216133" y="35100"/>
                  </a:lnTo>
                  <a:lnTo>
                    <a:pt x="241102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7" name="SMARTInkShape-Group129"/>
          <p:cNvGrpSpPr/>
          <p:nvPr/>
        </p:nvGrpSpPr>
        <p:grpSpPr>
          <a:xfrm>
            <a:off x="5447109" y="4841132"/>
            <a:ext cx="1098352" cy="275580"/>
            <a:chOff x="5447109" y="4841132"/>
            <a:chExt cx="1098352" cy="275580"/>
          </a:xfrm>
        </p:grpSpPr>
        <p:sp>
          <p:nvSpPr>
            <p:cNvPr id="457" name="SMARTInkShape-949"/>
            <p:cNvSpPr/>
            <p:nvPr/>
          </p:nvSpPr>
          <p:spPr>
            <a:xfrm>
              <a:off x="6438304" y="4991741"/>
              <a:ext cx="107157" cy="124971"/>
            </a:xfrm>
            <a:custGeom>
              <a:avLst/>
              <a:gdLst/>
              <a:ahLst/>
              <a:cxnLst/>
              <a:rect l="0" t="0" r="0" b="0"/>
              <a:pathLst>
                <a:path w="107157" h="124971">
                  <a:moveTo>
                    <a:pt x="0" y="35673"/>
                  </a:moveTo>
                  <a:lnTo>
                    <a:pt x="0" y="71378"/>
                  </a:lnTo>
                  <a:lnTo>
                    <a:pt x="0" y="50401"/>
                  </a:lnTo>
                  <a:lnTo>
                    <a:pt x="2646" y="44533"/>
                  </a:lnTo>
                  <a:lnTo>
                    <a:pt x="14240" y="29709"/>
                  </a:lnTo>
                  <a:lnTo>
                    <a:pt x="19790" y="17812"/>
                  </a:lnTo>
                  <a:lnTo>
                    <a:pt x="30147" y="5907"/>
                  </a:lnTo>
                  <a:lnTo>
                    <a:pt x="35888" y="2599"/>
                  </a:lnTo>
                  <a:lnTo>
                    <a:pt x="47659" y="477"/>
                  </a:lnTo>
                  <a:lnTo>
                    <a:pt x="65487" y="0"/>
                  </a:lnTo>
                  <a:lnTo>
                    <a:pt x="71439" y="2620"/>
                  </a:lnTo>
                  <a:lnTo>
                    <a:pt x="77391" y="6101"/>
                  </a:lnTo>
                  <a:lnTo>
                    <a:pt x="83344" y="7646"/>
                  </a:lnTo>
                  <a:lnTo>
                    <a:pt x="85329" y="9051"/>
                  </a:lnTo>
                  <a:lnTo>
                    <a:pt x="86652" y="10979"/>
                  </a:lnTo>
                  <a:lnTo>
                    <a:pt x="89113" y="15768"/>
                  </a:lnTo>
                  <a:lnTo>
                    <a:pt x="93515" y="21204"/>
                  </a:lnTo>
                  <a:lnTo>
                    <a:pt x="96134" y="29573"/>
                  </a:lnTo>
                  <a:lnTo>
                    <a:pt x="98288" y="38915"/>
                  </a:lnTo>
                  <a:lnTo>
                    <a:pt x="105111" y="52996"/>
                  </a:lnTo>
                  <a:lnTo>
                    <a:pt x="107121" y="96591"/>
                  </a:lnTo>
                  <a:lnTo>
                    <a:pt x="107156" y="12497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SMARTInkShape-950"/>
            <p:cNvSpPr/>
            <p:nvPr/>
          </p:nvSpPr>
          <p:spPr>
            <a:xfrm>
              <a:off x="6326105" y="4964906"/>
              <a:ext cx="76482" cy="89254"/>
            </a:xfrm>
            <a:custGeom>
              <a:avLst/>
              <a:gdLst/>
              <a:ahLst/>
              <a:cxnLst/>
              <a:rect l="0" t="0" r="0" b="0"/>
              <a:pathLst>
                <a:path w="76482" h="89254">
                  <a:moveTo>
                    <a:pt x="40762" y="0"/>
                  </a:moveTo>
                  <a:lnTo>
                    <a:pt x="40762" y="4740"/>
                  </a:lnTo>
                  <a:lnTo>
                    <a:pt x="38116" y="9713"/>
                  </a:lnTo>
                  <a:lnTo>
                    <a:pt x="8930" y="41747"/>
                  </a:lnTo>
                  <a:lnTo>
                    <a:pt x="6770" y="47658"/>
                  </a:lnTo>
                  <a:lnTo>
                    <a:pt x="4392" y="64683"/>
                  </a:lnTo>
                  <a:lnTo>
                    <a:pt x="2625" y="66935"/>
                  </a:lnTo>
                  <a:lnTo>
                    <a:pt x="454" y="68435"/>
                  </a:lnTo>
                  <a:lnTo>
                    <a:pt x="0" y="70428"/>
                  </a:lnTo>
                  <a:lnTo>
                    <a:pt x="689" y="72749"/>
                  </a:lnTo>
                  <a:lnTo>
                    <a:pt x="3108" y="77973"/>
                  </a:lnTo>
                  <a:lnTo>
                    <a:pt x="4183" y="83603"/>
                  </a:lnTo>
                  <a:lnTo>
                    <a:pt x="5462" y="85501"/>
                  </a:lnTo>
                  <a:lnTo>
                    <a:pt x="7307" y="86766"/>
                  </a:lnTo>
                  <a:lnTo>
                    <a:pt x="14643" y="88547"/>
                  </a:lnTo>
                  <a:lnTo>
                    <a:pt x="34847" y="89253"/>
                  </a:lnTo>
                  <a:lnTo>
                    <a:pt x="40779" y="86631"/>
                  </a:lnTo>
                  <a:lnTo>
                    <a:pt x="55647" y="75055"/>
                  </a:lnTo>
                  <a:lnTo>
                    <a:pt x="61599" y="73045"/>
                  </a:lnTo>
                  <a:lnTo>
                    <a:pt x="63583" y="71517"/>
                  </a:lnTo>
                  <a:lnTo>
                    <a:pt x="73340" y="56300"/>
                  </a:lnTo>
                  <a:lnTo>
                    <a:pt x="75550" y="47549"/>
                  </a:lnTo>
                  <a:lnTo>
                    <a:pt x="76481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SMARTInkShape-951"/>
            <p:cNvSpPr/>
            <p:nvPr/>
          </p:nvSpPr>
          <p:spPr>
            <a:xfrm>
              <a:off x="6277570" y="4902507"/>
              <a:ext cx="17860" cy="8822"/>
            </a:xfrm>
            <a:custGeom>
              <a:avLst/>
              <a:gdLst/>
              <a:ahLst/>
              <a:cxnLst/>
              <a:rect l="0" t="0" r="0" b="0"/>
              <a:pathLst>
                <a:path w="17860" h="8822">
                  <a:moveTo>
                    <a:pt x="0" y="8821"/>
                  </a:moveTo>
                  <a:lnTo>
                    <a:pt x="0" y="1133"/>
                  </a:lnTo>
                  <a:lnTo>
                    <a:pt x="992" y="719"/>
                  </a:lnTo>
                  <a:lnTo>
                    <a:pt x="7688" y="0"/>
                  </a:lnTo>
                  <a:lnTo>
                    <a:pt x="17859" y="882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SMARTInkShape-952"/>
            <p:cNvSpPr/>
            <p:nvPr/>
          </p:nvSpPr>
          <p:spPr>
            <a:xfrm>
              <a:off x="6072187" y="4902398"/>
              <a:ext cx="210147" cy="133947"/>
            </a:xfrm>
            <a:custGeom>
              <a:avLst/>
              <a:gdLst/>
              <a:ahLst/>
              <a:cxnLst/>
              <a:rect l="0" t="0" r="0" b="0"/>
              <a:pathLst>
                <a:path w="210147" h="133947">
                  <a:moveTo>
                    <a:pt x="0" y="0"/>
                  </a:moveTo>
                  <a:lnTo>
                    <a:pt x="8121" y="7129"/>
                  </a:lnTo>
                  <a:lnTo>
                    <a:pt x="22360" y="14239"/>
                  </a:lnTo>
                  <a:lnTo>
                    <a:pt x="63818" y="24670"/>
                  </a:lnTo>
                  <a:lnTo>
                    <a:pt x="107328" y="38809"/>
                  </a:lnTo>
                  <a:lnTo>
                    <a:pt x="149182" y="46526"/>
                  </a:lnTo>
                  <a:lnTo>
                    <a:pt x="175099" y="52185"/>
                  </a:lnTo>
                  <a:lnTo>
                    <a:pt x="210146" y="53571"/>
                  </a:lnTo>
                  <a:lnTo>
                    <a:pt x="208161" y="53575"/>
                  </a:lnTo>
                  <a:lnTo>
                    <a:pt x="207236" y="54569"/>
                  </a:lnTo>
                  <a:lnTo>
                    <a:pt x="205627" y="61266"/>
                  </a:lnTo>
                  <a:lnTo>
                    <a:pt x="199295" y="69392"/>
                  </a:lnTo>
                  <a:lnTo>
                    <a:pt x="196303" y="77666"/>
                  </a:lnTo>
                  <a:lnTo>
                    <a:pt x="190566" y="86403"/>
                  </a:lnTo>
                  <a:lnTo>
                    <a:pt x="187432" y="95274"/>
                  </a:lnTo>
                  <a:lnTo>
                    <a:pt x="181654" y="104186"/>
                  </a:lnTo>
                  <a:lnTo>
                    <a:pt x="178509" y="113111"/>
                  </a:lnTo>
                  <a:lnTo>
                    <a:pt x="172725" y="122040"/>
                  </a:lnTo>
                  <a:lnTo>
                    <a:pt x="169664" y="1339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SMARTInkShape-953"/>
            <p:cNvSpPr/>
            <p:nvPr/>
          </p:nvSpPr>
          <p:spPr>
            <a:xfrm>
              <a:off x="6154453" y="4841132"/>
              <a:ext cx="42751" cy="222002"/>
            </a:xfrm>
            <a:custGeom>
              <a:avLst/>
              <a:gdLst/>
              <a:ahLst/>
              <a:cxnLst/>
              <a:rect l="0" t="0" r="0" b="0"/>
              <a:pathLst>
                <a:path w="42751" h="222002">
                  <a:moveTo>
                    <a:pt x="33820" y="7688"/>
                  </a:moveTo>
                  <a:lnTo>
                    <a:pt x="33820" y="0"/>
                  </a:lnTo>
                  <a:lnTo>
                    <a:pt x="33820" y="3866"/>
                  </a:lnTo>
                  <a:lnTo>
                    <a:pt x="31174" y="8636"/>
                  </a:lnTo>
                  <a:lnTo>
                    <a:pt x="27683" y="14062"/>
                  </a:lnTo>
                  <a:lnTo>
                    <a:pt x="13915" y="57084"/>
                  </a:lnTo>
                  <a:lnTo>
                    <a:pt x="4989" y="96617"/>
                  </a:lnTo>
                  <a:lnTo>
                    <a:pt x="142" y="114735"/>
                  </a:lnTo>
                  <a:lnTo>
                    <a:pt x="0" y="127695"/>
                  </a:lnTo>
                  <a:lnTo>
                    <a:pt x="12420" y="170567"/>
                  </a:lnTo>
                  <a:lnTo>
                    <a:pt x="15904" y="188020"/>
                  </a:lnTo>
                  <a:lnTo>
                    <a:pt x="22779" y="199915"/>
                  </a:lnTo>
                  <a:lnTo>
                    <a:pt x="42750" y="22200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SMARTInkShape-954"/>
            <p:cNvSpPr/>
            <p:nvPr/>
          </p:nvSpPr>
          <p:spPr>
            <a:xfrm>
              <a:off x="6000907" y="4974236"/>
              <a:ext cx="115930" cy="44249"/>
            </a:xfrm>
            <a:custGeom>
              <a:avLst/>
              <a:gdLst/>
              <a:ahLst/>
              <a:cxnLst/>
              <a:rect l="0" t="0" r="0" b="0"/>
              <a:pathLst>
                <a:path w="115930" h="44249">
                  <a:moveTo>
                    <a:pt x="89139" y="17459"/>
                  </a:moveTo>
                  <a:lnTo>
                    <a:pt x="75837" y="4157"/>
                  </a:lnTo>
                  <a:lnTo>
                    <a:pt x="70659" y="1626"/>
                  </a:lnTo>
                  <a:lnTo>
                    <a:pt x="59251" y="0"/>
                  </a:lnTo>
                  <a:lnTo>
                    <a:pt x="53366" y="2423"/>
                  </a:lnTo>
                  <a:lnTo>
                    <a:pt x="50409" y="4459"/>
                  </a:lnTo>
                  <a:lnTo>
                    <a:pt x="28489" y="10639"/>
                  </a:lnTo>
                  <a:lnTo>
                    <a:pt x="8936" y="23928"/>
                  </a:lnTo>
                  <a:lnTo>
                    <a:pt x="5903" y="24748"/>
                  </a:lnTo>
                  <a:lnTo>
                    <a:pt x="3884" y="26287"/>
                  </a:lnTo>
                  <a:lnTo>
                    <a:pt x="375" y="33933"/>
                  </a:lnTo>
                  <a:lnTo>
                    <a:pt x="0" y="39649"/>
                  </a:lnTo>
                  <a:lnTo>
                    <a:pt x="939" y="40191"/>
                  </a:lnTo>
                  <a:lnTo>
                    <a:pt x="2559" y="39558"/>
                  </a:lnTo>
                  <a:lnTo>
                    <a:pt x="7002" y="37203"/>
                  </a:lnTo>
                  <a:lnTo>
                    <a:pt x="23761" y="34491"/>
                  </a:lnTo>
                  <a:lnTo>
                    <a:pt x="35582" y="28283"/>
                  </a:lnTo>
                  <a:lnTo>
                    <a:pt x="50447" y="25646"/>
                  </a:lnTo>
                  <a:lnTo>
                    <a:pt x="61828" y="17836"/>
                  </a:lnTo>
                  <a:lnTo>
                    <a:pt x="69993" y="25181"/>
                  </a:lnTo>
                  <a:lnTo>
                    <a:pt x="71167" y="33971"/>
                  </a:lnTo>
                  <a:lnTo>
                    <a:pt x="78959" y="42888"/>
                  </a:lnTo>
                  <a:lnTo>
                    <a:pt x="87788" y="44129"/>
                  </a:lnTo>
                  <a:lnTo>
                    <a:pt x="115929" y="442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SMARTInkShape-955"/>
            <p:cNvSpPr/>
            <p:nvPr/>
          </p:nvSpPr>
          <p:spPr>
            <a:xfrm>
              <a:off x="5904287" y="4964906"/>
              <a:ext cx="60745" cy="80368"/>
            </a:xfrm>
            <a:custGeom>
              <a:avLst/>
              <a:gdLst/>
              <a:ahLst/>
              <a:cxnLst/>
              <a:rect l="0" t="0" r="0" b="0"/>
              <a:pathLst>
                <a:path w="60745" h="80368">
                  <a:moveTo>
                    <a:pt x="60744" y="0"/>
                  </a:moveTo>
                  <a:lnTo>
                    <a:pt x="56004" y="4740"/>
                  </a:lnTo>
                  <a:lnTo>
                    <a:pt x="51030" y="7068"/>
                  </a:lnTo>
                  <a:lnTo>
                    <a:pt x="48316" y="7688"/>
                  </a:lnTo>
                  <a:lnTo>
                    <a:pt x="33886" y="15834"/>
                  </a:lnTo>
                  <a:lnTo>
                    <a:pt x="30933" y="16509"/>
                  </a:lnTo>
                  <a:lnTo>
                    <a:pt x="22035" y="22200"/>
                  </a:lnTo>
                  <a:lnTo>
                    <a:pt x="4188" y="38815"/>
                  </a:lnTo>
                  <a:lnTo>
                    <a:pt x="880" y="44701"/>
                  </a:lnTo>
                  <a:lnTo>
                    <a:pt x="0" y="47661"/>
                  </a:lnTo>
                  <a:lnTo>
                    <a:pt x="1665" y="56240"/>
                  </a:lnTo>
                  <a:lnTo>
                    <a:pt x="3500" y="61306"/>
                  </a:lnTo>
                  <a:lnTo>
                    <a:pt x="5714" y="64684"/>
                  </a:lnTo>
                  <a:lnTo>
                    <a:pt x="12579" y="70429"/>
                  </a:lnTo>
                  <a:lnTo>
                    <a:pt x="14533" y="75288"/>
                  </a:lnTo>
                  <a:lnTo>
                    <a:pt x="16045" y="76982"/>
                  </a:lnTo>
                  <a:lnTo>
                    <a:pt x="25025" y="803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SMARTInkShape-956"/>
            <p:cNvSpPr/>
            <p:nvPr/>
          </p:nvSpPr>
          <p:spPr>
            <a:xfrm>
              <a:off x="5759648" y="4991695"/>
              <a:ext cx="107157" cy="70056"/>
            </a:xfrm>
            <a:custGeom>
              <a:avLst/>
              <a:gdLst/>
              <a:ahLst/>
              <a:cxnLst/>
              <a:rect l="0" t="0" r="0" b="0"/>
              <a:pathLst>
                <a:path w="107157" h="70056">
                  <a:moveTo>
                    <a:pt x="0" y="44649"/>
                  </a:moveTo>
                  <a:lnTo>
                    <a:pt x="0" y="57077"/>
                  </a:lnTo>
                  <a:lnTo>
                    <a:pt x="991" y="58888"/>
                  </a:lnTo>
                  <a:lnTo>
                    <a:pt x="2646" y="60094"/>
                  </a:lnTo>
                  <a:lnTo>
                    <a:pt x="4740" y="60899"/>
                  </a:lnTo>
                  <a:lnTo>
                    <a:pt x="6136" y="62426"/>
                  </a:lnTo>
                  <a:lnTo>
                    <a:pt x="7688" y="66772"/>
                  </a:lnTo>
                  <a:lnTo>
                    <a:pt x="9094" y="68326"/>
                  </a:lnTo>
                  <a:lnTo>
                    <a:pt x="13302" y="70055"/>
                  </a:lnTo>
                  <a:lnTo>
                    <a:pt x="15813" y="69524"/>
                  </a:lnTo>
                  <a:lnTo>
                    <a:pt x="25080" y="65029"/>
                  </a:lnTo>
                  <a:lnTo>
                    <a:pt x="38961" y="62263"/>
                  </a:lnTo>
                  <a:lnTo>
                    <a:pt x="49798" y="55600"/>
                  </a:lnTo>
                  <a:lnTo>
                    <a:pt x="59293" y="48334"/>
                  </a:lnTo>
                  <a:lnTo>
                    <a:pt x="71391" y="42731"/>
                  </a:lnTo>
                  <a:lnTo>
                    <a:pt x="92272" y="23701"/>
                  </a:lnTo>
                  <a:lnTo>
                    <a:pt x="95579" y="17809"/>
                  </a:lnTo>
                  <a:lnTo>
                    <a:pt x="98043" y="11884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SMARTInkShape-957"/>
            <p:cNvSpPr/>
            <p:nvPr/>
          </p:nvSpPr>
          <p:spPr>
            <a:xfrm>
              <a:off x="5565080" y="4848820"/>
              <a:ext cx="131936" cy="205338"/>
            </a:xfrm>
            <a:custGeom>
              <a:avLst/>
              <a:gdLst/>
              <a:ahLst/>
              <a:cxnLst/>
              <a:rect l="0" t="0" r="0" b="0"/>
              <a:pathLst>
                <a:path w="131936" h="205338">
                  <a:moveTo>
                    <a:pt x="114201" y="133946"/>
                  </a:moveTo>
                  <a:lnTo>
                    <a:pt x="114201" y="126257"/>
                  </a:lnTo>
                  <a:lnTo>
                    <a:pt x="113209" y="125844"/>
                  </a:lnTo>
                  <a:lnTo>
                    <a:pt x="71086" y="125025"/>
                  </a:lnTo>
                  <a:lnTo>
                    <a:pt x="54242" y="129759"/>
                  </a:lnTo>
                  <a:lnTo>
                    <a:pt x="41424" y="137445"/>
                  </a:lnTo>
                  <a:lnTo>
                    <a:pt x="4479" y="172287"/>
                  </a:lnTo>
                  <a:lnTo>
                    <a:pt x="943" y="178436"/>
                  </a:lnTo>
                  <a:lnTo>
                    <a:pt x="0" y="181465"/>
                  </a:lnTo>
                  <a:lnTo>
                    <a:pt x="365" y="184477"/>
                  </a:lnTo>
                  <a:lnTo>
                    <a:pt x="5969" y="199421"/>
                  </a:lnTo>
                  <a:lnTo>
                    <a:pt x="8312" y="201408"/>
                  </a:lnTo>
                  <a:lnTo>
                    <a:pt x="20097" y="204205"/>
                  </a:lnTo>
                  <a:lnTo>
                    <a:pt x="58097" y="205337"/>
                  </a:lnTo>
                  <a:lnTo>
                    <a:pt x="75638" y="200629"/>
                  </a:lnTo>
                  <a:lnTo>
                    <a:pt x="84826" y="193018"/>
                  </a:lnTo>
                  <a:lnTo>
                    <a:pt x="93208" y="184012"/>
                  </a:lnTo>
                  <a:lnTo>
                    <a:pt x="108091" y="172372"/>
                  </a:lnTo>
                  <a:lnTo>
                    <a:pt x="115784" y="162269"/>
                  </a:lnTo>
                  <a:lnTo>
                    <a:pt x="119866" y="151164"/>
                  </a:lnTo>
                  <a:lnTo>
                    <a:pt x="130628" y="110096"/>
                  </a:lnTo>
                  <a:lnTo>
                    <a:pt x="131935" y="74411"/>
                  </a:lnTo>
                  <a:lnTo>
                    <a:pt x="123678" y="33857"/>
                  </a:lnTo>
                  <a:lnTo>
                    <a:pt x="12313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SMARTInkShape-958"/>
            <p:cNvSpPr/>
            <p:nvPr/>
          </p:nvSpPr>
          <p:spPr>
            <a:xfrm>
              <a:off x="5447109" y="4947159"/>
              <a:ext cx="133528" cy="115975"/>
            </a:xfrm>
            <a:custGeom>
              <a:avLst/>
              <a:gdLst/>
              <a:ahLst/>
              <a:cxnLst/>
              <a:rect l="0" t="0" r="0" b="0"/>
              <a:pathLst>
                <a:path w="133528" h="115975">
                  <a:moveTo>
                    <a:pt x="0" y="26677"/>
                  </a:moveTo>
                  <a:lnTo>
                    <a:pt x="7688" y="26677"/>
                  </a:lnTo>
                  <a:lnTo>
                    <a:pt x="28938" y="34365"/>
                  </a:lnTo>
                  <a:lnTo>
                    <a:pt x="47646" y="36353"/>
                  </a:lnTo>
                  <a:lnTo>
                    <a:pt x="64570" y="42626"/>
                  </a:lnTo>
                  <a:lnTo>
                    <a:pt x="81987" y="44158"/>
                  </a:lnTo>
                  <a:lnTo>
                    <a:pt x="118659" y="35964"/>
                  </a:lnTo>
                  <a:lnTo>
                    <a:pt x="120778" y="34853"/>
                  </a:lnTo>
                  <a:lnTo>
                    <a:pt x="122190" y="33120"/>
                  </a:lnTo>
                  <a:lnTo>
                    <a:pt x="124752" y="28548"/>
                  </a:lnTo>
                  <a:lnTo>
                    <a:pt x="132539" y="19365"/>
                  </a:lnTo>
                  <a:lnTo>
                    <a:pt x="133527" y="13487"/>
                  </a:lnTo>
                  <a:lnTo>
                    <a:pt x="132675" y="11930"/>
                  </a:lnTo>
                  <a:lnTo>
                    <a:pt x="131114" y="10892"/>
                  </a:lnTo>
                  <a:lnTo>
                    <a:pt x="124177" y="9432"/>
                  </a:lnTo>
                  <a:lnTo>
                    <a:pt x="121480" y="9227"/>
                  </a:lnTo>
                  <a:lnTo>
                    <a:pt x="115837" y="6353"/>
                  </a:lnTo>
                  <a:lnTo>
                    <a:pt x="110023" y="2761"/>
                  </a:lnTo>
                  <a:lnTo>
                    <a:pt x="100179" y="739"/>
                  </a:lnTo>
                  <a:lnTo>
                    <a:pt x="78628" y="0"/>
                  </a:lnTo>
                  <a:lnTo>
                    <a:pt x="64088" y="4661"/>
                  </a:lnTo>
                  <a:lnTo>
                    <a:pt x="48526" y="15125"/>
                  </a:lnTo>
                  <a:lnTo>
                    <a:pt x="42072" y="20882"/>
                  </a:lnTo>
                  <a:lnTo>
                    <a:pt x="38543" y="26747"/>
                  </a:lnTo>
                  <a:lnTo>
                    <a:pt x="35981" y="32661"/>
                  </a:lnTo>
                  <a:lnTo>
                    <a:pt x="31535" y="38597"/>
                  </a:lnTo>
                  <a:lnTo>
                    <a:pt x="28899" y="47188"/>
                  </a:lnTo>
                  <a:lnTo>
                    <a:pt x="27205" y="64132"/>
                  </a:lnTo>
                  <a:lnTo>
                    <a:pt x="31653" y="78675"/>
                  </a:lnTo>
                  <a:lnTo>
                    <a:pt x="39255" y="90811"/>
                  </a:lnTo>
                  <a:lnTo>
                    <a:pt x="62508" y="1159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4" name="SMARTInkShape-Group130"/>
          <p:cNvGrpSpPr/>
          <p:nvPr/>
        </p:nvGrpSpPr>
        <p:grpSpPr>
          <a:xfrm>
            <a:off x="4643437" y="4848820"/>
            <a:ext cx="607220" cy="223244"/>
            <a:chOff x="4643437" y="4848820"/>
            <a:chExt cx="607220" cy="223244"/>
          </a:xfrm>
        </p:grpSpPr>
        <p:sp>
          <p:nvSpPr>
            <p:cNvPr id="468" name="SMARTInkShape-959"/>
            <p:cNvSpPr/>
            <p:nvPr/>
          </p:nvSpPr>
          <p:spPr>
            <a:xfrm>
              <a:off x="5241727" y="4848820"/>
              <a:ext cx="8930" cy="223244"/>
            </a:xfrm>
            <a:custGeom>
              <a:avLst/>
              <a:gdLst/>
              <a:ahLst/>
              <a:cxnLst/>
              <a:rect l="0" t="0" r="0" b="0"/>
              <a:pathLst>
                <a:path w="8930" h="223244">
                  <a:moveTo>
                    <a:pt x="0" y="0"/>
                  </a:moveTo>
                  <a:lnTo>
                    <a:pt x="0" y="4740"/>
                  </a:lnTo>
                  <a:lnTo>
                    <a:pt x="991" y="6136"/>
                  </a:lnTo>
                  <a:lnTo>
                    <a:pt x="2646" y="7068"/>
                  </a:lnTo>
                  <a:lnTo>
                    <a:pt x="4739" y="7688"/>
                  </a:lnTo>
                  <a:lnTo>
                    <a:pt x="6137" y="9094"/>
                  </a:lnTo>
                  <a:lnTo>
                    <a:pt x="7687" y="13302"/>
                  </a:lnTo>
                  <a:lnTo>
                    <a:pt x="8907" y="57919"/>
                  </a:lnTo>
                  <a:lnTo>
                    <a:pt x="8928" y="101400"/>
                  </a:lnTo>
                  <a:lnTo>
                    <a:pt x="8929" y="143294"/>
                  </a:lnTo>
                  <a:lnTo>
                    <a:pt x="8929" y="187578"/>
                  </a:lnTo>
                  <a:lnTo>
                    <a:pt x="8929" y="2232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SMARTInkShape-960"/>
            <p:cNvSpPr/>
            <p:nvPr/>
          </p:nvSpPr>
          <p:spPr>
            <a:xfrm>
              <a:off x="5144849" y="4955977"/>
              <a:ext cx="78484" cy="78962"/>
            </a:xfrm>
            <a:custGeom>
              <a:avLst/>
              <a:gdLst/>
              <a:ahLst/>
              <a:cxnLst/>
              <a:rect l="0" t="0" r="0" b="0"/>
              <a:pathLst>
                <a:path w="78484" h="78962">
                  <a:moveTo>
                    <a:pt x="7581" y="0"/>
                  </a:moveTo>
                  <a:lnTo>
                    <a:pt x="16401" y="0"/>
                  </a:lnTo>
                  <a:lnTo>
                    <a:pt x="16478" y="4739"/>
                  </a:lnTo>
                  <a:lnTo>
                    <a:pt x="13850" y="9713"/>
                  </a:lnTo>
                  <a:lnTo>
                    <a:pt x="10367" y="15231"/>
                  </a:lnTo>
                  <a:lnTo>
                    <a:pt x="7414" y="23916"/>
                  </a:lnTo>
                  <a:lnTo>
                    <a:pt x="1688" y="33765"/>
                  </a:lnTo>
                  <a:lnTo>
                    <a:pt x="0" y="43448"/>
                  </a:lnTo>
                  <a:lnTo>
                    <a:pt x="1897" y="51722"/>
                  </a:lnTo>
                  <a:lnTo>
                    <a:pt x="11199" y="65117"/>
                  </a:lnTo>
                  <a:lnTo>
                    <a:pt x="19440" y="68628"/>
                  </a:lnTo>
                  <a:lnTo>
                    <a:pt x="53614" y="78961"/>
                  </a:lnTo>
                  <a:lnTo>
                    <a:pt x="57121" y="78437"/>
                  </a:lnTo>
                  <a:lnTo>
                    <a:pt x="72925" y="72554"/>
                  </a:lnTo>
                  <a:lnTo>
                    <a:pt x="74955" y="70198"/>
                  </a:lnTo>
                  <a:lnTo>
                    <a:pt x="77815" y="58392"/>
                  </a:lnTo>
                  <a:lnTo>
                    <a:pt x="78483" y="51418"/>
                  </a:lnTo>
                  <a:lnTo>
                    <a:pt x="76133" y="45011"/>
                  </a:lnTo>
                  <a:lnTo>
                    <a:pt x="72775" y="38856"/>
                  </a:lnTo>
                  <a:lnTo>
                    <a:pt x="70089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SMARTInkShape-961"/>
            <p:cNvSpPr/>
            <p:nvPr/>
          </p:nvSpPr>
          <p:spPr>
            <a:xfrm>
              <a:off x="5049377" y="4982766"/>
              <a:ext cx="92209" cy="79842"/>
            </a:xfrm>
            <a:custGeom>
              <a:avLst/>
              <a:gdLst/>
              <a:ahLst/>
              <a:cxnLst/>
              <a:rect l="0" t="0" r="0" b="0"/>
              <a:pathLst>
                <a:path w="92209" h="79842">
                  <a:moveTo>
                    <a:pt x="31615" y="0"/>
                  </a:moveTo>
                  <a:lnTo>
                    <a:pt x="23053" y="0"/>
                  </a:lnTo>
                  <a:lnTo>
                    <a:pt x="10288" y="12428"/>
                  </a:lnTo>
                  <a:lnTo>
                    <a:pt x="7253" y="18091"/>
                  </a:lnTo>
                  <a:lnTo>
                    <a:pt x="0" y="38909"/>
                  </a:lnTo>
                  <a:lnTo>
                    <a:pt x="3995" y="56190"/>
                  </a:lnTo>
                  <a:lnTo>
                    <a:pt x="7102" y="62345"/>
                  </a:lnTo>
                  <a:lnTo>
                    <a:pt x="17182" y="74381"/>
                  </a:lnTo>
                  <a:lnTo>
                    <a:pt x="25531" y="77707"/>
                  </a:lnTo>
                  <a:lnTo>
                    <a:pt x="47060" y="79841"/>
                  </a:lnTo>
                  <a:lnTo>
                    <a:pt x="64524" y="75470"/>
                  </a:lnTo>
                  <a:lnTo>
                    <a:pt x="81074" y="65105"/>
                  </a:lnTo>
                  <a:lnTo>
                    <a:pt x="87660" y="59362"/>
                  </a:lnTo>
                  <a:lnTo>
                    <a:pt x="91252" y="53503"/>
                  </a:lnTo>
                  <a:lnTo>
                    <a:pt x="92208" y="50551"/>
                  </a:lnTo>
                  <a:lnTo>
                    <a:pt x="91855" y="47591"/>
                  </a:lnTo>
                  <a:lnTo>
                    <a:pt x="83024" y="26787"/>
                  </a:lnTo>
                  <a:lnTo>
                    <a:pt x="77285" y="20834"/>
                  </a:lnTo>
                  <a:lnTo>
                    <a:pt x="49969" y="2645"/>
                  </a:lnTo>
                  <a:lnTo>
                    <a:pt x="4054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SMARTInkShape-962"/>
            <p:cNvSpPr/>
            <p:nvPr/>
          </p:nvSpPr>
          <p:spPr>
            <a:xfrm>
              <a:off x="4902400" y="4875609"/>
              <a:ext cx="98226" cy="187525"/>
            </a:xfrm>
            <a:custGeom>
              <a:avLst/>
              <a:gdLst/>
              <a:ahLst/>
              <a:cxnLst/>
              <a:rect l="0" t="0" r="0" b="0"/>
              <a:pathLst>
                <a:path w="98226" h="187525">
                  <a:moveTo>
                    <a:pt x="53577" y="0"/>
                  </a:moveTo>
                  <a:lnTo>
                    <a:pt x="28429" y="0"/>
                  </a:lnTo>
                  <a:lnTo>
                    <a:pt x="22532" y="9481"/>
                  </a:lnTo>
                  <a:lnTo>
                    <a:pt x="19243" y="20118"/>
                  </a:lnTo>
                  <a:lnTo>
                    <a:pt x="17912" y="62712"/>
                  </a:lnTo>
                  <a:lnTo>
                    <a:pt x="16872" y="92301"/>
                  </a:lnTo>
                  <a:lnTo>
                    <a:pt x="9756" y="127995"/>
                  </a:lnTo>
                  <a:lnTo>
                    <a:pt x="9038" y="153019"/>
                  </a:lnTo>
                  <a:lnTo>
                    <a:pt x="6330" y="159950"/>
                  </a:lnTo>
                  <a:lnTo>
                    <a:pt x="2812" y="166339"/>
                  </a:lnTo>
                  <a:lnTo>
                    <a:pt x="8" y="178546"/>
                  </a:lnTo>
                  <a:lnTo>
                    <a:pt x="0" y="173840"/>
                  </a:lnTo>
                  <a:lnTo>
                    <a:pt x="2645" y="168874"/>
                  </a:lnTo>
                  <a:lnTo>
                    <a:pt x="6136" y="163359"/>
                  </a:lnTo>
                  <a:lnTo>
                    <a:pt x="9094" y="154677"/>
                  </a:lnTo>
                  <a:lnTo>
                    <a:pt x="13301" y="148782"/>
                  </a:lnTo>
                  <a:lnTo>
                    <a:pt x="25989" y="139884"/>
                  </a:lnTo>
                  <a:lnTo>
                    <a:pt x="68148" y="125946"/>
                  </a:lnTo>
                  <a:lnTo>
                    <a:pt x="74274" y="125430"/>
                  </a:lnTo>
                  <a:lnTo>
                    <a:pt x="76304" y="126283"/>
                  </a:lnTo>
                  <a:lnTo>
                    <a:pt x="77658" y="127845"/>
                  </a:lnTo>
                  <a:lnTo>
                    <a:pt x="78561" y="129879"/>
                  </a:lnTo>
                  <a:lnTo>
                    <a:pt x="80155" y="131234"/>
                  </a:lnTo>
                  <a:lnTo>
                    <a:pt x="84571" y="132741"/>
                  </a:lnTo>
                  <a:lnTo>
                    <a:pt x="86146" y="134134"/>
                  </a:lnTo>
                  <a:lnTo>
                    <a:pt x="87895" y="138329"/>
                  </a:lnTo>
                  <a:lnTo>
                    <a:pt x="90205" y="157840"/>
                  </a:lnTo>
                  <a:lnTo>
                    <a:pt x="96346" y="169680"/>
                  </a:lnTo>
                  <a:lnTo>
                    <a:pt x="98225" y="1875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SMARTInkShape-963"/>
            <p:cNvSpPr/>
            <p:nvPr/>
          </p:nvSpPr>
          <p:spPr>
            <a:xfrm>
              <a:off x="4761418" y="4938227"/>
              <a:ext cx="123122" cy="98118"/>
            </a:xfrm>
            <a:custGeom>
              <a:avLst/>
              <a:gdLst/>
              <a:ahLst/>
              <a:cxnLst/>
              <a:rect l="0" t="0" r="0" b="0"/>
              <a:pathLst>
                <a:path w="123122" h="98118">
                  <a:moveTo>
                    <a:pt x="123121" y="8820"/>
                  </a:moveTo>
                  <a:lnTo>
                    <a:pt x="118381" y="8820"/>
                  </a:lnTo>
                  <a:lnTo>
                    <a:pt x="116984" y="7828"/>
                  </a:lnTo>
                  <a:lnTo>
                    <a:pt x="116053" y="6174"/>
                  </a:lnTo>
                  <a:lnTo>
                    <a:pt x="114559" y="1132"/>
                  </a:lnTo>
                  <a:lnTo>
                    <a:pt x="94106" y="0"/>
                  </a:lnTo>
                  <a:lnTo>
                    <a:pt x="52187" y="15128"/>
                  </a:lnTo>
                  <a:lnTo>
                    <a:pt x="14481" y="38599"/>
                  </a:lnTo>
                  <a:lnTo>
                    <a:pt x="4501" y="52259"/>
                  </a:lnTo>
                  <a:lnTo>
                    <a:pt x="0" y="64134"/>
                  </a:lnTo>
                  <a:lnTo>
                    <a:pt x="361" y="67524"/>
                  </a:lnTo>
                  <a:lnTo>
                    <a:pt x="3407" y="73936"/>
                  </a:lnTo>
                  <a:lnTo>
                    <a:pt x="10700" y="83124"/>
                  </a:lnTo>
                  <a:lnTo>
                    <a:pt x="28626" y="92131"/>
                  </a:lnTo>
                  <a:lnTo>
                    <a:pt x="55214" y="96934"/>
                  </a:lnTo>
                  <a:lnTo>
                    <a:pt x="96332" y="9811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SMARTInkShape-964"/>
            <p:cNvSpPr/>
            <p:nvPr/>
          </p:nvSpPr>
          <p:spPr>
            <a:xfrm>
              <a:off x="4643437" y="4911380"/>
              <a:ext cx="140946" cy="159276"/>
            </a:xfrm>
            <a:custGeom>
              <a:avLst/>
              <a:gdLst/>
              <a:ahLst/>
              <a:cxnLst/>
              <a:rect l="0" t="0" r="0" b="0"/>
              <a:pathLst>
                <a:path w="140946" h="159276">
                  <a:moveTo>
                    <a:pt x="116086" y="17808"/>
                  </a:moveTo>
                  <a:lnTo>
                    <a:pt x="111346" y="13067"/>
                  </a:lnTo>
                  <a:lnTo>
                    <a:pt x="106373" y="10740"/>
                  </a:lnTo>
                  <a:lnTo>
                    <a:pt x="103658" y="10119"/>
                  </a:lnTo>
                  <a:lnTo>
                    <a:pt x="91178" y="2986"/>
                  </a:lnTo>
                  <a:lnTo>
                    <a:pt x="46672" y="0"/>
                  </a:lnTo>
                  <a:lnTo>
                    <a:pt x="38603" y="963"/>
                  </a:lnTo>
                  <a:lnTo>
                    <a:pt x="28401" y="4698"/>
                  </a:lnTo>
                  <a:lnTo>
                    <a:pt x="25880" y="7083"/>
                  </a:lnTo>
                  <a:lnTo>
                    <a:pt x="25191" y="9665"/>
                  </a:lnTo>
                  <a:lnTo>
                    <a:pt x="31214" y="30421"/>
                  </a:lnTo>
                  <a:lnTo>
                    <a:pt x="48606" y="54616"/>
                  </a:lnTo>
                  <a:lnTo>
                    <a:pt x="87172" y="88605"/>
                  </a:lnTo>
                  <a:lnTo>
                    <a:pt x="129710" y="127751"/>
                  </a:lnTo>
                  <a:lnTo>
                    <a:pt x="138534" y="138908"/>
                  </a:lnTo>
                  <a:lnTo>
                    <a:pt x="140945" y="145382"/>
                  </a:lnTo>
                  <a:lnTo>
                    <a:pt x="140597" y="147506"/>
                  </a:lnTo>
                  <a:lnTo>
                    <a:pt x="139372" y="148921"/>
                  </a:lnTo>
                  <a:lnTo>
                    <a:pt x="132907" y="153559"/>
                  </a:lnTo>
                  <a:lnTo>
                    <a:pt x="127531" y="157518"/>
                  </a:lnTo>
                  <a:lnTo>
                    <a:pt x="121834" y="159275"/>
                  </a:lnTo>
                  <a:lnTo>
                    <a:pt x="113349" y="157410"/>
                  </a:lnTo>
                  <a:lnTo>
                    <a:pt x="99987" y="154266"/>
                  </a:lnTo>
                  <a:lnTo>
                    <a:pt x="58924" y="149604"/>
                  </a:lnTo>
                  <a:lnTo>
                    <a:pt x="16960" y="135532"/>
                  </a:lnTo>
                  <a:lnTo>
                    <a:pt x="0" y="1249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1" name="SMARTInkShape-Group131"/>
          <p:cNvGrpSpPr/>
          <p:nvPr/>
        </p:nvGrpSpPr>
        <p:grpSpPr>
          <a:xfrm>
            <a:off x="4170164" y="4536349"/>
            <a:ext cx="1205319" cy="625011"/>
            <a:chOff x="4170164" y="4536349"/>
            <a:chExt cx="1205319" cy="625011"/>
          </a:xfrm>
        </p:grpSpPr>
        <p:sp>
          <p:nvSpPr>
            <p:cNvPr id="475" name="SMARTInkShape-965"/>
            <p:cNvSpPr/>
            <p:nvPr/>
          </p:nvSpPr>
          <p:spPr>
            <a:xfrm>
              <a:off x="4170164" y="4580929"/>
              <a:ext cx="241101" cy="580431"/>
            </a:xfrm>
            <a:custGeom>
              <a:avLst/>
              <a:gdLst/>
              <a:ahLst/>
              <a:cxnLst/>
              <a:rect l="0" t="0" r="0" b="0"/>
              <a:pathLst>
                <a:path w="241101" h="580431">
                  <a:moveTo>
                    <a:pt x="241100" y="0"/>
                  </a:moveTo>
                  <a:lnTo>
                    <a:pt x="241100" y="4740"/>
                  </a:lnTo>
                  <a:lnTo>
                    <a:pt x="238456" y="9714"/>
                  </a:lnTo>
                  <a:lnTo>
                    <a:pt x="220111" y="34552"/>
                  </a:lnTo>
                  <a:lnTo>
                    <a:pt x="202034" y="77806"/>
                  </a:lnTo>
                  <a:lnTo>
                    <a:pt x="191419" y="102278"/>
                  </a:lnTo>
                  <a:lnTo>
                    <a:pt x="180736" y="146024"/>
                  </a:lnTo>
                  <a:lnTo>
                    <a:pt x="163637" y="190593"/>
                  </a:lnTo>
                  <a:lnTo>
                    <a:pt x="148818" y="232577"/>
                  </a:lnTo>
                  <a:lnTo>
                    <a:pt x="133944" y="276874"/>
                  </a:lnTo>
                  <a:lnTo>
                    <a:pt x="119063" y="315339"/>
                  </a:lnTo>
                  <a:lnTo>
                    <a:pt x="104179" y="357556"/>
                  </a:lnTo>
                  <a:lnTo>
                    <a:pt x="89297" y="401885"/>
                  </a:lnTo>
                  <a:lnTo>
                    <a:pt x="82351" y="418725"/>
                  </a:lnTo>
                  <a:lnTo>
                    <a:pt x="60773" y="456659"/>
                  </a:lnTo>
                  <a:lnTo>
                    <a:pt x="41781" y="496673"/>
                  </a:lnTo>
                  <a:lnTo>
                    <a:pt x="17864" y="537627"/>
                  </a:lnTo>
                  <a:lnTo>
                    <a:pt x="11576" y="551541"/>
                  </a:lnTo>
                  <a:lnTo>
                    <a:pt x="9114" y="558661"/>
                  </a:lnTo>
                  <a:lnTo>
                    <a:pt x="3141" y="568247"/>
                  </a:lnTo>
                  <a:lnTo>
                    <a:pt x="0" y="5804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SMARTInkShape-966"/>
            <p:cNvSpPr/>
            <p:nvPr/>
          </p:nvSpPr>
          <p:spPr>
            <a:xfrm>
              <a:off x="4518421" y="4643437"/>
              <a:ext cx="17861" cy="169665"/>
            </a:xfrm>
            <a:custGeom>
              <a:avLst/>
              <a:gdLst/>
              <a:ahLst/>
              <a:cxnLst/>
              <a:rect l="0" t="0" r="0" b="0"/>
              <a:pathLst>
                <a:path w="17861" h="169665">
                  <a:moveTo>
                    <a:pt x="0" y="0"/>
                  </a:moveTo>
                  <a:lnTo>
                    <a:pt x="0" y="43115"/>
                  </a:lnTo>
                  <a:lnTo>
                    <a:pt x="993" y="65770"/>
                  </a:lnTo>
                  <a:lnTo>
                    <a:pt x="8103" y="101228"/>
                  </a:lnTo>
                  <a:lnTo>
                    <a:pt x="9677" y="119070"/>
                  </a:lnTo>
                  <a:lnTo>
                    <a:pt x="17294" y="151022"/>
                  </a:lnTo>
                  <a:lnTo>
                    <a:pt x="17860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SMARTInkShape-967"/>
            <p:cNvSpPr/>
            <p:nvPr/>
          </p:nvSpPr>
          <p:spPr>
            <a:xfrm>
              <a:off x="4446984" y="4536349"/>
              <a:ext cx="196295" cy="169597"/>
            </a:xfrm>
            <a:custGeom>
              <a:avLst/>
              <a:gdLst/>
              <a:ahLst/>
              <a:cxnLst/>
              <a:rect l="0" t="0" r="0" b="0"/>
              <a:pathLst>
                <a:path w="196295" h="169597">
                  <a:moveTo>
                    <a:pt x="0" y="44580"/>
                  </a:moveTo>
                  <a:lnTo>
                    <a:pt x="0" y="32152"/>
                  </a:lnTo>
                  <a:lnTo>
                    <a:pt x="2646" y="26489"/>
                  </a:lnTo>
                  <a:lnTo>
                    <a:pt x="20991" y="5872"/>
                  </a:lnTo>
                  <a:lnTo>
                    <a:pt x="26858" y="2572"/>
                  </a:lnTo>
                  <a:lnTo>
                    <a:pt x="38384" y="714"/>
                  </a:lnTo>
                  <a:lnTo>
                    <a:pt x="78740" y="0"/>
                  </a:lnTo>
                  <a:lnTo>
                    <a:pt x="91550" y="955"/>
                  </a:lnTo>
                  <a:lnTo>
                    <a:pt x="133903" y="18026"/>
                  </a:lnTo>
                  <a:lnTo>
                    <a:pt x="170874" y="38641"/>
                  </a:lnTo>
                  <a:lnTo>
                    <a:pt x="184198" y="51529"/>
                  </a:lnTo>
                  <a:lnTo>
                    <a:pt x="192381" y="65601"/>
                  </a:lnTo>
                  <a:lnTo>
                    <a:pt x="195246" y="77487"/>
                  </a:lnTo>
                  <a:lnTo>
                    <a:pt x="196294" y="99785"/>
                  </a:lnTo>
                  <a:lnTo>
                    <a:pt x="193737" y="106488"/>
                  </a:lnTo>
                  <a:lnTo>
                    <a:pt x="190285" y="112775"/>
                  </a:lnTo>
                  <a:lnTo>
                    <a:pt x="187350" y="121892"/>
                  </a:lnTo>
                  <a:lnTo>
                    <a:pt x="175202" y="136843"/>
                  </a:lnTo>
                  <a:lnTo>
                    <a:pt x="146655" y="156697"/>
                  </a:lnTo>
                  <a:lnTo>
                    <a:pt x="134104" y="162528"/>
                  </a:lnTo>
                  <a:lnTo>
                    <a:pt x="128063" y="166455"/>
                  </a:lnTo>
                  <a:lnTo>
                    <a:pt x="118091" y="168666"/>
                  </a:lnTo>
                  <a:lnTo>
                    <a:pt x="80367" y="16959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SMARTInkShape-968"/>
            <p:cNvSpPr/>
            <p:nvPr/>
          </p:nvSpPr>
          <p:spPr>
            <a:xfrm>
              <a:off x="4689863" y="4598910"/>
              <a:ext cx="498286" cy="169544"/>
            </a:xfrm>
            <a:custGeom>
              <a:avLst/>
              <a:gdLst/>
              <a:ahLst/>
              <a:cxnLst/>
              <a:rect l="0" t="0" r="0" b="0"/>
              <a:pathLst>
                <a:path w="498286" h="169544">
                  <a:moveTo>
                    <a:pt x="132168" y="17738"/>
                  </a:moveTo>
                  <a:lnTo>
                    <a:pt x="127428" y="12998"/>
                  </a:lnTo>
                  <a:lnTo>
                    <a:pt x="122455" y="10671"/>
                  </a:lnTo>
                  <a:lnTo>
                    <a:pt x="111177" y="9177"/>
                  </a:lnTo>
                  <a:lnTo>
                    <a:pt x="105311" y="11618"/>
                  </a:lnTo>
                  <a:lnTo>
                    <a:pt x="89495" y="23070"/>
                  </a:lnTo>
                  <a:lnTo>
                    <a:pt x="63183" y="30935"/>
                  </a:lnTo>
                  <a:lnTo>
                    <a:pt x="32683" y="55305"/>
                  </a:lnTo>
                  <a:lnTo>
                    <a:pt x="7220" y="98294"/>
                  </a:lnTo>
                  <a:lnTo>
                    <a:pt x="889" y="113375"/>
                  </a:lnTo>
                  <a:lnTo>
                    <a:pt x="0" y="117215"/>
                  </a:lnTo>
                  <a:lnTo>
                    <a:pt x="1658" y="126772"/>
                  </a:lnTo>
                  <a:lnTo>
                    <a:pt x="8171" y="140664"/>
                  </a:lnTo>
                  <a:lnTo>
                    <a:pt x="19259" y="154248"/>
                  </a:lnTo>
                  <a:lnTo>
                    <a:pt x="25102" y="157784"/>
                  </a:lnTo>
                  <a:lnTo>
                    <a:pt x="47035" y="165386"/>
                  </a:lnTo>
                  <a:lnTo>
                    <a:pt x="75534" y="160170"/>
                  </a:lnTo>
                  <a:lnTo>
                    <a:pt x="90363" y="153648"/>
                  </a:lnTo>
                  <a:lnTo>
                    <a:pt x="107946" y="139644"/>
                  </a:lnTo>
                  <a:lnTo>
                    <a:pt x="117164" y="126068"/>
                  </a:lnTo>
                  <a:lnTo>
                    <a:pt x="121438" y="114218"/>
                  </a:lnTo>
                  <a:lnTo>
                    <a:pt x="123080" y="87549"/>
                  </a:lnTo>
                  <a:lnTo>
                    <a:pt x="120522" y="80846"/>
                  </a:lnTo>
                  <a:lnTo>
                    <a:pt x="117070" y="74559"/>
                  </a:lnTo>
                  <a:lnTo>
                    <a:pt x="114854" y="62440"/>
                  </a:lnTo>
                  <a:lnTo>
                    <a:pt x="114319" y="53613"/>
                  </a:lnTo>
                  <a:lnTo>
                    <a:pt x="114308" y="79448"/>
                  </a:lnTo>
                  <a:lnTo>
                    <a:pt x="116954" y="87498"/>
                  </a:lnTo>
                  <a:lnTo>
                    <a:pt x="120445" y="95375"/>
                  </a:lnTo>
                  <a:lnTo>
                    <a:pt x="123403" y="109974"/>
                  </a:lnTo>
                  <a:lnTo>
                    <a:pt x="144197" y="144371"/>
                  </a:lnTo>
                  <a:lnTo>
                    <a:pt x="166126" y="167744"/>
                  </a:lnTo>
                  <a:lnTo>
                    <a:pt x="169750" y="168743"/>
                  </a:lnTo>
                  <a:lnTo>
                    <a:pt x="175420" y="169385"/>
                  </a:lnTo>
                  <a:lnTo>
                    <a:pt x="181144" y="164756"/>
                  </a:lnTo>
                  <a:lnTo>
                    <a:pt x="183700" y="159809"/>
                  </a:lnTo>
                  <a:lnTo>
                    <a:pt x="186469" y="145625"/>
                  </a:lnTo>
                  <a:lnTo>
                    <a:pt x="191803" y="135777"/>
                  </a:lnTo>
                  <a:lnTo>
                    <a:pt x="194563" y="91996"/>
                  </a:lnTo>
                  <a:lnTo>
                    <a:pt x="194671" y="51589"/>
                  </a:lnTo>
                  <a:lnTo>
                    <a:pt x="194676" y="10215"/>
                  </a:lnTo>
                  <a:lnTo>
                    <a:pt x="197321" y="12080"/>
                  </a:lnTo>
                  <a:lnTo>
                    <a:pt x="199416" y="13966"/>
                  </a:lnTo>
                  <a:lnTo>
                    <a:pt x="204389" y="16062"/>
                  </a:lnTo>
                  <a:lnTo>
                    <a:pt x="218591" y="18510"/>
                  </a:lnTo>
                  <a:lnTo>
                    <a:pt x="230415" y="24762"/>
                  </a:lnTo>
                  <a:lnTo>
                    <a:pt x="268447" y="35688"/>
                  </a:lnTo>
                  <a:lnTo>
                    <a:pt x="280916" y="41467"/>
                  </a:lnTo>
                  <a:lnTo>
                    <a:pt x="318069" y="44408"/>
                  </a:lnTo>
                  <a:lnTo>
                    <a:pt x="326577" y="41828"/>
                  </a:lnTo>
                  <a:lnTo>
                    <a:pt x="333666" y="38365"/>
                  </a:lnTo>
                  <a:lnTo>
                    <a:pt x="343235" y="35426"/>
                  </a:lnTo>
                  <a:lnTo>
                    <a:pt x="359618" y="22327"/>
                  </a:lnTo>
                  <a:lnTo>
                    <a:pt x="360200" y="19805"/>
                  </a:lnTo>
                  <a:lnTo>
                    <a:pt x="359596" y="17132"/>
                  </a:lnTo>
                  <a:lnTo>
                    <a:pt x="354969" y="8912"/>
                  </a:lnTo>
                  <a:lnTo>
                    <a:pt x="350916" y="4555"/>
                  </a:lnTo>
                  <a:lnTo>
                    <a:pt x="345805" y="1957"/>
                  </a:lnTo>
                  <a:lnTo>
                    <a:pt x="321495" y="62"/>
                  </a:lnTo>
                  <a:lnTo>
                    <a:pt x="317917" y="0"/>
                  </a:lnTo>
                  <a:lnTo>
                    <a:pt x="303401" y="4656"/>
                  </a:lnTo>
                  <a:lnTo>
                    <a:pt x="291273" y="12319"/>
                  </a:lnTo>
                  <a:lnTo>
                    <a:pt x="263172" y="51890"/>
                  </a:lnTo>
                  <a:lnTo>
                    <a:pt x="257971" y="94567"/>
                  </a:lnTo>
                  <a:lnTo>
                    <a:pt x="258527" y="107447"/>
                  </a:lnTo>
                  <a:lnTo>
                    <a:pt x="269659" y="131882"/>
                  </a:lnTo>
                  <a:lnTo>
                    <a:pt x="277941" y="140567"/>
                  </a:lnTo>
                  <a:lnTo>
                    <a:pt x="287246" y="146743"/>
                  </a:lnTo>
                  <a:lnTo>
                    <a:pt x="294688" y="149488"/>
                  </a:lnTo>
                  <a:lnTo>
                    <a:pt x="326062" y="151490"/>
                  </a:lnTo>
                  <a:lnTo>
                    <a:pt x="335091" y="148952"/>
                  </a:lnTo>
                  <a:lnTo>
                    <a:pt x="358246" y="135449"/>
                  </a:lnTo>
                  <a:lnTo>
                    <a:pt x="368377" y="121628"/>
                  </a:lnTo>
                  <a:lnTo>
                    <a:pt x="382697" y="91195"/>
                  </a:lnTo>
                  <a:lnTo>
                    <a:pt x="411973" y="59446"/>
                  </a:lnTo>
                  <a:lnTo>
                    <a:pt x="417920" y="56119"/>
                  </a:lnTo>
                  <a:lnTo>
                    <a:pt x="434015" y="53613"/>
                  </a:lnTo>
                  <a:lnTo>
                    <a:pt x="442557" y="60617"/>
                  </a:lnTo>
                  <a:lnTo>
                    <a:pt x="450907" y="69689"/>
                  </a:lnTo>
                  <a:lnTo>
                    <a:pt x="467549" y="95326"/>
                  </a:lnTo>
                  <a:lnTo>
                    <a:pt x="473363" y="113945"/>
                  </a:lnTo>
                  <a:lnTo>
                    <a:pt x="485632" y="136718"/>
                  </a:lnTo>
                  <a:lnTo>
                    <a:pt x="488621" y="151080"/>
                  </a:lnTo>
                  <a:lnTo>
                    <a:pt x="488865" y="154257"/>
                  </a:lnTo>
                  <a:lnTo>
                    <a:pt x="491783" y="160434"/>
                  </a:lnTo>
                  <a:lnTo>
                    <a:pt x="498285" y="1695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SMARTInkShape-969"/>
            <p:cNvSpPr/>
            <p:nvPr/>
          </p:nvSpPr>
          <p:spPr>
            <a:xfrm>
              <a:off x="5232797" y="4545211"/>
              <a:ext cx="35720" cy="232172"/>
            </a:xfrm>
            <a:custGeom>
              <a:avLst/>
              <a:gdLst/>
              <a:ahLst/>
              <a:cxnLst/>
              <a:rect l="0" t="0" r="0" b="0"/>
              <a:pathLst>
                <a:path w="35720" h="232172">
                  <a:moveTo>
                    <a:pt x="0" y="0"/>
                  </a:moveTo>
                  <a:lnTo>
                    <a:pt x="992" y="38910"/>
                  </a:lnTo>
                  <a:lnTo>
                    <a:pt x="7067" y="55678"/>
                  </a:lnTo>
                  <a:lnTo>
                    <a:pt x="8820" y="95372"/>
                  </a:lnTo>
                  <a:lnTo>
                    <a:pt x="8922" y="136928"/>
                  </a:lnTo>
                  <a:lnTo>
                    <a:pt x="13669" y="176169"/>
                  </a:lnTo>
                  <a:lnTo>
                    <a:pt x="26707" y="210497"/>
                  </a:lnTo>
                  <a:lnTo>
                    <a:pt x="32607" y="220017"/>
                  </a:lnTo>
                  <a:lnTo>
                    <a:pt x="35719" y="2321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SMARTInkShape-970"/>
            <p:cNvSpPr/>
            <p:nvPr/>
          </p:nvSpPr>
          <p:spPr>
            <a:xfrm>
              <a:off x="5143500" y="4643470"/>
              <a:ext cx="231983" cy="151762"/>
            </a:xfrm>
            <a:custGeom>
              <a:avLst/>
              <a:gdLst/>
              <a:ahLst/>
              <a:cxnLst/>
              <a:rect l="0" t="0" r="0" b="0"/>
              <a:pathLst>
                <a:path w="231983" h="151762">
                  <a:moveTo>
                    <a:pt x="0" y="8897"/>
                  </a:moveTo>
                  <a:lnTo>
                    <a:pt x="0" y="1209"/>
                  </a:lnTo>
                  <a:lnTo>
                    <a:pt x="992" y="795"/>
                  </a:lnTo>
                  <a:lnTo>
                    <a:pt x="25731" y="0"/>
                  </a:lnTo>
                  <a:lnTo>
                    <a:pt x="63545" y="7040"/>
                  </a:lnTo>
                  <a:lnTo>
                    <a:pt x="101155" y="9645"/>
                  </a:lnTo>
                  <a:lnTo>
                    <a:pt x="143261" y="16553"/>
                  </a:lnTo>
                  <a:lnTo>
                    <a:pt x="184058" y="17715"/>
                  </a:lnTo>
                  <a:lnTo>
                    <a:pt x="213740" y="17826"/>
                  </a:lnTo>
                  <a:lnTo>
                    <a:pt x="209402" y="17826"/>
                  </a:lnTo>
                  <a:lnTo>
                    <a:pt x="204524" y="15181"/>
                  </a:lnTo>
                  <a:lnTo>
                    <a:pt x="199048" y="11690"/>
                  </a:lnTo>
                  <a:lnTo>
                    <a:pt x="187448" y="9449"/>
                  </a:lnTo>
                  <a:lnTo>
                    <a:pt x="166682" y="8929"/>
                  </a:lnTo>
                  <a:lnTo>
                    <a:pt x="160732" y="11557"/>
                  </a:lnTo>
                  <a:lnTo>
                    <a:pt x="153568" y="16588"/>
                  </a:lnTo>
                  <a:lnTo>
                    <a:pt x="152327" y="26941"/>
                  </a:lnTo>
                  <a:lnTo>
                    <a:pt x="154682" y="34446"/>
                  </a:lnTo>
                  <a:lnTo>
                    <a:pt x="181314" y="73467"/>
                  </a:lnTo>
                  <a:lnTo>
                    <a:pt x="221219" y="116658"/>
                  </a:lnTo>
                  <a:lnTo>
                    <a:pt x="228926" y="131446"/>
                  </a:lnTo>
                  <a:lnTo>
                    <a:pt x="231887" y="144488"/>
                  </a:lnTo>
                  <a:lnTo>
                    <a:pt x="231982" y="146916"/>
                  </a:lnTo>
                  <a:lnTo>
                    <a:pt x="231054" y="148535"/>
                  </a:lnTo>
                  <a:lnTo>
                    <a:pt x="229441" y="149614"/>
                  </a:lnTo>
                  <a:lnTo>
                    <a:pt x="222433" y="151132"/>
                  </a:lnTo>
                  <a:lnTo>
                    <a:pt x="193462" y="151761"/>
                  </a:lnTo>
                  <a:lnTo>
                    <a:pt x="151805" y="1339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2" name="SMARTInkShape-Group132"/>
          <p:cNvGrpSpPr/>
          <p:nvPr/>
        </p:nvGrpSpPr>
        <p:grpSpPr>
          <a:xfrm>
            <a:off x="732234" y="4438595"/>
            <a:ext cx="3527228" cy="517226"/>
            <a:chOff x="732234" y="4438595"/>
            <a:chExt cx="3527228" cy="517226"/>
          </a:xfrm>
        </p:grpSpPr>
        <p:sp>
          <p:nvSpPr>
            <p:cNvPr id="482" name="SMARTInkShape-971"/>
            <p:cNvSpPr/>
            <p:nvPr/>
          </p:nvSpPr>
          <p:spPr>
            <a:xfrm>
              <a:off x="732234" y="4438595"/>
              <a:ext cx="320945" cy="329859"/>
            </a:xfrm>
            <a:custGeom>
              <a:avLst/>
              <a:gdLst/>
              <a:ahLst/>
              <a:cxnLst/>
              <a:rect l="0" t="0" r="0" b="0"/>
              <a:pathLst>
                <a:path w="320945" h="329859">
                  <a:moveTo>
                    <a:pt x="0" y="79826"/>
                  </a:moveTo>
                  <a:lnTo>
                    <a:pt x="4741" y="79826"/>
                  </a:lnTo>
                  <a:lnTo>
                    <a:pt x="6137" y="80819"/>
                  </a:lnTo>
                  <a:lnTo>
                    <a:pt x="7068" y="82472"/>
                  </a:lnTo>
                  <a:lnTo>
                    <a:pt x="8898" y="88647"/>
                  </a:lnTo>
                  <a:lnTo>
                    <a:pt x="3779" y="88735"/>
                  </a:lnTo>
                  <a:lnTo>
                    <a:pt x="8930" y="88756"/>
                  </a:lnTo>
                  <a:lnTo>
                    <a:pt x="8930" y="97686"/>
                  </a:lnTo>
                  <a:lnTo>
                    <a:pt x="8930" y="88756"/>
                  </a:lnTo>
                  <a:lnTo>
                    <a:pt x="17751" y="88756"/>
                  </a:lnTo>
                  <a:lnTo>
                    <a:pt x="17860" y="79826"/>
                  </a:lnTo>
                  <a:lnTo>
                    <a:pt x="10171" y="79826"/>
                  </a:lnTo>
                  <a:lnTo>
                    <a:pt x="17860" y="79826"/>
                  </a:lnTo>
                  <a:lnTo>
                    <a:pt x="17860" y="84567"/>
                  </a:lnTo>
                  <a:lnTo>
                    <a:pt x="16868" y="85963"/>
                  </a:lnTo>
                  <a:lnTo>
                    <a:pt x="15214" y="86894"/>
                  </a:lnTo>
                  <a:lnTo>
                    <a:pt x="10171" y="88389"/>
                  </a:lnTo>
                  <a:lnTo>
                    <a:pt x="9482" y="91239"/>
                  </a:lnTo>
                  <a:lnTo>
                    <a:pt x="8940" y="118564"/>
                  </a:lnTo>
                  <a:lnTo>
                    <a:pt x="6288" y="124494"/>
                  </a:lnTo>
                  <a:lnTo>
                    <a:pt x="4192" y="127464"/>
                  </a:lnTo>
                  <a:lnTo>
                    <a:pt x="1242" y="141125"/>
                  </a:lnTo>
                  <a:lnTo>
                    <a:pt x="49" y="184406"/>
                  </a:lnTo>
                  <a:lnTo>
                    <a:pt x="999" y="207662"/>
                  </a:lnTo>
                  <a:lnTo>
                    <a:pt x="7069" y="224728"/>
                  </a:lnTo>
                  <a:lnTo>
                    <a:pt x="9095" y="234517"/>
                  </a:lnTo>
                  <a:lnTo>
                    <a:pt x="13303" y="242174"/>
                  </a:lnTo>
                  <a:lnTo>
                    <a:pt x="18480" y="246239"/>
                  </a:lnTo>
                  <a:lnTo>
                    <a:pt x="26973" y="248527"/>
                  </a:lnTo>
                  <a:lnTo>
                    <a:pt x="29889" y="248848"/>
                  </a:lnTo>
                  <a:lnTo>
                    <a:pt x="35774" y="246559"/>
                  </a:lnTo>
                  <a:lnTo>
                    <a:pt x="41696" y="243227"/>
                  </a:lnTo>
                  <a:lnTo>
                    <a:pt x="50609" y="240359"/>
                  </a:lnTo>
                  <a:lnTo>
                    <a:pt x="74415" y="219601"/>
                  </a:lnTo>
                  <a:lnTo>
                    <a:pt x="77722" y="211071"/>
                  </a:lnTo>
                  <a:lnTo>
                    <a:pt x="78604" y="206018"/>
                  </a:lnTo>
                  <a:lnTo>
                    <a:pt x="80184" y="202649"/>
                  </a:lnTo>
                  <a:lnTo>
                    <a:pt x="82229" y="200404"/>
                  </a:lnTo>
                  <a:lnTo>
                    <a:pt x="84585" y="198907"/>
                  </a:lnTo>
                  <a:lnTo>
                    <a:pt x="86156" y="196917"/>
                  </a:lnTo>
                  <a:lnTo>
                    <a:pt x="87901" y="192059"/>
                  </a:lnTo>
                  <a:lnTo>
                    <a:pt x="89359" y="190367"/>
                  </a:lnTo>
                  <a:lnTo>
                    <a:pt x="97823" y="187115"/>
                  </a:lnTo>
                  <a:lnTo>
                    <a:pt x="98216" y="212718"/>
                  </a:lnTo>
                  <a:lnTo>
                    <a:pt x="95576" y="220910"/>
                  </a:lnTo>
                  <a:lnTo>
                    <a:pt x="93483" y="224484"/>
                  </a:lnTo>
                  <a:lnTo>
                    <a:pt x="93080" y="228851"/>
                  </a:lnTo>
                  <a:lnTo>
                    <a:pt x="99047" y="269252"/>
                  </a:lnTo>
                  <a:lnTo>
                    <a:pt x="100758" y="271595"/>
                  </a:lnTo>
                  <a:lnTo>
                    <a:pt x="113443" y="281799"/>
                  </a:lnTo>
                  <a:lnTo>
                    <a:pt x="119211" y="283695"/>
                  </a:lnTo>
                  <a:lnTo>
                    <a:pt x="122138" y="283207"/>
                  </a:lnTo>
                  <a:lnTo>
                    <a:pt x="133965" y="277942"/>
                  </a:lnTo>
                  <a:lnTo>
                    <a:pt x="136935" y="277388"/>
                  </a:lnTo>
                  <a:lnTo>
                    <a:pt x="162471" y="256260"/>
                  </a:lnTo>
                  <a:lnTo>
                    <a:pt x="178431" y="221241"/>
                  </a:lnTo>
                  <a:lnTo>
                    <a:pt x="193455" y="183998"/>
                  </a:lnTo>
                  <a:lnTo>
                    <a:pt x="202733" y="150674"/>
                  </a:lnTo>
                  <a:lnTo>
                    <a:pt x="205034" y="106538"/>
                  </a:lnTo>
                  <a:lnTo>
                    <a:pt x="205337" y="61957"/>
                  </a:lnTo>
                  <a:lnTo>
                    <a:pt x="204382" y="34368"/>
                  </a:lnTo>
                  <a:lnTo>
                    <a:pt x="197280" y="11817"/>
                  </a:lnTo>
                  <a:lnTo>
                    <a:pt x="196486" y="0"/>
                  </a:lnTo>
                  <a:lnTo>
                    <a:pt x="196454" y="44415"/>
                  </a:lnTo>
                  <a:lnTo>
                    <a:pt x="197446" y="81043"/>
                  </a:lnTo>
                  <a:lnTo>
                    <a:pt x="208882" y="124635"/>
                  </a:lnTo>
                  <a:lnTo>
                    <a:pt x="213598" y="169144"/>
                  </a:lnTo>
                  <a:lnTo>
                    <a:pt x="215211" y="205654"/>
                  </a:lnTo>
                  <a:lnTo>
                    <a:pt x="221362" y="224332"/>
                  </a:lnTo>
                  <a:lnTo>
                    <a:pt x="222871" y="242095"/>
                  </a:lnTo>
                  <a:lnTo>
                    <a:pt x="223987" y="244561"/>
                  </a:lnTo>
                  <a:lnTo>
                    <a:pt x="225723" y="246204"/>
                  </a:lnTo>
                  <a:lnTo>
                    <a:pt x="230898" y="248841"/>
                  </a:lnTo>
                  <a:lnTo>
                    <a:pt x="231323" y="248066"/>
                  </a:lnTo>
                  <a:lnTo>
                    <a:pt x="232169" y="206040"/>
                  </a:lnTo>
                  <a:lnTo>
                    <a:pt x="234817" y="197768"/>
                  </a:lnTo>
                  <a:lnTo>
                    <a:pt x="247403" y="181274"/>
                  </a:lnTo>
                  <a:lnTo>
                    <a:pt x="256088" y="173165"/>
                  </a:lnTo>
                  <a:lnTo>
                    <a:pt x="261984" y="170919"/>
                  </a:lnTo>
                  <a:lnTo>
                    <a:pt x="287490" y="169281"/>
                  </a:lnTo>
                  <a:lnTo>
                    <a:pt x="290879" y="171213"/>
                  </a:lnTo>
                  <a:lnTo>
                    <a:pt x="312491" y="198246"/>
                  </a:lnTo>
                  <a:lnTo>
                    <a:pt x="317479" y="208856"/>
                  </a:lnTo>
                  <a:lnTo>
                    <a:pt x="320944" y="237721"/>
                  </a:lnTo>
                  <a:lnTo>
                    <a:pt x="313735" y="281004"/>
                  </a:lnTo>
                  <a:lnTo>
                    <a:pt x="312560" y="325519"/>
                  </a:lnTo>
                  <a:lnTo>
                    <a:pt x="312539" y="3298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SMARTInkShape-972"/>
            <p:cNvSpPr/>
            <p:nvPr/>
          </p:nvSpPr>
          <p:spPr>
            <a:xfrm>
              <a:off x="1107439" y="4661296"/>
              <a:ext cx="106999" cy="133947"/>
            </a:xfrm>
            <a:custGeom>
              <a:avLst/>
              <a:gdLst/>
              <a:ahLst/>
              <a:cxnLst/>
              <a:rect l="0" t="0" r="0" b="0"/>
              <a:pathLst>
                <a:path w="106999" h="133947">
                  <a:moveTo>
                    <a:pt x="71280" y="0"/>
                  </a:moveTo>
                  <a:lnTo>
                    <a:pt x="53188" y="20738"/>
                  </a:lnTo>
                  <a:lnTo>
                    <a:pt x="46372" y="30053"/>
                  </a:lnTo>
                  <a:lnTo>
                    <a:pt x="28473" y="46764"/>
                  </a:lnTo>
                  <a:lnTo>
                    <a:pt x="2536" y="88568"/>
                  </a:lnTo>
                  <a:lnTo>
                    <a:pt x="0" y="97662"/>
                  </a:lnTo>
                  <a:lnTo>
                    <a:pt x="33770" y="68716"/>
                  </a:lnTo>
                  <a:lnTo>
                    <a:pt x="70681" y="24857"/>
                  </a:lnTo>
                  <a:lnTo>
                    <a:pt x="76967" y="16009"/>
                  </a:lnTo>
                  <a:lnTo>
                    <a:pt x="85092" y="10036"/>
                  </a:lnTo>
                  <a:lnTo>
                    <a:pt x="87340" y="5123"/>
                  </a:lnTo>
                  <a:lnTo>
                    <a:pt x="88932" y="3415"/>
                  </a:lnTo>
                  <a:lnTo>
                    <a:pt x="96670" y="450"/>
                  </a:lnTo>
                  <a:lnTo>
                    <a:pt x="97136" y="1292"/>
                  </a:lnTo>
                  <a:lnTo>
                    <a:pt x="97654" y="4874"/>
                  </a:lnTo>
                  <a:lnTo>
                    <a:pt x="89674" y="44955"/>
                  </a:lnTo>
                  <a:lnTo>
                    <a:pt x="89170" y="86339"/>
                  </a:lnTo>
                  <a:lnTo>
                    <a:pt x="90138" y="109145"/>
                  </a:lnTo>
                  <a:lnTo>
                    <a:pt x="96270" y="120865"/>
                  </a:lnTo>
                  <a:lnTo>
                    <a:pt x="106998" y="1339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SMARTInkShape-973"/>
            <p:cNvSpPr/>
            <p:nvPr/>
          </p:nvSpPr>
          <p:spPr>
            <a:xfrm>
              <a:off x="1268016" y="4580929"/>
              <a:ext cx="26790" cy="187525"/>
            </a:xfrm>
            <a:custGeom>
              <a:avLst/>
              <a:gdLst/>
              <a:ahLst/>
              <a:cxnLst/>
              <a:rect l="0" t="0" r="0" b="0"/>
              <a:pathLst>
                <a:path w="26790" h="187525">
                  <a:moveTo>
                    <a:pt x="0" y="0"/>
                  </a:moveTo>
                  <a:lnTo>
                    <a:pt x="0" y="39293"/>
                  </a:lnTo>
                  <a:lnTo>
                    <a:pt x="0" y="81923"/>
                  </a:lnTo>
                  <a:lnTo>
                    <a:pt x="7688" y="121653"/>
                  </a:lnTo>
                  <a:lnTo>
                    <a:pt x="17951" y="162697"/>
                  </a:lnTo>
                  <a:lnTo>
                    <a:pt x="26789" y="1875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SMARTInkShape-974"/>
            <p:cNvSpPr/>
            <p:nvPr/>
          </p:nvSpPr>
          <p:spPr>
            <a:xfrm>
              <a:off x="1241227" y="4652367"/>
              <a:ext cx="125016" cy="26790"/>
            </a:xfrm>
            <a:custGeom>
              <a:avLst/>
              <a:gdLst/>
              <a:ahLst/>
              <a:cxnLst/>
              <a:rect l="0" t="0" r="0" b="0"/>
              <a:pathLst>
                <a:path w="125016" h="26790">
                  <a:moveTo>
                    <a:pt x="0" y="0"/>
                  </a:moveTo>
                  <a:lnTo>
                    <a:pt x="14258" y="992"/>
                  </a:lnTo>
                  <a:lnTo>
                    <a:pt x="56361" y="15446"/>
                  </a:lnTo>
                  <a:lnTo>
                    <a:pt x="97600" y="23678"/>
                  </a:lnTo>
                  <a:lnTo>
                    <a:pt x="125015" y="26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SMARTInkShape-975"/>
            <p:cNvSpPr/>
            <p:nvPr/>
          </p:nvSpPr>
          <p:spPr>
            <a:xfrm>
              <a:off x="1428750" y="4643437"/>
              <a:ext cx="17860" cy="107157"/>
            </a:xfrm>
            <a:custGeom>
              <a:avLst/>
              <a:gdLst/>
              <a:ahLst/>
              <a:cxnLst/>
              <a:rect l="0" t="0" r="0" b="0"/>
              <a:pathLst>
                <a:path w="17860" h="107157">
                  <a:moveTo>
                    <a:pt x="17859" y="0"/>
                  </a:moveTo>
                  <a:lnTo>
                    <a:pt x="10171" y="7688"/>
                  </a:lnTo>
                  <a:lnTo>
                    <a:pt x="9297" y="13302"/>
                  </a:lnTo>
                  <a:lnTo>
                    <a:pt x="8932" y="55325"/>
                  </a:lnTo>
                  <a:lnTo>
                    <a:pt x="8931" y="65120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SMARTInkShape-976"/>
            <p:cNvSpPr/>
            <p:nvPr/>
          </p:nvSpPr>
          <p:spPr>
            <a:xfrm>
              <a:off x="1464469" y="4607718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SMARTInkShape-977"/>
            <p:cNvSpPr/>
            <p:nvPr/>
          </p:nvSpPr>
          <p:spPr>
            <a:xfrm>
              <a:off x="1500187" y="4625747"/>
              <a:ext cx="80369" cy="151636"/>
            </a:xfrm>
            <a:custGeom>
              <a:avLst/>
              <a:gdLst/>
              <a:ahLst/>
              <a:cxnLst/>
              <a:rect l="0" t="0" r="0" b="0"/>
              <a:pathLst>
                <a:path w="80369" h="151636">
                  <a:moveTo>
                    <a:pt x="0" y="151635"/>
                  </a:moveTo>
                  <a:lnTo>
                    <a:pt x="0" y="109395"/>
                  </a:lnTo>
                  <a:lnTo>
                    <a:pt x="0" y="69455"/>
                  </a:lnTo>
                  <a:lnTo>
                    <a:pt x="993" y="24878"/>
                  </a:lnTo>
                  <a:lnTo>
                    <a:pt x="9095" y="4169"/>
                  </a:lnTo>
                  <a:lnTo>
                    <a:pt x="11024" y="2724"/>
                  </a:lnTo>
                  <a:lnTo>
                    <a:pt x="16510" y="402"/>
                  </a:lnTo>
                  <a:lnTo>
                    <a:pt x="22200" y="0"/>
                  </a:lnTo>
                  <a:lnTo>
                    <a:pt x="23730" y="936"/>
                  </a:lnTo>
                  <a:lnTo>
                    <a:pt x="24750" y="2552"/>
                  </a:lnTo>
                  <a:lnTo>
                    <a:pt x="25430" y="4622"/>
                  </a:lnTo>
                  <a:lnTo>
                    <a:pt x="32658" y="16064"/>
                  </a:lnTo>
                  <a:lnTo>
                    <a:pt x="35804" y="29886"/>
                  </a:lnTo>
                  <a:lnTo>
                    <a:pt x="41587" y="41699"/>
                  </a:lnTo>
                  <a:lnTo>
                    <a:pt x="54183" y="80383"/>
                  </a:lnTo>
                  <a:lnTo>
                    <a:pt x="67549" y="109988"/>
                  </a:lnTo>
                  <a:lnTo>
                    <a:pt x="72089" y="138556"/>
                  </a:lnTo>
                  <a:lnTo>
                    <a:pt x="80368" y="1516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SMARTInkShape-978"/>
            <p:cNvSpPr/>
            <p:nvPr/>
          </p:nvSpPr>
          <p:spPr>
            <a:xfrm>
              <a:off x="1634133" y="4581208"/>
              <a:ext cx="133946" cy="214035"/>
            </a:xfrm>
            <a:custGeom>
              <a:avLst/>
              <a:gdLst/>
              <a:ahLst/>
              <a:cxnLst/>
              <a:rect l="0" t="0" r="0" b="0"/>
              <a:pathLst>
                <a:path w="133946" h="214035">
                  <a:moveTo>
                    <a:pt x="0" y="214034"/>
                  </a:moveTo>
                  <a:lnTo>
                    <a:pt x="0" y="193043"/>
                  </a:lnTo>
                  <a:lnTo>
                    <a:pt x="7688" y="162896"/>
                  </a:lnTo>
                  <a:lnTo>
                    <a:pt x="1132" y="122926"/>
                  </a:lnTo>
                  <a:lnTo>
                    <a:pt x="99" y="78689"/>
                  </a:lnTo>
                  <a:lnTo>
                    <a:pt x="1012" y="51222"/>
                  </a:lnTo>
                  <a:lnTo>
                    <a:pt x="7134" y="33722"/>
                  </a:lnTo>
                  <a:lnTo>
                    <a:pt x="14240" y="20820"/>
                  </a:lnTo>
                  <a:lnTo>
                    <a:pt x="16251" y="10421"/>
                  </a:lnTo>
                  <a:lnTo>
                    <a:pt x="18771" y="6855"/>
                  </a:lnTo>
                  <a:lnTo>
                    <a:pt x="22436" y="4477"/>
                  </a:lnTo>
                  <a:lnTo>
                    <a:pt x="37074" y="1131"/>
                  </a:lnTo>
                  <a:lnTo>
                    <a:pt x="55058" y="0"/>
                  </a:lnTo>
                  <a:lnTo>
                    <a:pt x="88022" y="9472"/>
                  </a:lnTo>
                  <a:lnTo>
                    <a:pt x="104132" y="17824"/>
                  </a:lnTo>
                  <a:lnTo>
                    <a:pt x="111765" y="22650"/>
                  </a:lnTo>
                  <a:lnTo>
                    <a:pt x="124750" y="28393"/>
                  </a:lnTo>
                  <a:lnTo>
                    <a:pt x="133945" y="354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SMARTInkShape-979"/>
            <p:cNvSpPr/>
            <p:nvPr/>
          </p:nvSpPr>
          <p:spPr>
            <a:xfrm>
              <a:off x="1607344" y="4634507"/>
              <a:ext cx="125016" cy="35720"/>
            </a:xfrm>
            <a:custGeom>
              <a:avLst/>
              <a:gdLst/>
              <a:ahLst/>
              <a:cxnLst/>
              <a:rect l="0" t="0" r="0" b="0"/>
              <a:pathLst>
                <a:path w="125016" h="35720">
                  <a:moveTo>
                    <a:pt x="0" y="0"/>
                  </a:moveTo>
                  <a:lnTo>
                    <a:pt x="0" y="7689"/>
                  </a:lnTo>
                  <a:lnTo>
                    <a:pt x="4740" y="13303"/>
                  </a:lnTo>
                  <a:lnTo>
                    <a:pt x="17169" y="21250"/>
                  </a:lnTo>
                  <a:lnTo>
                    <a:pt x="57309" y="28706"/>
                  </a:lnTo>
                  <a:lnTo>
                    <a:pt x="99342" y="34796"/>
                  </a:lnTo>
                  <a:lnTo>
                    <a:pt x="125015" y="357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SMARTInkShape-980"/>
            <p:cNvSpPr/>
            <p:nvPr/>
          </p:nvSpPr>
          <p:spPr>
            <a:xfrm>
              <a:off x="1769977" y="4545211"/>
              <a:ext cx="42750" cy="250032"/>
            </a:xfrm>
            <a:custGeom>
              <a:avLst/>
              <a:gdLst/>
              <a:ahLst/>
              <a:cxnLst/>
              <a:rect l="0" t="0" r="0" b="0"/>
              <a:pathLst>
                <a:path w="42750" h="250032">
                  <a:moveTo>
                    <a:pt x="42749" y="0"/>
                  </a:moveTo>
                  <a:lnTo>
                    <a:pt x="38009" y="0"/>
                  </a:lnTo>
                  <a:lnTo>
                    <a:pt x="36613" y="992"/>
                  </a:lnTo>
                  <a:lnTo>
                    <a:pt x="35682" y="2645"/>
                  </a:lnTo>
                  <a:lnTo>
                    <a:pt x="34188" y="7688"/>
                  </a:lnTo>
                  <a:lnTo>
                    <a:pt x="32900" y="22942"/>
                  </a:lnTo>
                  <a:lnTo>
                    <a:pt x="22800" y="65277"/>
                  </a:lnTo>
                  <a:lnTo>
                    <a:pt x="15869" y="107521"/>
                  </a:lnTo>
                  <a:lnTo>
                    <a:pt x="8390" y="151852"/>
                  </a:lnTo>
                  <a:lnTo>
                    <a:pt x="142" y="193813"/>
                  </a:lnTo>
                  <a:lnTo>
                    <a:pt x="0" y="207186"/>
                  </a:lnTo>
                  <a:lnTo>
                    <a:pt x="6698" y="243509"/>
                  </a:lnTo>
                  <a:lnTo>
                    <a:pt x="7802" y="245683"/>
                  </a:lnTo>
                  <a:lnTo>
                    <a:pt x="9529" y="247133"/>
                  </a:lnTo>
                  <a:lnTo>
                    <a:pt x="15960" y="2500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SMARTInkShape-981"/>
            <p:cNvSpPr/>
            <p:nvPr/>
          </p:nvSpPr>
          <p:spPr>
            <a:xfrm>
              <a:off x="1857376" y="4661418"/>
              <a:ext cx="232172" cy="151684"/>
            </a:xfrm>
            <a:custGeom>
              <a:avLst/>
              <a:gdLst/>
              <a:ahLst/>
              <a:cxnLst/>
              <a:rect l="0" t="0" r="0" b="0"/>
              <a:pathLst>
                <a:path w="232172" h="151684">
                  <a:moveTo>
                    <a:pt x="8928" y="35596"/>
                  </a:moveTo>
                  <a:lnTo>
                    <a:pt x="1240" y="35596"/>
                  </a:lnTo>
                  <a:lnTo>
                    <a:pt x="826" y="36589"/>
                  </a:lnTo>
                  <a:lnTo>
                    <a:pt x="2" y="79047"/>
                  </a:lnTo>
                  <a:lnTo>
                    <a:pt x="0" y="90915"/>
                  </a:lnTo>
                  <a:lnTo>
                    <a:pt x="992" y="93312"/>
                  </a:lnTo>
                  <a:lnTo>
                    <a:pt x="2645" y="94909"/>
                  </a:lnTo>
                  <a:lnTo>
                    <a:pt x="4740" y="95975"/>
                  </a:lnTo>
                  <a:lnTo>
                    <a:pt x="6136" y="97677"/>
                  </a:lnTo>
                  <a:lnTo>
                    <a:pt x="7687" y="102215"/>
                  </a:lnTo>
                  <a:lnTo>
                    <a:pt x="9093" y="103821"/>
                  </a:lnTo>
                  <a:lnTo>
                    <a:pt x="13301" y="105607"/>
                  </a:lnTo>
                  <a:lnTo>
                    <a:pt x="15813" y="105091"/>
                  </a:lnTo>
                  <a:lnTo>
                    <a:pt x="46419" y="86007"/>
                  </a:lnTo>
                  <a:lnTo>
                    <a:pt x="74381" y="46104"/>
                  </a:lnTo>
                  <a:lnTo>
                    <a:pt x="88882" y="10607"/>
                  </a:lnTo>
                  <a:lnTo>
                    <a:pt x="90012" y="10007"/>
                  </a:lnTo>
                  <a:lnTo>
                    <a:pt x="96948" y="8966"/>
                  </a:lnTo>
                  <a:lnTo>
                    <a:pt x="105102" y="14977"/>
                  </a:lnTo>
                  <a:lnTo>
                    <a:pt x="113382" y="17912"/>
                  </a:lnTo>
                  <a:lnTo>
                    <a:pt x="123111" y="23632"/>
                  </a:lnTo>
                  <a:lnTo>
                    <a:pt x="165392" y="26491"/>
                  </a:lnTo>
                  <a:lnTo>
                    <a:pt x="180726" y="26633"/>
                  </a:lnTo>
                  <a:lnTo>
                    <a:pt x="182991" y="25652"/>
                  </a:lnTo>
                  <a:lnTo>
                    <a:pt x="184501" y="24006"/>
                  </a:lnTo>
                  <a:lnTo>
                    <a:pt x="187172" y="19532"/>
                  </a:lnTo>
                  <a:lnTo>
                    <a:pt x="191666" y="14236"/>
                  </a:lnTo>
                  <a:lnTo>
                    <a:pt x="192269" y="12427"/>
                  </a:lnTo>
                  <a:lnTo>
                    <a:pt x="191679" y="11221"/>
                  </a:lnTo>
                  <a:lnTo>
                    <a:pt x="178174" y="1952"/>
                  </a:lnTo>
                  <a:lnTo>
                    <a:pt x="158051" y="61"/>
                  </a:lnTo>
                  <a:lnTo>
                    <a:pt x="152992" y="0"/>
                  </a:lnTo>
                  <a:lnTo>
                    <a:pt x="144725" y="2578"/>
                  </a:lnTo>
                  <a:lnTo>
                    <a:pt x="105452" y="29691"/>
                  </a:lnTo>
                  <a:lnTo>
                    <a:pt x="101437" y="38264"/>
                  </a:lnTo>
                  <a:lnTo>
                    <a:pt x="98414" y="64997"/>
                  </a:lnTo>
                  <a:lnTo>
                    <a:pt x="100955" y="71152"/>
                  </a:lnTo>
                  <a:lnTo>
                    <a:pt x="103022" y="74184"/>
                  </a:lnTo>
                  <a:lnTo>
                    <a:pt x="106384" y="76204"/>
                  </a:lnTo>
                  <a:lnTo>
                    <a:pt x="123392" y="79448"/>
                  </a:lnTo>
                  <a:lnTo>
                    <a:pt x="153444" y="80199"/>
                  </a:lnTo>
                  <a:lnTo>
                    <a:pt x="193986" y="69220"/>
                  </a:lnTo>
                  <a:lnTo>
                    <a:pt x="214095" y="55918"/>
                  </a:lnTo>
                  <a:lnTo>
                    <a:pt x="231644" y="53499"/>
                  </a:lnTo>
                  <a:lnTo>
                    <a:pt x="232167" y="96571"/>
                  </a:lnTo>
                  <a:lnTo>
                    <a:pt x="232171" y="138872"/>
                  </a:lnTo>
                  <a:lnTo>
                    <a:pt x="232171" y="1516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SMARTInkShape-982"/>
            <p:cNvSpPr/>
            <p:nvPr/>
          </p:nvSpPr>
          <p:spPr>
            <a:xfrm>
              <a:off x="2138430" y="4688454"/>
              <a:ext cx="120782" cy="142318"/>
            </a:xfrm>
            <a:custGeom>
              <a:avLst/>
              <a:gdLst/>
              <a:ahLst/>
              <a:cxnLst/>
              <a:rect l="0" t="0" r="0" b="0"/>
              <a:pathLst>
                <a:path w="120782" h="142318">
                  <a:moveTo>
                    <a:pt x="102921" y="8560"/>
                  </a:moveTo>
                  <a:lnTo>
                    <a:pt x="102921" y="3821"/>
                  </a:lnTo>
                  <a:lnTo>
                    <a:pt x="101929" y="2425"/>
                  </a:lnTo>
                  <a:lnTo>
                    <a:pt x="100275" y="1494"/>
                  </a:lnTo>
                  <a:lnTo>
                    <a:pt x="95233" y="0"/>
                  </a:lnTo>
                  <a:lnTo>
                    <a:pt x="69739" y="9740"/>
                  </a:lnTo>
                  <a:lnTo>
                    <a:pt x="25398" y="38083"/>
                  </a:lnTo>
                  <a:lnTo>
                    <a:pt x="16212" y="46817"/>
                  </a:lnTo>
                  <a:lnTo>
                    <a:pt x="9813" y="57314"/>
                  </a:lnTo>
                  <a:lnTo>
                    <a:pt x="3060" y="77576"/>
                  </a:lnTo>
                  <a:lnTo>
                    <a:pt x="629" y="81360"/>
                  </a:lnTo>
                  <a:lnTo>
                    <a:pt x="0" y="85867"/>
                  </a:lnTo>
                  <a:lnTo>
                    <a:pt x="1947" y="96167"/>
                  </a:lnTo>
                  <a:lnTo>
                    <a:pt x="8621" y="108382"/>
                  </a:lnTo>
                  <a:lnTo>
                    <a:pt x="39461" y="131533"/>
                  </a:lnTo>
                  <a:lnTo>
                    <a:pt x="52888" y="137629"/>
                  </a:lnTo>
                  <a:lnTo>
                    <a:pt x="95111" y="142079"/>
                  </a:lnTo>
                  <a:lnTo>
                    <a:pt x="103750" y="142317"/>
                  </a:lnTo>
                  <a:lnTo>
                    <a:pt x="110896" y="139776"/>
                  </a:lnTo>
                  <a:lnTo>
                    <a:pt x="120781" y="1335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SMARTInkShape-983"/>
            <p:cNvSpPr/>
            <p:nvPr/>
          </p:nvSpPr>
          <p:spPr>
            <a:xfrm>
              <a:off x="2278578" y="4697048"/>
              <a:ext cx="83731" cy="80335"/>
            </a:xfrm>
            <a:custGeom>
              <a:avLst/>
              <a:gdLst/>
              <a:ahLst/>
              <a:cxnLst/>
              <a:rect l="0" t="0" r="0" b="0"/>
              <a:pathLst>
                <a:path w="83731" h="80335">
                  <a:moveTo>
                    <a:pt x="43141" y="17827"/>
                  </a:moveTo>
                  <a:lnTo>
                    <a:pt x="43141" y="9265"/>
                  </a:lnTo>
                  <a:lnTo>
                    <a:pt x="50829" y="8929"/>
                  </a:lnTo>
                  <a:lnTo>
                    <a:pt x="58954" y="15041"/>
                  </a:lnTo>
                  <a:lnTo>
                    <a:pt x="64390" y="16588"/>
                  </a:lnTo>
                  <a:lnTo>
                    <a:pt x="66236" y="16009"/>
                  </a:lnTo>
                  <a:lnTo>
                    <a:pt x="67468" y="14631"/>
                  </a:lnTo>
                  <a:lnTo>
                    <a:pt x="68288" y="12719"/>
                  </a:lnTo>
                  <a:lnTo>
                    <a:pt x="69827" y="11446"/>
                  </a:lnTo>
                  <a:lnTo>
                    <a:pt x="77474" y="9233"/>
                  </a:lnTo>
                  <a:lnTo>
                    <a:pt x="83730" y="8964"/>
                  </a:lnTo>
                  <a:lnTo>
                    <a:pt x="81686" y="8926"/>
                  </a:lnTo>
                  <a:lnTo>
                    <a:pt x="80744" y="7925"/>
                  </a:lnTo>
                  <a:lnTo>
                    <a:pt x="79108" y="1211"/>
                  </a:lnTo>
                  <a:lnTo>
                    <a:pt x="76324" y="520"/>
                  </a:lnTo>
                  <a:lnTo>
                    <a:pt x="53135" y="0"/>
                  </a:lnTo>
                  <a:lnTo>
                    <a:pt x="44937" y="2628"/>
                  </a:lnTo>
                  <a:lnTo>
                    <a:pt x="27502" y="14207"/>
                  </a:lnTo>
                  <a:lnTo>
                    <a:pt x="17669" y="16218"/>
                  </a:lnTo>
                  <a:lnTo>
                    <a:pt x="14254" y="18739"/>
                  </a:lnTo>
                  <a:lnTo>
                    <a:pt x="11976" y="22403"/>
                  </a:lnTo>
                  <a:lnTo>
                    <a:pt x="8454" y="30775"/>
                  </a:lnTo>
                  <a:lnTo>
                    <a:pt x="1885" y="41066"/>
                  </a:lnTo>
                  <a:lnTo>
                    <a:pt x="0" y="47338"/>
                  </a:lnTo>
                  <a:lnTo>
                    <a:pt x="1808" y="56078"/>
                  </a:lnTo>
                  <a:lnTo>
                    <a:pt x="6313" y="68377"/>
                  </a:lnTo>
                  <a:lnTo>
                    <a:pt x="16351" y="803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SMARTInkShape-984"/>
            <p:cNvSpPr/>
            <p:nvPr/>
          </p:nvSpPr>
          <p:spPr>
            <a:xfrm>
              <a:off x="2375297" y="4697124"/>
              <a:ext cx="80368" cy="107002"/>
            </a:xfrm>
            <a:custGeom>
              <a:avLst/>
              <a:gdLst/>
              <a:ahLst/>
              <a:cxnLst/>
              <a:rect l="0" t="0" r="0" b="0"/>
              <a:pathLst>
                <a:path w="80368" h="107002">
                  <a:moveTo>
                    <a:pt x="80367" y="8821"/>
                  </a:moveTo>
                  <a:lnTo>
                    <a:pt x="75626" y="4081"/>
                  </a:lnTo>
                  <a:lnTo>
                    <a:pt x="70653" y="1754"/>
                  </a:lnTo>
                  <a:lnTo>
                    <a:pt x="50556" y="0"/>
                  </a:lnTo>
                  <a:lnTo>
                    <a:pt x="44628" y="2586"/>
                  </a:lnTo>
                  <a:lnTo>
                    <a:pt x="41658" y="4665"/>
                  </a:lnTo>
                  <a:lnTo>
                    <a:pt x="32738" y="17070"/>
                  </a:lnTo>
                  <a:lnTo>
                    <a:pt x="28552" y="28573"/>
                  </a:lnTo>
                  <a:lnTo>
                    <a:pt x="26835" y="69720"/>
                  </a:lnTo>
                  <a:lnTo>
                    <a:pt x="26789" y="105248"/>
                  </a:lnTo>
                  <a:lnTo>
                    <a:pt x="25797" y="105848"/>
                  </a:lnTo>
                  <a:lnTo>
                    <a:pt x="10539" y="107001"/>
                  </a:lnTo>
                  <a:lnTo>
                    <a:pt x="0" y="981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SMARTInkShape-985"/>
            <p:cNvSpPr/>
            <p:nvPr/>
          </p:nvSpPr>
          <p:spPr>
            <a:xfrm>
              <a:off x="2491540" y="4607718"/>
              <a:ext cx="159521" cy="178595"/>
            </a:xfrm>
            <a:custGeom>
              <a:avLst/>
              <a:gdLst/>
              <a:ahLst/>
              <a:cxnLst/>
              <a:rect l="0" t="0" r="0" b="0"/>
              <a:pathLst>
                <a:path w="159521" h="178595">
                  <a:moveTo>
                    <a:pt x="71280" y="0"/>
                  </a:moveTo>
                  <a:lnTo>
                    <a:pt x="70288" y="39902"/>
                  </a:lnTo>
                  <a:lnTo>
                    <a:pt x="53189" y="80439"/>
                  </a:lnTo>
                  <a:lnTo>
                    <a:pt x="41776" y="98247"/>
                  </a:lnTo>
                  <a:lnTo>
                    <a:pt x="8934" y="142092"/>
                  </a:lnTo>
                  <a:lnTo>
                    <a:pt x="3883" y="148480"/>
                  </a:lnTo>
                  <a:lnTo>
                    <a:pt x="375" y="158926"/>
                  </a:lnTo>
                  <a:lnTo>
                    <a:pt x="197" y="158536"/>
                  </a:lnTo>
                  <a:lnTo>
                    <a:pt x="0" y="155458"/>
                  </a:lnTo>
                  <a:lnTo>
                    <a:pt x="940" y="154241"/>
                  </a:lnTo>
                  <a:lnTo>
                    <a:pt x="7995" y="150542"/>
                  </a:lnTo>
                  <a:lnTo>
                    <a:pt x="42957" y="122280"/>
                  </a:lnTo>
                  <a:lnTo>
                    <a:pt x="81184" y="107189"/>
                  </a:lnTo>
                  <a:lnTo>
                    <a:pt x="111380" y="99997"/>
                  </a:lnTo>
                  <a:lnTo>
                    <a:pt x="142511" y="95815"/>
                  </a:lnTo>
                  <a:lnTo>
                    <a:pt x="157008" y="90586"/>
                  </a:lnTo>
                  <a:lnTo>
                    <a:pt x="158198" y="91148"/>
                  </a:lnTo>
                  <a:lnTo>
                    <a:pt x="158991" y="92515"/>
                  </a:lnTo>
                  <a:lnTo>
                    <a:pt x="159520" y="94419"/>
                  </a:lnTo>
                  <a:lnTo>
                    <a:pt x="158880" y="95688"/>
                  </a:lnTo>
                  <a:lnTo>
                    <a:pt x="157461" y="96536"/>
                  </a:lnTo>
                  <a:lnTo>
                    <a:pt x="155523" y="97099"/>
                  </a:lnTo>
                  <a:lnTo>
                    <a:pt x="142444" y="105147"/>
                  </a:lnTo>
                  <a:lnTo>
                    <a:pt x="126017" y="111500"/>
                  </a:lnTo>
                  <a:lnTo>
                    <a:pt x="104385" y="128113"/>
                  </a:lnTo>
                  <a:lnTo>
                    <a:pt x="95200" y="136958"/>
                  </a:lnTo>
                  <a:lnTo>
                    <a:pt x="91833" y="145538"/>
                  </a:lnTo>
                  <a:lnTo>
                    <a:pt x="90935" y="150604"/>
                  </a:lnTo>
                  <a:lnTo>
                    <a:pt x="92583" y="158878"/>
                  </a:lnTo>
                  <a:lnTo>
                    <a:pt x="98339" y="169237"/>
                  </a:lnTo>
                  <a:lnTo>
                    <a:pt x="106999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SMARTInkShape-986"/>
            <p:cNvSpPr/>
            <p:nvPr/>
          </p:nvSpPr>
          <p:spPr>
            <a:xfrm>
              <a:off x="2696766" y="4750593"/>
              <a:ext cx="8930" cy="26790"/>
            </a:xfrm>
            <a:custGeom>
              <a:avLst/>
              <a:gdLst/>
              <a:ahLst/>
              <a:cxnLst/>
              <a:rect l="0" t="0" r="0" b="0"/>
              <a:pathLst>
                <a:path w="8930" h="26790">
                  <a:moveTo>
                    <a:pt x="8929" y="0"/>
                  </a:moveTo>
                  <a:lnTo>
                    <a:pt x="1241" y="0"/>
                  </a:lnTo>
                  <a:lnTo>
                    <a:pt x="827" y="993"/>
                  </a:lnTo>
                  <a:lnTo>
                    <a:pt x="0" y="26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SMARTInkShape-987"/>
            <p:cNvSpPr/>
            <p:nvPr/>
          </p:nvSpPr>
          <p:spPr>
            <a:xfrm>
              <a:off x="2723555" y="4625578"/>
              <a:ext cx="8930" cy="44649"/>
            </a:xfrm>
            <a:custGeom>
              <a:avLst/>
              <a:gdLst/>
              <a:ahLst/>
              <a:cxnLst/>
              <a:rect l="0" t="0" r="0" b="0"/>
              <a:pathLst>
                <a:path w="8930" h="44649">
                  <a:moveTo>
                    <a:pt x="8929" y="44648"/>
                  </a:moveTo>
                  <a:lnTo>
                    <a:pt x="8929" y="15710"/>
                  </a:lnTo>
                  <a:lnTo>
                    <a:pt x="7937" y="13450"/>
                  </a:lnTo>
                  <a:lnTo>
                    <a:pt x="6283" y="11942"/>
                  </a:lnTo>
                  <a:lnTo>
                    <a:pt x="4189" y="10939"/>
                  </a:lnTo>
                  <a:lnTo>
                    <a:pt x="2792" y="927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SMARTInkShape-988"/>
            <p:cNvSpPr/>
            <p:nvPr/>
          </p:nvSpPr>
          <p:spPr>
            <a:xfrm>
              <a:off x="2750756" y="4618544"/>
              <a:ext cx="102588" cy="167769"/>
            </a:xfrm>
            <a:custGeom>
              <a:avLst/>
              <a:gdLst/>
              <a:ahLst/>
              <a:cxnLst/>
              <a:rect l="0" t="0" r="0" b="0"/>
              <a:pathLst>
                <a:path w="102588" h="167769">
                  <a:moveTo>
                    <a:pt x="35307" y="87401"/>
                  </a:moveTo>
                  <a:lnTo>
                    <a:pt x="35307" y="95089"/>
                  </a:lnTo>
                  <a:lnTo>
                    <a:pt x="28177" y="109352"/>
                  </a:lnTo>
                  <a:lnTo>
                    <a:pt x="12383" y="129901"/>
                  </a:lnTo>
                  <a:lnTo>
                    <a:pt x="6635" y="148015"/>
                  </a:lnTo>
                  <a:lnTo>
                    <a:pt x="979" y="156701"/>
                  </a:lnTo>
                  <a:lnTo>
                    <a:pt x="0" y="162945"/>
                  </a:lnTo>
                  <a:lnTo>
                    <a:pt x="855" y="164553"/>
                  </a:lnTo>
                  <a:lnTo>
                    <a:pt x="2416" y="165626"/>
                  </a:lnTo>
                  <a:lnTo>
                    <a:pt x="9355" y="167133"/>
                  </a:lnTo>
                  <a:lnTo>
                    <a:pt x="12053" y="167345"/>
                  </a:lnTo>
                  <a:lnTo>
                    <a:pt x="17695" y="164934"/>
                  </a:lnTo>
                  <a:lnTo>
                    <a:pt x="47406" y="142853"/>
                  </a:lnTo>
                  <a:lnTo>
                    <a:pt x="81581" y="99148"/>
                  </a:lnTo>
                  <a:lnTo>
                    <a:pt x="91461" y="81401"/>
                  </a:lnTo>
                  <a:lnTo>
                    <a:pt x="102587" y="37808"/>
                  </a:lnTo>
                  <a:lnTo>
                    <a:pt x="97886" y="0"/>
                  </a:lnTo>
                  <a:lnTo>
                    <a:pt x="96826" y="14438"/>
                  </a:lnTo>
                  <a:lnTo>
                    <a:pt x="91679" y="30173"/>
                  </a:lnTo>
                  <a:lnTo>
                    <a:pt x="89130" y="72798"/>
                  </a:lnTo>
                  <a:lnTo>
                    <a:pt x="88917" y="114619"/>
                  </a:lnTo>
                  <a:lnTo>
                    <a:pt x="88888" y="155377"/>
                  </a:lnTo>
                  <a:lnTo>
                    <a:pt x="88884" y="1677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SMARTInkShape-989"/>
            <p:cNvSpPr/>
            <p:nvPr/>
          </p:nvSpPr>
          <p:spPr>
            <a:xfrm>
              <a:off x="2937867" y="4689864"/>
              <a:ext cx="94015" cy="176651"/>
            </a:xfrm>
            <a:custGeom>
              <a:avLst/>
              <a:gdLst/>
              <a:ahLst/>
              <a:cxnLst/>
              <a:rect l="0" t="0" r="0" b="0"/>
              <a:pathLst>
                <a:path w="94015" h="176651">
                  <a:moveTo>
                    <a:pt x="8930" y="87518"/>
                  </a:moveTo>
                  <a:lnTo>
                    <a:pt x="8930" y="92258"/>
                  </a:lnTo>
                  <a:lnTo>
                    <a:pt x="6284" y="97232"/>
                  </a:lnTo>
                  <a:lnTo>
                    <a:pt x="2793" y="102750"/>
                  </a:lnTo>
                  <a:lnTo>
                    <a:pt x="827" y="112427"/>
                  </a:lnTo>
                  <a:lnTo>
                    <a:pt x="14" y="156932"/>
                  </a:lnTo>
                  <a:lnTo>
                    <a:pt x="0" y="176650"/>
                  </a:lnTo>
                  <a:lnTo>
                    <a:pt x="0" y="137665"/>
                  </a:lnTo>
                  <a:lnTo>
                    <a:pt x="2646" y="93776"/>
                  </a:lnTo>
                  <a:lnTo>
                    <a:pt x="11024" y="52349"/>
                  </a:lnTo>
                  <a:lnTo>
                    <a:pt x="18480" y="36749"/>
                  </a:lnTo>
                  <a:lnTo>
                    <a:pt x="29888" y="22589"/>
                  </a:lnTo>
                  <a:lnTo>
                    <a:pt x="55324" y="4224"/>
                  </a:lnTo>
                  <a:lnTo>
                    <a:pt x="64607" y="889"/>
                  </a:lnTo>
                  <a:lnTo>
                    <a:pt x="69860" y="0"/>
                  </a:lnTo>
                  <a:lnTo>
                    <a:pt x="78343" y="1659"/>
                  </a:lnTo>
                  <a:lnTo>
                    <a:pt x="88847" y="7420"/>
                  </a:lnTo>
                  <a:lnTo>
                    <a:pt x="93396" y="11570"/>
                  </a:lnTo>
                  <a:lnTo>
                    <a:pt x="94014" y="14066"/>
                  </a:lnTo>
                  <a:lnTo>
                    <a:pt x="93434" y="16722"/>
                  </a:lnTo>
                  <a:lnTo>
                    <a:pt x="92055" y="19485"/>
                  </a:lnTo>
                  <a:lnTo>
                    <a:pt x="87014" y="41064"/>
                  </a:lnTo>
                  <a:lnTo>
                    <a:pt x="76940" y="54420"/>
                  </a:lnTo>
                  <a:lnTo>
                    <a:pt x="68591" y="57925"/>
                  </a:lnTo>
                  <a:lnTo>
                    <a:pt x="59259" y="60476"/>
                  </a:lnTo>
                  <a:lnTo>
                    <a:pt x="45183" y="67551"/>
                  </a:lnTo>
                  <a:lnTo>
                    <a:pt x="38933" y="69714"/>
                  </a:lnTo>
                  <a:lnTo>
                    <a:pt x="26789" y="785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SMARTInkShape-990"/>
            <p:cNvSpPr/>
            <p:nvPr/>
          </p:nvSpPr>
          <p:spPr>
            <a:xfrm>
              <a:off x="3036094" y="4689850"/>
              <a:ext cx="214313" cy="123087"/>
            </a:xfrm>
            <a:custGeom>
              <a:avLst/>
              <a:gdLst/>
              <a:ahLst/>
              <a:cxnLst/>
              <a:rect l="0" t="0" r="0" b="0"/>
              <a:pathLst>
                <a:path w="214313" h="123087">
                  <a:moveTo>
                    <a:pt x="0" y="60743"/>
                  </a:moveTo>
                  <a:lnTo>
                    <a:pt x="12428" y="60743"/>
                  </a:lnTo>
                  <a:lnTo>
                    <a:pt x="18091" y="63389"/>
                  </a:lnTo>
                  <a:lnTo>
                    <a:pt x="23915" y="66880"/>
                  </a:lnTo>
                  <a:lnTo>
                    <a:pt x="61958" y="78003"/>
                  </a:lnTo>
                  <a:lnTo>
                    <a:pt x="65117" y="78203"/>
                  </a:lnTo>
                  <a:lnTo>
                    <a:pt x="71274" y="75779"/>
                  </a:lnTo>
                  <a:lnTo>
                    <a:pt x="92263" y="57601"/>
                  </a:lnTo>
                  <a:lnTo>
                    <a:pt x="95576" y="51740"/>
                  </a:lnTo>
                  <a:lnTo>
                    <a:pt x="97703" y="39893"/>
                  </a:lnTo>
                  <a:lnTo>
                    <a:pt x="98071" y="30974"/>
                  </a:lnTo>
                  <a:lnTo>
                    <a:pt x="95511" y="25023"/>
                  </a:lnTo>
                  <a:lnTo>
                    <a:pt x="85784" y="13118"/>
                  </a:lnTo>
                  <a:lnTo>
                    <a:pt x="72491" y="4189"/>
                  </a:lnTo>
                  <a:lnTo>
                    <a:pt x="60725" y="0"/>
                  </a:lnTo>
                  <a:lnTo>
                    <a:pt x="57351" y="403"/>
                  </a:lnTo>
                  <a:lnTo>
                    <a:pt x="37036" y="10820"/>
                  </a:lnTo>
                  <a:lnTo>
                    <a:pt x="31343" y="16396"/>
                  </a:lnTo>
                  <a:lnTo>
                    <a:pt x="25492" y="25115"/>
                  </a:lnTo>
                  <a:lnTo>
                    <a:pt x="22948" y="28060"/>
                  </a:lnTo>
                  <a:lnTo>
                    <a:pt x="20121" y="36626"/>
                  </a:lnTo>
                  <a:lnTo>
                    <a:pt x="18306" y="53554"/>
                  </a:lnTo>
                  <a:lnTo>
                    <a:pt x="22732" y="68094"/>
                  </a:lnTo>
                  <a:lnTo>
                    <a:pt x="47674" y="107009"/>
                  </a:lnTo>
                  <a:lnTo>
                    <a:pt x="61309" y="116895"/>
                  </a:lnTo>
                  <a:lnTo>
                    <a:pt x="73177" y="121368"/>
                  </a:lnTo>
                  <a:lnTo>
                    <a:pt x="99853" y="123086"/>
                  </a:lnTo>
                  <a:lnTo>
                    <a:pt x="102287" y="122149"/>
                  </a:lnTo>
                  <a:lnTo>
                    <a:pt x="103910" y="120532"/>
                  </a:lnTo>
                  <a:lnTo>
                    <a:pt x="108840" y="113516"/>
                  </a:lnTo>
                  <a:lnTo>
                    <a:pt x="121940" y="98580"/>
                  </a:lnTo>
                  <a:lnTo>
                    <a:pt x="124104" y="90255"/>
                  </a:lnTo>
                  <a:lnTo>
                    <a:pt x="125013" y="45861"/>
                  </a:lnTo>
                  <a:lnTo>
                    <a:pt x="125014" y="39907"/>
                  </a:lnTo>
                  <a:lnTo>
                    <a:pt x="127661" y="33954"/>
                  </a:lnTo>
                  <a:lnTo>
                    <a:pt x="131152" y="28001"/>
                  </a:lnTo>
                  <a:lnTo>
                    <a:pt x="132703" y="22048"/>
                  </a:lnTo>
                  <a:lnTo>
                    <a:pt x="134110" y="20064"/>
                  </a:lnTo>
                  <a:lnTo>
                    <a:pt x="136039" y="18740"/>
                  </a:lnTo>
                  <a:lnTo>
                    <a:pt x="138317" y="17859"/>
                  </a:lnTo>
                  <a:lnTo>
                    <a:pt x="139836" y="16279"/>
                  </a:lnTo>
                  <a:lnTo>
                    <a:pt x="141524" y="11877"/>
                  </a:lnTo>
                  <a:lnTo>
                    <a:pt x="142967" y="10307"/>
                  </a:lnTo>
                  <a:lnTo>
                    <a:pt x="147215" y="8561"/>
                  </a:lnTo>
                  <a:lnTo>
                    <a:pt x="180741" y="18244"/>
                  </a:lnTo>
                  <a:lnTo>
                    <a:pt x="194443" y="25661"/>
                  </a:lnTo>
                  <a:lnTo>
                    <a:pt x="201513" y="30268"/>
                  </a:lnTo>
                  <a:lnTo>
                    <a:pt x="214312" y="339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SMARTInkShape-991"/>
            <p:cNvSpPr/>
            <p:nvPr/>
          </p:nvSpPr>
          <p:spPr>
            <a:xfrm>
              <a:off x="3259336" y="4607999"/>
              <a:ext cx="116086" cy="231891"/>
            </a:xfrm>
            <a:custGeom>
              <a:avLst/>
              <a:gdLst/>
              <a:ahLst/>
              <a:cxnLst/>
              <a:rect l="0" t="0" r="0" b="0"/>
              <a:pathLst>
                <a:path w="116086" h="231891">
                  <a:moveTo>
                    <a:pt x="0" y="231890"/>
                  </a:moveTo>
                  <a:lnTo>
                    <a:pt x="0" y="219463"/>
                  </a:lnTo>
                  <a:lnTo>
                    <a:pt x="2646" y="213800"/>
                  </a:lnTo>
                  <a:lnTo>
                    <a:pt x="6137" y="207976"/>
                  </a:lnTo>
                  <a:lnTo>
                    <a:pt x="8102" y="198127"/>
                  </a:lnTo>
                  <a:lnTo>
                    <a:pt x="8897" y="154344"/>
                  </a:lnTo>
                  <a:lnTo>
                    <a:pt x="8925" y="115001"/>
                  </a:lnTo>
                  <a:lnTo>
                    <a:pt x="8929" y="77188"/>
                  </a:lnTo>
                  <a:lnTo>
                    <a:pt x="8929" y="34375"/>
                  </a:lnTo>
                  <a:lnTo>
                    <a:pt x="9922" y="21012"/>
                  </a:lnTo>
                  <a:lnTo>
                    <a:pt x="13670" y="10506"/>
                  </a:lnTo>
                  <a:lnTo>
                    <a:pt x="16059" y="6910"/>
                  </a:lnTo>
                  <a:lnTo>
                    <a:pt x="21358" y="2915"/>
                  </a:lnTo>
                  <a:lnTo>
                    <a:pt x="58858" y="0"/>
                  </a:lnTo>
                  <a:lnTo>
                    <a:pt x="77191" y="4543"/>
                  </a:lnTo>
                  <a:lnTo>
                    <a:pt x="105403" y="20717"/>
                  </a:lnTo>
                  <a:lnTo>
                    <a:pt x="111338" y="26581"/>
                  </a:lnTo>
                  <a:lnTo>
                    <a:pt x="116085" y="35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SMARTInkShape-992"/>
            <p:cNvSpPr/>
            <p:nvPr/>
          </p:nvSpPr>
          <p:spPr>
            <a:xfrm>
              <a:off x="3178969" y="4661296"/>
              <a:ext cx="203577" cy="156594"/>
            </a:xfrm>
            <a:custGeom>
              <a:avLst/>
              <a:gdLst/>
              <a:ahLst/>
              <a:cxnLst/>
              <a:rect l="0" t="0" r="0" b="0"/>
              <a:pathLst>
                <a:path w="203577" h="156594">
                  <a:moveTo>
                    <a:pt x="0" y="0"/>
                  </a:moveTo>
                  <a:lnTo>
                    <a:pt x="0" y="13304"/>
                  </a:lnTo>
                  <a:lnTo>
                    <a:pt x="5291" y="18482"/>
                  </a:lnTo>
                  <a:lnTo>
                    <a:pt x="14257" y="23097"/>
                  </a:lnTo>
                  <a:lnTo>
                    <a:pt x="56361" y="33642"/>
                  </a:lnTo>
                  <a:lnTo>
                    <a:pt x="97600" y="35445"/>
                  </a:lnTo>
                  <a:lnTo>
                    <a:pt x="140018" y="35704"/>
                  </a:lnTo>
                  <a:lnTo>
                    <a:pt x="151114" y="35718"/>
                  </a:lnTo>
                  <a:lnTo>
                    <a:pt x="151600" y="40459"/>
                  </a:lnTo>
                  <a:lnTo>
                    <a:pt x="150676" y="41856"/>
                  </a:lnTo>
                  <a:lnTo>
                    <a:pt x="149068" y="42787"/>
                  </a:lnTo>
                  <a:lnTo>
                    <a:pt x="147003" y="43408"/>
                  </a:lnTo>
                  <a:lnTo>
                    <a:pt x="133705" y="54200"/>
                  </a:lnTo>
                  <a:lnTo>
                    <a:pt x="127885" y="60800"/>
                  </a:lnTo>
                  <a:lnTo>
                    <a:pt x="111115" y="86510"/>
                  </a:lnTo>
                  <a:lnTo>
                    <a:pt x="108916" y="96657"/>
                  </a:lnTo>
                  <a:lnTo>
                    <a:pt x="110584" y="107782"/>
                  </a:lnTo>
                  <a:lnTo>
                    <a:pt x="114999" y="126353"/>
                  </a:lnTo>
                  <a:lnTo>
                    <a:pt x="117346" y="129876"/>
                  </a:lnTo>
                  <a:lnTo>
                    <a:pt x="136107" y="145708"/>
                  </a:lnTo>
                  <a:lnTo>
                    <a:pt x="145159" y="149096"/>
                  </a:lnTo>
                  <a:lnTo>
                    <a:pt x="171949" y="156593"/>
                  </a:lnTo>
                  <a:lnTo>
                    <a:pt x="190016" y="152632"/>
                  </a:lnTo>
                  <a:lnTo>
                    <a:pt x="196238" y="149527"/>
                  </a:lnTo>
                  <a:lnTo>
                    <a:pt x="199286" y="147310"/>
                  </a:lnTo>
                  <a:lnTo>
                    <a:pt x="202673" y="142200"/>
                  </a:lnTo>
                  <a:lnTo>
                    <a:pt x="203576" y="139449"/>
                  </a:lnTo>
                  <a:lnTo>
                    <a:pt x="201934" y="131100"/>
                  </a:lnTo>
                  <a:lnTo>
                    <a:pt x="194288" y="107691"/>
                  </a:lnTo>
                  <a:lnTo>
                    <a:pt x="169663" y="803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SMARTInkShape-993"/>
            <p:cNvSpPr/>
            <p:nvPr/>
          </p:nvSpPr>
          <p:spPr>
            <a:xfrm>
              <a:off x="3414925" y="4759523"/>
              <a:ext cx="58724" cy="107157"/>
            </a:xfrm>
            <a:custGeom>
              <a:avLst/>
              <a:gdLst/>
              <a:ahLst/>
              <a:cxnLst/>
              <a:rect l="0" t="0" r="0" b="0"/>
              <a:pathLst>
                <a:path w="58724" h="107157">
                  <a:moveTo>
                    <a:pt x="5145" y="107156"/>
                  </a:moveTo>
                  <a:lnTo>
                    <a:pt x="5145" y="64350"/>
                  </a:lnTo>
                  <a:lnTo>
                    <a:pt x="5145" y="50965"/>
                  </a:lnTo>
                  <a:lnTo>
                    <a:pt x="0" y="32631"/>
                  </a:lnTo>
                  <a:lnTo>
                    <a:pt x="4887" y="10806"/>
                  </a:lnTo>
                  <a:lnTo>
                    <a:pt x="9809" y="4745"/>
                  </a:lnTo>
                  <a:lnTo>
                    <a:pt x="14825" y="2109"/>
                  </a:lnTo>
                  <a:lnTo>
                    <a:pt x="32000" y="185"/>
                  </a:lnTo>
                  <a:lnTo>
                    <a:pt x="5872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SMARTInkShape-994"/>
            <p:cNvSpPr/>
            <p:nvPr/>
          </p:nvSpPr>
          <p:spPr>
            <a:xfrm>
              <a:off x="3500437" y="4723959"/>
              <a:ext cx="139069" cy="89143"/>
            </a:xfrm>
            <a:custGeom>
              <a:avLst/>
              <a:gdLst/>
              <a:ahLst/>
              <a:cxnLst/>
              <a:rect l="0" t="0" r="0" b="0"/>
              <a:pathLst>
                <a:path w="139069" h="89143">
                  <a:moveTo>
                    <a:pt x="0" y="89142"/>
                  </a:moveTo>
                  <a:lnTo>
                    <a:pt x="4741" y="89142"/>
                  </a:lnTo>
                  <a:lnTo>
                    <a:pt x="6137" y="88150"/>
                  </a:lnTo>
                  <a:lnTo>
                    <a:pt x="7068" y="86497"/>
                  </a:lnTo>
                  <a:lnTo>
                    <a:pt x="8685" y="80048"/>
                  </a:lnTo>
                  <a:lnTo>
                    <a:pt x="8821" y="75840"/>
                  </a:lnTo>
                  <a:lnTo>
                    <a:pt x="9849" y="74321"/>
                  </a:lnTo>
                  <a:lnTo>
                    <a:pt x="11527" y="73308"/>
                  </a:lnTo>
                  <a:lnTo>
                    <a:pt x="13638" y="72633"/>
                  </a:lnTo>
                  <a:lnTo>
                    <a:pt x="15045" y="70198"/>
                  </a:lnTo>
                  <a:lnTo>
                    <a:pt x="18604" y="48028"/>
                  </a:lnTo>
                  <a:lnTo>
                    <a:pt x="24878" y="35675"/>
                  </a:lnTo>
                  <a:lnTo>
                    <a:pt x="25516" y="32661"/>
                  </a:lnTo>
                  <a:lnTo>
                    <a:pt x="31152" y="23680"/>
                  </a:lnTo>
                  <a:lnTo>
                    <a:pt x="40954" y="11756"/>
                  </a:lnTo>
                  <a:lnTo>
                    <a:pt x="43007" y="5800"/>
                  </a:lnTo>
                  <a:lnTo>
                    <a:pt x="44546" y="3816"/>
                  </a:lnTo>
                  <a:lnTo>
                    <a:pt x="48903" y="1610"/>
                  </a:lnTo>
                  <a:lnTo>
                    <a:pt x="60856" y="0"/>
                  </a:lnTo>
                  <a:lnTo>
                    <a:pt x="66759" y="4632"/>
                  </a:lnTo>
                  <a:lnTo>
                    <a:pt x="69359" y="9580"/>
                  </a:lnTo>
                  <a:lnTo>
                    <a:pt x="70052" y="12288"/>
                  </a:lnTo>
                  <a:lnTo>
                    <a:pt x="78323" y="26706"/>
                  </a:lnTo>
                  <a:lnTo>
                    <a:pt x="80357" y="68278"/>
                  </a:lnTo>
                  <a:lnTo>
                    <a:pt x="80367" y="80081"/>
                  </a:lnTo>
                  <a:lnTo>
                    <a:pt x="80367" y="72513"/>
                  </a:lnTo>
                  <a:lnTo>
                    <a:pt x="85108" y="66907"/>
                  </a:lnTo>
                  <a:lnTo>
                    <a:pt x="87435" y="59085"/>
                  </a:lnTo>
                  <a:lnTo>
                    <a:pt x="89462" y="49987"/>
                  </a:lnTo>
                  <a:lnTo>
                    <a:pt x="98847" y="36061"/>
                  </a:lnTo>
                  <a:lnTo>
                    <a:pt x="103464" y="29833"/>
                  </a:lnTo>
                  <a:lnTo>
                    <a:pt x="105515" y="23756"/>
                  </a:lnTo>
                  <a:lnTo>
                    <a:pt x="107054" y="21739"/>
                  </a:lnTo>
                  <a:lnTo>
                    <a:pt x="114701" y="18236"/>
                  </a:lnTo>
                  <a:lnTo>
                    <a:pt x="124612" y="17719"/>
                  </a:lnTo>
                  <a:lnTo>
                    <a:pt x="124896" y="22449"/>
                  </a:lnTo>
                  <a:lnTo>
                    <a:pt x="127609" y="27420"/>
                  </a:lnTo>
                  <a:lnTo>
                    <a:pt x="131129" y="32937"/>
                  </a:lnTo>
                  <a:lnTo>
                    <a:pt x="133111" y="42613"/>
                  </a:lnTo>
                  <a:lnTo>
                    <a:pt x="133836" y="64102"/>
                  </a:lnTo>
                  <a:lnTo>
                    <a:pt x="136543" y="70737"/>
                  </a:lnTo>
                  <a:lnTo>
                    <a:pt x="138653" y="73896"/>
                  </a:lnTo>
                  <a:lnTo>
                    <a:pt x="139068" y="76001"/>
                  </a:lnTo>
                  <a:lnTo>
                    <a:pt x="138353" y="77405"/>
                  </a:lnTo>
                  <a:lnTo>
                    <a:pt x="136884" y="78341"/>
                  </a:lnTo>
                  <a:lnTo>
                    <a:pt x="135905" y="79957"/>
                  </a:lnTo>
                  <a:lnTo>
                    <a:pt x="133945" y="891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SMARTInkShape-995"/>
            <p:cNvSpPr/>
            <p:nvPr/>
          </p:nvSpPr>
          <p:spPr>
            <a:xfrm>
              <a:off x="3661327" y="4723804"/>
              <a:ext cx="89142" cy="151806"/>
            </a:xfrm>
            <a:custGeom>
              <a:avLst/>
              <a:gdLst/>
              <a:ahLst/>
              <a:cxnLst/>
              <a:rect l="0" t="0" r="0" b="0"/>
              <a:pathLst>
                <a:path w="89142" h="151806">
                  <a:moveTo>
                    <a:pt x="62352" y="0"/>
                  </a:moveTo>
                  <a:lnTo>
                    <a:pt x="54664" y="0"/>
                  </a:lnTo>
                  <a:lnTo>
                    <a:pt x="11744" y="41681"/>
                  </a:lnTo>
                  <a:lnTo>
                    <a:pt x="5795" y="47629"/>
                  </a:lnTo>
                  <a:lnTo>
                    <a:pt x="2489" y="56226"/>
                  </a:lnTo>
                  <a:lnTo>
                    <a:pt x="0" y="75288"/>
                  </a:lnTo>
                  <a:lnTo>
                    <a:pt x="2559" y="80755"/>
                  </a:lnTo>
                  <a:lnTo>
                    <a:pt x="7547" y="87610"/>
                  </a:lnTo>
                  <a:lnTo>
                    <a:pt x="32036" y="80104"/>
                  </a:lnTo>
                  <a:lnTo>
                    <a:pt x="50398" y="65201"/>
                  </a:lnTo>
                  <a:lnTo>
                    <a:pt x="67309" y="47601"/>
                  </a:lnTo>
                  <a:lnTo>
                    <a:pt x="70105" y="38688"/>
                  </a:lnTo>
                  <a:lnTo>
                    <a:pt x="71268" y="26944"/>
                  </a:lnTo>
                  <a:lnTo>
                    <a:pt x="71282" y="66693"/>
                  </a:lnTo>
                  <a:lnTo>
                    <a:pt x="71282" y="107228"/>
                  </a:lnTo>
                  <a:lnTo>
                    <a:pt x="72275" y="119094"/>
                  </a:lnTo>
                  <a:lnTo>
                    <a:pt x="78411" y="135940"/>
                  </a:lnTo>
                  <a:lnTo>
                    <a:pt x="89141" y="1518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SMARTInkShape-996"/>
            <p:cNvSpPr/>
            <p:nvPr/>
          </p:nvSpPr>
          <p:spPr>
            <a:xfrm>
              <a:off x="3768484" y="4768453"/>
              <a:ext cx="71282" cy="107157"/>
            </a:xfrm>
            <a:custGeom>
              <a:avLst/>
              <a:gdLst/>
              <a:ahLst/>
              <a:cxnLst/>
              <a:rect l="0" t="0" r="0" b="0"/>
              <a:pathLst>
                <a:path w="71282" h="107157">
                  <a:moveTo>
                    <a:pt x="71281" y="0"/>
                  </a:moveTo>
                  <a:lnTo>
                    <a:pt x="58853" y="12429"/>
                  </a:lnTo>
                  <a:lnTo>
                    <a:pt x="50544" y="15446"/>
                  </a:lnTo>
                  <a:lnTo>
                    <a:pt x="41229" y="17779"/>
                  </a:lnTo>
                  <a:lnTo>
                    <a:pt x="27164" y="27361"/>
                  </a:lnTo>
                  <a:lnTo>
                    <a:pt x="5828" y="47659"/>
                  </a:lnTo>
                  <a:lnTo>
                    <a:pt x="2504" y="53593"/>
                  </a:lnTo>
                  <a:lnTo>
                    <a:pt x="369" y="65488"/>
                  </a:lnTo>
                  <a:lnTo>
                    <a:pt x="0" y="74415"/>
                  </a:lnTo>
                  <a:lnTo>
                    <a:pt x="2559" y="80367"/>
                  </a:lnTo>
                  <a:lnTo>
                    <a:pt x="20839" y="101203"/>
                  </a:lnTo>
                  <a:lnTo>
                    <a:pt x="26704" y="104510"/>
                  </a:lnTo>
                  <a:lnTo>
                    <a:pt x="35562" y="107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SMARTInkShape-997"/>
            <p:cNvSpPr/>
            <p:nvPr/>
          </p:nvSpPr>
          <p:spPr>
            <a:xfrm>
              <a:off x="3848695" y="4795620"/>
              <a:ext cx="98224" cy="133569"/>
            </a:xfrm>
            <a:custGeom>
              <a:avLst/>
              <a:gdLst/>
              <a:ahLst/>
              <a:cxnLst/>
              <a:rect l="0" t="0" r="0" b="0"/>
              <a:pathLst>
                <a:path w="98224" h="133569">
                  <a:moveTo>
                    <a:pt x="0" y="35341"/>
                  </a:moveTo>
                  <a:lnTo>
                    <a:pt x="7689" y="35341"/>
                  </a:lnTo>
                  <a:lnTo>
                    <a:pt x="15814" y="41477"/>
                  </a:lnTo>
                  <a:lnTo>
                    <a:pt x="24088" y="43442"/>
                  </a:lnTo>
                  <a:lnTo>
                    <a:pt x="65120" y="44260"/>
                  </a:lnTo>
                  <a:lnTo>
                    <a:pt x="71275" y="41620"/>
                  </a:lnTo>
                  <a:lnTo>
                    <a:pt x="89283" y="28825"/>
                  </a:lnTo>
                  <a:lnTo>
                    <a:pt x="92264" y="28020"/>
                  </a:lnTo>
                  <a:lnTo>
                    <a:pt x="94252" y="26491"/>
                  </a:lnTo>
                  <a:lnTo>
                    <a:pt x="97703" y="18863"/>
                  </a:lnTo>
                  <a:lnTo>
                    <a:pt x="98223" y="3931"/>
                  </a:lnTo>
                  <a:lnTo>
                    <a:pt x="97232" y="2494"/>
                  </a:lnTo>
                  <a:lnTo>
                    <a:pt x="95579" y="1537"/>
                  </a:lnTo>
                  <a:lnTo>
                    <a:pt x="90538" y="0"/>
                  </a:lnTo>
                  <a:lnTo>
                    <a:pt x="62876" y="10660"/>
                  </a:lnTo>
                  <a:lnTo>
                    <a:pt x="41694" y="29511"/>
                  </a:lnTo>
                  <a:lnTo>
                    <a:pt x="38374" y="35396"/>
                  </a:lnTo>
                  <a:lnTo>
                    <a:pt x="36505" y="46932"/>
                  </a:lnTo>
                  <a:lnTo>
                    <a:pt x="36814" y="74385"/>
                  </a:lnTo>
                  <a:lnTo>
                    <a:pt x="42879" y="91007"/>
                  </a:lnTo>
                  <a:lnTo>
                    <a:pt x="58645" y="118528"/>
                  </a:lnTo>
                  <a:lnTo>
                    <a:pt x="62508" y="1335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SMARTInkShape-998"/>
            <p:cNvSpPr/>
            <p:nvPr/>
          </p:nvSpPr>
          <p:spPr>
            <a:xfrm>
              <a:off x="3759431" y="4768612"/>
              <a:ext cx="133913" cy="169506"/>
            </a:xfrm>
            <a:custGeom>
              <a:avLst/>
              <a:gdLst/>
              <a:ahLst/>
              <a:cxnLst/>
              <a:rect l="0" t="0" r="0" b="0"/>
              <a:pathLst>
                <a:path w="133913" h="169506">
                  <a:moveTo>
                    <a:pt x="17826" y="62349"/>
                  </a:moveTo>
                  <a:lnTo>
                    <a:pt x="17826" y="83598"/>
                  </a:lnTo>
                  <a:lnTo>
                    <a:pt x="15181" y="89321"/>
                  </a:lnTo>
                  <a:lnTo>
                    <a:pt x="11690" y="95173"/>
                  </a:lnTo>
                  <a:lnTo>
                    <a:pt x="9725" y="105037"/>
                  </a:lnTo>
                  <a:lnTo>
                    <a:pt x="8150" y="119094"/>
                  </a:lnTo>
                  <a:lnTo>
                    <a:pt x="345" y="133155"/>
                  </a:lnTo>
                  <a:lnTo>
                    <a:pt x="41" y="138806"/>
                  </a:lnTo>
                  <a:lnTo>
                    <a:pt x="0" y="136679"/>
                  </a:lnTo>
                  <a:lnTo>
                    <a:pt x="981" y="135714"/>
                  </a:lnTo>
                  <a:lnTo>
                    <a:pt x="4718" y="134643"/>
                  </a:lnTo>
                  <a:lnTo>
                    <a:pt x="6111" y="133366"/>
                  </a:lnTo>
                  <a:lnTo>
                    <a:pt x="10993" y="124186"/>
                  </a:lnTo>
                  <a:lnTo>
                    <a:pt x="14789" y="118606"/>
                  </a:lnTo>
                  <a:lnTo>
                    <a:pt x="24689" y="94881"/>
                  </a:lnTo>
                  <a:lnTo>
                    <a:pt x="38782" y="72856"/>
                  </a:lnTo>
                  <a:lnTo>
                    <a:pt x="54102" y="29222"/>
                  </a:lnTo>
                  <a:lnTo>
                    <a:pt x="58754" y="21829"/>
                  </a:lnTo>
                  <a:lnTo>
                    <a:pt x="62365" y="12088"/>
                  </a:lnTo>
                  <a:lnTo>
                    <a:pt x="66726" y="5946"/>
                  </a:lnTo>
                  <a:lnTo>
                    <a:pt x="71971" y="2554"/>
                  </a:lnTo>
                  <a:lnTo>
                    <a:pt x="83423" y="376"/>
                  </a:lnTo>
                  <a:lnTo>
                    <a:pt x="92274" y="0"/>
                  </a:lnTo>
                  <a:lnTo>
                    <a:pt x="94247" y="939"/>
                  </a:lnTo>
                  <a:lnTo>
                    <a:pt x="95563" y="2557"/>
                  </a:lnTo>
                  <a:lnTo>
                    <a:pt x="98016" y="7002"/>
                  </a:lnTo>
                  <a:lnTo>
                    <a:pt x="119139" y="37342"/>
                  </a:lnTo>
                  <a:lnTo>
                    <a:pt x="122386" y="46605"/>
                  </a:lnTo>
                  <a:lnTo>
                    <a:pt x="126859" y="62975"/>
                  </a:lnTo>
                  <a:lnTo>
                    <a:pt x="131823" y="80394"/>
                  </a:lnTo>
                  <a:lnTo>
                    <a:pt x="133858" y="122767"/>
                  </a:lnTo>
                  <a:lnTo>
                    <a:pt x="133912" y="1695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0" name="SMARTInkShape-999"/>
            <p:cNvSpPr/>
            <p:nvPr/>
          </p:nvSpPr>
          <p:spPr>
            <a:xfrm>
              <a:off x="3938148" y="4804214"/>
              <a:ext cx="194891" cy="133904"/>
            </a:xfrm>
            <a:custGeom>
              <a:avLst/>
              <a:gdLst/>
              <a:ahLst/>
              <a:cxnLst/>
              <a:rect l="0" t="0" r="0" b="0"/>
              <a:pathLst>
                <a:path w="194891" h="133904">
                  <a:moveTo>
                    <a:pt x="98070" y="26747"/>
                  </a:moveTo>
                  <a:lnTo>
                    <a:pt x="98070" y="19059"/>
                  </a:lnTo>
                  <a:lnTo>
                    <a:pt x="97078" y="18645"/>
                  </a:lnTo>
                  <a:lnTo>
                    <a:pt x="93330" y="18185"/>
                  </a:lnTo>
                  <a:lnTo>
                    <a:pt x="91934" y="17070"/>
                  </a:lnTo>
                  <a:lnTo>
                    <a:pt x="90382" y="13185"/>
                  </a:lnTo>
                  <a:lnTo>
                    <a:pt x="89509" y="5420"/>
                  </a:lnTo>
                  <a:lnTo>
                    <a:pt x="88394" y="3600"/>
                  </a:lnTo>
                  <a:lnTo>
                    <a:pt x="86659" y="2386"/>
                  </a:lnTo>
                  <a:lnTo>
                    <a:pt x="81092" y="1037"/>
                  </a:lnTo>
                  <a:lnTo>
                    <a:pt x="46030" y="0"/>
                  </a:lnTo>
                  <a:lnTo>
                    <a:pt x="37569" y="2622"/>
                  </a:lnTo>
                  <a:lnTo>
                    <a:pt x="20944" y="15191"/>
                  </a:lnTo>
                  <a:lnTo>
                    <a:pt x="11829" y="24866"/>
                  </a:lnTo>
                  <a:lnTo>
                    <a:pt x="3836" y="38868"/>
                  </a:lnTo>
                  <a:lnTo>
                    <a:pt x="1027" y="50733"/>
                  </a:lnTo>
                  <a:lnTo>
                    <a:pt x="0" y="77763"/>
                  </a:lnTo>
                  <a:lnTo>
                    <a:pt x="2559" y="86793"/>
                  </a:lnTo>
                  <a:lnTo>
                    <a:pt x="16076" y="109950"/>
                  </a:lnTo>
                  <a:lnTo>
                    <a:pt x="29899" y="120081"/>
                  </a:lnTo>
                  <a:lnTo>
                    <a:pt x="43962" y="126653"/>
                  </a:lnTo>
                  <a:lnTo>
                    <a:pt x="47115" y="129071"/>
                  </a:lnTo>
                  <a:lnTo>
                    <a:pt x="55911" y="131755"/>
                  </a:lnTo>
                  <a:lnTo>
                    <a:pt x="61034" y="132471"/>
                  </a:lnTo>
                  <a:lnTo>
                    <a:pt x="69373" y="130621"/>
                  </a:lnTo>
                  <a:lnTo>
                    <a:pt x="77379" y="127483"/>
                  </a:lnTo>
                  <a:lnTo>
                    <a:pt x="104435" y="120563"/>
                  </a:lnTo>
                  <a:lnTo>
                    <a:pt x="144310" y="95171"/>
                  </a:lnTo>
                  <a:lnTo>
                    <a:pt x="187104" y="53792"/>
                  </a:lnTo>
                  <a:lnTo>
                    <a:pt x="194890" y="46012"/>
                  </a:lnTo>
                  <a:lnTo>
                    <a:pt x="194367" y="45543"/>
                  </a:lnTo>
                  <a:lnTo>
                    <a:pt x="191140" y="45023"/>
                  </a:lnTo>
                  <a:lnTo>
                    <a:pt x="189882" y="43891"/>
                  </a:lnTo>
                  <a:lnTo>
                    <a:pt x="188485" y="39988"/>
                  </a:lnTo>
                  <a:lnTo>
                    <a:pt x="187120" y="38551"/>
                  </a:lnTo>
                  <a:lnTo>
                    <a:pt x="182958" y="36954"/>
                  </a:lnTo>
                  <a:lnTo>
                    <a:pt x="180459" y="37520"/>
                  </a:lnTo>
                  <a:lnTo>
                    <a:pt x="169320" y="42912"/>
                  </a:lnTo>
                  <a:lnTo>
                    <a:pt x="157564" y="44271"/>
                  </a:lnTo>
                  <a:lnTo>
                    <a:pt x="155592" y="45375"/>
                  </a:lnTo>
                  <a:lnTo>
                    <a:pt x="154278" y="47103"/>
                  </a:lnTo>
                  <a:lnTo>
                    <a:pt x="144114" y="73276"/>
                  </a:lnTo>
                  <a:lnTo>
                    <a:pt x="143132" y="82976"/>
                  </a:lnTo>
                  <a:lnTo>
                    <a:pt x="145549" y="89111"/>
                  </a:lnTo>
                  <a:lnTo>
                    <a:pt x="148937" y="95144"/>
                  </a:lnTo>
                  <a:lnTo>
                    <a:pt x="150444" y="101132"/>
                  </a:lnTo>
                  <a:lnTo>
                    <a:pt x="160772" y="114822"/>
                  </a:lnTo>
                  <a:lnTo>
                    <a:pt x="168271" y="120462"/>
                  </a:lnTo>
                  <a:lnTo>
                    <a:pt x="171660" y="121966"/>
                  </a:lnTo>
                  <a:lnTo>
                    <a:pt x="173920" y="123961"/>
                  </a:lnTo>
                  <a:lnTo>
                    <a:pt x="178438" y="1339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SMARTInkShape-1000"/>
            <p:cNvSpPr/>
            <p:nvPr/>
          </p:nvSpPr>
          <p:spPr>
            <a:xfrm>
              <a:off x="4188023" y="4840008"/>
              <a:ext cx="71439" cy="115813"/>
            </a:xfrm>
            <a:custGeom>
              <a:avLst/>
              <a:gdLst/>
              <a:ahLst/>
              <a:cxnLst/>
              <a:rect l="0" t="0" r="0" b="0"/>
              <a:pathLst>
                <a:path w="71439" h="115813">
                  <a:moveTo>
                    <a:pt x="71438" y="17742"/>
                  </a:moveTo>
                  <a:lnTo>
                    <a:pt x="71438" y="10054"/>
                  </a:lnTo>
                  <a:lnTo>
                    <a:pt x="63750" y="1233"/>
                  </a:lnTo>
                  <a:lnTo>
                    <a:pt x="58136" y="281"/>
                  </a:lnTo>
                  <a:lnTo>
                    <a:pt x="50188" y="0"/>
                  </a:lnTo>
                  <a:lnTo>
                    <a:pt x="48342" y="954"/>
                  </a:lnTo>
                  <a:lnTo>
                    <a:pt x="47111" y="2581"/>
                  </a:lnTo>
                  <a:lnTo>
                    <a:pt x="45743" y="7035"/>
                  </a:lnTo>
                  <a:lnTo>
                    <a:pt x="44667" y="46646"/>
                  </a:lnTo>
                  <a:lnTo>
                    <a:pt x="44649" y="88450"/>
                  </a:lnTo>
                  <a:lnTo>
                    <a:pt x="44648" y="114192"/>
                  </a:lnTo>
                  <a:lnTo>
                    <a:pt x="43656" y="114784"/>
                  </a:lnTo>
                  <a:lnTo>
                    <a:pt x="32220" y="115812"/>
                  </a:lnTo>
                  <a:lnTo>
                    <a:pt x="30410" y="114871"/>
                  </a:lnTo>
                  <a:lnTo>
                    <a:pt x="29203" y="113253"/>
                  </a:lnTo>
                  <a:lnTo>
                    <a:pt x="28398" y="111180"/>
                  </a:lnTo>
                  <a:lnTo>
                    <a:pt x="26870" y="109801"/>
                  </a:lnTo>
                  <a:lnTo>
                    <a:pt x="17288" y="104938"/>
                  </a:lnTo>
                  <a:lnTo>
                    <a:pt x="0" y="891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8" name="SMARTInkShape-Group133"/>
          <p:cNvGrpSpPr/>
          <p:nvPr/>
        </p:nvGrpSpPr>
        <p:grpSpPr>
          <a:xfrm>
            <a:off x="1348383" y="4866679"/>
            <a:ext cx="2107407" cy="205385"/>
            <a:chOff x="1348383" y="4866679"/>
            <a:chExt cx="2107407" cy="205385"/>
          </a:xfrm>
        </p:grpSpPr>
        <p:sp>
          <p:nvSpPr>
            <p:cNvPr id="513" name="SMARTInkShape-1001"/>
            <p:cNvSpPr/>
            <p:nvPr/>
          </p:nvSpPr>
          <p:spPr>
            <a:xfrm>
              <a:off x="1428750" y="4866679"/>
              <a:ext cx="8931" cy="125017"/>
            </a:xfrm>
            <a:custGeom>
              <a:avLst/>
              <a:gdLst/>
              <a:ahLst/>
              <a:cxnLst/>
              <a:rect l="0" t="0" r="0" b="0"/>
              <a:pathLst>
                <a:path w="8931" h="125017">
                  <a:moveTo>
                    <a:pt x="8930" y="0"/>
                  </a:moveTo>
                  <a:lnTo>
                    <a:pt x="8930" y="4740"/>
                  </a:lnTo>
                  <a:lnTo>
                    <a:pt x="7938" y="6137"/>
                  </a:lnTo>
                  <a:lnTo>
                    <a:pt x="6284" y="7068"/>
                  </a:lnTo>
                  <a:lnTo>
                    <a:pt x="1241" y="8563"/>
                  </a:lnTo>
                  <a:lnTo>
                    <a:pt x="552" y="11413"/>
                  </a:lnTo>
                  <a:lnTo>
                    <a:pt x="1" y="53585"/>
                  </a:lnTo>
                  <a:lnTo>
                    <a:pt x="0" y="98063"/>
                  </a:lnTo>
                  <a:lnTo>
                    <a:pt x="0" y="1250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SMARTInkShape-1002"/>
            <p:cNvSpPr/>
            <p:nvPr/>
          </p:nvSpPr>
          <p:spPr>
            <a:xfrm>
              <a:off x="1348383" y="4920258"/>
              <a:ext cx="178594" cy="35720"/>
            </a:xfrm>
            <a:custGeom>
              <a:avLst/>
              <a:gdLst/>
              <a:ahLst/>
              <a:cxnLst/>
              <a:rect l="0" t="0" r="0" b="0"/>
              <a:pathLst>
                <a:path w="178594" h="35720">
                  <a:moveTo>
                    <a:pt x="0" y="0"/>
                  </a:moveTo>
                  <a:lnTo>
                    <a:pt x="22360" y="992"/>
                  </a:lnTo>
                  <a:lnTo>
                    <a:pt x="50802" y="7688"/>
                  </a:lnTo>
                  <a:lnTo>
                    <a:pt x="80393" y="11412"/>
                  </a:lnTo>
                  <a:lnTo>
                    <a:pt x="123156" y="24361"/>
                  </a:lnTo>
                  <a:lnTo>
                    <a:pt x="142324" y="28716"/>
                  </a:lnTo>
                  <a:lnTo>
                    <a:pt x="161838" y="34335"/>
                  </a:lnTo>
                  <a:lnTo>
                    <a:pt x="178593" y="357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SMARTInkShape-1003"/>
            <p:cNvSpPr/>
            <p:nvPr/>
          </p:nvSpPr>
          <p:spPr>
            <a:xfrm>
              <a:off x="1571625" y="4866679"/>
              <a:ext cx="142876" cy="205385"/>
            </a:xfrm>
            <a:custGeom>
              <a:avLst/>
              <a:gdLst/>
              <a:ahLst/>
              <a:cxnLst/>
              <a:rect l="0" t="0" r="0" b="0"/>
              <a:pathLst>
                <a:path w="142876" h="205385">
                  <a:moveTo>
                    <a:pt x="142875" y="0"/>
                  </a:moveTo>
                  <a:lnTo>
                    <a:pt x="138135" y="0"/>
                  </a:lnTo>
                  <a:lnTo>
                    <a:pt x="136738" y="992"/>
                  </a:lnTo>
                  <a:lnTo>
                    <a:pt x="135807" y="2646"/>
                  </a:lnTo>
                  <a:lnTo>
                    <a:pt x="135186" y="4740"/>
                  </a:lnTo>
                  <a:lnTo>
                    <a:pt x="104456" y="46764"/>
                  </a:lnTo>
                  <a:lnTo>
                    <a:pt x="73015" y="86445"/>
                  </a:lnTo>
                  <a:lnTo>
                    <a:pt x="38797" y="127999"/>
                  </a:lnTo>
                  <a:lnTo>
                    <a:pt x="6363" y="170877"/>
                  </a:lnTo>
                  <a:lnTo>
                    <a:pt x="2828" y="180456"/>
                  </a:lnTo>
                  <a:lnTo>
                    <a:pt x="0" y="2053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SMARTInkShape-1004"/>
            <p:cNvSpPr/>
            <p:nvPr/>
          </p:nvSpPr>
          <p:spPr>
            <a:xfrm>
              <a:off x="1759148" y="4973836"/>
              <a:ext cx="98228" cy="8931"/>
            </a:xfrm>
            <a:custGeom>
              <a:avLst/>
              <a:gdLst/>
              <a:ahLst/>
              <a:cxnLst/>
              <a:rect l="0" t="0" r="0" b="0"/>
              <a:pathLst>
                <a:path w="98228" h="8931">
                  <a:moveTo>
                    <a:pt x="0" y="0"/>
                  </a:moveTo>
                  <a:lnTo>
                    <a:pt x="29812" y="0"/>
                  </a:lnTo>
                  <a:lnTo>
                    <a:pt x="72807" y="8562"/>
                  </a:lnTo>
                  <a:lnTo>
                    <a:pt x="98227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SMARTInkShape-1005"/>
            <p:cNvSpPr/>
            <p:nvPr/>
          </p:nvSpPr>
          <p:spPr>
            <a:xfrm>
              <a:off x="2000674" y="4911328"/>
              <a:ext cx="79944" cy="133946"/>
            </a:xfrm>
            <a:custGeom>
              <a:avLst/>
              <a:gdLst/>
              <a:ahLst/>
              <a:cxnLst/>
              <a:rect l="0" t="0" r="0" b="0"/>
              <a:pathLst>
                <a:path w="79944" h="133946">
                  <a:moveTo>
                    <a:pt x="79943" y="0"/>
                  </a:moveTo>
                  <a:lnTo>
                    <a:pt x="75203" y="0"/>
                  </a:lnTo>
                  <a:lnTo>
                    <a:pt x="73806" y="992"/>
                  </a:lnTo>
                  <a:lnTo>
                    <a:pt x="72875" y="2645"/>
                  </a:lnTo>
                  <a:lnTo>
                    <a:pt x="72255" y="4740"/>
                  </a:lnTo>
                  <a:lnTo>
                    <a:pt x="66641" y="12428"/>
                  </a:lnTo>
                  <a:lnTo>
                    <a:pt x="23426" y="42673"/>
                  </a:lnTo>
                  <a:lnTo>
                    <a:pt x="13367" y="56741"/>
                  </a:lnTo>
                  <a:lnTo>
                    <a:pt x="1007" y="90923"/>
                  </a:lnTo>
                  <a:lnTo>
                    <a:pt x="0" y="105543"/>
                  </a:lnTo>
                  <a:lnTo>
                    <a:pt x="2410" y="114046"/>
                  </a:lnTo>
                  <a:lnTo>
                    <a:pt x="12042" y="127589"/>
                  </a:lnTo>
                  <a:lnTo>
                    <a:pt x="17684" y="131120"/>
                  </a:lnTo>
                  <a:lnTo>
                    <a:pt x="26365" y="1339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SMARTInkShape-1006"/>
            <p:cNvSpPr/>
            <p:nvPr/>
          </p:nvSpPr>
          <p:spPr>
            <a:xfrm>
              <a:off x="2153741" y="4956344"/>
              <a:ext cx="87611" cy="70923"/>
            </a:xfrm>
            <a:custGeom>
              <a:avLst/>
              <a:gdLst/>
              <a:ahLst/>
              <a:cxnLst/>
              <a:rect l="0" t="0" r="0" b="0"/>
              <a:pathLst>
                <a:path w="87611" h="70923">
                  <a:moveTo>
                    <a:pt x="69751" y="8562"/>
                  </a:moveTo>
                  <a:lnTo>
                    <a:pt x="65011" y="8562"/>
                  </a:lnTo>
                  <a:lnTo>
                    <a:pt x="63614" y="7570"/>
                  </a:lnTo>
                  <a:lnTo>
                    <a:pt x="62683" y="5916"/>
                  </a:lnTo>
                  <a:lnTo>
                    <a:pt x="62063" y="3822"/>
                  </a:lnTo>
                  <a:lnTo>
                    <a:pt x="60657" y="2425"/>
                  </a:lnTo>
                  <a:lnTo>
                    <a:pt x="53242" y="0"/>
                  </a:lnTo>
                  <a:lnTo>
                    <a:pt x="42356" y="6748"/>
                  </a:lnTo>
                  <a:lnTo>
                    <a:pt x="26196" y="12945"/>
                  </a:lnTo>
                  <a:lnTo>
                    <a:pt x="22855" y="15453"/>
                  </a:lnTo>
                  <a:lnTo>
                    <a:pt x="0" y="50216"/>
                  </a:lnTo>
                  <a:lnTo>
                    <a:pt x="430" y="52206"/>
                  </a:lnTo>
                  <a:lnTo>
                    <a:pt x="5603" y="62530"/>
                  </a:lnTo>
                  <a:lnTo>
                    <a:pt x="6150" y="65376"/>
                  </a:lnTo>
                  <a:lnTo>
                    <a:pt x="7507" y="67275"/>
                  </a:lnTo>
                  <a:lnTo>
                    <a:pt x="9403" y="68540"/>
                  </a:lnTo>
                  <a:lnTo>
                    <a:pt x="11660" y="69383"/>
                  </a:lnTo>
                  <a:lnTo>
                    <a:pt x="43582" y="70922"/>
                  </a:lnTo>
                  <a:lnTo>
                    <a:pt x="58911" y="66285"/>
                  </a:lnTo>
                  <a:lnTo>
                    <a:pt x="76488" y="54815"/>
                  </a:lnTo>
                  <a:lnTo>
                    <a:pt x="82772" y="48946"/>
                  </a:lnTo>
                  <a:lnTo>
                    <a:pt x="87610" y="353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SMARTInkShape-1007"/>
            <p:cNvSpPr/>
            <p:nvPr/>
          </p:nvSpPr>
          <p:spPr>
            <a:xfrm>
              <a:off x="2330648" y="4948418"/>
              <a:ext cx="89298" cy="114716"/>
            </a:xfrm>
            <a:custGeom>
              <a:avLst/>
              <a:gdLst/>
              <a:ahLst/>
              <a:cxnLst/>
              <a:rect l="0" t="0" r="0" b="0"/>
              <a:pathLst>
                <a:path w="89298" h="114716">
                  <a:moveTo>
                    <a:pt x="0" y="114715"/>
                  </a:moveTo>
                  <a:lnTo>
                    <a:pt x="993" y="75804"/>
                  </a:lnTo>
                  <a:lnTo>
                    <a:pt x="7689" y="58523"/>
                  </a:lnTo>
                  <a:lnTo>
                    <a:pt x="8821" y="37384"/>
                  </a:lnTo>
                  <a:lnTo>
                    <a:pt x="16609" y="19237"/>
                  </a:lnTo>
                  <a:lnTo>
                    <a:pt x="22230" y="12563"/>
                  </a:lnTo>
                  <a:lnTo>
                    <a:pt x="27409" y="9782"/>
                  </a:lnTo>
                  <a:lnTo>
                    <a:pt x="33018" y="7554"/>
                  </a:lnTo>
                  <a:lnTo>
                    <a:pt x="38818" y="3257"/>
                  </a:lnTo>
                  <a:lnTo>
                    <a:pt x="47349" y="686"/>
                  </a:lnTo>
                  <a:lnTo>
                    <a:pt x="52402" y="0"/>
                  </a:lnTo>
                  <a:lnTo>
                    <a:pt x="60662" y="1884"/>
                  </a:lnTo>
                  <a:lnTo>
                    <a:pt x="67641" y="5037"/>
                  </a:lnTo>
                  <a:lnTo>
                    <a:pt x="89297" y="75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SMARTInkShape-1008"/>
            <p:cNvSpPr/>
            <p:nvPr/>
          </p:nvSpPr>
          <p:spPr>
            <a:xfrm>
              <a:off x="2482453" y="4938238"/>
              <a:ext cx="178439" cy="124896"/>
            </a:xfrm>
            <a:custGeom>
              <a:avLst/>
              <a:gdLst/>
              <a:ahLst/>
              <a:cxnLst/>
              <a:rect l="0" t="0" r="0" b="0"/>
              <a:pathLst>
                <a:path w="178439" h="124896">
                  <a:moveTo>
                    <a:pt x="0" y="124895"/>
                  </a:moveTo>
                  <a:lnTo>
                    <a:pt x="0" y="86185"/>
                  </a:lnTo>
                  <a:lnTo>
                    <a:pt x="2646" y="80239"/>
                  </a:lnTo>
                  <a:lnTo>
                    <a:pt x="4740" y="77265"/>
                  </a:lnTo>
                  <a:lnTo>
                    <a:pt x="7688" y="63598"/>
                  </a:lnTo>
                  <a:lnTo>
                    <a:pt x="9849" y="32682"/>
                  </a:lnTo>
                  <a:lnTo>
                    <a:pt x="18018" y="13045"/>
                  </a:lnTo>
                  <a:lnTo>
                    <a:pt x="19949" y="11632"/>
                  </a:lnTo>
                  <a:lnTo>
                    <a:pt x="22229" y="10691"/>
                  </a:lnTo>
                  <a:lnTo>
                    <a:pt x="23749" y="9071"/>
                  </a:lnTo>
                  <a:lnTo>
                    <a:pt x="25438" y="4625"/>
                  </a:lnTo>
                  <a:lnTo>
                    <a:pt x="26881" y="3043"/>
                  </a:lnTo>
                  <a:lnTo>
                    <a:pt x="31129" y="1285"/>
                  </a:lnTo>
                  <a:lnTo>
                    <a:pt x="47744" y="2"/>
                  </a:lnTo>
                  <a:lnTo>
                    <a:pt x="53632" y="2580"/>
                  </a:lnTo>
                  <a:lnTo>
                    <a:pt x="59555" y="6040"/>
                  </a:lnTo>
                  <a:lnTo>
                    <a:pt x="68468" y="8981"/>
                  </a:lnTo>
                  <a:lnTo>
                    <a:pt x="92458" y="22975"/>
                  </a:lnTo>
                  <a:lnTo>
                    <a:pt x="136206" y="34674"/>
                  </a:lnTo>
                  <a:lnTo>
                    <a:pt x="154295" y="35476"/>
                  </a:lnTo>
                  <a:lnTo>
                    <a:pt x="160518" y="32897"/>
                  </a:lnTo>
                  <a:lnTo>
                    <a:pt x="166592" y="29437"/>
                  </a:lnTo>
                  <a:lnTo>
                    <a:pt x="172598" y="27898"/>
                  </a:lnTo>
                  <a:lnTo>
                    <a:pt x="174596" y="26496"/>
                  </a:lnTo>
                  <a:lnTo>
                    <a:pt x="175929" y="24568"/>
                  </a:lnTo>
                  <a:lnTo>
                    <a:pt x="177409" y="19782"/>
                  </a:lnTo>
                  <a:lnTo>
                    <a:pt x="178438" y="10449"/>
                  </a:lnTo>
                  <a:lnTo>
                    <a:pt x="173807" y="4554"/>
                  </a:lnTo>
                  <a:lnTo>
                    <a:pt x="168860" y="1957"/>
                  </a:lnTo>
                  <a:lnTo>
                    <a:pt x="151734" y="62"/>
                  </a:lnTo>
                  <a:lnTo>
                    <a:pt x="148781" y="0"/>
                  </a:lnTo>
                  <a:lnTo>
                    <a:pt x="142854" y="2579"/>
                  </a:lnTo>
                  <a:lnTo>
                    <a:pt x="105421" y="29691"/>
                  </a:lnTo>
                  <a:lnTo>
                    <a:pt x="101424" y="38264"/>
                  </a:lnTo>
                  <a:lnTo>
                    <a:pt x="98858" y="59936"/>
                  </a:lnTo>
                  <a:lnTo>
                    <a:pt x="101153" y="68904"/>
                  </a:lnTo>
                  <a:lnTo>
                    <a:pt x="125016" y="1159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SMARTInkShape-1009"/>
            <p:cNvSpPr/>
            <p:nvPr/>
          </p:nvSpPr>
          <p:spPr>
            <a:xfrm>
              <a:off x="2732603" y="4893469"/>
              <a:ext cx="26562" cy="142876"/>
            </a:xfrm>
            <a:custGeom>
              <a:avLst/>
              <a:gdLst/>
              <a:ahLst/>
              <a:cxnLst/>
              <a:rect l="0" t="0" r="0" b="0"/>
              <a:pathLst>
                <a:path w="26562" h="142876">
                  <a:moveTo>
                    <a:pt x="17741" y="0"/>
                  </a:moveTo>
                  <a:lnTo>
                    <a:pt x="25429" y="0"/>
                  </a:lnTo>
                  <a:lnTo>
                    <a:pt x="25843" y="992"/>
                  </a:lnTo>
                  <a:lnTo>
                    <a:pt x="26561" y="7688"/>
                  </a:lnTo>
                  <a:lnTo>
                    <a:pt x="18972" y="28938"/>
                  </a:lnTo>
                  <a:lnTo>
                    <a:pt x="15257" y="54253"/>
                  </a:lnTo>
                  <a:lnTo>
                    <a:pt x="1911" y="98795"/>
                  </a:lnTo>
                  <a:lnTo>
                    <a:pt x="0" y="132243"/>
                  </a:lnTo>
                  <a:lnTo>
                    <a:pt x="953" y="135787"/>
                  </a:lnTo>
                  <a:lnTo>
                    <a:pt x="2580" y="138149"/>
                  </a:lnTo>
                  <a:lnTo>
                    <a:pt x="8811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SMARTInkShape-1010"/>
            <p:cNvSpPr/>
            <p:nvPr/>
          </p:nvSpPr>
          <p:spPr>
            <a:xfrm>
              <a:off x="2804044" y="4964916"/>
              <a:ext cx="80246" cy="80358"/>
            </a:xfrm>
            <a:custGeom>
              <a:avLst/>
              <a:gdLst/>
              <a:ahLst/>
              <a:cxnLst/>
              <a:rect l="0" t="0" r="0" b="0"/>
              <a:pathLst>
                <a:path w="80246" h="80358">
                  <a:moveTo>
                    <a:pt x="53456" y="8920"/>
                  </a:moveTo>
                  <a:lnTo>
                    <a:pt x="48715" y="8920"/>
                  </a:lnTo>
                  <a:lnTo>
                    <a:pt x="47319" y="7928"/>
                  </a:lnTo>
                  <a:lnTo>
                    <a:pt x="46388" y="6274"/>
                  </a:lnTo>
                  <a:lnTo>
                    <a:pt x="44635" y="358"/>
                  </a:lnTo>
                  <a:lnTo>
                    <a:pt x="31227" y="0"/>
                  </a:lnTo>
                  <a:lnTo>
                    <a:pt x="26048" y="2641"/>
                  </a:lnTo>
                  <a:lnTo>
                    <a:pt x="14638" y="12419"/>
                  </a:lnTo>
                  <a:lnTo>
                    <a:pt x="11399" y="18082"/>
                  </a:lnTo>
                  <a:lnTo>
                    <a:pt x="8967" y="23905"/>
                  </a:lnTo>
                  <a:lnTo>
                    <a:pt x="3012" y="32762"/>
                  </a:lnTo>
                  <a:lnTo>
                    <a:pt x="0" y="44117"/>
                  </a:lnTo>
                  <a:lnTo>
                    <a:pt x="4655" y="49224"/>
                  </a:lnTo>
                  <a:lnTo>
                    <a:pt x="6039" y="49680"/>
                  </a:lnTo>
                  <a:lnTo>
                    <a:pt x="6962" y="48992"/>
                  </a:lnTo>
                  <a:lnTo>
                    <a:pt x="7577" y="47541"/>
                  </a:lnTo>
                  <a:lnTo>
                    <a:pt x="8979" y="46573"/>
                  </a:lnTo>
                  <a:lnTo>
                    <a:pt x="15693" y="45212"/>
                  </a:lnTo>
                  <a:lnTo>
                    <a:pt x="21128" y="44893"/>
                  </a:lnTo>
                  <a:lnTo>
                    <a:pt x="26851" y="42107"/>
                  </a:lnTo>
                  <a:lnTo>
                    <a:pt x="53460" y="20428"/>
                  </a:lnTo>
                  <a:lnTo>
                    <a:pt x="56436" y="19569"/>
                  </a:lnTo>
                  <a:lnTo>
                    <a:pt x="58419" y="18003"/>
                  </a:lnTo>
                  <a:lnTo>
                    <a:pt x="62231" y="9331"/>
                  </a:lnTo>
                  <a:lnTo>
                    <a:pt x="62382" y="22233"/>
                  </a:lnTo>
                  <a:lnTo>
                    <a:pt x="65030" y="27404"/>
                  </a:lnTo>
                  <a:lnTo>
                    <a:pt x="68522" y="33010"/>
                  </a:lnTo>
                  <a:lnTo>
                    <a:pt x="70763" y="44693"/>
                  </a:lnTo>
                  <a:lnTo>
                    <a:pt x="72062" y="51608"/>
                  </a:lnTo>
                  <a:lnTo>
                    <a:pt x="80245" y="803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SMARTInkShape-1011"/>
            <p:cNvSpPr/>
            <p:nvPr/>
          </p:nvSpPr>
          <p:spPr>
            <a:xfrm>
              <a:off x="2991518" y="4893469"/>
              <a:ext cx="17787" cy="178595"/>
            </a:xfrm>
            <a:custGeom>
              <a:avLst/>
              <a:gdLst/>
              <a:ahLst/>
              <a:cxnLst/>
              <a:rect l="0" t="0" r="0" b="0"/>
              <a:pathLst>
                <a:path w="17787" h="178595">
                  <a:moveTo>
                    <a:pt x="17786" y="0"/>
                  </a:moveTo>
                  <a:lnTo>
                    <a:pt x="9225" y="0"/>
                  </a:lnTo>
                  <a:lnTo>
                    <a:pt x="7867" y="41867"/>
                  </a:lnTo>
                  <a:lnTo>
                    <a:pt x="1169" y="68878"/>
                  </a:lnTo>
                  <a:lnTo>
                    <a:pt x="0" y="110156"/>
                  </a:lnTo>
                  <a:lnTo>
                    <a:pt x="926" y="139716"/>
                  </a:lnTo>
                  <a:lnTo>
                    <a:pt x="17786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SMARTInkShape-1012"/>
            <p:cNvSpPr/>
            <p:nvPr/>
          </p:nvSpPr>
          <p:spPr>
            <a:xfrm>
              <a:off x="2955726" y="4947047"/>
              <a:ext cx="160736" cy="80368"/>
            </a:xfrm>
            <a:custGeom>
              <a:avLst/>
              <a:gdLst/>
              <a:ahLst/>
              <a:cxnLst/>
              <a:rect l="0" t="0" r="0" b="0"/>
              <a:pathLst>
                <a:path w="160736" h="80368">
                  <a:moveTo>
                    <a:pt x="0" y="0"/>
                  </a:moveTo>
                  <a:lnTo>
                    <a:pt x="4741" y="0"/>
                  </a:lnTo>
                  <a:lnTo>
                    <a:pt x="44950" y="11023"/>
                  </a:lnTo>
                  <a:lnTo>
                    <a:pt x="80394" y="24327"/>
                  </a:lnTo>
                  <a:lnTo>
                    <a:pt x="98235" y="28705"/>
                  </a:lnTo>
                  <a:lnTo>
                    <a:pt x="117301" y="34333"/>
                  </a:lnTo>
                  <a:lnTo>
                    <a:pt x="136758" y="36436"/>
                  </a:lnTo>
                  <a:lnTo>
                    <a:pt x="151346" y="43796"/>
                  </a:lnTo>
                  <a:lnTo>
                    <a:pt x="155900" y="44269"/>
                  </a:lnTo>
                  <a:lnTo>
                    <a:pt x="157512" y="45388"/>
                  </a:lnTo>
                  <a:lnTo>
                    <a:pt x="158586" y="47126"/>
                  </a:lnTo>
                  <a:lnTo>
                    <a:pt x="160609" y="53200"/>
                  </a:lnTo>
                  <a:lnTo>
                    <a:pt x="160735" y="803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SMARTInkShape-1013"/>
            <p:cNvSpPr/>
            <p:nvPr/>
          </p:nvSpPr>
          <p:spPr>
            <a:xfrm>
              <a:off x="3134320" y="4920258"/>
              <a:ext cx="17860" cy="8931"/>
            </a:xfrm>
            <a:custGeom>
              <a:avLst/>
              <a:gdLst/>
              <a:ahLst/>
              <a:cxnLst/>
              <a:rect l="0" t="0" r="0" b="0"/>
              <a:pathLst>
                <a:path w="17860" h="8931">
                  <a:moveTo>
                    <a:pt x="0" y="8930"/>
                  </a:moveTo>
                  <a:lnTo>
                    <a:pt x="8562" y="367"/>
                  </a:lnTo>
                  <a:lnTo>
                    <a:pt x="1785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SMARTInkShape-1014"/>
            <p:cNvSpPr/>
            <p:nvPr/>
          </p:nvSpPr>
          <p:spPr>
            <a:xfrm>
              <a:off x="3196947" y="4973836"/>
              <a:ext cx="62235" cy="80213"/>
            </a:xfrm>
            <a:custGeom>
              <a:avLst/>
              <a:gdLst/>
              <a:ahLst/>
              <a:cxnLst/>
              <a:rect l="0" t="0" r="0" b="0"/>
              <a:pathLst>
                <a:path w="62235" h="80213">
                  <a:moveTo>
                    <a:pt x="17740" y="0"/>
                  </a:moveTo>
                  <a:lnTo>
                    <a:pt x="17740" y="4740"/>
                  </a:lnTo>
                  <a:lnTo>
                    <a:pt x="16748" y="6136"/>
                  </a:lnTo>
                  <a:lnTo>
                    <a:pt x="15094" y="7067"/>
                  </a:lnTo>
                  <a:lnTo>
                    <a:pt x="13000" y="7688"/>
                  </a:lnTo>
                  <a:lnTo>
                    <a:pt x="11603" y="9094"/>
                  </a:lnTo>
                  <a:lnTo>
                    <a:pt x="1906" y="34040"/>
                  </a:lnTo>
                  <a:lnTo>
                    <a:pt x="0" y="56457"/>
                  </a:lnTo>
                  <a:lnTo>
                    <a:pt x="2579" y="62463"/>
                  </a:lnTo>
                  <a:lnTo>
                    <a:pt x="12320" y="74405"/>
                  </a:lnTo>
                  <a:lnTo>
                    <a:pt x="17977" y="77718"/>
                  </a:lnTo>
                  <a:lnTo>
                    <a:pt x="29693" y="79844"/>
                  </a:lnTo>
                  <a:lnTo>
                    <a:pt x="38590" y="80212"/>
                  </a:lnTo>
                  <a:lnTo>
                    <a:pt x="44535" y="77652"/>
                  </a:lnTo>
                  <a:lnTo>
                    <a:pt x="50485" y="74200"/>
                  </a:lnTo>
                  <a:lnTo>
                    <a:pt x="56437" y="72665"/>
                  </a:lnTo>
                  <a:lnTo>
                    <a:pt x="58421" y="71263"/>
                  </a:lnTo>
                  <a:lnTo>
                    <a:pt x="59743" y="69337"/>
                  </a:lnTo>
                  <a:lnTo>
                    <a:pt x="61213" y="63558"/>
                  </a:lnTo>
                  <a:lnTo>
                    <a:pt x="62234" y="42790"/>
                  </a:lnTo>
                  <a:lnTo>
                    <a:pt x="59674" y="36216"/>
                  </a:lnTo>
                  <a:lnTo>
                    <a:pt x="56221" y="29987"/>
                  </a:lnTo>
                  <a:lnTo>
                    <a:pt x="53459" y="17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SMARTInkShape-1015"/>
            <p:cNvSpPr/>
            <p:nvPr/>
          </p:nvSpPr>
          <p:spPr>
            <a:xfrm>
              <a:off x="3312914" y="4955990"/>
              <a:ext cx="142876" cy="116074"/>
            </a:xfrm>
            <a:custGeom>
              <a:avLst/>
              <a:gdLst/>
              <a:ahLst/>
              <a:cxnLst/>
              <a:rect l="0" t="0" r="0" b="0"/>
              <a:pathLst>
                <a:path w="142876" h="116074">
                  <a:moveTo>
                    <a:pt x="0" y="44635"/>
                  </a:moveTo>
                  <a:lnTo>
                    <a:pt x="0" y="80340"/>
                  </a:lnTo>
                  <a:lnTo>
                    <a:pt x="4740" y="75609"/>
                  </a:lnTo>
                  <a:lnTo>
                    <a:pt x="7067" y="70638"/>
                  </a:lnTo>
                  <a:lnTo>
                    <a:pt x="9677" y="56438"/>
                  </a:lnTo>
                  <a:lnTo>
                    <a:pt x="14994" y="46588"/>
                  </a:lnTo>
                  <a:lnTo>
                    <a:pt x="18002" y="32535"/>
                  </a:lnTo>
                  <a:lnTo>
                    <a:pt x="24737" y="21647"/>
                  </a:lnTo>
                  <a:lnTo>
                    <a:pt x="38817" y="6048"/>
                  </a:lnTo>
                  <a:lnTo>
                    <a:pt x="44702" y="2681"/>
                  </a:lnTo>
                  <a:lnTo>
                    <a:pt x="56565" y="518"/>
                  </a:lnTo>
                  <a:lnTo>
                    <a:pt x="83344" y="0"/>
                  </a:lnTo>
                  <a:lnTo>
                    <a:pt x="89297" y="2638"/>
                  </a:lnTo>
                  <a:lnTo>
                    <a:pt x="110133" y="20977"/>
                  </a:lnTo>
                  <a:lnTo>
                    <a:pt x="113440" y="29490"/>
                  </a:lnTo>
                  <a:lnTo>
                    <a:pt x="115902" y="38896"/>
                  </a:lnTo>
                  <a:lnTo>
                    <a:pt x="121874" y="50763"/>
                  </a:lnTo>
                  <a:lnTo>
                    <a:pt x="125077" y="65412"/>
                  </a:lnTo>
                  <a:lnTo>
                    <a:pt x="130876" y="77470"/>
                  </a:lnTo>
                  <a:lnTo>
                    <a:pt x="134028" y="92177"/>
                  </a:lnTo>
                  <a:lnTo>
                    <a:pt x="140833" y="106539"/>
                  </a:lnTo>
                  <a:lnTo>
                    <a:pt x="142875" y="1160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7792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114800"/>
          </a:xfrm>
        </p:spPr>
        <p:txBody>
          <a:bodyPr>
            <a:normAutofit fontScale="92500"/>
          </a:bodyPr>
          <a:lstStyle/>
          <a:p>
            <a:r>
              <a:rPr lang="en-US" sz="1800" b="1" dirty="0" smtClean="0"/>
              <a:t>Narration</a:t>
            </a:r>
            <a:r>
              <a:rPr lang="en-US" sz="1800" dirty="0" smtClean="0"/>
              <a:t> - </a:t>
            </a:r>
            <a:r>
              <a:rPr lang="en-US" sz="1800" dirty="0"/>
              <a:t>one might think of it as telling a </a:t>
            </a:r>
            <a:r>
              <a:rPr lang="en-US" sz="1800" dirty="0" smtClean="0"/>
              <a:t>story</a:t>
            </a:r>
          </a:p>
          <a:p>
            <a:endParaRPr lang="en-US" sz="1800" dirty="0" smtClean="0"/>
          </a:p>
          <a:p>
            <a:r>
              <a:rPr lang="en-US" sz="1800" b="1" dirty="0" smtClean="0"/>
              <a:t>Description</a:t>
            </a:r>
            <a:r>
              <a:rPr lang="en-US" sz="1800" dirty="0" smtClean="0"/>
              <a:t> - </a:t>
            </a:r>
            <a:r>
              <a:rPr lang="en-US" sz="1800" dirty="0"/>
              <a:t>to describe something—object, person, place, experience, emotion, situation, etc. </a:t>
            </a:r>
            <a:r>
              <a:rPr lang="en-US" sz="1800" dirty="0" smtClean="0"/>
              <a:t>(</a:t>
            </a:r>
            <a:r>
              <a:rPr lang="en-US" sz="1800" dirty="0"/>
              <a:t>the goal </a:t>
            </a:r>
            <a:r>
              <a:rPr lang="en-US" sz="1800" dirty="0" smtClean="0"/>
              <a:t>is </a:t>
            </a:r>
            <a:r>
              <a:rPr lang="en-US" sz="1800" dirty="0"/>
              <a:t>to paint an image that is vivid and moving in the mind of the reader).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b="1" dirty="0" smtClean="0"/>
              <a:t>Exposition</a:t>
            </a:r>
            <a:r>
              <a:rPr lang="en-US" sz="1800" dirty="0" smtClean="0"/>
              <a:t> - </a:t>
            </a:r>
            <a:r>
              <a:rPr lang="en-US" sz="1800" dirty="0"/>
              <a:t> to investigate an idea, evaluate evidence, expound on the idea, and set forth an argument concerning that idea in a clear and concise manner. </a:t>
            </a:r>
            <a:r>
              <a:rPr lang="en-US" sz="1800" dirty="0" smtClean="0"/>
              <a:t>(This </a:t>
            </a:r>
            <a:r>
              <a:rPr lang="en-US" sz="1800" dirty="0"/>
              <a:t>can be accomplished through comparison and contrast, definition, example, the analysis of cause and effect, etc</a:t>
            </a:r>
            <a:r>
              <a:rPr lang="en-US" sz="1800" dirty="0" smtClean="0"/>
              <a:t>.)</a:t>
            </a:r>
          </a:p>
          <a:p>
            <a:endParaRPr lang="en-US" sz="1800" dirty="0" smtClean="0"/>
          </a:p>
          <a:p>
            <a:r>
              <a:rPr lang="en-US" sz="1800" b="1" dirty="0" smtClean="0"/>
              <a:t>Argumentation</a:t>
            </a:r>
            <a:r>
              <a:rPr lang="en-US" sz="1800" dirty="0" smtClean="0"/>
              <a:t> - to </a:t>
            </a:r>
            <a:r>
              <a:rPr lang="en-US" sz="1800" dirty="0"/>
              <a:t>investigate a topic; collect, generate, and evaluate evidence; and establish a position on the topic in a concise manner</a:t>
            </a:r>
            <a:r>
              <a:rPr lang="en-US" sz="1800" dirty="0" smtClean="0"/>
              <a:t>. This writing is similar to “exposition,” but requires more extensive research.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819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Modes of Discourse: Nonfiction!</a:t>
            </a:r>
            <a:endParaRPr lang="en-US" dirty="0"/>
          </a:p>
        </p:txBody>
      </p:sp>
      <p:sp>
        <p:nvSpPr>
          <p:cNvPr id="55" name="SMARTInkShape-563"/>
          <p:cNvSpPr/>
          <p:nvPr/>
        </p:nvSpPr>
        <p:spPr>
          <a:xfrm>
            <a:off x="2757488" y="936612"/>
            <a:ext cx="3868" cy="42083"/>
          </a:xfrm>
          <a:custGeom>
            <a:avLst/>
            <a:gdLst/>
            <a:ahLst/>
            <a:cxnLst/>
            <a:rect l="0" t="0" r="0" b="0"/>
            <a:pathLst>
              <a:path w="3868" h="42083">
                <a:moveTo>
                  <a:pt x="3867" y="0"/>
                </a:moveTo>
                <a:lnTo>
                  <a:pt x="662" y="16663"/>
                </a:lnTo>
                <a:lnTo>
                  <a:pt x="0" y="4208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Shape-584"/>
          <p:cNvSpPr/>
          <p:nvPr/>
        </p:nvSpPr>
        <p:spPr>
          <a:xfrm>
            <a:off x="5622981" y="2949976"/>
            <a:ext cx="2000" cy="5251"/>
          </a:xfrm>
          <a:custGeom>
            <a:avLst/>
            <a:gdLst/>
            <a:ahLst/>
            <a:cxnLst/>
            <a:rect l="0" t="0" r="0" b="0"/>
            <a:pathLst>
              <a:path w="2000" h="5251">
                <a:moveTo>
                  <a:pt x="0" y="5250"/>
                </a:moveTo>
                <a:lnTo>
                  <a:pt x="1999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0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1537" y="533400"/>
            <a:ext cx="7024744" cy="1143000"/>
          </a:xfrm>
        </p:spPr>
        <p:txBody>
          <a:bodyPr/>
          <a:lstStyle/>
          <a:p>
            <a:r>
              <a:rPr lang="en-US" dirty="0" smtClean="0"/>
              <a:t>Contrast!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2286000"/>
            <a:ext cx="7419019" cy="39395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What is the major difference between the</a:t>
            </a:r>
          </a:p>
          <a:p>
            <a:r>
              <a:rPr lang="en-US" sz="2500" dirty="0" smtClean="0"/>
              <a:t> factors that do matter and that don’t matter?</a:t>
            </a:r>
          </a:p>
          <a:p>
            <a:endParaRPr lang="en-US" sz="2500" dirty="0"/>
          </a:p>
          <a:p>
            <a:endParaRPr lang="en-US" sz="2500" dirty="0" smtClean="0"/>
          </a:p>
          <a:p>
            <a:r>
              <a:rPr lang="en-US" sz="2500" dirty="0" smtClean="0"/>
              <a:t>Why would the authors use a comparison/</a:t>
            </a:r>
          </a:p>
          <a:p>
            <a:r>
              <a:rPr lang="en-US" sz="2500" dirty="0"/>
              <a:t>c</a:t>
            </a:r>
            <a:r>
              <a:rPr lang="en-US" sz="2500" dirty="0" smtClean="0"/>
              <a:t>ontrast structure to show this difference?</a:t>
            </a:r>
          </a:p>
          <a:p>
            <a:endParaRPr lang="en-US" sz="2500" dirty="0"/>
          </a:p>
          <a:p>
            <a:endParaRPr lang="en-US" sz="2500" dirty="0" smtClean="0"/>
          </a:p>
          <a:p>
            <a:r>
              <a:rPr lang="en-US" sz="2500" dirty="0" smtClean="0"/>
              <a:t>CLAIM! – what seems to be their implied claim </a:t>
            </a:r>
          </a:p>
          <a:p>
            <a:r>
              <a:rPr lang="en-US" sz="2500" dirty="0" smtClean="0"/>
              <a:t>or point to showing us this information? </a:t>
            </a:r>
            <a:endParaRPr lang="en-US" sz="2500" dirty="0"/>
          </a:p>
        </p:txBody>
      </p:sp>
      <p:grpSp>
        <p:nvGrpSpPr>
          <p:cNvPr id="329" name="SMARTInkShape-Group134"/>
          <p:cNvGrpSpPr/>
          <p:nvPr/>
        </p:nvGrpSpPr>
        <p:grpSpPr>
          <a:xfrm>
            <a:off x="3732609" y="4590050"/>
            <a:ext cx="1453654" cy="709721"/>
            <a:chOff x="3732609" y="4590050"/>
            <a:chExt cx="1453654" cy="709721"/>
          </a:xfrm>
        </p:grpSpPr>
        <p:sp>
          <p:nvSpPr>
            <p:cNvPr id="320" name="SMARTInkShape-1016"/>
            <p:cNvSpPr/>
            <p:nvPr/>
          </p:nvSpPr>
          <p:spPr>
            <a:xfrm>
              <a:off x="4922021" y="4643560"/>
              <a:ext cx="212550" cy="294558"/>
            </a:xfrm>
            <a:custGeom>
              <a:avLst/>
              <a:gdLst/>
              <a:ahLst/>
              <a:cxnLst/>
              <a:rect l="0" t="0" r="0" b="0"/>
              <a:pathLst>
                <a:path w="212550" h="294558">
                  <a:moveTo>
                    <a:pt x="114323" y="44526"/>
                  </a:moveTo>
                  <a:lnTo>
                    <a:pt x="114323" y="32097"/>
                  </a:lnTo>
                  <a:lnTo>
                    <a:pt x="111677" y="26434"/>
                  </a:lnTo>
                  <a:lnTo>
                    <a:pt x="108186" y="20610"/>
                  </a:lnTo>
                  <a:lnTo>
                    <a:pt x="106634" y="14714"/>
                  </a:lnTo>
                  <a:lnTo>
                    <a:pt x="105228" y="12745"/>
                  </a:lnTo>
                  <a:lnTo>
                    <a:pt x="103299" y="11432"/>
                  </a:lnTo>
                  <a:lnTo>
                    <a:pt x="98509" y="8982"/>
                  </a:lnTo>
                  <a:lnTo>
                    <a:pt x="90235" y="3015"/>
                  </a:lnTo>
                  <a:lnTo>
                    <a:pt x="84435" y="1272"/>
                  </a:lnTo>
                  <a:lnTo>
                    <a:pt x="58998" y="0"/>
                  </a:lnTo>
                  <a:lnTo>
                    <a:pt x="52362" y="2578"/>
                  </a:lnTo>
                  <a:lnTo>
                    <a:pt x="22059" y="29690"/>
                  </a:lnTo>
                  <a:lnTo>
                    <a:pt x="4190" y="59935"/>
                  </a:lnTo>
                  <a:lnTo>
                    <a:pt x="0" y="72684"/>
                  </a:lnTo>
                  <a:lnTo>
                    <a:pt x="3500" y="92227"/>
                  </a:lnTo>
                  <a:lnTo>
                    <a:pt x="19273" y="130591"/>
                  </a:lnTo>
                  <a:lnTo>
                    <a:pt x="55151" y="172503"/>
                  </a:lnTo>
                  <a:lnTo>
                    <a:pt x="96484" y="207121"/>
                  </a:lnTo>
                  <a:lnTo>
                    <a:pt x="139251" y="238495"/>
                  </a:lnTo>
                  <a:lnTo>
                    <a:pt x="174021" y="265688"/>
                  </a:lnTo>
                  <a:lnTo>
                    <a:pt x="200533" y="290507"/>
                  </a:lnTo>
                  <a:lnTo>
                    <a:pt x="212549" y="2945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SMARTInkShape-1017"/>
            <p:cNvSpPr/>
            <p:nvPr/>
          </p:nvSpPr>
          <p:spPr>
            <a:xfrm>
              <a:off x="5054203" y="4590050"/>
              <a:ext cx="132060" cy="330209"/>
            </a:xfrm>
            <a:custGeom>
              <a:avLst/>
              <a:gdLst/>
              <a:ahLst/>
              <a:cxnLst/>
              <a:rect l="0" t="0" r="0" b="0"/>
              <a:pathLst>
                <a:path w="132060" h="330209">
                  <a:moveTo>
                    <a:pt x="0" y="115895"/>
                  </a:moveTo>
                  <a:lnTo>
                    <a:pt x="0" y="89905"/>
                  </a:lnTo>
                  <a:lnTo>
                    <a:pt x="2645" y="81854"/>
                  </a:lnTo>
                  <a:lnTo>
                    <a:pt x="6136" y="73977"/>
                  </a:lnTo>
                  <a:lnTo>
                    <a:pt x="13302" y="47010"/>
                  </a:lnTo>
                  <a:lnTo>
                    <a:pt x="25080" y="29675"/>
                  </a:lnTo>
                  <a:lnTo>
                    <a:pt x="46419" y="7147"/>
                  </a:lnTo>
                  <a:lnTo>
                    <a:pt x="55689" y="3071"/>
                  </a:lnTo>
                  <a:lnTo>
                    <a:pt x="90633" y="0"/>
                  </a:lnTo>
                  <a:lnTo>
                    <a:pt x="105456" y="4606"/>
                  </a:lnTo>
                  <a:lnTo>
                    <a:pt x="117677" y="12255"/>
                  </a:lnTo>
                  <a:lnTo>
                    <a:pt x="127581" y="25545"/>
                  </a:lnTo>
                  <a:lnTo>
                    <a:pt x="132059" y="46791"/>
                  </a:lnTo>
                  <a:lnTo>
                    <a:pt x="126629" y="89414"/>
                  </a:lnTo>
                  <a:lnTo>
                    <a:pt x="120594" y="124885"/>
                  </a:lnTo>
                  <a:lnTo>
                    <a:pt x="108855" y="166692"/>
                  </a:lnTo>
                  <a:lnTo>
                    <a:pt x="91102" y="204642"/>
                  </a:lnTo>
                  <a:lnTo>
                    <a:pt x="73008" y="240801"/>
                  </a:lnTo>
                  <a:lnTo>
                    <a:pt x="57453" y="276608"/>
                  </a:lnTo>
                  <a:lnTo>
                    <a:pt x="41790" y="311794"/>
                  </a:lnTo>
                  <a:lnTo>
                    <a:pt x="26789" y="3302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SMARTInkShape-1018"/>
            <p:cNvSpPr/>
            <p:nvPr/>
          </p:nvSpPr>
          <p:spPr>
            <a:xfrm>
              <a:off x="4688651" y="4808311"/>
              <a:ext cx="231608" cy="210174"/>
            </a:xfrm>
            <a:custGeom>
              <a:avLst/>
              <a:gdLst/>
              <a:ahLst/>
              <a:cxnLst/>
              <a:rect l="0" t="0" r="0" b="0"/>
              <a:pathLst>
                <a:path w="231608" h="210174">
                  <a:moveTo>
                    <a:pt x="133380" y="67298"/>
                  </a:moveTo>
                  <a:lnTo>
                    <a:pt x="133380" y="54870"/>
                  </a:lnTo>
                  <a:lnTo>
                    <a:pt x="123703" y="16932"/>
                  </a:lnTo>
                  <a:lnTo>
                    <a:pt x="119819" y="10848"/>
                  </a:lnTo>
                  <a:lnTo>
                    <a:pt x="114786" y="7483"/>
                  </a:lnTo>
                  <a:lnTo>
                    <a:pt x="109241" y="4995"/>
                  </a:lnTo>
                  <a:lnTo>
                    <a:pt x="103469" y="582"/>
                  </a:lnTo>
                  <a:lnTo>
                    <a:pt x="99549" y="0"/>
                  </a:lnTo>
                  <a:lnTo>
                    <a:pt x="84550" y="3922"/>
                  </a:lnTo>
                  <a:lnTo>
                    <a:pt x="64350" y="14137"/>
                  </a:lnTo>
                  <a:lnTo>
                    <a:pt x="28819" y="47010"/>
                  </a:lnTo>
                  <a:lnTo>
                    <a:pt x="15968" y="64484"/>
                  </a:lnTo>
                  <a:lnTo>
                    <a:pt x="3730" y="94303"/>
                  </a:lnTo>
                  <a:lnTo>
                    <a:pt x="0" y="131206"/>
                  </a:lnTo>
                  <a:lnTo>
                    <a:pt x="2332" y="142996"/>
                  </a:lnTo>
                  <a:lnTo>
                    <a:pt x="11913" y="163389"/>
                  </a:lnTo>
                  <a:lnTo>
                    <a:pt x="17549" y="169536"/>
                  </a:lnTo>
                  <a:lnTo>
                    <a:pt x="20440" y="171176"/>
                  </a:lnTo>
                  <a:lnTo>
                    <a:pt x="40331" y="173807"/>
                  </a:lnTo>
                  <a:lnTo>
                    <a:pt x="55314" y="174167"/>
                  </a:lnTo>
                  <a:lnTo>
                    <a:pt x="85224" y="160148"/>
                  </a:lnTo>
                  <a:lnTo>
                    <a:pt x="127910" y="123599"/>
                  </a:lnTo>
                  <a:lnTo>
                    <a:pt x="152711" y="88886"/>
                  </a:lnTo>
                  <a:lnTo>
                    <a:pt x="165870" y="47498"/>
                  </a:lnTo>
                  <a:lnTo>
                    <a:pt x="168674" y="29131"/>
                  </a:lnTo>
                  <a:lnTo>
                    <a:pt x="167823" y="26971"/>
                  </a:lnTo>
                  <a:lnTo>
                    <a:pt x="166264" y="25530"/>
                  </a:lnTo>
                  <a:lnTo>
                    <a:pt x="161374" y="23219"/>
                  </a:lnTo>
                  <a:lnTo>
                    <a:pt x="160972" y="24022"/>
                  </a:lnTo>
                  <a:lnTo>
                    <a:pt x="160177" y="64894"/>
                  </a:lnTo>
                  <a:lnTo>
                    <a:pt x="161162" y="107019"/>
                  </a:lnTo>
                  <a:lnTo>
                    <a:pt x="175401" y="149819"/>
                  </a:lnTo>
                  <a:lnTo>
                    <a:pt x="189673" y="174291"/>
                  </a:lnTo>
                  <a:lnTo>
                    <a:pt x="205622" y="189620"/>
                  </a:lnTo>
                  <a:lnTo>
                    <a:pt x="231607" y="21017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SMARTInkShape-1019"/>
            <p:cNvSpPr/>
            <p:nvPr/>
          </p:nvSpPr>
          <p:spPr>
            <a:xfrm>
              <a:off x="4545211" y="4786312"/>
              <a:ext cx="26790" cy="151806"/>
            </a:xfrm>
            <a:custGeom>
              <a:avLst/>
              <a:gdLst/>
              <a:ahLst/>
              <a:cxnLst/>
              <a:rect l="0" t="0" r="0" b="0"/>
              <a:pathLst>
                <a:path w="26790" h="151806">
                  <a:moveTo>
                    <a:pt x="0" y="0"/>
                  </a:moveTo>
                  <a:lnTo>
                    <a:pt x="0" y="13302"/>
                  </a:lnTo>
                  <a:lnTo>
                    <a:pt x="2645" y="18480"/>
                  </a:lnTo>
                  <a:lnTo>
                    <a:pt x="6136" y="24089"/>
                  </a:lnTo>
                  <a:lnTo>
                    <a:pt x="9094" y="32824"/>
                  </a:lnTo>
                  <a:lnTo>
                    <a:pt x="14821" y="41696"/>
                  </a:lnTo>
                  <a:lnTo>
                    <a:pt x="17951" y="50608"/>
                  </a:lnTo>
                  <a:lnTo>
                    <a:pt x="23730" y="60525"/>
                  </a:lnTo>
                  <a:lnTo>
                    <a:pt x="26710" y="102134"/>
                  </a:lnTo>
                  <a:lnTo>
                    <a:pt x="26788" y="145708"/>
                  </a:lnTo>
                  <a:lnTo>
                    <a:pt x="26789" y="1518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SMARTInkShape-1020"/>
            <p:cNvSpPr/>
            <p:nvPr/>
          </p:nvSpPr>
          <p:spPr>
            <a:xfrm>
              <a:off x="4420195" y="4670226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SMARTInkShape-1021"/>
            <p:cNvSpPr/>
            <p:nvPr/>
          </p:nvSpPr>
          <p:spPr>
            <a:xfrm>
              <a:off x="4402336" y="4823749"/>
              <a:ext cx="106410" cy="476022"/>
            </a:xfrm>
            <a:custGeom>
              <a:avLst/>
              <a:gdLst/>
              <a:ahLst/>
              <a:cxnLst/>
              <a:rect l="0" t="0" r="0" b="0"/>
              <a:pathLst>
                <a:path w="106410" h="476022">
                  <a:moveTo>
                    <a:pt x="8928" y="25071"/>
                  </a:moveTo>
                  <a:lnTo>
                    <a:pt x="8928" y="0"/>
                  </a:lnTo>
                  <a:lnTo>
                    <a:pt x="9922" y="420"/>
                  </a:lnTo>
                  <a:lnTo>
                    <a:pt x="13670" y="3532"/>
                  </a:lnTo>
                  <a:lnTo>
                    <a:pt x="15997" y="8222"/>
                  </a:lnTo>
                  <a:lnTo>
                    <a:pt x="27409" y="51655"/>
                  </a:lnTo>
                  <a:lnTo>
                    <a:pt x="34077" y="87538"/>
                  </a:lnTo>
                  <a:lnTo>
                    <a:pt x="42523" y="130418"/>
                  </a:lnTo>
                  <a:lnTo>
                    <a:pt x="51846" y="165315"/>
                  </a:lnTo>
                  <a:lnTo>
                    <a:pt x="64751" y="200791"/>
                  </a:lnTo>
                  <a:lnTo>
                    <a:pt x="71441" y="237429"/>
                  </a:lnTo>
                  <a:lnTo>
                    <a:pt x="83124" y="278271"/>
                  </a:lnTo>
                  <a:lnTo>
                    <a:pt x="88460" y="315949"/>
                  </a:lnTo>
                  <a:lnTo>
                    <a:pt x="95884" y="352248"/>
                  </a:lnTo>
                  <a:lnTo>
                    <a:pt x="103375" y="387147"/>
                  </a:lnTo>
                  <a:lnTo>
                    <a:pt x="106409" y="428755"/>
                  </a:lnTo>
                  <a:lnTo>
                    <a:pt x="104289" y="457882"/>
                  </a:lnTo>
                  <a:lnTo>
                    <a:pt x="102268" y="465417"/>
                  </a:lnTo>
                  <a:lnTo>
                    <a:pt x="97944" y="470439"/>
                  </a:lnTo>
                  <a:lnTo>
                    <a:pt x="85202" y="476021"/>
                  </a:lnTo>
                  <a:lnTo>
                    <a:pt x="66971" y="470564"/>
                  </a:lnTo>
                  <a:lnTo>
                    <a:pt x="48617" y="458216"/>
                  </a:lnTo>
                  <a:lnTo>
                    <a:pt x="20378" y="417397"/>
                  </a:lnTo>
                  <a:lnTo>
                    <a:pt x="0" y="3911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SMARTInkShape-1022"/>
            <p:cNvSpPr/>
            <p:nvPr/>
          </p:nvSpPr>
          <p:spPr>
            <a:xfrm>
              <a:off x="4089796" y="4877127"/>
              <a:ext cx="267892" cy="202045"/>
            </a:xfrm>
            <a:custGeom>
              <a:avLst/>
              <a:gdLst/>
              <a:ahLst/>
              <a:cxnLst/>
              <a:rect l="0" t="0" r="0" b="0"/>
              <a:pathLst>
                <a:path w="267892" h="202045">
                  <a:moveTo>
                    <a:pt x="0" y="150287"/>
                  </a:moveTo>
                  <a:lnTo>
                    <a:pt x="12430" y="150287"/>
                  </a:lnTo>
                  <a:lnTo>
                    <a:pt x="18092" y="147641"/>
                  </a:lnTo>
                  <a:lnTo>
                    <a:pt x="23916" y="144150"/>
                  </a:lnTo>
                  <a:lnTo>
                    <a:pt x="32774" y="141192"/>
                  </a:lnTo>
                  <a:lnTo>
                    <a:pt x="56742" y="125206"/>
                  </a:lnTo>
                  <a:lnTo>
                    <a:pt x="90924" y="81660"/>
                  </a:lnTo>
                  <a:lnTo>
                    <a:pt x="113031" y="41137"/>
                  </a:lnTo>
                  <a:lnTo>
                    <a:pt x="121024" y="28428"/>
                  </a:lnTo>
                  <a:lnTo>
                    <a:pt x="124783" y="6171"/>
                  </a:lnTo>
                  <a:lnTo>
                    <a:pt x="124861" y="3608"/>
                  </a:lnTo>
                  <a:lnTo>
                    <a:pt x="123920" y="1900"/>
                  </a:lnTo>
                  <a:lnTo>
                    <a:pt x="122301" y="760"/>
                  </a:lnTo>
                  <a:lnTo>
                    <a:pt x="120230" y="0"/>
                  </a:lnTo>
                  <a:lnTo>
                    <a:pt x="118849" y="487"/>
                  </a:lnTo>
                  <a:lnTo>
                    <a:pt x="117928" y="1803"/>
                  </a:lnTo>
                  <a:lnTo>
                    <a:pt x="117314" y="3673"/>
                  </a:lnTo>
                  <a:lnTo>
                    <a:pt x="111710" y="11044"/>
                  </a:lnTo>
                  <a:lnTo>
                    <a:pt x="90975" y="28003"/>
                  </a:lnTo>
                  <a:lnTo>
                    <a:pt x="80865" y="46586"/>
                  </a:lnTo>
                  <a:lnTo>
                    <a:pt x="65198" y="89943"/>
                  </a:lnTo>
                  <a:lnTo>
                    <a:pt x="62744" y="134479"/>
                  </a:lnTo>
                  <a:lnTo>
                    <a:pt x="63606" y="150207"/>
                  </a:lnTo>
                  <a:lnTo>
                    <a:pt x="69669" y="169225"/>
                  </a:lnTo>
                  <a:lnTo>
                    <a:pt x="74951" y="177887"/>
                  </a:lnTo>
                  <a:lnTo>
                    <a:pt x="88244" y="188340"/>
                  </a:lnTo>
                  <a:lnTo>
                    <a:pt x="116650" y="199769"/>
                  </a:lnTo>
                  <a:lnTo>
                    <a:pt x="129897" y="202044"/>
                  </a:lnTo>
                  <a:lnTo>
                    <a:pt x="153252" y="198585"/>
                  </a:lnTo>
                  <a:lnTo>
                    <a:pt x="181673" y="187536"/>
                  </a:lnTo>
                  <a:lnTo>
                    <a:pt x="205303" y="171796"/>
                  </a:lnTo>
                  <a:lnTo>
                    <a:pt x="243810" y="130163"/>
                  </a:lnTo>
                  <a:lnTo>
                    <a:pt x="259875" y="112795"/>
                  </a:lnTo>
                  <a:lnTo>
                    <a:pt x="267891" y="967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SMARTInkShape-1023"/>
            <p:cNvSpPr/>
            <p:nvPr/>
          </p:nvSpPr>
          <p:spPr>
            <a:xfrm>
              <a:off x="3750468" y="4786712"/>
              <a:ext cx="315324" cy="327800"/>
            </a:xfrm>
            <a:custGeom>
              <a:avLst/>
              <a:gdLst/>
              <a:ahLst/>
              <a:cxnLst/>
              <a:rect l="0" t="0" r="0" b="0"/>
              <a:pathLst>
                <a:path w="315324" h="327800">
                  <a:moveTo>
                    <a:pt x="0" y="17459"/>
                  </a:moveTo>
                  <a:lnTo>
                    <a:pt x="0" y="12719"/>
                  </a:lnTo>
                  <a:lnTo>
                    <a:pt x="993" y="11323"/>
                  </a:lnTo>
                  <a:lnTo>
                    <a:pt x="2647" y="10392"/>
                  </a:lnTo>
                  <a:lnTo>
                    <a:pt x="4741" y="9772"/>
                  </a:lnTo>
                  <a:lnTo>
                    <a:pt x="16224" y="2638"/>
                  </a:lnTo>
                  <a:lnTo>
                    <a:pt x="42241" y="0"/>
                  </a:lnTo>
                  <a:lnTo>
                    <a:pt x="82181" y="7324"/>
                  </a:lnTo>
                  <a:lnTo>
                    <a:pt x="117437" y="16412"/>
                  </a:lnTo>
                  <a:lnTo>
                    <a:pt x="161589" y="36289"/>
                  </a:lnTo>
                  <a:lnTo>
                    <a:pt x="203789" y="59323"/>
                  </a:lnTo>
                  <a:lnTo>
                    <a:pt x="240787" y="89119"/>
                  </a:lnTo>
                  <a:lnTo>
                    <a:pt x="274112" y="117787"/>
                  </a:lnTo>
                  <a:lnTo>
                    <a:pt x="305238" y="160611"/>
                  </a:lnTo>
                  <a:lnTo>
                    <a:pt x="313594" y="178316"/>
                  </a:lnTo>
                  <a:lnTo>
                    <a:pt x="315323" y="196108"/>
                  </a:lnTo>
                  <a:lnTo>
                    <a:pt x="310922" y="239716"/>
                  </a:lnTo>
                  <a:lnTo>
                    <a:pt x="298390" y="260364"/>
                  </a:lnTo>
                  <a:lnTo>
                    <a:pt x="270572" y="291149"/>
                  </a:lnTo>
                  <a:lnTo>
                    <a:pt x="248181" y="304376"/>
                  </a:lnTo>
                  <a:lnTo>
                    <a:pt x="212955" y="317735"/>
                  </a:lnTo>
                  <a:lnTo>
                    <a:pt x="171454" y="327282"/>
                  </a:lnTo>
                  <a:lnTo>
                    <a:pt x="152601" y="327799"/>
                  </a:lnTo>
                  <a:lnTo>
                    <a:pt x="112002" y="322150"/>
                  </a:lnTo>
                  <a:lnTo>
                    <a:pt x="89297" y="3210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SMARTInkShape-1024"/>
            <p:cNvSpPr/>
            <p:nvPr/>
          </p:nvSpPr>
          <p:spPr>
            <a:xfrm>
              <a:off x="3732609" y="4795242"/>
              <a:ext cx="62509" cy="285751"/>
            </a:xfrm>
            <a:custGeom>
              <a:avLst/>
              <a:gdLst/>
              <a:ahLst/>
              <a:cxnLst/>
              <a:rect l="0" t="0" r="0" b="0"/>
              <a:pathLst>
                <a:path w="62509" h="285751">
                  <a:moveTo>
                    <a:pt x="0" y="0"/>
                  </a:moveTo>
                  <a:lnTo>
                    <a:pt x="0" y="4740"/>
                  </a:lnTo>
                  <a:lnTo>
                    <a:pt x="2646" y="9713"/>
                  </a:lnTo>
                  <a:lnTo>
                    <a:pt x="6137" y="15231"/>
                  </a:lnTo>
                  <a:lnTo>
                    <a:pt x="9095" y="23915"/>
                  </a:lnTo>
                  <a:lnTo>
                    <a:pt x="14821" y="33764"/>
                  </a:lnTo>
                  <a:lnTo>
                    <a:pt x="25883" y="77311"/>
                  </a:lnTo>
                  <a:lnTo>
                    <a:pt x="32847" y="116524"/>
                  </a:lnTo>
                  <a:lnTo>
                    <a:pt x="41604" y="155550"/>
                  </a:lnTo>
                  <a:lnTo>
                    <a:pt x="45374" y="197590"/>
                  </a:lnTo>
                  <a:lnTo>
                    <a:pt x="51664" y="216006"/>
                  </a:lnTo>
                  <a:lnTo>
                    <a:pt x="56056" y="250180"/>
                  </a:lnTo>
                  <a:lnTo>
                    <a:pt x="60596" y="267934"/>
                  </a:lnTo>
                  <a:lnTo>
                    <a:pt x="62508" y="2857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0" name="SMARTInkShape-1025"/>
          <p:cNvSpPr/>
          <p:nvPr/>
        </p:nvSpPr>
        <p:spPr>
          <a:xfrm>
            <a:off x="6322218" y="1049535"/>
            <a:ext cx="1955149" cy="1334071"/>
          </a:xfrm>
          <a:custGeom>
            <a:avLst/>
            <a:gdLst/>
            <a:ahLst/>
            <a:cxnLst/>
            <a:rect l="0" t="0" r="0" b="0"/>
            <a:pathLst>
              <a:path w="1955149" h="1334071">
                <a:moveTo>
                  <a:pt x="0" y="1040012"/>
                </a:moveTo>
                <a:lnTo>
                  <a:pt x="0" y="1044752"/>
                </a:lnTo>
                <a:lnTo>
                  <a:pt x="993" y="1046149"/>
                </a:lnTo>
                <a:lnTo>
                  <a:pt x="2646" y="1047080"/>
                </a:lnTo>
                <a:lnTo>
                  <a:pt x="4740" y="1047700"/>
                </a:lnTo>
                <a:lnTo>
                  <a:pt x="6137" y="1049106"/>
                </a:lnTo>
                <a:lnTo>
                  <a:pt x="11024" y="1058492"/>
                </a:lnTo>
                <a:lnTo>
                  <a:pt x="16806" y="1064100"/>
                </a:lnTo>
                <a:lnTo>
                  <a:pt x="30224" y="1073828"/>
                </a:lnTo>
                <a:lnTo>
                  <a:pt x="61197" y="1117560"/>
                </a:lnTo>
                <a:lnTo>
                  <a:pt x="82450" y="1144543"/>
                </a:lnTo>
                <a:lnTo>
                  <a:pt x="126903" y="1175539"/>
                </a:lnTo>
                <a:lnTo>
                  <a:pt x="171071" y="1207100"/>
                </a:lnTo>
                <a:lnTo>
                  <a:pt x="214499" y="1226804"/>
                </a:lnTo>
                <a:lnTo>
                  <a:pt x="254809" y="1239297"/>
                </a:lnTo>
                <a:lnTo>
                  <a:pt x="289261" y="1253069"/>
                </a:lnTo>
                <a:lnTo>
                  <a:pt x="324603" y="1264976"/>
                </a:lnTo>
                <a:lnTo>
                  <a:pt x="364951" y="1279529"/>
                </a:lnTo>
                <a:lnTo>
                  <a:pt x="408326" y="1291668"/>
                </a:lnTo>
                <a:lnTo>
                  <a:pt x="440440" y="1298372"/>
                </a:lnTo>
                <a:lnTo>
                  <a:pt x="474556" y="1304659"/>
                </a:lnTo>
                <a:lnTo>
                  <a:pt x="509562" y="1310760"/>
                </a:lnTo>
                <a:lnTo>
                  <a:pt x="544964" y="1316779"/>
                </a:lnTo>
                <a:lnTo>
                  <a:pt x="580543" y="1321769"/>
                </a:lnTo>
                <a:lnTo>
                  <a:pt x="616200" y="1323987"/>
                </a:lnTo>
                <a:lnTo>
                  <a:pt x="654536" y="1327619"/>
                </a:lnTo>
                <a:lnTo>
                  <a:pt x="693733" y="1331548"/>
                </a:lnTo>
                <a:lnTo>
                  <a:pt x="730999" y="1333294"/>
                </a:lnTo>
                <a:lnTo>
                  <a:pt x="770050" y="1334070"/>
                </a:lnTo>
                <a:lnTo>
                  <a:pt x="810557" y="1333423"/>
                </a:lnTo>
                <a:lnTo>
                  <a:pt x="851712" y="1329828"/>
                </a:lnTo>
                <a:lnTo>
                  <a:pt x="893152" y="1327569"/>
                </a:lnTo>
                <a:lnTo>
                  <a:pt x="934723" y="1325573"/>
                </a:lnTo>
                <a:lnTo>
                  <a:pt x="976350" y="1321378"/>
                </a:lnTo>
                <a:lnTo>
                  <a:pt x="1018001" y="1316207"/>
                </a:lnTo>
                <a:lnTo>
                  <a:pt x="1060656" y="1309609"/>
                </a:lnTo>
                <a:lnTo>
                  <a:pt x="1083143" y="1305072"/>
                </a:lnTo>
                <a:lnTo>
                  <a:pt x="1106072" y="1300062"/>
                </a:lnTo>
                <a:lnTo>
                  <a:pt x="1150070" y="1291850"/>
                </a:lnTo>
                <a:lnTo>
                  <a:pt x="1192775" y="1283901"/>
                </a:lnTo>
                <a:lnTo>
                  <a:pt x="1234906" y="1273753"/>
                </a:lnTo>
                <a:lnTo>
                  <a:pt x="1279429" y="1262629"/>
                </a:lnTo>
                <a:lnTo>
                  <a:pt x="1302414" y="1256884"/>
                </a:lnTo>
                <a:lnTo>
                  <a:pt x="1346473" y="1242564"/>
                </a:lnTo>
                <a:lnTo>
                  <a:pt x="1389206" y="1226277"/>
                </a:lnTo>
                <a:lnTo>
                  <a:pt x="1431350" y="1209117"/>
                </a:lnTo>
                <a:lnTo>
                  <a:pt x="1470585" y="1191568"/>
                </a:lnTo>
                <a:lnTo>
                  <a:pt x="1506875" y="1173847"/>
                </a:lnTo>
                <a:lnTo>
                  <a:pt x="1539540" y="1156049"/>
                </a:lnTo>
                <a:lnTo>
                  <a:pt x="1573240" y="1138217"/>
                </a:lnTo>
                <a:lnTo>
                  <a:pt x="1607069" y="1119377"/>
                </a:lnTo>
                <a:lnTo>
                  <a:pt x="1638641" y="1097775"/>
                </a:lnTo>
                <a:lnTo>
                  <a:pt x="1669210" y="1077591"/>
                </a:lnTo>
                <a:lnTo>
                  <a:pt x="1711664" y="1046847"/>
                </a:lnTo>
                <a:lnTo>
                  <a:pt x="1749378" y="1009956"/>
                </a:lnTo>
                <a:lnTo>
                  <a:pt x="1783042" y="970252"/>
                </a:lnTo>
                <a:lnTo>
                  <a:pt x="1814514" y="930707"/>
                </a:lnTo>
                <a:lnTo>
                  <a:pt x="1846329" y="887570"/>
                </a:lnTo>
                <a:lnTo>
                  <a:pt x="1871962" y="843370"/>
                </a:lnTo>
                <a:lnTo>
                  <a:pt x="1894770" y="798854"/>
                </a:lnTo>
                <a:lnTo>
                  <a:pt x="1915088" y="754245"/>
                </a:lnTo>
                <a:lnTo>
                  <a:pt x="1924698" y="723497"/>
                </a:lnTo>
                <a:lnTo>
                  <a:pt x="1935583" y="689987"/>
                </a:lnTo>
                <a:lnTo>
                  <a:pt x="1941743" y="657895"/>
                </a:lnTo>
                <a:lnTo>
                  <a:pt x="1945473" y="626104"/>
                </a:lnTo>
                <a:lnTo>
                  <a:pt x="1950439" y="592131"/>
                </a:lnTo>
                <a:lnTo>
                  <a:pt x="1953307" y="559834"/>
                </a:lnTo>
                <a:lnTo>
                  <a:pt x="1954582" y="528943"/>
                </a:lnTo>
                <a:lnTo>
                  <a:pt x="1955148" y="498677"/>
                </a:lnTo>
                <a:lnTo>
                  <a:pt x="1952754" y="468689"/>
                </a:lnTo>
                <a:lnTo>
                  <a:pt x="1948383" y="437833"/>
                </a:lnTo>
                <a:lnTo>
                  <a:pt x="1943133" y="404275"/>
                </a:lnTo>
                <a:lnTo>
                  <a:pt x="1929859" y="361395"/>
                </a:lnTo>
                <a:lnTo>
                  <a:pt x="1913358" y="318813"/>
                </a:lnTo>
                <a:lnTo>
                  <a:pt x="1891161" y="274777"/>
                </a:lnTo>
                <a:lnTo>
                  <a:pt x="1860993" y="235051"/>
                </a:lnTo>
                <a:lnTo>
                  <a:pt x="1826918" y="198145"/>
                </a:lnTo>
                <a:lnTo>
                  <a:pt x="1791686" y="162074"/>
                </a:lnTo>
                <a:lnTo>
                  <a:pt x="1751371" y="130991"/>
                </a:lnTo>
                <a:lnTo>
                  <a:pt x="1719974" y="112128"/>
                </a:lnTo>
                <a:lnTo>
                  <a:pt x="1686175" y="93822"/>
                </a:lnTo>
                <a:lnTo>
                  <a:pt x="1651310" y="75764"/>
                </a:lnTo>
                <a:lnTo>
                  <a:pt x="1615971" y="60462"/>
                </a:lnTo>
                <a:lnTo>
                  <a:pt x="1580421" y="47047"/>
                </a:lnTo>
                <a:lnTo>
                  <a:pt x="1544777" y="34470"/>
                </a:lnTo>
                <a:lnTo>
                  <a:pt x="1506445" y="24912"/>
                </a:lnTo>
                <a:lnTo>
                  <a:pt x="1467250" y="17356"/>
                </a:lnTo>
                <a:lnTo>
                  <a:pt x="1429987" y="10691"/>
                </a:lnTo>
                <a:lnTo>
                  <a:pt x="1390935" y="7067"/>
                </a:lnTo>
                <a:lnTo>
                  <a:pt x="1351420" y="4464"/>
                </a:lnTo>
                <a:lnTo>
                  <a:pt x="1314014" y="0"/>
                </a:lnTo>
                <a:lnTo>
                  <a:pt x="1274900" y="1"/>
                </a:lnTo>
                <a:lnTo>
                  <a:pt x="1234364" y="2316"/>
                </a:lnTo>
                <a:lnTo>
                  <a:pt x="1193198" y="3345"/>
                </a:lnTo>
                <a:lnTo>
                  <a:pt x="1151750" y="6448"/>
                </a:lnTo>
                <a:lnTo>
                  <a:pt x="1110178" y="12127"/>
                </a:lnTo>
                <a:lnTo>
                  <a:pt x="1068550" y="21265"/>
                </a:lnTo>
                <a:lnTo>
                  <a:pt x="1026899" y="29295"/>
                </a:lnTo>
                <a:lnTo>
                  <a:pt x="986228" y="37164"/>
                </a:lnTo>
                <a:lnTo>
                  <a:pt x="948308" y="47276"/>
                </a:lnTo>
                <a:lnTo>
                  <a:pt x="911611" y="58384"/>
                </a:lnTo>
                <a:lnTo>
                  <a:pt x="875457" y="69936"/>
                </a:lnTo>
                <a:lnTo>
                  <a:pt x="839546" y="81685"/>
                </a:lnTo>
                <a:lnTo>
                  <a:pt x="803741" y="93521"/>
                </a:lnTo>
                <a:lnTo>
                  <a:pt x="768976" y="105396"/>
                </a:lnTo>
                <a:lnTo>
                  <a:pt x="736989" y="117289"/>
                </a:lnTo>
                <a:lnTo>
                  <a:pt x="706236" y="131834"/>
                </a:lnTo>
                <a:lnTo>
                  <a:pt x="676031" y="147229"/>
                </a:lnTo>
                <a:lnTo>
                  <a:pt x="646071" y="160686"/>
                </a:lnTo>
                <a:lnTo>
                  <a:pt x="616218" y="175927"/>
                </a:lnTo>
                <a:lnTo>
                  <a:pt x="586415" y="192623"/>
                </a:lnTo>
                <a:lnTo>
                  <a:pt x="542736" y="218756"/>
                </a:lnTo>
                <a:lnTo>
                  <a:pt x="503226" y="245351"/>
                </a:lnTo>
                <a:lnTo>
                  <a:pt x="461533" y="273075"/>
                </a:lnTo>
                <a:lnTo>
                  <a:pt x="423604" y="305984"/>
                </a:lnTo>
                <a:lnTo>
                  <a:pt x="388221" y="340870"/>
                </a:lnTo>
                <a:lnTo>
                  <a:pt x="357453" y="376342"/>
                </a:lnTo>
                <a:lnTo>
                  <a:pt x="323642" y="412980"/>
                </a:lnTo>
                <a:lnTo>
                  <a:pt x="289482" y="453822"/>
                </a:lnTo>
                <a:lnTo>
                  <a:pt x="260067" y="493484"/>
                </a:lnTo>
                <a:lnTo>
                  <a:pt x="241594" y="525251"/>
                </a:lnTo>
                <a:lnTo>
                  <a:pt x="220815" y="556568"/>
                </a:lnTo>
                <a:lnTo>
                  <a:pt x="199343" y="587023"/>
                </a:lnTo>
                <a:lnTo>
                  <a:pt x="179878" y="617095"/>
                </a:lnTo>
                <a:lnTo>
                  <a:pt x="161306" y="646997"/>
                </a:lnTo>
                <a:lnTo>
                  <a:pt x="143128" y="677815"/>
                </a:lnTo>
                <a:lnTo>
                  <a:pt x="125128" y="711356"/>
                </a:lnTo>
                <a:lnTo>
                  <a:pt x="109853" y="746107"/>
                </a:lnTo>
                <a:lnTo>
                  <a:pt x="96449" y="780403"/>
                </a:lnTo>
                <a:lnTo>
                  <a:pt x="83876" y="812182"/>
                </a:lnTo>
                <a:lnTo>
                  <a:pt x="71674" y="845489"/>
                </a:lnTo>
                <a:lnTo>
                  <a:pt x="60628" y="879143"/>
                </a:lnTo>
                <a:lnTo>
                  <a:pt x="52413" y="910637"/>
                </a:lnTo>
                <a:lnTo>
                  <a:pt x="45454" y="941171"/>
                </a:lnTo>
                <a:lnTo>
                  <a:pt x="38603" y="983606"/>
                </a:lnTo>
                <a:lnTo>
                  <a:pt x="36574" y="1021315"/>
                </a:lnTo>
                <a:lnTo>
                  <a:pt x="38618" y="1057623"/>
                </a:lnTo>
                <a:lnTo>
                  <a:pt x="53578" y="113823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SMARTInkShape-1026"/>
          <p:cNvSpPr/>
          <p:nvPr/>
        </p:nvSpPr>
        <p:spPr>
          <a:xfrm>
            <a:off x="3080775" y="1857375"/>
            <a:ext cx="991163" cy="482204"/>
          </a:xfrm>
          <a:custGeom>
            <a:avLst/>
            <a:gdLst/>
            <a:ahLst/>
            <a:cxnLst/>
            <a:rect l="0" t="0" r="0" b="0"/>
            <a:pathLst>
              <a:path w="991163" h="482204">
                <a:moveTo>
                  <a:pt x="8897" y="482203"/>
                </a:moveTo>
                <a:lnTo>
                  <a:pt x="0" y="482203"/>
                </a:lnTo>
                <a:lnTo>
                  <a:pt x="4717" y="482203"/>
                </a:lnTo>
                <a:lnTo>
                  <a:pt x="9685" y="479557"/>
                </a:lnTo>
                <a:lnTo>
                  <a:pt x="15201" y="476066"/>
                </a:lnTo>
                <a:lnTo>
                  <a:pt x="20959" y="474515"/>
                </a:lnTo>
                <a:lnTo>
                  <a:pt x="26825" y="468533"/>
                </a:lnTo>
                <a:lnTo>
                  <a:pt x="33732" y="460253"/>
                </a:lnTo>
                <a:lnTo>
                  <a:pt x="77514" y="422222"/>
                </a:lnTo>
                <a:lnTo>
                  <a:pt x="116858" y="392847"/>
                </a:lnTo>
                <a:lnTo>
                  <a:pt x="156671" y="369082"/>
                </a:lnTo>
                <a:lnTo>
                  <a:pt x="196616" y="339142"/>
                </a:lnTo>
                <a:lnTo>
                  <a:pt x="231095" y="318326"/>
                </a:lnTo>
                <a:lnTo>
                  <a:pt x="271297" y="294741"/>
                </a:lnTo>
                <a:lnTo>
                  <a:pt x="309777" y="273752"/>
                </a:lnTo>
                <a:lnTo>
                  <a:pt x="352157" y="250114"/>
                </a:lnTo>
                <a:lnTo>
                  <a:pt x="396133" y="230102"/>
                </a:lnTo>
                <a:lnTo>
                  <a:pt x="440582" y="211605"/>
                </a:lnTo>
                <a:lnTo>
                  <a:pt x="485172" y="193556"/>
                </a:lnTo>
                <a:lnTo>
                  <a:pt x="529803" y="175641"/>
                </a:lnTo>
                <a:lnTo>
                  <a:pt x="574446" y="158757"/>
                </a:lnTo>
                <a:lnTo>
                  <a:pt x="619093" y="146037"/>
                </a:lnTo>
                <a:lnTo>
                  <a:pt x="663741" y="130142"/>
                </a:lnTo>
                <a:lnTo>
                  <a:pt x="708389" y="112864"/>
                </a:lnTo>
                <a:lnTo>
                  <a:pt x="752045" y="95177"/>
                </a:lnTo>
                <a:lnTo>
                  <a:pt x="791549" y="78361"/>
                </a:lnTo>
                <a:lnTo>
                  <a:pt x="832248" y="65662"/>
                </a:lnTo>
                <a:lnTo>
                  <a:pt x="876318" y="46741"/>
                </a:lnTo>
                <a:lnTo>
                  <a:pt x="920513" y="30041"/>
                </a:lnTo>
                <a:lnTo>
                  <a:pt x="961599" y="11591"/>
                </a:lnTo>
                <a:lnTo>
                  <a:pt x="970991" y="9455"/>
                </a:lnTo>
                <a:lnTo>
                  <a:pt x="979975" y="2897"/>
                </a:lnTo>
                <a:lnTo>
                  <a:pt x="991162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0" name="SMARTInkShape-Group137"/>
          <p:cNvGrpSpPr/>
          <p:nvPr/>
        </p:nvGrpSpPr>
        <p:grpSpPr>
          <a:xfrm>
            <a:off x="6116836" y="1394272"/>
            <a:ext cx="2106752" cy="1409651"/>
            <a:chOff x="6116836" y="1394272"/>
            <a:chExt cx="2106752" cy="1409651"/>
          </a:xfrm>
        </p:grpSpPr>
        <p:sp>
          <p:nvSpPr>
            <p:cNvPr id="332" name="SMARTInkShape-1027"/>
            <p:cNvSpPr/>
            <p:nvPr/>
          </p:nvSpPr>
          <p:spPr>
            <a:xfrm>
              <a:off x="7304908" y="1928812"/>
              <a:ext cx="169241" cy="149996"/>
            </a:xfrm>
            <a:custGeom>
              <a:avLst/>
              <a:gdLst/>
              <a:ahLst/>
              <a:cxnLst/>
              <a:rect l="0" t="0" r="0" b="0"/>
              <a:pathLst>
                <a:path w="169241" h="149996">
                  <a:moveTo>
                    <a:pt x="71013" y="0"/>
                  </a:moveTo>
                  <a:lnTo>
                    <a:pt x="66274" y="0"/>
                  </a:lnTo>
                  <a:lnTo>
                    <a:pt x="61300" y="2646"/>
                  </a:lnTo>
                  <a:lnTo>
                    <a:pt x="19291" y="38385"/>
                  </a:lnTo>
                  <a:lnTo>
                    <a:pt x="13300" y="48811"/>
                  </a:lnTo>
                  <a:lnTo>
                    <a:pt x="1719" y="89367"/>
                  </a:lnTo>
                  <a:lnTo>
                    <a:pt x="0" y="113123"/>
                  </a:lnTo>
                  <a:lnTo>
                    <a:pt x="2410" y="122376"/>
                  </a:lnTo>
                  <a:lnTo>
                    <a:pt x="12042" y="136401"/>
                  </a:lnTo>
                  <a:lnTo>
                    <a:pt x="20577" y="145698"/>
                  </a:lnTo>
                  <a:lnTo>
                    <a:pt x="26439" y="149090"/>
                  </a:lnTo>
                  <a:lnTo>
                    <a:pt x="29390" y="149995"/>
                  </a:lnTo>
                  <a:lnTo>
                    <a:pt x="37962" y="148355"/>
                  </a:lnTo>
                  <a:lnTo>
                    <a:pt x="77123" y="130767"/>
                  </a:lnTo>
                  <a:lnTo>
                    <a:pt x="86297" y="122280"/>
                  </a:lnTo>
                  <a:lnTo>
                    <a:pt x="109557" y="83184"/>
                  </a:lnTo>
                  <a:lnTo>
                    <a:pt x="113853" y="65437"/>
                  </a:lnTo>
                  <a:lnTo>
                    <a:pt x="115126" y="47611"/>
                  </a:lnTo>
                  <a:lnTo>
                    <a:pt x="112778" y="38359"/>
                  </a:lnTo>
                  <a:lnTo>
                    <a:pt x="108524" y="27572"/>
                  </a:lnTo>
                  <a:lnTo>
                    <a:pt x="107926" y="24334"/>
                  </a:lnTo>
                  <a:lnTo>
                    <a:pt x="106537" y="22176"/>
                  </a:lnTo>
                  <a:lnTo>
                    <a:pt x="104617" y="20737"/>
                  </a:lnTo>
                  <a:lnTo>
                    <a:pt x="99149" y="18428"/>
                  </a:lnTo>
                  <a:lnTo>
                    <a:pt x="93461" y="18028"/>
                  </a:lnTo>
                  <a:lnTo>
                    <a:pt x="91933" y="19956"/>
                  </a:lnTo>
                  <a:lnTo>
                    <a:pt x="89779" y="32151"/>
                  </a:lnTo>
                  <a:lnTo>
                    <a:pt x="88993" y="55105"/>
                  </a:lnTo>
                  <a:lnTo>
                    <a:pt x="91572" y="61864"/>
                  </a:lnTo>
                  <a:lnTo>
                    <a:pt x="109867" y="83306"/>
                  </a:lnTo>
                  <a:lnTo>
                    <a:pt x="135270" y="101200"/>
                  </a:lnTo>
                  <a:lnTo>
                    <a:pt x="144551" y="104509"/>
                  </a:lnTo>
                  <a:lnTo>
                    <a:pt x="169240" y="1071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SMARTInkShape-1028"/>
            <p:cNvSpPr/>
            <p:nvPr/>
          </p:nvSpPr>
          <p:spPr>
            <a:xfrm>
              <a:off x="7822405" y="1687711"/>
              <a:ext cx="88764" cy="106998"/>
            </a:xfrm>
            <a:custGeom>
              <a:avLst/>
              <a:gdLst/>
              <a:ahLst/>
              <a:cxnLst/>
              <a:rect l="0" t="0" r="0" b="0"/>
              <a:pathLst>
                <a:path w="88764" h="106998">
                  <a:moveTo>
                    <a:pt x="0" y="0"/>
                  </a:moveTo>
                  <a:lnTo>
                    <a:pt x="0" y="39902"/>
                  </a:lnTo>
                  <a:lnTo>
                    <a:pt x="0" y="81627"/>
                  </a:lnTo>
                  <a:lnTo>
                    <a:pt x="2647" y="88534"/>
                  </a:lnTo>
                  <a:lnTo>
                    <a:pt x="12429" y="101052"/>
                  </a:lnTo>
                  <a:lnTo>
                    <a:pt x="18092" y="104443"/>
                  </a:lnTo>
                  <a:lnTo>
                    <a:pt x="29505" y="106352"/>
                  </a:lnTo>
                  <a:lnTo>
                    <a:pt x="51138" y="106997"/>
                  </a:lnTo>
                  <a:lnTo>
                    <a:pt x="60101" y="104440"/>
                  </a:lnTo>
                  <a:lnTo>
                    <a:pt x="73939" y="94713"/>
                  </a:lnTo>
                  <a:lnTo>
                    <a:pt x="83204" y="81421"/>
                  </a:lnTo>
                  <a:lnTo>
                    <a:pt x="87491" y="69655"/>
                  </a:lnTo>
                  <a:lnTo>
                    <a:pt x="88763" y="59885"/>
                  </a:lnTo>
                  <a:lnTo>
                    <a:pt x="86414" y="53735"/>
                  </a:lnTo>
                  <a:lnTo>
                    <a:pt x="76821" y="41703"/>
                  </a:lnTo>
                  <a:lnTo>
                    <a:pt x="35465" y="17860"/>
                  </a:lnTo>
                  <a:lnTo>
                    <a:pt x="20431" y="11576"/>
                  </a:lnTo>
                  <a:lnTo>
                    <a:pt x="13049" y="91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SMARTInkShape-1029"/>
            <p:cNvSpPr/>
            <p:nvPr/>
          </p:nvSpPr>
          <p:spPr>
            <a:xfrm>
              <a:off x="7929562" y="1634179"/>
              <a:ext cx="107157" cy="115627"/>
            </a:xfrm>
            <a:custGeom>
              <a:avLst/>
              <a:gdLst/>
              <a:ahLst/>
              <a:cxnLst/>
              <a:rect l="0" t="0" r="0" b="0"/>
              <a:pathLst>
                <a:path w="107157" h="115627">
                  <a:moveTo>
                    <a:pt x="0" y="53532"/>
                  </a:moveTo>
                  <a:lnTo>
                    <a:pt x="4741" y="58272"/>
                  </a:lnTo>
                  <a:lnTo>
                    <a:pt x="7068" y="63245"/>
                  </a:lnTo>
                  <a:lnTo>
                    <a:pt x="7688" y="65961"/>
                  </a:lnTo>
                  <a:lnTo>
                    <a:pt x="13303" y="74523"/>
                  </a:lnTo>
                  <a:lnTo>
                    <a:pt x="31832" y="95213"/>
                  </a:lnTo>
                  <a:lnTo>
                    <a:pt x="35207" y="105347"/>
                  </a:lnTo>
                  <a:lnTo>
                    <a:pt x="35706" y="115626"/>
                  </a:lnTo>
                  <a:lnTo>
                    <a:pt x="35718" y="108315"/>
                  </a:lnTo>
                  <a:lnTo>
                    <a:pt x="29581" y="100219"/>
                  </a:lnTo>
                  <a:lnTo>
                    <a:pt x="27616" y="91949"/>
                  </a:lnTo>
                  <a:lnTo>
                    <a:pt x="26821" y="48287"/>
                  </a:lnTo>
                  <a:lnTo>
                    <a:pt x="29449" y="38633"/>
                  </a:lnTo>
                  <a:lnTo>
                    <a:pt x="39221" y="24351"/>
                  </a:lnTo>
                  <a:lnTo>
                    <a:pt x="60757" y="1733"/>
                  </a:lnTo>
                  <a:lnTo>
                    <a:pt x="64376" y="744"/>
                  </a:lnTo>
                  <a:lnTo>
                    <a:pt x="71024" y="0"/>
                  </a:lnTo>
                  <a:lnTo>
                    <a:pt x="76056" y="4708"/>
                  </a:lnTo>
                  <a:lnTo>
                    <a:pt x="78451" y="9673"/>
                  </a:lnTo>
                  <a:lnTo>
                    <a:pt x="79089" y="12387"/>
                  </a:lnTo>
                  <a:lnTo>
                    <a:pt x="87943" y="25025"/>
                  </a:lnTo>
                  <a:lnTo>
                    <a:pt x="95166" y="33533"/>
                  </a:lnTo>
                  <a:lnTo>
                    <a:pt x="96866" y="39021"/>
                  </a:lnTo>
                  <a:lnTo>
                    <a:pt x="98312" y="40881"/>
                  </a:lnTo>
                  <a:lnTo>
                    <a:pt x="107156" y="446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SMARTInkShape-1030"/>
            <p:cNvSpPr/>
            <p:nvPr/>
          </p:nvSpPr>
          <p:spPr>
            <a:xfrm>
              <a:off x="8037359" y="1544945"/>
              <a:ext cx="115278" cy="107048"/>
            </a:xfrm>
            <a:custGeom>
              <a:avLst/>
              <a:gdLst/>
              <a:ahLst/>
              <a:cxnLst/>
              <a:rect l="0" t="0" r="0" b="0"/>
              <a:pathLst>
                <a:path w="115278" h="107048">
                  <a:moveTo>
                    <a:pt x="61867" y="8821"/>
                  </a:moveTo>
                  <a:lnTo>
                    <a:pt x="61867" y="4080"/>
                  </a:lnTo>
                  <a:lnTo>
                    <a:pt x="60875" y="2684"/>
                  </a:lnTo>
                  <a:lnTo>
                    <a:pt x="59222" y="1753"/>
                  </a:lnTo>
                  <a:lnTo>
                    <a:pt x="49509" y="442"/>
                  </a:lnTo>
                  <a:lnTo>
                    <a:pt x="33188" y="0"/>
                  </a:lnTo>
                  <a:lnTo>
                    <a:pt x="6649" y="7589"/>
                  </a:lnTo>
                  <a:lnTo>
                    <a:pt x="4219" y="8992"/>
                  </a:lnTo>
                  <a:lnTo>
                    <a:pt x="2600" y="10919"/>
                  </a:lnTo>
                  <a:lnTo>
                    <a:pt x="799" y="15706"/>
                  </a:lnTo>
                  <a:lnTo>
                    <a:pt x="0" y="21141"/>
                  </a:lnTo>
                  <a:lnTo>
                    <a:pt x="2290" y="26864"/>
                  </a:lnTo>
                  <a:lnTo>
                    <a:pt x="4289" y="29779"/>
                  </a:lnTo>
                  <a:lnTo>
                    <a:pt x="6614" y="31723"/>
                  </a:lnTo>
                  <a:lnTo>
                    <a:pt x="49292" y="52627"/>
                  </a:lnTo>
                  <a:lnTo>
                    <a:pt x="61570" y="58056"/>
                  </a:lnTo>
                  <a:lnTo>
                    <a:pt x="85621" y="66281"/>
                  </a:lnTo>
                  <a:lnTo>
                    <a:pt x="105725" y="80377"/>
                  </a:lnTo>
                  <a:lnTo>
                    <a:pt x="113526" y="87447"/>
                  </a:lnTo>
                  <a:lnTo>
                    <a:pt x="114591" y="91060"/>
                  </a:lnTo>
                  <a:lnTo>
                    <a:pt x="115277" y="96723"/>
                  </a:lnTo>
                  <a:lnTo>
                    <a:pt x="110655" y="102445"/>
                  </a:lnTo>
                  <a:lnTo>
                    <a:pt x="105710" y="105002"/>
                  </a:lnTo>
                  <a:lnTo>
                    <a:pt x="88585" y="106868"/>
                  </a:lnTo>
                  <a:lnTo>
                    <a:pt x="79726" y="1070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SMARTInkShape-1031"/>
            <p:cNvSpPr/>
            <p:nvPr/>
          </p:nvSpPr>
          <p:spPr>
            <a:xfrm>
              <a:off x="7974210" y="1411035"/>
              <a:ext cx="249378" cy="276677"/>
            </a:xfrm>
            <a:custGeom>
              <a:avLst/>
              <a:gdLst/>
              <a:ahLst/>
              <a:cxnLst/>
              <a:rect l="0" t="0" r="0" b="0"/>
              <a:pathLst>
                <a:path w="249378" h="276677">
                  <a:moveTo>
                    <a:pt x="0" y="26645"/>
                  </a:moveTo>
                  <a:lnTo>
                    <a:pt x="0" y="5395"/>
                  </a:lnTo>
                  <a:lnTo>
                    <a:pt x="992" y="3549"/>
                  </a:lnTo>
                  <a:lnTo>
                    <a:pt x="2647" y="2317"/>
                  </a:lnTo>
                  <a:lnTo>
                    <a:pt x="7130" y="950"/>
                  </a:lnTo>
                  <a:lnTo>
                    <a:pt x="25732" y="0"/>
                  </a:lnTo>
                  <a:lnTo>
                    <a:pt x="63544" y="9588"/>
                  </a:lnTo>
                  <a:lnTo>
                    <a:pt x="98432" y="25590"/>
                  </a:lnTo>
                  <a:lnTo>
                    <a:pt x="142903" y="53687"/>
                  </a:lnTo>
                  <a:lnTo>
                    <a:pt x="187527" y="84225"/>
                  </a:lnTo>
                  <a:lnTo>
                    <a:pt x="212330" y="108198"/>
                  </a:lnTo>
                  <a:lnTo>
                    <a:pt x="238844" y="147076"/>
                  </a:lnTo>
                  <a:lnTo>
                    <a:pt x="245060" y="162521"/>
                  </a:lnTo>
                  <a:lnTo>
                    <a:pt x="249377" y="205493"/>
                  </a:lnTo>
                  <a:lnTo>
                    <a:pt x="248845" y="231111"/>
                  </a:lnTo>
                  <a:lnTo>
                    <a:pt x="241102" y="2766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SMARTInkShape-1032"/>
            <p:cNvSpPr/>
            <p:nvPr/>
          </p:nvSpPr>
          <p:spPr>
            <a:xfrm>
              <a:off x="7617132" y="1741345"/>
              <a:ext cx="169556" cy="107101"/>
            </a:xfrm>
            <a:custGeom>
              <a:avLst/>
              <a:gdLst/>
              <a:ahLst/>
              <a:cxnLst/>
              <a:rect l="0" t="0" r="0" b="0"/>
              <a:pathLst>
                <a:path w="169556" h="107101">
                  <a:moveTo>
                    <a:pt x="8820" y="107100"/>
                  </a:moveTo>
                  <a:lnTo>
                    <a:pt x="1132" y="107100"/>
                  </a:lnTo>
                  <a:lnTo>
                    <a:pt x="719" y="106108"/>
                  </a:lnTo>
                  <a:lnTo>
                    <a:pt x="0" y="89931"/>
                  </a:lnTo>
                  <a:lnTo>
                    <a:pt x="2585" y="81941"/>
                  </a:lnTo>
                  <a:lnTo>
                    <a:pt x="25626" y="47142"/>
                  </a:lnTo>
                  <a:lnTo>
                    <a:pt x="65488" y="14966"/>
                  </a:lnTo>
                  <a:lnTo>
                    <a:pt x="82276" y="4836"/>
                  </a:lnTo>
                  <a:lnTo>
                    <a:pt x="97340" y="910"/>
                  </a:lnTo>
                  <a:lnTo>
                    <a:pt x="111220" y="0"/>
                  </a:lnTo>
                  <a:lnTo>
                    <a:pt x="112806" y="974"/>
                  </a:lnTo>
                  <a:lnTo>
                    <a:pt x="113863" y="2615"/>
                  </a:lnTo>
                  <a:lnTo>
                    <a:pt x="115350" y="9665"/>
                  </a:lnTo>
                  <a:lnTo>
                    <a:pt x="115560" y="12378"/>
                  </a:lnTo>
                  <a:lnTo>
                    <a:pt x="118438" y="18038"/>
                  </a:lnTo>
                  <a:lnTo>
                    <a:pt x="145786" y="60875"/>
                  </a:lnTo>
                  <a:lnTo>
                    <a:pt x="155917" y="90577"/>
                  </a:lnTo>
                  <a:lnTo>
                    <a:pt x="169555" y="107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SMARTInkShape-1033"/>
            <p:cNvSpPr/>
            <p:nvPr/>
          </p:nvSpPr>
          <p:spPr>
            <a:xfrm>
              <a:off x="7600414" y="1723429"/>
              <a:ext cx="96977" cy="178595"/>
            </a:xfrm>
            <a:custGeom>
              <a:avLst/>
              <a:gdLst/>
              <a:ahLst/>
              <a:cxnLst/>
              <a:rect l="0" t="0" r="0" b="0"/>
              <a:pathLst>
                <a:path w="96977" h="178595">
                  <a:moveTo>
                    <a:pt x="16609" y="0"/>
                  </a:moveTo>
                  <a:lnTo>
                    <a:pt x="8048" y="0"/>
                  </a:lnTo>
                  <a:lnTo>
                    <a:pt x="7788" y="4741"/>
                  </a:lnTo>
                  <a:lnTo>
                    <a:pt x="5081" y="9714"/>
                  </a:lnTo>
                  <a:lnTo>
                    <a:pt x="1565" y="15232"/>
                  </a:lnTo>
                  <a:lnTo>
                    <a:pt x="0" y="20991"/>
                  </a:lnTo>
                  <a:lnTo>
                    <a:pt x="7177" y="62747"/>
                  </a:lnTo>
                  <a:lnTo>
                    <a:pt x="7344" y="68621"/>
                  </a:lnTo>
                  <a:lnTo>
                    <a:pt x="27768" y="111883"/>
                  </a:lnTo>
                  <a:lnTo>
                    <a:pt x="41265" y="135688"/>
                  </a:lnTo>
                  <a:lnTo>
                    <a:pt x="59366" y="153619"/>
                  </a:lnTo>
                  <a:lnTo>
                    <a:pt x="67362" y="163525"/>
                  </a:lnTo>
                  <a:lnTo>
                    <a:pt x="82028" y="173689"/>
                  </a:lnTo>
                  <a:lnTo>
                    <a:pt x="96976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SMARTInkShape-1034"/>
            <p:cNvSpPr/>
            <p:nvPr/>
          </p:nvSpPr>
          <p:spPr>
            <a:xfrm>
              <a:off x="7136170" y="1884164"/>
              <a:ext cx="123666" cy="285751"/>
            </a:xfrm>
            <a:custGeom>
              <a:avLst/>
              <a:gdLst/>
              <a:ahLst/>
              <a:cxnLst/>
              <a:rect l="0" t="0" r="0" b="0"/>
              <a:pathLst>
                <a:path w="123666" h="285751">
                  <a:moveTo>
                    <a:pt x="87946" y="0"/>
                  </a:moveTo>
                  <a:lnTo>
                    <a:pt x="83207" y="9481"/>
                  </a:lnTo>
                  <a:lnTo>
                    <a:pt x="75588" y="16781"/>
                  </a:lnTo>
                  <a:lnTo>
                    <a:pt x="54527" y="34293"/>
                  </a:lnTo>
                  <a:lnTo>
                    <a:pt x="32251" y="63990"/>
                  </a:lnTo>
                  <a:lnTo>
                    <a:pt x="14038" y="107351"/>
                  </a:lnTo>
                  <a:lnTo>
                    <a:pt x="1363" y="151830"/>
                  </a:lnTo>
                  <a:lnTo>
                    <a:pt x="0" y="195464"/>
                  </a:lnTo>
                  <a:lnTo>
                    <a:pt x="13913" y="239945"/>
                  </a:lnTo>
                  <a:lnTo>
                    <a:pt x="28160" y="260202"/>
                  </a:lnTo>
                  <a:lnTo>
                    <a:pt x="39546" y="270427"/>
                  </a:lnTo>
                  <a:lnTo>
                    <a:pt x="61699" y="280769"/>
                  </a:lnTo>
                  <a:lnTo>
                    <a:pt x="105664" y="285458"/>
                  </a:lnTo>
                  <a:lnTo>
                    <a:pt x="123665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SMARTInkShape-1035"/>
            <p:cNvSpPr/>
            <p:nvPr/>
          </p:nvSpPr>
          <p:spPr>
            <a:xfrm>
              <a:off x="7501056" y="1625738"/>
              <a:ext cx="105152" cy="115276"/>
            </a:xfrm>
            <a:custGeom>
              <a:avLst/>
              <a:gdLst/>
              <a:ahLst/>
              <a:cxnLst/>
              <a:rect l="0" t="0" r="0" b="0"/>
              <a:pathLst>
                <a:path w="105152" h="115276">
                  <a:moveTo>
                    <a:pt x="17740" y="35184"/>
                  </a:moveTo>
                  <a:lnTo>
                    <a:pt x="13001" y="39924"/>
                  </a:lnTo>
                  <a:lnTo>
                    <a:pt x="10673" y="44897"/>
                  </a:lnTo>
                  <a:lnTo>
                    <a:pt x="481" y="86369"/>
                  </a:lnTo>
                  <a:lnTo>
                    <a:pt x="0" y="104936"/>
                  </a:lnTo>
                  <a:lnTo>
                    <a:pt x="952" y="108474"/>
                  </a:lnTo>
                  <a:lnTo>
                    <a:pt x="2580" y="110833"/>
                  </a:lnTo>
                  <a:lnTo>
                    <a:pt x="4657" y="112406"/>
                  </a:lnTo>
                  <a:lnTo>
                    <a:pt x="17061" y="114619"/>
                  </a:lnTo>
                  <a:lnTo>
                    <a:pt x="33304" y="115275"/>
                  </a:lnTo>
                  <a:lnTo>
                    <a:pt x="44833" y="110136"/>
                  </a:lnTo>
                  <a:lnTo>
                    <a:pt x="87092" y="72856"/>
                  </a:lnTo>
                  <a:lnTo>
                    <a:pt x="97489" y="59906"/>
                  </a:lnTo>
                  <a:lnTo>
                    <a:pt x="102794" y="49148"/>
                  </a:lnTo>
                  <a:lnTo>
                    <a:pt x="105151" y="37752"/>
                  </a:lnTo>
                  <a:lnTo>
                    <a:pt x="103553" y="28718"/>
                  </a:lnTo>
                  <a:lnTo>
                    <a:pt x="99721" y="18054"/>
                  </a:lnTo>
                  <a:lnTo>
                    <a:pt x="99183" y="14835"/>
                  </a:lnTo>
                  <a:lnTo>
                    <a:pt x="93294" y="8611"/>
                  </a:lnTo>
                  <a:lnTo>
                    <a:pt x="84062" y="3530"/>
                  </a:lnTo>
                  <a:lnTo>
                    <a:pt x="56154" y="0"/>
                  </a:lnTo>
                  <a:lnTo>
                    <a:pt x="35599" y="83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SMARTInkShape-1036"/>
            <p:cNvSpPr/>
            <p:nvPr/>
          </p:nvSpPr>
          <p:spPr>
            <a:xfrm>
              <a:off x="7233614" y="1616816"/>
              <a:ext cx="151238" cy="262906"/>
            </a:xfrm>
            <a:custGeom>
              <a:avLst/>
              <a:gdLst/>
              <a:ahLst/>
              <a:cxnLst/>
              <a:rect l="0" t="0" r="0" b="0"/>
              <a:pathLst>
                <a:path w="151238" h="262906">
                  <a:moveTo>
                    <a:pt x="88729" y="97684"/>
                  </a:moveTo>
                  <a:lnTo>
                    <a:pt x="83990" y="102424"/>
                  </a:lnTo>
                  <a:lnTo>
                    <a:pt x="79016" y="104752"/>
                  </a:lnTo>
                  <a:lnTo>
                    <a:pt x="62998" y="110986"/>
                  </a:lnTo>
                  <a:lnTo>
                    <a:pt x="29030" y="140001"/>
                  </a:lnTo>
                  <a:lnTo>
                    <a:pt x="16030" y="157406"/>
                  </a:lnTo>
                  <a:lnTo>
                    <a:pt x="3740" y="194331"/>
                  </a:lnTo>
                  <a:lnTo>
                    <a:pt x="0" y="230870"/>
                  </a:lnTo>
                  <a:lnTo>
                    <a:pt x="4340" y="247169"/>
                  </a:lnTo>
                  <a:lnTo>
                    <a:pt x="6674" y="250919"/>
                  </a:lnTo>
                  <a:lnTo>
                    <a:pt x="11910" y="255085"/>
                  </a:lnTo>
                  <a:lnTo>
                    <a:pt x="25179" y="262171"/>
                  </a:lnTo>
                  <a:lnTo>
                    <a:pt x="30486" y="262905"/>
                  </a:lnTo>
                  <a:lnTo>
                    <a:pt x="41677" y="261074"/>
                  </a:lnTo>
                  <a:lnTo>
                    <a:pt x="76874" y="246223"/>
                  </a:lnTo>
                  <a:lnTo>
                    <a:pt x="94698" y="232756"/>
                  </a:lnTo>
                  <a:lnTo>
                    <a:pt x="122714" y="193984"/>
                  </a:lnTo>
                  <a:lnTo>
                    <a:pt x="134959" y="168551"/>
                  </a:lnTo>
                  <a:lnTo>
                    <a:pt x="140130" y="142163"/>
                  </a:lnTo>
                  <a:lnTo>
                    <a:pt x="136922" y="101272"/>
                  </a:lnTo>
                  <a:lnTo>
                    <a:pt x="129688" y="65674"/>
                  </a:lnTo>
                  <a:lnTo>
                    <a:pt x="118354" y="35100"/>
                  </a:lnTo>
                  <a:lnTo>
                    <a:pt x="100297" y="8731"/>
                  </a:lnTo>
                  <a:lnTo>
                    <a:pt x="99417" y="5640"/>
                  </a:lnTo>
                  <a:lnTo>
                    <a:pt x="97839" y="3579"/>
                  </a:lnTo>
                  <a:lnTo>
                    <a:pt x="90124" y="0"/>
                  </a:lnTo>
                  <a:lnTo>
                    <a:pt x="89660" y="811"/>
                  </a:lnTo>
                  <a:lnTo>
                    <a:pt x="88765" y="20462"/>
                  </a:lnTo>
                  <a:lnTo>
                    <a:pt x="99755" y="62204"/>
                  </a:lnTo>
                  <a:lnTo>
                    <a:pt x="115702" y="100351"/>
                  </a:lnTo>
                  <a:lnTo>
                    <a:pt x="124503" y="119971"/>
                  </a:lnTo>
                  <a:lnTo>
                    <a:pt x="151237" y="1512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SMARTInkShape-1037"/>
            <p:cNvSpPr/>
            <p:nvPr/>
          </p:nvSpPr>
          <p:spPr>
            <a:xfrm>
              <a:off x="7136061" y="1430269"/>
              <a:ext cx="284510" cy="168146"/>
            </a:xfrm>
            <a:custGeom>
              <a:avLst/>
              <a:gdLst/>
              <a:ahLst/>
              <a:cxnLst/>
              <a:rect l="0" t="0" r="0" b="0"/>
              <a:pathLst>
                <a:path w="284510" h="168146">
                  <a:moveTo>
                    <a:pt x="7688" y="141356"/>
                  </a:moveTo>
                  <a:lnTo>
                    <a:pt x="2949" y="136616"/>
                  </a:lnTo>
                  <a:lnTo>
                    <a:pt x="621" y="131642"/>
                  </a:lnTo>
                  <a:lnTo>
                    <a:pt x="0" y="128927"/>
                  </a:lnTo>
                  <a:lnTo>
                    <a:pt x="3867" y="115625"/>
                  </a:lnTo>
                  <a:lnTo>
                    <a:pt x="11297" y="103856"/>
                  </a:lnTo>
                  <a:lnTo>
                    <a:pt x="53438" y="64789"/>
                  </a:lnTo>
                  <a:lnTo>
                    <a:pt x="95403" y="41308"/>
                  </a:lnTo>
                  <a:lnTo>
                    <a:pt x="139264" y="23440"/>
                  </a:lnTo>
                  <a:lnTo>
                    <a:pt x="165075" y="12160"/>
                  </a:lnTo>
                  <a:lnTo>
                    <a:pt x="177848" y="8529"/>
                  </a:lnTo>
                  <a:lnTo>
                    <a:pt x="194134" y="760"/>
                  </a:lnTo>
                  <a:lnTo>
                    <a:pt x="197470" y="0"/>
                  </a:lnTo>
                  <a:lnTo>
                    <a:pt x="199694" y="486"/>
                  </a:lnTo>
                  <a:lnTo>
                    <a:pt x="201176" y="1802"/>
                  </a:lnTo>
                  <a:lnTo>
                    <a:pt x="202165" y="3671"/>
                  </a:lnTo>
                  <a:lnTo>
                    <a:pt x="201831" y="4918"/>
                  </a:lnTo>
                  <a:lnTo>
                    <a:pt x="200618" y="5749"/>
                  </a:lnTo>
                  <a:lnTo>
                    <a:pt x="198815" y="6303"/>
                  </a:lnTo>
                  <a:lnTo>
                    <a:pt x="191539" y="11823"/>
                  </a:lnTo>
                  <a:lnTo>
                    <a:pt x="165428" y="45775"/>
                  </a:lnTo>
                  <a:lnTo>
                    <a:pt x="164442" y="49855"/>
                  </a:lnTo>
                  <a:lnTo>
                    <a:pt x="165992" y="59678"/>
                  </a:lnTo>
                  <a:lnTo>
                    <a:pt x="167794" y="63091"/>
                  </a:lnTo>
                  <a:lnTo>
                    <a:pt x="169988" y="65367"/>
                  </a:lnTo>
                  <a:lnTo>
                    <a:pt x="206520" y="86821"/>
                  </a:lnTo>
                  <a:lnTo>
                    <a:pt x="246458" y="105119"/>
                  </a:lnTo>
                  <a:lnTo>
                    <a:pt x="267402" y="117441"/>
                  </a:lnTo>
                  <a:lnTo>
                    <a:pt x="277897" y="131183"/>
                  </a:lnTo>
                  <a:lnTo>
                    <a:pt x="282550" y="147823"/>
                  </a:lnTo>
                  <a:lnTo>
                    <a:pt x="284509" y="1681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SMARTInkShape-1038"/>
            <p:cNvSpPr/>
            <p:nvPr/>
          </p:nvSpPr>
          <p:spPr>
            <a:xfrm>
              <a:off x="7170648" y="1394272"/>
              <a:ext cx="71329" cy="213073"/>
            </a:xfrm>
            <a:custGeom>
              <a:avLst/>
              <a:gdLst/>
              <a:ahLst/>
              <a:cxnLst/>
              <a:rect l="0" t="0" r="0" b="0"/>
              <a:pathLst>
                <a:path w="71329" h="213073">
                  <a:moveTo>
                    <a:pt x="8820" y="7689"/>
                  </a:moveTo>
                  <a:lnTo>
                    <a:pt x="8820" y="2949"/>
                  </a:lnTo>
                  <a:lnTo>
                    <a:pt x="7829" y="1552"/>
                  </a:lnTo>
                  <a:lnTo>
                    <a:pt x="6175" y="621"/>
                  </a:lnTo>
                  <a:lnTo>
                    <a:pt x="4081" y="0"/>
                  </a:lnTo>
                  <a:lnTo>
                    <a:pt x="2684" y="579"/>
                  </a:lnTo>
                  <a:lnTo>
                    <a:pt x="1753" y="1957"/>
                  </a:lnTo>
                  <a:lnTo>
                    <a:pt x="718" y="7126"/>
                  </a:lnTo>
                  <a:lnTo>
                    <a:pt x="0" y="27471"/>
                  </a:lnTo>
                  <a:lnTo>
                    <a:pt x="7589" y="66409"/>
                  </a:lnTo>
                  <a:lnTo>
                    <a:pt x="18372" y="106593"/>
                  </a:lnTo>
                  <a:lnTo>
                    <a:pt x="32715" y="149661"/>
                  </a:lnTo>
                  <a:lnTo>
                    <a:pt x="53473" y="192339"/>
                  </a:lnTo>
                  <a:lnTo>
                    <a:pt x="71328" y="2130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SMARTInkShape-1039"/>
            <p:cNvSpPr/>
            <p:nvPr/>
          </p:nvSpPr>
          <p:spPr>
            <a:xfrm>
              <a:off x="6626015" y="1644955"/>
              <a:ext cx="553454" cy="245811"/>
            </a:xfrm>
            <a:custGeom>
              <a:avLst/>
              <a:gdLst/>
              <a:ahLst/>
              <a:cxnLst/>
              <a:rect l="0" t="0" r="0" b="0"/>
              <a:pathLst>
                <a:path w="553454" h="245811">
                  <a:moveTo>
                    <a:pt x="62320" y="87404"/>
                  </a:moveTo>
                  <a:lnTo>
                    <a:pt x="57581" y="87404"/>
                  </a:lnTo>
                  <a:lnTo>
                    <a:pt x="52607" y="90050"/>
                  </a:lnTo>
                  <a:lnTo>
                    <a:pt x="41330" y="99833"/>
                  </a:lnTo>
                  <a:lnTo>
                    <a:pt x="18872" y="137333"/>
                  </a:lnTo>
                  <a:lnTo>
                    <a:pt x="7003" y="160406"/>
                  </a:lnTo>
                  <a:lnTo>
                    <a:pt x="760" y="201050"/>
                  </a:lnTo>
                  <a:lnTo>
                    <a:pt x="0" y="226821"/>
                  </a:lnTo>
                  <a:lnTo>
                    <a:pt x="2542" y="236349"/>
                  </a:lnTo>
                  <a:lnTo>
                    <a:pt x="4608" y="240279"/>
                  </a:lnTo>
                  <a:lnTo>
                    <a:pt x="7971" y="242899"/>
                  </a:lnTo>
                  <a:lnTo>
                    <a:pt x="16999" y="245810"/>
                  </a:lnTo>
                  <a:lnTo>
                    <a:pt x="21192" y="245594"/>
                  </a:lnTo>
                  <a:lnTo>
                    <a:pt x="42928" y="235505"/>
                  </a:lnTo>
                  <a:lnTo>
                    <a:pt x="83241" y="192020"/>
                  </a:lnTo>
                  <a:lnTo>
                    <a:pt x="99057" y="173854"/>
                  </a:lnTo>
                  <a:lnTo>
                    <a:pt x="110668" y="143976"/>
                  </a:lnTo>
                  <a:lnTo>
                    <a:pt x="111419" y="139009"/>
                  </a:lnTo>
                  <a:lnTo>
                    <a:pt x="107200" y="123801"/>
                  </a:lnTo>
                  <a:lnTo>
                    <a:pt x="106990" y="135611"/>
                  </a:lnTo>
                  <a:lnTo>
                    <a:pt x="109624" y="141241"/>
                  </a:lnTo>
                  <a:lnTo>
                    <a:pt x="133827" y="183224"/>
                  </a:lnTo>
                  <a:lnTo>
                    <a:pt x="147658" y="200197"/>
                  </a:lnTo>
                  <a:lnTo>
                    <a:pt x="149858" y="206326"/>
                  </a:lnTo>
                  <a:lnTo>
                    <a:pt x="151436" y="208357"/>
                  </a:lnTo>
                  <a:lnTo>
                    <a:pt x="159151" y="211885"/>
                  </a:lnTo>
                  <a:lnTo>
                    <a:pt x="159617" y="211071"/>
                  </a:lnTo>
                  <a:lnTo>
                    <a:pt x="160531" y="173196"/>
                  </a:lnTo>
                  <a:lnTo>
                    <a:pt x="160546" y="132583"/>
                  </a:lnTo>
                  <a:lnTo>
                    <a:pt x="161539" y="94657"/>
                  </a:lnTo>
                  <a:lnTo>
                    <a:pt x="169109" y="71476"/>
                  </a:lnTo>
                  <a:lnTo>
                    <a:pt x="170224" y="70832"/>
                  </a:lnTo>
                  <a:lnTo>
                    <a:pt x="181788" y="69799"/>
                  </a:lnTo>
                  <a:lnTo>
                    <a:pt x="191816" y="70650"/>
                  </a:lnTo>
                  <a:lnTo>
                    <a:pt x="234719" y="80576"/>
                  </a:lnTo>
                  <a:lnTo>
                    <a:pt x="268243" y="86055"/>
                  </a:lnTo>
                  <a:lnTo>
                    <a:pt x="312423" y="77513"/>
                  </a:lnTo>
                  <a:lnTo>
                    <a:pt x="343345" y="66379"/>
                  </a:lnTo>
                  <a:lnTo>
                    <a:pt x="375920" y="41004"/>
                  </a:lnTo>
                  <a:lnTo>
                    <a:pt x="380291" y="31725"/>
                  </a:lnTo>
                  <a:lnTo>
                    <a:pt x="381457" y="26472"/>
                  </a:lnTo>
                  <a:lnTo>
                    <a:pt x="381242" y="22970"/>
                  </a:lnTo>
                  <a:lnTo>
                    <a:pt x="380107" y="20636"/>
                  </a:lnTo>
                  <a:lnTo>
                    <a:pt x="378358" y="19079"/>
                  </a:lnTo>
                  <a:lnTo>
                    <a:pt x="376414" y="14704"/>
                  </a:lnTo>
                  <a:lnTo>
                    <a:pt x="375896" y="12149"/>
                  </a:lnTo>
                  <a:lnTo>
                    <a:pt x="374558" y="10445"/>
                  </a:lnTo>
                  <a:lnTo>
                    <a:pt x="370426" y="8552"/>
                  </a:lnTo>
                  <a:lnTo>
                    <a:pt x="362637" y="10356"/>
                  </a:lnTo>
                  <a:lnTo>
                    <a:pt x="349741" y="16950"/>
                  </a:lnTo>
                  <a:lnTo>
                    <a:pt x="342860" y="23349"/>
                  </a:lnTo>
                  <a:lnTo>
                    <a:pt x="318334" y="66740"/>
                  </a:lnTo>
                  <a:lnTo>
                    <a:pt x="313534" y="89423"/>
                  </a:lnTo>
                  <a:lnTo>
                    <a:pt x="312877" y="97562"/>
                  </a:lnTo>
                  <a:lnTo>
                    <a:pt x="313694" y="100129"/>
                  </a:lnTo>
                  <a:lnTo>
                    <a:pt x="315231" y="101841"/>
                  </a:lnTo>
                  <a:lnTo>
                    <a:pt x="324827" y="109328"/>
                  </a:lnTo>
                  <a:lnTo>
                    <a:pt x="327613" y="109957"/>
                  </a:lnTo>
                  <a:lnTo>
                    <a:pt x="330463" y="109385"/>
                  </a:lnTo>
                  <a:lnTo>
                    <a:pt x="352256" y="97685"/>
                  </a:lnTo>
                  <a:lnTo>
                    <a:pt x="395435" y="64768"/>
                  </a:lnTo>
                  <a:lnTo>
                    <a:pt x="438216" y="26875"/>
                  </a:lnTo>
                  <a:lnTo>
                    <a:pt x="462338" y="0"/>
                  </a:lnTo>
                  <a:lnTo>
                    <a:pt x="463936" y="361"/>
                  </a:lnTo>
                  <a:lnTo>
                    <a:pt x="468357" y="3409"/>
                  </a:lnTo>
                  <a:lnTo>
                    <a:pt x="470984" y="8070"/>
                  </a:lnTo>
                  <a:lnTo>
                    <a:pt x="471685" y="10702"/>
                  </a:lnTo>
                  <a:lnTo>
                    <a:pt x="477411" y="19147"/>
                  </a:lnTo>
                  <a:lnTo>
                    <a:pt x="501729" y="44509"/>
                  </a:lnTo>
                  <a:lnTo>
                    <a:pt x="510952" y="48496"/>
                  </a:lnTo>
                  <a:lnTo>
                    <a:pt x="538174" y="51499"/>
                  </a:lnTo>
                  <a:lnTo>
                    <a:pt x="544347" y="48957"/>
                  </a:lnTo>
                  <a:lnTo>
                    <a:pt x="553453" y="427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SMARTInkShape-1040"/>
            <p:cNvSpPr/>
            <p:nvPr/>
          </p:nvSpPr>
          <p:spPr>
            <a:xfrm>
              <a:off x="6447422" y="1814249"/>
              <a:ext cx="131837" cy="301551"/>
            </a:xfrm>
            <a:custGeom>
              <a:avLst/>
              <a:gdLst/>
              <a:ahLst/>
              <a:cxnLst/>
              <a:rect l="0" t="0" r="0" b="0"/>
              <a:pathLst>
                <a:path w="131837" h="301551">
                  <a:moveTo>
                    <a:pt x="26601" y="141352"/>
                  </a:moveTo>
                  <a:lnTo>
                    <a:pt x="26601" y="183593"/>
                  </a:lnTo>
                  <a:lnTo>
                    <a:pt x="31341" y="201052"/>
                  </a:lnTo>
                  <a:lnTo>
                    <a:pt x="55280" y="244306"/>
                  </a:lnTo>
                  <a:lnTo>
                    <a:pt x="78387" y="286649"/>
                  </a:lnTo>
                  <a:lnTo>
                    <a:pt x="88695" y="301550"/>
                  </a:lnTo>
                  <a:lnTo>
                    <a:pt x="88986" y="297187"/>
                  </a:lnTo>
                  <a:lnTo>
                    <a:pt x="71013" y="254485"/>
                  </a:lnTo>
                  <a:lnTo>
                    <a:pt x="50198" y="211409"/>
                  </a:lnTo>
                  <a:lnTo>
                    <a:pt x="36076" y="167281"/>
                  </a:lnTo>
                  <a:lnTo>
                    <a:pt x="18991" y="125087"/>
                  </a:lnTo>
                  <a:lnTo>
                    <a:pt x="4630" y="88089"/>
                  </a:lnTo>
                  <a:lnTo>
                    <a:pt x="446" y="47908"/>
                  </a:lnTo>
                  <a:lnTo>
                    <a:pt x="0" y="33519"/>
                  </a:lnTo>
                  <a:lnTo>
                    <a:pt x="4608" y="18231"/>
                  </a:lnTo>
                  <a:lnTo>
                    <a:pt x="6978" y="14623"/>
                  </a:lnTo>
                  <a:lnTo>
                    <a:pt x="12257" y="10614"/>
                  </a:lnTo>
                  <a:lnTo>
                    <a:pt x="25548" y="3617"/>
                  </a:lnTo>
                  <a:lnTo>
                    <a:pt x="46794" y="0"/>
                  </a:lnTo>
                  <a:lnTo>
                    <a:pt x="67201" y="3669"/>
                  </a:lnTo>
                  <a:lnTo>
                    <a:pt x="103898" y="19508"/>
                  </a:lnTo>
                  <a:lnTo>
                    <a:pt x="113210" y="30644"/>
                  </a:lnTo>
                  <a:lnTo>
                    <a:pt x="129435" y="63494"/>
                  </a:lnTo>
                  <a:lnTo>
                    <a:pt x="131836" y="75660"/>
                  </a:lnTo>
                  <a:lnTo>
                    <a:pt x="126248" y="106768"/>
                  </a:lnTo>
                  <a:lnTo>
                    <a:pt x="112716" y="145691"/>
                  </a:lnTo>
                  <a:lnTo>
                    <a:pt x="87355" y="185830"/>
                  </a:lnTo>
                  <a:lnTo>
                    <a:pt x="61697" y="210513"/>
                  </a:lnTo>
                  <a:lnTo>
                    <a:pt x="46922" y="218399"/>
                  </a:lnTo>
                  <a:lnTo>
                    <a:pt x="35531" y="2217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SMARTInkShape-1041"/>
            <p:cNvSpPr/>
            <p:nvPr/>
          </p:nvSpPr>
          <p:spPr>
            <a:xfrm>
              <a:off x="6411514" y="2205633"/>
              <a:ext cx="294682" cy="526852"/>
            </a:xfrm>
            <a:custGeom>
              <a:avLst/>
              <a:gdLst/>
              <a:ahLst/>
              <a:cxnLst/>
              <a:rect l="0" t="0" r="0" b="0"/>
              <a:pathLst>
                <a:path w="294682" h="526852">
                  <a:moveTo>
                    <a:pt x="0" y="526851"/>
                  </a:moveTo>
                  <a:lnTo>
                    <a:pt x="0" y="522111"/>
                  </a:lnTo>
                  <a:lnTo>
                    <a:pt x="18093" y="479256"/>
                  </a:lnTo>
                  <a:lnTo>
                    <a:pt x="39903" y="436174"/>
                  </a:lnTo>
                  <a:lnTo>
                    <a:pt x="65393" y="392045"/>
                  </a:lnTo>
                  <a:lnTo>
                    <a:pt x="87508" y="354287"/>
                  </a:lnTo>
                  <a:lnTo>
                    <a:pt x="109273" y="311679"/>
                  </a:lnTo>
                  <a:lnTo>
                    <a:pt x="134574" y="270281"/>
                  </a:lnTo>
                  <a:lnTo>
                    <a:pt x="158276" y="230234"/>
                  </a:lnTo>
                  <a:lnTo>
                    <a:pt x="180512" y="186949"/>
                  </a:lnTo>
                  <a:lnTo>
                    <a:pt x="203306" y="145350"/>
                  </a:lnTo>
                  <a:lnTo>
                    <a:pt x="225274" y="107890"/>
                  </a:lnTo>
                  <a:lnTo>
                    <a:pt x="254623" y="64416"/>
                  </a:lnTo>
                  <a:lnTo>
                    <a:pt x="29468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SMARTInkShape-1042"/>
            <p:cNvSpPr/>
            <p:nvPr/>
          </p:nvSpPr>
          <p:spPr>
            <a:xfrm>
              <a:off x="6116836" y="2259211"/>
              <a:ext cx="366118" cy="544712"/>
            </a:xfrm>
            <a:custGeom>
              <a:avLst/>
              <a:gdLst/>
              <a:ahLst/>
              <a:cxnLst/>
              <a:rect l="0" t="0" r="0" b="0"/>
              <a:pathLst>
                <a:path w="366118" h="544712">
                  <a:moveTo>
                    <a:pt x="0" y="544711"/>
                  </a:moveTo>
                  <a:lnTo>
                    <a:pt x="0" y="532282"/>
                  </a:lnTo>
                  <a:lnTo>
                    <a:pt x="2645" y="526619"/>
                  </a:lnTo>
                  <a:lnTo>
                    <a:pt x="6136" y="520795"/>
                  </a:lnTo>
                  <a:lnTo>
                    <a:pt x="13302" y="501261"/>
                  </a:lnTo>
                  <a:lnTo>
                    <a:pt x="42316" y="462423"/>
                  </a:lnTo>
                  <a:lnTo>
                    <a:pt x="66604" y="427254"/>
                  </a:lnTo>
                  <a:lnTo>
                    <a:pt x="99035" y="383118"/>
                  </a:lnTo>
                  <a:lnTo>
                    <a:pt x="129365" y="340923"/>
                  </a:lnTo>
                  <a:lnTo>
                    <a:pt x="153093" y="308270"/>
                  </a:lnTo>
                  <a:lnTo>
                    <a:pt x="178975" y="268720"/>
                  </a:lnTo>
                  <a:lnTo>
                    <a:pt x="205496" y="230323"/>
                  </a:lnTo>
                  <a:lnTo>
                    <a:pt x="234987" y="187930"/>
                  </a:lnTo>
                  <a:lnTo>
                    <a:pt x="265800" y="145013"/>
                  </a:lnTo>
                  <a:lnTo>
                    <a:pt x="291290" y="102838"/>
                  </a:lnTo>
                  <a:lnTo>
                    <a:pt x="321414" y="61253"/>
                  </a:lnTo>
                  <a:lnTo>
                    <a:pt x="350114" y="18533"/>
                  </a:lnTo>
                  <a:lnTo>
                    <a:pt x="36611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SMARTInkShape-1043"/>
            <p:cNvSpPr/>
            <p:nvPr/>
          </p:nvSpPr>
          <p:spPr>
            <a:xfrm>
              <a:off x="7733109" y="1687711"/>
              <a:ext cx="17860" cy="8930"/>
            </a:xfrm>
            <a:custGeom>
              <a:avLst/>
              <a:gdLst/>
              <a:ahLst/>
              <a:cxnLst/>
              <a:rect l="0" t="0" r="0" b="0"/>
              <a:pathLst>
                <a:path w="17860" h="8930">
                  <a:moveTo>
                    <a:pt x="17859" y="8929"/>
                  </a:moveTo>
                  <a:lnTo>
                    <a:pt x="13120" y="8929"/>
                  </a:lnTo>
                  <a:lnTo>
                    <a:pt x="11723" y="7937"/>
                  </a:lnTo>
                  <a:lnTo>
                    <a:pt x="10792" y="6284"/>
                  </a:lnTo>
                  <a:lnTo>
                    <a:pt x="10171" y="4189"/>
                  </a:lnTo>
                  <a:lnTo>
                    <a:pt x="8765" y="279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SMARTInkShape-1044"/>
            <p:cNvSpPr/>
            <p:nvPr/>
          </p:nvSpPr>
          <p:spPr>
            <a:xfrm>
              <a:off x="7465373" y="1875234"/>
              <a:ext cx="107002" cy="98070"/>
            </a:xfrm>
            <a:custGeom>
              <a:avLst/>
              <a:gdLst/>
              <a:ahLst/>
              <a:cxnLst/>
              <a:rect l="0" t="0" r="0" b="0"/>
              <a:pathLst>
                <a:path w="107002" h="98070">
                  <a:moveTo>
                    <a:pt x="44493" y="0"/>
                  </a:moveTo>
                  <a:lnTo>
                    <a:pt x="39754" y="0"/>
                  </a:lnTo>
                  <a:lnTo>
                    <a:pt x="34780" y="2646"/>
                  </a:lnTo>
                  <a:lnTo>
                    <a:pt x="14683" y="20991"/>
                  </a:lnTo>
                  <a:lnTo>
                    <a:pt x="3804" y="38910"/>
                  </a:lnTo>
                  <a:lnTo>
                    <a:pt x="1019" y="50776"/>
                  </a:lnTo>
                  <a:lnTo>
                    <a:pt x="0" y="73065"/>
                  </a:lnTo>
                  <a:lnTo>
                    <a:pt x="2560" y="79768"/>
                  </a:lnTo>
                  <a:lnTo>
                    <a:pt x="12288" y="92155"/>
                  </a:lnTo>
                  <a:lnTo>
                    <a:pt x="20589" y="95528"/>
                  </a:lnTo>
                  <a:lnTo>
                    <a:pt x="59545" y="98069"/>
                  </a:lnTo>
                  <a:lnTo>
                    <a:pt x="107001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0" name="SMARTInkShape-Group138"/>
          <p:cNvGrpSpPr/>
          <p:nvPr/>
        </p:nvGrpSpPr>
        <p:grpSpPr>
          <a:xfrm>
            <a:off x="2036336" y="1616273"/>
            <a:ext cx="1713564" cy="1232298"/>
            <a:chOff x="2036336" y="1616273"/>
            <a:chExt cx="1713564" cy="1232298"/>
          </a:xfrm>
        </p:grpSpPr>
        <p:sp>
          <p:nvSpPr>
            <p:cNvPr id="351" name="SMARTInkShape-1045"/>
            <p:cNvSpPr/>
            <p:nvPr/>
          </p:nvSpPr>
          <p:spPr>
            <a:xfrm>
              <a:off x="3313073" y="1857530"/>
              <a:ext cx="436827" cy="221289"/>
            </a:xfrm>
            <a:custGeom>
              <a:avLst/>
              <a:gdLst/>
              <a:ahLst/>
              <a:cxnLst/>
              <a:rect l="0" t="0" r="0" b="0"/>
              <a:pathLst>
                <a:path w="436827" h="221289">
                  <a:moveTo>
                    <a:pt x="106997" y="98071"/>
                  </a:moveTo>
                  <a:lnTo>
                    <a:pt x="94568" y="98071"/>
                  </a:lnTo>
                  <a:lnTo>
                    <a:pt x="52856" y="113303"/>
                  </a:lnTo>
                  <a:lnTo>
                    <a:pt x="39609" y="119062"/>
                  </a:lnTo>
                  <a:lnTo>
                    <a:pt x="29753" y="127575"/>
                  </a:lnTo>
                  <a:lnTo>
                    <a:pt x="5977" y="159003"/>
                  </a:lnTo>
                  <a:lnTo>
                    <a:pt x="1659" y="171136"/>
                  </a:lnTo>
                  <a:lnTo>
                    <a:pt x="0" y="197915"/>
                  </a:lnTo>
                  <a:lnTo>
                    <a:pt x="1932" y="201345"/>
                  </a:lnTo>
                  <a:lnTo>
                    <a:pt x="19972" y="217014"/>
                  </a:lnTo>
                  <a:lnTo>
                    <a:pt x="28963" y="220388"/>
                  </a:lnTo>
                  <a:lnTo>
                    <a:pt x="34138" y="221288"/>
                  </a:lnTo>
                  <a:lnTo>
                    <a:pt x="55644" y="217813"/>
                  </a:lnTo>
                  <a:lnTo>
                    <a:pt x="76127" y="210500"/>
                  </a:lnTo>
                  <a:lnTo>
                    <a:pt x="112853" y="180833"/>
                  </a:lnTo>
                  <a:lnTo>
                    <a:pt x="126041" y="163383"/>
                  </a:lnTo>
                  <a:lnTo>
                    <a:pt x="131491" y="145645"/>
                  </a:lnTo>
                  <a:lnTo>
                    <a:pt x="133584" y="109973"/>
                  </a:lnTo>
                  <a:lnTo>
                    <a:pt x="131051" y="100715"/>
                  </a:lnTo>
                  <a:lnTo>
                    <a:pt x="118333" y="80444"/>
                  </a:lnTo>
                  <a:lnTo>
                    <a:pt x="117531" y="77390"/>
                  </a:lnTo>
                  <a:lnTo>
                    <a:pt x="116004" y="75354"/>
                  </a:lnTo>
                  <a:lnTo>
                    <a:pt x="108379" y="71819"/>
                  </a:lnTo>
                  <a:lnTo>
                    <a:pt x="107919" y="72632"/>
                  </a:lnTo>
                  <a:lnTo>
                    <a:pt x="107033" y="92287"/>
                  </a:lnTo>
                  <a:lnTo>
                    <a:pt x="119429" y="122421"/>
                  </a:lnTo>
                  <a:lnTo>
                    <a:pt x="127736" y="131383"/>
                  </a:lnTo>
                  <a:lnTo>
                    <a:pt x="167449" y="165611"/>
                  </a:lnTo>
                  <a:lnTo>
                    <a:pt x="192360" y="175611"/>
                  </a:lnTo>
                  <a:lnTo>
                    <a:pt x="207423" y="177880"/>
                  </a:lnTo>
                  <a:lnTo>
                    <a:pt x="209666" y="177074"/>
                  </a:lnTo>
                  <a:lnTo>
                    <a:pt x="211162" y="175545"/>
                  </a:lnTo>
                  <a:lnTo>
                    <a:pt x="212824" y="171199"/>
                  </a:lnTo>
                  <a:lnTo>
                    <a:pt x="214138" y="127300"/>
                  </a:lnTo>
                  <a:lnTo>
                    <a:pt x="214153" y="82837"/>
                  </a:lnTo>
                  <a:lnTo>
                    <a:pt x="214153" y="78985"/>
                  </a:lnTo>
                  <a:lnTo>
                    <a:pt x="216800" y="72060"/>
                  </a:lnTo>
                  <a:lnTo>
                    <a:pt x="220290" y="65675"/>
                  </a:lnTo>
                  <a:lnTo>
                    <a:pt x="221842" y="59530"/>
                  </a:lnTo>
                  <a:lnTo>
                    <a:pt x="223248" y="57494"/>
                  </a:lnTo>
                  <a:lnTo>
                    <a:pt x="225177" y="56137"/>
                  </a:lnTo>
                  <a:lnTo>
                    <a:pt x="230959" y="54629"/>
                  </a:lnTo>
                  <a:lnTo>
                    <a:pt x="251730" y="53582"/>
                  </a:lnTo>
                  <a:lnTo>
                    <a:pt x="294709" y="61807"/>
                  </a:lnTo>
                  <a:lnTo>
                    <a:pt x="315082" y="64837"/>
                  </a:lnTo>
                  <a:lnTo>
                    <a:pt x="331440" y="67426"/>
                  </a:lnTo>
                  <a:lnTo>
                    <a:pt x="370305" y="63217"/>
                  </a:lnTo>
                  <a:lnTo>
                    <a:pt x="401466" y="52753"/>
                  </a:lnTo>
                  <a:lnTo>
                    <a:pt x="420707" y="41384"/>
                  </a:lnTo>
                  <a:lnTo>
                    <a:pt x="430907" y="32548"/>
                  </a:lnTo>
                  <a:lnTo>
                    <a:pt x="434512" y="26616"/>
                  </a:lnTo>
                  <a:lnTo>
                    <a:pt x="436826" y="14724"/>
                  </a:lnTo>
                  <a:lnTo>
                    <a:pt x="434496" y="8773"/>
                  </a:lnTo>
                  <a:lnTo>
                    <a:pt x="432486" y="5797"/>
                  </a:lnTo>
                  <a:lnTo>
                    <a:pt x="429162" y="3813"/>
                  </a:lnTo>
                  <a:lnTo>
                    <a:pt x="415002" y="1021"/>
                  </a:lnTo>
                  <a:lnTo>
                    <a:pt x="386589" y="0"/>
                  </a:lnTo>
                  <a:lnTo>
                    <a:pt x="368874" y="4631"/>
                  </a:lnTo>
                  <a:lnTo>
                    <a:pt x="328252" y="32858"/>
                  </a:lnTo>
                  <a:lnTo>
                    <a:pt x="317524" y="47440"/>
                  </a:lnTo>
                  <a:lnTo>
                    <a:pt x="314666" y="55063"/>
                  </a:lnTo>
                  <a:lnTo>
                    <a:pt x="313057" y="69673"/>
                  </a:lnTo>
                  <a:lnTo>
                    <a:pt x="317321" y="86571"/>
                  </a:lnTo>
                  <a:lnTo>
                    <a:pt x="324829" y="95606"/>
                  </a:lnTo>
                  <a:lnTo>
                    <a:pt x="345817" y="109491"/>
                  </a:lnTo>
                  <a:lnTo>
                    <a:pt x="384693" y="124796"/>
                  </a:lnTo>
                  <a:lnTo>
                    <a:pt x="428466" y="1337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SMARTInkShape-1046"/>
            <p:cNvSpPr/>
            <p:nvPr/>
          </p:nvSpPr>
          <p:spPr>
            <a:xfrm>
              <a:off x="3366492" y="1660935"/>
              <a:ext cx="303413" cy="178581"/>
            </a:xfrm>
            <a:custGeom>
              <a:avLst/>
              <a:gdLst/>
              <a:ahLst/>
              <a:cxnLst/>
              <a:rect l="0" t="0" r="0" b="0"/>
              <a:pathLst>
                <a:path w="303413" h="178581">
                  <a:moveTo>
                    <a:pt x="0" y="80354"/>
                  </a:moveTo>
                  <a:lnTo>
                    <a:pt x="0" y="72665"/>
                  </a:lnTo>
                  <a:lnTo>
                    <a:pt x="12429" y="59104"/>
                  </a:lnTo>
                  <a:lnTo>
                    <a:pt x="54669" y="41622"/>
                  </a:lnTo>
                  <a:lnTo>
                    <a:pt x="96641" y="29745"/>
                  </a:lnTo>
                  <a:lnTo>
                    <a:pt x="140504" y="17845"/>
                  </a:lnTo>
                  <a:lnTo>
                    <a:pt x="178125" y="5940"/>
                  </a:lnTo>
                  <a:lnTo>
                    <a:pt x="222650" y="509"/>
                  </a:lnTo>
                  <a:lnTo>
                    <a:pt x="248175" y="0"/>
                  </a:lnTo>
                  <a:lnTo>
                    <a:pt x="247801" y="988"/>
                  </a:lnTo>
                  <a:lnTo>
                    <a:pt x="236681" y="18030"/>
                  </a:lnTo>
                  <a:lnTo>
                    <a:pt x="233508" y="28925"/>
                  </a:lnTo>
                  <a:lnTo>
                    <a:pt x="232289" y="47539"/>
                  </a:lnTo>
                  <a:lnTo>
                    <a:pt x="234234" y="50540"/>
                  </a:lnTo>
                  <a:lnTo>
                    <a:pt x="248969" y="65131"/>
                  </a:lnTo>
                  <a:lnTo>
                    <a:pt x="256505" y="74580"/>
                  </a:lnTo>
                  <a:lnTo>
                    <a:pt x="296029" y="108769"/>
                  </a:lnTo>
                  <a:lnTo>
                    <a:pt x="300240" y="115473"/>
                  </a:lnTo>
                  <a:lnTo>
                    <a:pt x="302611" y="124825"/>
                  </a:lnTo>
                  <a:lnTo>
                    <a:pt x="303412" y="136873"/>
                  </a:lnTo>
                  <a:lnTo>
                    <a:pt x="298230" y="145492"/>
                  </a:lnTo>
                  <a:lnTo>
                    <a:pt x="267890" y="1785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SMARTInkShape-1047"/>
            <p:cNvSpPr/>
            <p:nvPr/>
          </p:nvSpPr>
          <p:spPr>
            <a:xfrm>
              <a:off x="3420070" y="1616273"/>
              <a:ext cx="71438" cy="178595"/>
            </a:xfrm>
            <a:custGeom>
              <a:avLst/>
              <a:gdLst/>
              <a:ahLst/>
              <a:cxnLst/>
              <a:rect l="0" t="0" r="0" b="0"/>
              <a:pathLst>
                <a:path w="71438" h="178595">
                  <a:moveTo>
                    <a:pt x="0" y="0"/>
                  </a:moveTo>
                  <a:lnTo>
                    <a:pt x="0" y="13303"/>
                  </a:lnTo>
                  <a:lnTo>
                    <a:pt x="8378" y="51219"/>
                  </a:lnTo>
                  <a:lnTo>
                    <a:pt x="9677" y="59475"/>
                  </a:lnTo>
                  <a:lnTo>
                    <a:pt x="24361" y="98398"/>
                  </a:lnTo>
                  <a:lnTo>
                    <a:pt x="28716" y="116137"/>
                  </a:lnTo>
                  <a:lnTo>
                    <a:pt x="39076" y="139909"/>
                  </a:lnTo>
                  <a:lnTo>
                    <a:pt x="47464" y="149164"/>
                  </a:lnTo>
                  <a:lnTo>
                    <a:pt x="56814" y="157576"/>
                  </a:lnTo>
                  <a:lnTo>
                    <a:pt x="71437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SMARTInkShape-1048"/>
            <p:cNvSpPr/>
            <p:nvPr/>
          </p:nvSpPr>
          <p:spPr>
            <a:xfrm>
              <a:off x="2956150" y="1785996"/>
              <a:ext cx="437132" cy="205189"/>
            </a:xfrm>
            <a:custGeom>
              <a:avLst/>
              <a:gdLst/>
              <a:ahLst/>
              <a:cxnLst/>
              <a:rect l="0" t="0" r="0" b="0"/>
              <a:pathLst>
                <a:path w="437132" h="205189">
                  <a:moveTo>
                    <a:pt x="62084" y="98168"/>
                  </a:moveTo>
                  <a:lnTo>
                    <a:pt x="62084" y="68280"/>
                  </a:lnTo>
                  <a:lnTo>
                    <a:pt x="61092" y="66336"/>
                  </a:lnTo>
                  <a:lnTo>
                    <a:pt x="59438" y="65041"/>
                  </a:lnTo>
                  <a:lnTo>
                    <a:pt x="57344" y="64177"/>
                  </a:lnTo>
                  <a:lnTo>
                    <a:pt x="55947" y="64593"/>
                  </a:lnTo>
                  <a:lnTo>
                    <a:pt x="55016" y="65863"/>
                  </a:lnTo>
                  <a:lnTo>
                    <a:pt x="54396" y="67702"/>
                  </a:lnTo>
                  <a:lnTo>
                    <a:pt x="40835" y="83485"/>
                  </a:lnTo>
                  <a:lnTo>
                    <a:pt x="19243" y="100840"/>
                  </a:lnTo>
                  <a:lnTo>
                    <a:pt x="13278" y="110270"/>
                  </a:lnTo>
                  <a:lnTo>
                    <a:pt x="1718" y="143438"/>
                  </a:lnTo>
                  <a:lnTo>
                    <a:pt x="0" y="166751"/>
                  </a:lnTo>
                  <a:lnTo>
                    <a:pt x="4442" y="184525"/>
                  </a:lnTo>
                  <a:lnTo>
                    <a:pt x="6789" y="188481"/>
                  </a:lnTo>
                  <a:lnTo>
                    <a:pt x="20578" y="200093"/>
                  </a:lnTo>
                  <a:lnTo>
                    <a:pt x="26439" y="202999"/>
                  </a:lnTo>
                  <a:lnTo>
                    <a:pt x="47395" y="205018"/>
                  </a:lnTo>
                  <a:lnTo>
                    <a:pt x="54894" y="205188"/>
                  </a:lnTo>
                  <a:lnTo>
                    <a:pt x="61535" y="202618"/>
                  </a:lnTo>
                  <a:lnTo>
                    <a:pt x="73882" y="192883"/>
                  </a:lnTo>
                  <a:lnTo>
                    <a:pt x="77249" y="184581"/>
                  </a:lnTo>
                  <a:lnTo>
                    <a:pt x="87474" y="150365"/>
                  </a:lnTo>
                  <a:lnTo>
                    <a:pt x="85606" y="140880"/>
                  </a:lnTo>
                  <a:lnTo>
                    <a:pt x="81621" y="124383"/>
                  </a:lnTo>
                  <a:lnTo>
                    <a:pt x="79017" y="92541"/>
                  </a:lnTo>
                  <a:lnTo>
                    <a:pt x="71124" y="80467"/>
                  </a:lnTo>
                  <a:lnTo>
                    <a:pt x="75787" y="85096"/>
                  </a:lnTo>
                  <a:lnTo>
                    <a:pt x="78096" y="90043"/>
                  </a:lnTo>
                  <a:lnTo>
                    <a:pt x="78712" y="92751"/>
                  </a:lnTo>
                  <a:lnTo>
                    <a:pt x="84319" y="101304"/>
                  </a:lnTo>
                  <a:lnTo>
                    <a:pt x="113702" y="139015"/>
                  </a:lnTo>
                  <a:lnTo>
                    <a:pt x="151218" y="166945"/>
                  </a:lnTo>
                  <a:lnTo>
                    <a:pt x="167467" y="169450"/>
                  </a:lnTo>
                  <a:lnTo>
                    <a:pt x="173455" y="164819"/>
                  </a:lnTo>
                  <a:lnTo>
                    <a:pt x="176075" y="159871"/>
                  </a:lnTo>
                  <a:lnTo>
                    <a:pt x="186695" y="117594"/>
                  </a:lnTo>
                  <a:lnTo>
                    <a:pt x="188068" y="78242"/>
                  </a:lnTo>
                  <a:lnTo>
                    <a:pt x="194785" y="59985"/>
                  </a:lnTo>
                  <a:lnTo>
                    <a:pt x="195920" y="41658"/>
                  </a:lnTo>
                  <a:lnTo>
                    <a:pt x="196949" y="39659"/>
                  </a:lnTo>
                  <a:lnTo>
                    <a:pt x="198627" y="38326"/>
                  </a:lnTo>
                  <a:lnTo>
                    <a:pt x="203137" y="36845"/>
                  </a:lnTo>
                  <a:lnTo>
                    <a:pt x="243848" y="34677"/>
                  </a:lnTo>
                  <a:lnTo>
                    <a:pt x="260633" y="28594"/>
                  </a:lnTo>
                  <a:lnTo>
                    <a:pt x="281450" y="25984"/>
                  </a:lnTo>
                  <a:lnTo>
                    <a:pt x="294079" y="19711"/>
                  </a:lnTo>
                  <a:lnTo>
                    <a:pt x="297114" y="19074"/>
                  </a:lnTo>
                  <a:lnTo>
                    <a:pt x="299138" y="17658"/>
                  </a:lnTo>
                  <a:lnTo>
                    <a:pt x="300487" y="15721"/>
                  </a:lnTo>
                  <a:lnTo>
                    <a:pt x="303028" y="9272"/>
                  </a:lnTo>
                  <a:lnTo>
                    <a:pt x="303139" y="4249"/>
                  </a:lnTo>
                  <a:lnTo>
                    <a:pt x="302162" y="3805"/>
                  </a:lnTo>
                  <a:lnTo>
                    <a:pt x="293466" y="7576"/>
                  </a:lnTo>
                  <a:lnTo>
                    <a:pt x="290753" y="8008"/>
                  </a:lnTo>
                  <a:lnTo>
                    <a:pt x="285092" y="11134"/>
                  </a:lnTo>
                  <a:lnTo>
                    <a:pt x="273374" y="21224"/>
                  </a:lnTo>
                  <a:lnTo>
                    <a:pt x="264477" y="34580"/>
                  </a:lnTo>
                  <a:lnTo>
                    <a:pt x="251701" y="64937"/>
                  </a:lnTo>
                  <a:lnTo>
                    <a:pt x="251003" y="70061"/>
                  </a:lnTo>
                  <a:lnTo>
                    <a:pt x="252874" y="78400"/>
                  </a:lnTo>
                  <a:lnTo>
                    <a:pt x="256020" y="85413"/>
                  </a:lnTo>
                  <a:lnTo>
                    <a:pt x="258784" y="94940"/>
                  </a:lnTo>
                  <a:lnTo>
                    <a:pt x="270868" y="110041"/>
                  </a:lnTo>
                  <a:lnTo>
                    <a:pt x="279231" y="113367"/>
                  </a:lnTo>
                  <a:lnTo>
                    <a:pt x="284239" y="114254"/>
                  </a:lnTo>
                  <a:lnTo>
                    <a:pt x="292450" y="112593"/>
                  </a:lnTo>
                  <a:lnTo>
                    <a:pt x="332237" y="91089"/>
                  </a:lnTo>
                  <a:lnTo>
                    <a:pt x="347105" y="70568"/>
                  </a:lnTo>
                  <a:lnTo>
                    <a:pt x="361629" y="47643"/>
                  </a:lnTo>
                  <a:lnTo>
                    <a:pt x="368101" y="11347"/>
                  </a:lnTo>
                  <a:lnTo>
                    <a:pt x="374510" y="139"/>
                  </a:lnTo>
                  <a:lnTo>
                    <a:pt x="379331" y="0"/>
                  </a:lnTo>
                  <a:lnTo>
                    <a:pt x="380738" y="973"/>
                  </a:lnTo>
                  <a:lnTo>
                    <a:pt x="381676" y="2613"/>
                  </a:lnTo>
                  <a:lnTo>
                    <a:pt x="383182" y="12375"/>
                  </a:lnTo>
                  <a:lnTo>
                    <a:pt x="383443" y="20934"/>
                  </a:lnTo>
                  <a:lnTo>
                    <a:pt x="386150" y="26800"/>
                  </a:lnTo>
                  <a:lnTo>
                    <a:pt x="399770" y="47759"/>
                  </a:lnTo>
                  <a:lnTo>
                    <a:pt x="413604" y="57656"/>
                  </a:lnTo>
                  <a:lnTo>
                    <a:pt x="424427" y="61029"/>
                  </a:lnTo>
                  <a:lnTo>
                    <a:pt x="437131" y="624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SMARTInkShape-1049"/>
            <p:cNvSpPr/>
            <p:nvPr/>
          </p:nvSpPr>
          <p:spPr>
            <a:xfrm>
              <a:off x="2697396" y="1871063"/>
              <a:ext cx="209444" cy="227414"/>
            </a:xfrm>
            <a:custGeom>
              <a:avLst/>
              <a:gdLst/>
              <a:ahLst/>
              <a:cxnLst/>
              <a:rect l="0" t="0" r="0" b="0"/>
              <a:pathLst>
                <a:path w="209444" h="227414">
                  <a:moveTo>
                    <a:pt x="52948" y="173835"/>
                  </a:moveTo>
                  <a:lnTo>
                    <a:pt x="48207" y="173835"/>
                  </a:lnTo>
                  <a:lnTo>
                    <a:pt x="43234" y="168544"/>
                  </a:lnTo>
                  <a:lnTo>
                    <a:pt x="14038" y="125011"/>
                  </a:lnTo>
                  <a:lnTo>
                    <a:pt x="4157" y="102153"/>
                  </a:lnTo>
                  <a:lnTo>
                    <a:pt x="0" y="70015"/>
                  </a:lnTo>
                  <a:lnTo>
                    <a:pt x="4941" y="57909"/>
                  </a:lnTo>
                  <a:lnTo>
                    <a:pt x="23732" y="28997"/>
                  </a:lnTo>
                  <a:lnTo>
                    <a:pt x="33679" y="20827"/>
                  </a:lnTo>
                  <a:lnTo>
                    <a:pt x="55176" y="10650"/>
                  </a:lnTo>
                  <a:lnTo>
                    <a:pt x="95244" y="2379"/>
                  </a:lnTo>
                  <a:lnTo>
                    <a:pt x="101981" y="0"/>
                  </a:lnTo>
                  <a:lnTo>
                    <a:pt x="117404" y="2"/>
                  </a:lnTo>
                  <a:lnTo>
                    <a:pt x="159491" y="6451"/>
                  </a:lnTo>
                  <a:lnTo>
                    <a:pt x="171738" y="12130"/>
                  </a:lnTo>
                  <a:lnTo>
                    <a:pt x="197000" y="32829"/>
                  </a:lnTo>
                  <a:lnTo>
                    <a:pt x="201307" y="42043"/>
                  </a:lnTo>
                  <a:lnTo>
                    <a:pt x="209443" y="76076"/>
                  </a:lnTo>
                  <a:lnTo>
                    <a:pt x="202468" y="120111"/>
                  </a:lnTo>
                  <a:lnTo>
                    <a:pt x="188577" y="150003"/>
                  </a:lnTo>
                  <a:lnTo>
                    <a:pt x="160638" y="191693"/>
                  </a:lnTo>
                  <a:lnTo>
                    <a:pt x="145291" y="214331"/>
                  </a:lnTo>
                  <a:lnTo>
                    <a:pt x="133315" y="2274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SMARTInkShape-1050"/>
            <p:cNvSpPr/>
            <p:nvPr/>
          </p:nvSpPr>
          <p:spPr>
            <a:xfrm>
              <a:off x="2794992" y="1937742"/>
              <a:ext cx="98228" cy="258962"/>
            </a:xfrm>
            <a:custGeom>
              <a:avLst/>
              <a:gdLst/>
              <a:ahLst/>
              <a:cxnLst/>
              <a:rect l="0" t="0" r="0" b="0"/>
              <a:pathLst>
                <a:path w="98228" h="258962">
                  <a:moveTo>
                    <a:pt x="0" y="0"/>
                  </a:moveTo>
                  <a:lnTo>
                    <a:pt x="992" y="31045"/>
                  </a:lnTo>
                  <a:lnTo>
                    <a:pt x="11024" y="74158"/>
                  </a:lnTo>
                  <a:lnTo>
                    <a:pt x="24327" y="118187"/>
                  </a:lnTo>
                  <a:lnTo>
                    <a:pt x="33594" y="160019"/>
                  </a:lnTo>
                  <a:lnTo>
                    <a:pt x="47737" y="197731"/>
                  </a:lnTo>
                  <a:lnTo>
                    <a:pt x="62523" y="228910"/>
                  </a:lnTo>
                  <a:lnTo>
                    <a:pt x="83345" y="252817"/>
                  </a:lnTo>
                  <a:lnTo>
                    <a:pt x="89297" y="256230"/>
                  </a:lnTo>
                  <a:lnTo>
                    <a:pt x="98227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SMARTInkShape-1051"/>
            <p:cNvSpPr/>
            <p:nvPr/>
          </p:nvSpPr>
          <p:spPr>
            <a:xfrm>
              <a:off x="2286368" y="2120469"/>
              <a:ext cx="463977" cy="129813"/>
            </a:xfrm>
            <a:custGeom>
              <a:avLst/>
              <a:gdLst/>
              <a:ahLst/>
              <a:cxnLst/>
              <a:rect l="0" t="0" r="0" b="0"/>
              <a:pathLst>
                <a:path w="463977" h="129813">
                  <a:moveTo>
                    <a:pt x="8561" y="111953"/>
                  </a:moveTo>
                  <a:lnTo>
                    <a:pt x="3821" y="111953"/>
                  </a:lnTo>
                  <a:lnTo>
                    <a:pt x="2425" y="110960"/>
                  </a:lnTo>
                  <a:lnTo>
                    <a:pt x="1494" y="109307"/>
                  </a:lnTo>
                  <a:lnTo>
                    <a:pt x="0" y="104264"/>
                  </a:lnTo>
                  <a:lnTo>
                    <a:pt x="869" y="103850"/>
                  </a:lnTo>
                  <a:lnTo>
                    <a:pt x="4481" y="103391"/>
                  </a:lnTo>
                  <a:lnTo>
                    <a:pt x="9394" y="100541"/>
                  </a:lnTo>
                  <a:lnTo>
                    <a:pt x="12093" y="98392"/>
                  </a:lnTo>
                  <a:lnTo>
                    <a:pt x="20384" y="96004"/>
                  </a:lnTo>
                  <a:lnTo>
                    <a:pt x="53775" y="87216"/>
                  </a:lnTo>
                  <a:lnTo>
                    <a:pt x="90375" y="73136"/>
                  </a:lnTo>
                  <a:lnTo>
                    <a:pt x="133768" y="58359"/>
                  </a:lnTo>
                  <a:lnTo>
                    <a:pt x="174074" y="46465"/>
                  </a:lnTo>
                  <a:lnTo>
                    <a:pt x="214117" y="34561"/>
                  </a:lnTo>
                  <a:lnTo>
                    <a:pt x="247619" y="25632"/>
                  </a:lnTo>
                  <a:lnTo>
                    <a:pt x="291850" y="13726"/>
                  </a:lnTo>
                  <a:lnTo>
                    <a:pt x="329544" y="6560"/>
                  </a:lnTo>
                  <a:lnTo>
                    <a:pt x="365653" y="0"/>
                  </a:lnTo>
                  <a:lnTo>
                    <a:pt x="405644" y="3969"/>
                  </a:lnTo>
                  <a:lnTo>
                    <a:pt x="415892" y="7074"/>
                  </a:lnTo>
                  <a:lnTo>
                    <a:pt x="430555" y="17153"/>
                  </a:lnTo>
                  <a:lnTo>
                    <a:pt x="449033" y="34602"/>
                  </a:lnTo>
                  <a:lnTo>
                    <a:pt x="452374" y="43179"/>
                  </a:lnTo>
                  <a:lnTo>
                    <a:pt x="462578" y="87084"/>
                  </a:lnTo>
                  <a:lnTo>
                    <a:pt x="463976" y="1298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SMARTInkShape-1052"/>
            <p:cNvSpPr/>
            <p:nvPr/>
          </p:nvSpPr>
          <p:spPr>
            <a:xfrm>
              <a:off x="2223524" y="2411015"/>
              <a:ext cx="392875" cy="392908"/>
            </a:xfrm>
            <a:custGeom>
              <a:avLst/>
              <a:gdLst/>
              <a:ahLst/>
              <a:cxnLst/>
              <a:rect l="0" t="0" r="0" b="0"/>
              <a:pathLst>
                <a:path w="392875" h="392908">
                  <a:moveTo>
                    <a:pt x="8898" y="392907"/>
                  </a:moveTo>
                  <a:lnTo>
                    <a:pt x="4157" y="392907"/>
                  </a:lnTo>
                  <a:lnTo>
                    <a:pt x="2761" y="391914"/>
                  </a:lnTo>
                  <a:lnTo>
                    <a:pt x="1830" y="390261"/>
                  </a:lnTo>
                  <a:lnTo>
                    <a:pt x="213" y="383812"/>
                  </a:lnTo>
                  <a:lnTo>
                    <a:pt x="0" y="371657"/>
                  </a:lnTo>
                  <a:lnTo>
                    <a:pt x="2628" y="365934"/>
                  </a:lnTo>
                  <a:lnTo>
                    <a:pt x="24877" y="327067"/>
                  </a:lnTo>
                  <a:lnTo>
                    <a:pt x="42775" y="300894"/>
                  </a:lnTo>
                  <a:lnTo>
                    <a:pt x="51736" y="284544"/>
                  </a:lnTo>
                  <a:lnTo>
                    <a:pt x="81741" y="247148"/>
                  </a:lnTo>
                  <a:lnTo>
                    <a:pt x="116332" y="206578"/>
                  </a:lnTo>
                  <a:lnTo>
                    <a:pt x="152820" y="169900"/>
                  </a:lnTo>
                  <a:lnTo>
                    <a:pt x="197216" y="133992"/>
                  </a:lnTo>
                  <a:lnTo>
                    <a:pt x="232376" y="107171"/>
                  </a:lnTo>
                  <a:lnTo>
                    <a:pt x="267929" y="80372"/>
                  </a:lnTo>
                  <a:lnTo>
                    <a:pt x="303598" y="53580"/>
                  </a:lnTo>
                  <a:lnTo>
                    <a:pt x="344594" y="26790"/>
                  </a:lnTo>
                  <a:lnTo>
                    <a:pt x="39287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SMARTInkShape-1053"/>
            <p:cNvSpPr/>
            <p:nvPr/>
          </p:nvSpPr>
          <p:spPr>
            <a:xfrm>
              <a:off x="2036336" y="2205633"/>
              <a:ext cx="553274" cy="642938"/>
            </a:xfrm>
            <a:custGeom>
              <a:avLst/>
              <a:gdLst/>
              <a:ahLst/>
              <a:cxnLst/>
              <a:rect l="0" t="0" r="0" b="0"/>
              <a:pathLst>
                <a:path w="553274" h="642938">
                  <a:moveTo>
                    <a:pt x="8562" y="642937"/>
                  </a:moveTo>
                  <a:lnTo>
                    <a:pt x="8562" y="634375"/>
                  </a:lnTo>
                  <a:lnTo>
                    <a:pt x="874" y="626351"/>
                  </a:lnTo>
                  <a:lnTo>
                    <a:pt x="0" y="620715"/>
                  </a:lnTo>
                  <a:lnTo>
                    <a:pt x="2442" y="615532"/>
                  </a:lnTo>
                  <a:lnTo>
                    <a:pt x="5842" y="609921"/>
                  </a:lnTo>
                  <a:lnTo>
                    <a:pt x="23723" y="568168"/>
                  </a:lnTo>
                  <a:lnTo>
                    <a:pt x="46943" y="526830"/>
                  </a:lnTo>
                  <a:lnTo>
                    <a:pt x="73405" y="489954"/>
                  </a:lnTo>
                  <a:lnTo>
                    <a:pt x="93506" y="455181"/>
                  </a:lnTo>
                  <a:lnTo>
                    <a:pt x="120812" y="414909"/>
                  </a:lnTo>
                  <a:lnTo>
                    <a:pt x="144017" y="380463"/>
                  </a:lnTo>
                  <a:lnTo>
                    <a:pt x="178524" y="339406"/>
                  </a:lnTo>
                  <a:lnTo>
                    <a:pt x="206096" y="305727"/>
                  </a:lnTo>
                  <a:lnTo>
                    <a:pt x="238960" y="270612"/>
                  </a:lnTo>
                  <a:lnTo>
                    <a:pt x="272840" y="236065"/>
                  </a:lnTo>
                  <a:lnTo>
                    <a:pt x="314104" y="194576"/>
                  </a:lnTo>
                  <a:lnTo>
                    <a:pt x="348463" y="162824"/>
                  </a:lnTo>
                  <a:lnTo>
                    <a:pt x="383778" y="134564"/>
                  </a:lnTo>
                  <a:lnTo>
                    <a:pt x="426527" y="98349"/>
                  </a:lnTo>
                  <a:lnTo>
                    <a:pt x="463634" y="69661"/>
                  </a:lnTo>
                  <a:lnTo>
                    <a:pt x="503839" y="38853"/>
                  </a:lnTo>
                  <a:lnTo>
                    <a:pt x="548342" y="4075"/>
                  </a:lnTo>
                  <a:lnTo>
                    <a:pt x="55327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1" name="SMARTInkShape-1054"/>
          <p:cNvSpPr/>
          <p:nvPr/>
        </p:nvSpPr>
        <p:spPr>
          <a:xfrm>
            <a:off x="2794992" y="2709504"/>
            <a:ext cx="2312790" cy="58700"/>
          </a:xfrm>
          <a:custGeom>
            <a:avLst/>
            <a:gdLst/>
            <a:ahLst/>
            <a:cxnLst/>
            <a:rect l="0" t="0" r="0" b="0"/>
            <a:pathLst>
              <a:path w="2312790" h="58700">
                <a:moveTo>
                  <a:pt x="0" y="58699"/>
                </a:moveTo>
                <a:lnTo>
                  <a:pt x="12429" y="58699"/>
                </a:lnTo>
                <a:lnTo>
                  <a:pt x="18092" y="56053"/>
                </a:lnTo>
                <a:lnTo>
                  <a:pt x="20991" y="53958"/>
                </a:lnTo>
                <a:lnTo>
                  <a:pt x="34552" y="51011"/>
                </a:lnTo>
                <a:lnTo>
                  <a:pt x="74520" y="49842"/>
                </a:lnTo>
                <a:lnTo>
                  <a:pt x="112127" y="49776"/>
                </a:lnTo>
                <a:lnTo>
                  <a:pt x="150729" y="49770"/>
                </a:lnTo>
                <a:lnTo>
                  <a:pt x="187311" y="49769"/>
                </a:lnTo>
                <a:lnTo>
                  <a:pt x="231322" y="49769"/>
                </a:lnTo>
                <a:lnTo>
                  <a:pt x="272379" y="48777"/>
                </a:lnTo>
                <a:lnTo>
                  <a:pt x="315963" y="43632"/>
                </a:lnTo>
                <a:lnTo>
                  <a:pt x="345480" y="42081"/>
                </a:lnTo>
                <a:lnTo>
                  <a:pt x="377781" y="41391"/>
                </a:lnTo>
                <a:lnTo>
                  <a:pt x="410989" y="40093"/>
                </a:lnTo>
                <a:lnTo>
                  <a:pt x="442284" y="36208"/>
                </a:lnTo>
                <a:lnTo>
                  <a:pt x="475375" y="33820"/>
                </a:lnTo>
                <a:lnTo>
                  <a:pt x="510919" y="31767"/>
                </a:lnTo>
                <a:lnTo>
                  <a:pt x="549867" y="27547"/>
                </a:lnTo>
                <a:lnTo>
                  <a:pt x="587682" y="25010"/>
                </a:lnTo>
                <a:lnTo>
                  <a:pt x="624333" y="23883"/>
                </a:lnTo>
                <a:lnTo>
                  <a:pt x="660465" y="23381"/>
                </a:lnTo>
                <a:lnTo>
                  <a:pt x="699014" y="20513"/>
                </a:lnTo>
                <a:lnTo>
                  <a:pt x="738306" y="16923"/>
                </a:lnTo>
                <a:lnTo>
                  <a:pt x="775613" y="15327"/>
                </a:lnTo>
                <a:lnTo>
                  <a:pt x="814683" y="11972"/>
                </a:lnTo>
                <a:lnTo>
                  <a:pt x="854206" y="8166"/>
                </a:lnTo>
                <a:lnTo>
                  <a:pt x="891616" y="6474"/>
                </a:lnTo>
                <a:lnTo>
                  <a:pt x="930732" y="5723"/>
                </a:lnTo>
                <a:lnTo>
                  <a:pt x="971268" y="5388"/>
                </a:lnTo>
                <a:lnTo>
                  <a:pt x="1012435" y="5240"/>
                </a:lnTo>
                <a:lnTo>
                  <a:pt x="1051236" y="2528"/>
                </a:lnTo>
                <a:lnTo>
                  <a:pt x="1089318" y="0"/>
                </a:lnTo>
                <a:lnTo>
                  <a:pt x="1129394" y="2183"/>
                </a:lnTo>
                <a:lnTo>
                  <a:pt x="1167710" y="3815"/>
                </a:lnTo>
                <a:lnTo>
                  <a:pt x="1205576" y="4541"/>
                </a:lnTo>
                <a:lnTo>
                  <a:pt x="1245556" y="4863"/>
                </a:lnTo>
                <a:lnTo>
                  <a:pt x="1283831" y="5006"/>
                </a:lnTo>
                <a:lnTo>
                  <a:pt x="1321677" y="5070"/>
                </a:lnTo>
                <a:lnTo>
                  <a:pt x="1361649" y="5098"/>
                </a:lnTo>
                <a:lnTo>
                  <a:pt x="1399920" y="7756"/>
                </a:lnTo>
                <a:lnTo>
                  <a:pt x="1436773" y="12246"/>
                </a:lnTo>
                <a:lnTo>
                  <a:pt x="1472996" y="17548"/>
                </a:lnTo>
                <a:lnTo>
                  <a:pt x="1508938" y="20566"/>
                </a:lnTo>
                <a:lnTo>
                  <a:pt x="1544756" y="22899"/>
                </a:lnTo>
                <a:lnTo>
                  <a:pt x="1580519" y="27243"/>
                </a:lnTo>
                <a:lnTo>
                  <a:pt x="1616257" y="32482"/>
                </a:lnTo>
                <a:lnTo>
                  <a:pt x="1651985" y="37125"/>
                </a:lnTo>
                <a:lnTo>
                  <a:pt x="1687708" y="39188"/>
                </a:lnTo>
                <a:lnTo>
                  <a:pt x="1723428" y="40106"/>
                </a:lnTo>
                <a:lnTo>
                  <a:pt x="1758156" y="41506"/>
                </a:lnTo>
                <a:lnTo>
                  <a:pt x="1790127" y="45435"/>
                </a:lnTo>
                <a:lnTo>
                  <a:pt x="1820872" y="47843"/>
                </a:lnTo>
                <a:lnTo>
                  <a:pt x="1851073" y="48913"/>
                </a:lnTo>
                <a:lnTo>
                  <a:pt x="1894974" y="49516"/>
                </a:lnTo>
                <a:lnTo>
                  <a:pt x="1933559" y="49694"/>
                </a:lnTo>
                <a:lnTo>
                  <a:pt x="1970127" y="49747"/>
                </a:lnTo>
                <a:lnTo>
                  <a:pt x="2006097" y="49763"/>
                </a:lnTo>
                <a:lnTo>
                  <a:pt x="2041891" y="49767"/>
                </a:lnTo>
                <a:lnTo>
                  <a:pt x="2076639" y="49769"/>
                </a:lnTo>
                <a:lnTo>
                  <a:pt x="2115551" y="49769"/>
                </a:lnTo>
                <a:lnTo>
                  <a:pt x="2159889" y="49769"/>
                </a:lnTo>
                <a:lnTo>
                  <a:pt x="2197931" y="49769"/>
                </a:lnTo>
                <a:lnTo>
                  <a:pt x="2237960" y="49769"/>
                </a:lnTo>
                <a:lnTo>
                  <a:pt x="2261628" y="49769"/>
                </a:lnTo>
                <a:lnTo>
                  <a:pt x="2267893" y="47123"/>
                </a:lnTo>
                <a:lnTo>
                  <a:pt x="2273983" y="43632"/>
                </a:lnTo>
                <a:lnTo>
                  <a:pt x="2285978" y="41391"/>
                </a:lnTo>
                <a:lnTo>
                  <a:pt x="2293161" y="40949"/>
                </a:lnTo>
                <a:lnTo>
                  <a:pt x="2303446" y="32281"/>
                </a:lnTo>
                <a:lnTo>
                  <a:pt x="2312789" y="3191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4" name="SMARTInkShape-Group140"/>
          <p:cNvGrpSpPr/>
          <p:nvPr/>
        </p:nvGrpSpPr>
        <p:grpSpPr>
          <a:xfrm>
            <a:off x="252411" y="2289519"/>
            <a:ext cx="773058" cy="826105"/>
            <a:chOff x="252411" y="2289519"/>
            <a:chExt cx="773058" cy="826105"/>
          </a:xfrm>
        </p:grpSpPr>
        <p:sp>
          <p:nvSpPr>
            <p:cNvPr id="362" name="SMARTInkShape-1055"/>
            <p:cNvSpPr/>
            <p:nvPr/>
          </p:nvSpPr>
          <p:spPr>
            <a:xfrm>
              <a:off x="252411" y="2289519"/>
              <a:ext cx="773058" cy="826105"/>
            </a:xfrm>
            <a:custGeom>
              <a:avLst/>
              <a:gdLst/>
              <a:ahLst/>
              <a:cxnLst/>
              <a:rect l="0" t="0" r="0" b="0"/>
              <a:pathLst>
                <a:path w="773058" h="826105">
                  <a:moveTo>
                    <a:pt x="104776" y="657278"/>
                  </a:moveTo>
                  <a:lnTo>
                    <a:pt x="104776" y="662018"/>
                  </a:lnTo>
                  <a:lnTo>
                    <a:pt x="102131" y="666991"/>
                  </a:lnTo>
                  <a:lnTo>
                    <a:pt x="98640" y="672509"/>
                  </a:lnTo>
                  <a:lnTo>
                    <a:pt x="88267" y="703675"/>
                  </a:lnTo>
                  <a:lnTo>
                    <a:pt x="92058" y="718209"/>
                  </a:lnTo>
                  <a:lnTo>
                    <a:pt x="99465" y="735083"/>
                  </a:lnTo>
                  <a:lnTo>
                    <a:pt x="136856" y="770423"/>
                  </a:lnTo>
                  <a:lnTo>
                    <a:pt x="174466" y="788070"/>
                  </a:lnTo>
                  <a:lnTo>
                    <a:pt x="214233" y="806989"/>
                  </a:lnTo>
                  <a:lnTo>
                    <a:pt x="250979" y="817392"/>
                  </a:lnTo>
                  <a:lnTo>
                    <a:pt x="293286" y="824112"/>
                  </a:lnTo>
                  <a:lnTo>
                    <a:pt x="334595" y="826104"/>
                  </a:lnTo>
                  <a:lnTo>
                    <a:pt x="374615" y="824048"/>
                  </a:lnTo>
                  <a:lnTo>
                    <a:pt x="417893" y="817154"/>
                  </a:lnTo>
                  <a:lnTo>
                    <a:pt x="459489" y="806183"/>
                  </a:lnTo>
                  <a:lnTo>
                    <a:pt x="496949" y="790364"/>
                  </a:lnTo>
                  <a:lnTo>
                    <a:pt x="533184" y="770463"/>
                  </a:lnTo>
                  <a:lnTo>
                    <a:pt x="569056" y="743069"/>
                  </a:lnTo>
                  <a:lnTo>
                    <a:pt x="604820" y="712463"/>
                  </a:lnTo>
                  <a:lnTo>
                    <a:pt x="637906" y="679252"/>
                  </a:lnTo>
                  <a:lnTo>
                    <a:pt x="666561" y="640637"/>
                  </a:lnTo>
                  <a:lnTo>
                    <a:pt x="693903" y="601415"/>
                  </a:lnTo>
                  <a:lnTo>
                    <a:pt x="718210" y="558374"/>
                  </a:lnTo>
                  <a:lnTo>
                    <a:pt x="731624" y="527993"/>
                  </a:lnTo>
                  <a:lnTo>
                    <a:pt x="744201" y="494646"/>
                  </a:lnTo>
                  <a:lnTo>
                    <a:pt x="753759" y="459981"/>
                  </a:lnTo>
                  <a:lnTo>
                    <a:pt x="760323" y="425723"/>
                  </a:lnTo>
                  <a:lnTo>
                    <a:pt x="763240" y="393961"/>
                  </a:lnTo>
                  <a:lnTo>
                    <a:pt x="767182" y="360662"/>
                  </a:lnTo>
                  <a:lnTo>
                    <a:pt x="771249" y="327011"/>
                  </a:lnTo>
                  <a:lnTo>
                    <a:pt x="773057" y="295519"/>
                  </a:lnTo>
                  <a:lnTo>
                    <a:pt x="771214" y="264986"/>
                  </a:lnTo>
                  <a:lnTo>
                    <a:pt x="768080" y="234879"/>
                  </a:lnTo>
                  <a:lnTo>
                    <a:pt x="764332" y="191030"/>
                  </a:lnTo>
                  <a:lnTo>
                    <a:pt x="752527" y="152462"/>
                  </a:lnTo>
                  <a:lnTo>
                    <a:pt x="740321" y="115899"/>
                  </a:lnTo>
                  <a:lnTo>
                    <a:pt x="718734" y="80922"/>
                  </a:lnTo>
                  <a:lnTo>
                    <a:pt x="692495" y="52258"/>
                  </a:lnTo>
                  <a:lnTo>
                    <a:pt x="648575" y="24292"/>
                  </a:lnTo>
                  <a:lnTo>
                    <a:pt x="610852" y="8359"/>
                  </a:lnTo>
                  <a:lnTo>
                    <a:pt x="570902" y="0"/>
                  </a:lnTo>
                  <a:lnTo>
                    <a:pt x="528638" y="169"/>
                  </a:lnTo>
                  <a:lnTo>
                    <a:pt x="496558" y="4073"/>
                  </a:lnTo>
                  <a:lnTo>
                    <a:pt x="465764" y="9116"/>
                  </a:lnTo>
                  <a:lnTo>
                    <a:pt x="432895" y="19956"/>
                  </a:lnTo>
                  <a:lnTo>
                    <a:pt x="398443" y="34695"/>
                  </a:lnTo>
                  <a:lnTo>
                    <a:pt x="363287" y="51168"/>
                  </a:lnTo>
                  <a:lnTo>
                    <a:pt x="330464" y="71057"/>
                  </a:lnTo>
                  <a:lnTo>
                    <a:pt x="298348" y="94118"/>
                  </a:lnTo>
                  <a:lnTo>
                    <a:pt x="264230" y="120904"/>
                  </a:lnTo>
                  <a:lnTo>
                    <a:pt x="221034" y="163875"/>
                  </a:lnTo>
                  <a:lnTo>
                    <a:pt x="192827" y="195894"/>
                  </a:lnTo>
                  <a:lnTo>
                    <a:pt x="164746" y="229968"/>
                  </a:lnTo>
                  <a:lnTo>
                    <a:pt x="139036" y="264956"/>
                  </a:lnTo>
                  <a:lnTo>
                    <a:pt x="114381" y="300350"/>
                  </a:lnTo>
                  <a:lnTo>
                    <a:pt x="90193" y="335925"/>
                  </a:lnTo>
                  <a:lnTo>
                    <a:pt x="66214" y="371579"/>
                  </a:lnTo>
                  <a:lnTo>
                    <a:pt x="47620" y="407269"/>
                  </a:lnTo>
                  <a:lnTo>
                    <a:pt x="32741" y="442975"/>
                  </a:lnTo>
                  <a:lnTo>
                    <a:pt x="19513" y="478689"/>
                  </a:lnTo>
                  <a:lnTo>
                    <a:pt x="9665" y="511759"/>
                  </a:lnTo>
                  <a:lnTo>
                    <a:pt x="2974" y="542993"/>
                  </a:lnTo>
                  <a:lnTo>
                    <a:pt x="0" y="573412"/>
                  </a:lnTo>
                  <a:lnTo>
                    <a:pt x="3969" y="603467"/>
                  </a:lnTo>
                  <a:lnTo>
                    <a:pt x="17361" y="645633"/>
                  </a:lnTo>
                  <a:lnTo>
                    <a:pt x="30206" y="670954"/>
                  </a:lnTo>
                  <a:lnTo>
                    <a:pt x="60743" y="707522"/>
                  </a:lnTo>
                  <a:lnTo>
                    <a:pt x="99777" y="742500"/>
                  </a:lnTo>
                  <a:lnTo>
                    <a:pt x="135927" y="771164"/>
                  </a:lnTo>
                  <a:lnTo>
                    <a:pt x="176214" y="8001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SMARTInkShape-1056"/>
            <p:cNvSpPr/>
            <p:nvPr/>
          </p:nvSpPr>
          <p:spPr>
            <a:xfrm>
              <a:off x="580430" y="2384226"/>
              <a:ext cx="116087" cy="464345"/>
            </a:xfrm>
            <a:custGeom>
              <a:avLst/>
              <a:gdLst/>
              <a:ahLst/>
              <a:cxnLst/>
              <a:rect l="0" t="0" r="0" b="0"/>
              <a:pathLst>
                <a:path w="116087" h="464345">
                  <a:moveTo>
                    <a:pt x="116086" y="0"/>
                  </a:moveTo>
                  <a:lnTo>
                    <a:pt x="107524" y="0"/>
                  </a:lnTo>
                  <a:lnTo>
                    <a:pt x="106170" y="23916"/>
                  </a:lnTo>
                  <a:lnTo>
                    <a:pt x="101021" y="33765"/>
                  </a:lnTo>
                  <a:lnTo>
                    <a:pt x="93595" y="77547"/>
                  </a:lnTo>
                  <a:lnTo>
                    <a:pt x="77245" y="117864"/>
                  </a:lnTo>
                  <a:lnTo>
                    <a:pt x="62488" y="160969"/>
                  </a:lnTo>
                  <a:lnTo>
                    <a:pt x="47622" y="205414"/>
                  </a:lnTo>
                  <a:lnTo>
                    <a:pt x="32741" y="250036"/>
                  </a:lnTo>
                  <a:lnTo>
                    <a:pt x="17859" y="294680"/>
                  </a:lnTo>
                  <a:lnTo>
                    <a:pt x="9113" y="339329"/>
                  </a:lnTo>
                  <a:lnTo>
                    <a:pt x="1396" y="383977"/>
                  </a:lnTo>
                  <a:lnTo>
                    <a:pt x="122" y="425126"/>
                  </a:lnTo>
                  <a:lnTo>
                    <a:pt x="0" y="4643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7" name="SMARTInkShape-Group141"/>
          <p:cNvGrpSpPr/>
          <p:nvPr/>
        </p:nvGrpSpPr>
        <p:grpSpPr>
          <a:xfrm>
            <a:off x="216898" y="3787830"/>
            <a:ext cx="987883" cy="766110"/>
            <a:chOff x="216898" y="3787830"/>
            <a:chExt cx="987883" cy="766110"/>
          </a:xfrm>
        </p:grpSpPr>
        <p:sp>
          <p:nvSpPr>
            <p:cNvPr id="365" name="SMARTInkShape-1057"/>
            <p:cNvSpPr/>
            <p:nvPr/>
          </p:nvSpPr>
          <p:spPr>
            <a:xfrm>
              <a:off x="558405" y="3965196"/>
              <a:ext cx="374977" cy="535367"/>
            </a:xfrm>
            <a:custGeom>
              <a:avLst/>
              <a:gdLst/>
              <a:ahLst/>
              <a:cxnLst/>
              <a:rect l="0" t="0" r="0" b="0"/>
              <a:pathLst>
                <a:path w="374977" h="535367">
                  <a:moveTo>
                    <a:pt x="57743" y="142460"/>
                  </a:moveTo>
                  <a:lnTo>
                    <a:pt x="57743" y="120228"/>
                  </a:lnTo>
                  <a:lnTo>
                    <a:pt x="60389" y="115051"/>
                  </a:lnTo>
                  <a:lnTo>
                    <a:pt x="63880" y="109442"/>
                  </a:lnTo>
                  <a:lnTo>
                    <a:pt x="66838" y="100706"/>
                  </a:lnTo>
                  <a:lnTo>
                    <a:pt x="82070" y="79947"/>
                  </a:lnTo>
                  <a:lnTo>
                    <a:pt x="82891" y="76972"/>
                  </a:lnTo>
                  <a:lnTo>
                    <a:pt x="89095" y="71021"/>
                  </a:lnTo>
                  <a:lnTo>
                    <a:pt x="104506" y="59116"/>
                  </a:lnTo>
                  <a:lnTo>
                    <a:pt x="136111" y="20666"/>
                  </a:lnTo>
                  <a:lnTo>
                    <a:pt x="150196" y="12556"/>
                  </a:lnTo>
                  <a:lnTo>
                    <a:pt x="161094" y="8720"/>
                  </a:lnTo>
                  <a:lnTo>
                    <a:pt x="171599" y="2732"/>
                  </a:lnTo>
                  <a:lnTo>
                    <a:pt x="193392" y="0"/>
                  </a:lnTo>
                  <a:lnTo>
                    <a:pt x="213449" y="6796"/>
                  </a:lnTo>
                  <a:lnTo>
                    <a:pt x="254251" y="26447"/>
                  </a:lnTo>
                  <a:lnTo>
                    <a:pt x="272072" y="37971"/>
                  </a:lnTo>
                  <a:lnTo>
                    <a:pt x="313729" y="77132"/>
                  </a:lnTo>
                  <a:lnTo>
                    <a:pt x="349447" y="120396"/>
                  </a:lnTo>
                  <a:lnTo>
                    <a:pt x="362565" y="143860"/>
                  </a:lnTo>
                  <a:lnTo>
                    <a:pt x="371912" y="187293"/>
                  </a:lnTo>
                  <a:lnTo>
                    <a:pt x="374976" y="205050"/>
                  </a:lnTo>
                  <a:lnTo>
                    <a:pt x="371122" y="230789"/>
                  </a:lnTo>
                  <a:lnTo>
                    <a:pt x="358095" y="268720"/>
                  </a:lnTo>
                  <a:lnTo>
                    <a:pt x="339285" y="296311"/>
                  </a:lnTo>
                  <a:lnTo>
                    <a:pt x="321300" y="313833"/>
                  </a:lnTo>
                  <a:lnTo>
                    <a:pt x="280415" y="337142"/>
                  </a:lnTo>
                  <a:lnTo>
                    <a:pt x="236262" y="356147"/>
                  </a:lnTo>
                  <a:lnTo>
                    <a:pt x="191679" y="370580"/>
                  </a:lnTo>
                  <a:lnTo>
                    <a:pt x="147039" y="374098"/>
                  </a:lnTo>
                  <a:lnTo>
                    <a:pt x="105037" y="367493"/>
                  </a:lnTo>
                  <a:lnTo>
                    <a:pt x="98203" y="366897"/>
                  </a:lnTo>
                  <a:lnTo>
                    <a:pt x="85316" y="360941"/>
                  </a:lnTo>
                  <a:lnTo>
                    <a:pt x="41815" y="336633"/>
                  </a:lnTo>
                  <a:lnTo>
                    <a:pt x="25243" y="320378"/>
                  </a:lnTo>
                  <a:lnTo>
                    <a:pt x="10754" y="297108"/>
                  </a:lnTo>
                  <a:lnTo>
                    <a:pt x="3" y="261511"/>
                  </a:lnTo>
                  <a:lnTo>
                    <a:pt x="0" y="249611"/>
                  </a:lnTo>
                  <a:lnTo>
                    <a:pt x="6446" y="216543"/>
                  </a:lnTo>
                  <a:lnTo>
                    <a:pt x="16522" y="202514"/>
                  </a:lnTo>
                  <a:lnTo>
                    <a:pt x="24871" y="198916"/>
                  </a:lnTo>
                  <a:lnTo>
                    <a:pt x="67299" y="196113"/>
                  </a:lnTo>
                  <a:lnTo>
                    <a:pt x="73043" y="196088"/>
                  </a:lnTo>
                  <a:lnTo>
                    <a:pt x="77865" y="198056"/>
                  </a:lnTo>
                  <a:lnTo>
                    <a:pt x="109244" y="225156"/>
                  </a:lnTo>
                  <a:lnTo>
                    <a:pt x="139724" y="264635"/>
                  </a:lnTo>
                  <a:lnTo>
                    <a:pt x="157869" y="295468"/>
                  </a:lnTo>
                  <a:lnTo>
                    <a:pt x="164801" y="320418"/>
                  </a:lnTo>
                  <a:lnTo>
                    <a:pt x="176556" y="341811"/>
                  </a:lnTo>
                  <a:lnTo>
                    <a:pt x="186683" y="383944"/>
                  </a:lnTo>
                  <a:lnTo>
                    <a:pt x="197829" y="424500"/>
                  </a:lnTo>
                  <a:lnTo>
                    <a:pt x="212549" y="464812"/>
                  </a:lnTo>
                  <a:lnTo>
                    <a:pt x="227411" y="503402"/>
                  </a:lnTo>
                  <a:lnTo>
                    <a:pt x="245267" y="5353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SMARTInkShape-1058"/>
            <p:cNvSpPr/>
            <p:nvPr/>
          </p:nvSpPr>
          <p:spPr>
            <a:xfrm>
              <a:off x="216898" y="3787830"/>
              <a:ext cx="987883" cy="766110"/>
            </a:xfrm>
            <a:custGeom>
              <a:avLst/>
              <a:gdLst/>
              <a:ahLst/>
              <a:cxnLst/>
              <a:rect l="0" t="0" r="0" b="0"/>
              <a:pathLst>
                <a:path w="987883" h="766110">
                  <a:moveTo>
                    <a:pt x="229586" y="498420"/>
                  </a:moveTo>
                  <a:lnTo>
                    <a:pt x="229586" y="503160"/>
                  </a:lnTo>
                  <a:lnTo>
                    <a:pt x="226941" y="508133"/>
                  </a:lnTo>
                  <a:lnTo>
                    <a:pt x="223449" y="513651"/>
                  </a:lnTo>
                  <a:lnTo>
                    <a:pt x="221484" y="523328"/>
                  </a:lnTo>
                  <a:lnTo>
                    <a:pt x="221894" y="538322"/>
                  </a:lnTo>
                  <a:lnTo>
                    <a:pt x="236902" y="579077"/>
                  </a:lnTo>
                  <a:lnTo>
                    <a:pt x="262900" y="615916"/>
                  </a:lnTo>
                  <a:lnTo>
                    <a:pt x="294815" y="659340"/>
                  </a:lnTo>
                  <a:lnTo>
                    <a:pt x="337101" y="696698"/>
                  </a:lnTo>
                  <a:lnTo>
                    <a:pt x="375178" y="721435"/>
                  </a:lnTo>
                  <a:lnTo>
                    <a:pt x="415883" y="745430"/>
                  </a:lnTo>
                  <a:lnTo>
                    <a:pt x="448276" y="758580"/>
                  </a:lnTo>
                  <a:lnTo>
                    <a:pt x="483009" y="764020"/>
                  </a:lnTo>
                  <a:lnTo>
                    <a:pt x="518436" y="765632"/>
                  </a:lnTo>
                  <a:lnTo>
                    <a:pt x="554068" y="766109"/>
                  </a:lnTo>
                  <a:lnTo>
                    <a:pt x="594502" y="761511"/>
                  </a:lnTo>
                  <a:lnTo>
                    <a:pt x="637901" y="753864"/>
                  </a:lnTo>
                  <a:lnTo>
                    <a:pt x="682180" y="740574"/>
                  </a:lnTo>
                  <a:lnTo>
                    <a:pt x="726718" y="724068"/>
                  </a:lnTo>
                  <a:lnTo>
                    <a:pt x="771334" y="701870"/>
                  </a:lnTo>
                  <a:lnTo>
                    <a:pt x="811233" y="676441"/>
                  </a:lnTo>
                  <a:lnTo>
                    <a:pt x="848190" y="650055"/>
                  </a:lnTo>
                  <a:lnTo>
                    <a:pt x="884276" y="618645"/>
                  </a:lnTo>
                  <a:lnTo>
                    <a:pt x="915363" y="584202"/>
                  </a:lnTo>
                  <a:lnTo>
                    <a:pt x="943425" y="544122"/>
                  </a:lnTo>
                  <a:lnTo>
                    <a:pt x="965851" y="500826"/>
                  </a:lnTo>
                  <a:lnTo>
                    <a:pt x="980323" y="456579"/>
                  </a:lnTo>
                  <a:lnTo>
                    <a:pt x="986154" y="412049"/>
                  </a:lnTo>
                  <a:lnTo>
                    <a:pt x="987882" y="367436"/>
                  </a:lnTo>
                  <a:lnTo>
                    <a:pt x="983654" y="322798"/>
                  </a:lnTo>
                  <a:lnTo>
                    <a:pt x="976117" y="278153"/>
                  </a:lnTo>
                  <a:lnTo>
                    <a:pt x="958119" y="233506"/>
                  </a:lnTo>
                  <a:lnTo>
                    <a:pt x="938675" y="188858"/>
                  </a:lnTo>
                  <a:lnTo>
                    <a:pt x="910866" y="148949"/>
                  </a:lnTo>
                  <a:lnTo>
                    <a:pt x="877490" y="111989"/>
                  </a:lnTo>
                  <a:lnTo>
                    <a:pt x="837725" y="80643"/>
                  </a:lnTo>
                  <a:lnTo>
                    <a:pt x="794524" y="52504"/>
                  </a:lnTo>
                  <a:lnTo>
                    <a:pt x="750304" y="30055"/>
                  </a:lnTo>
                  <a:lnTo>
                    <a:pt x="717993" y="17075"/>
                  </a:lnTo>
                  <a:lnTo>
                    <a:pt x="683789" y="6676"/>
                  </a:lnTo>
                  <a:lnTo>
                    <a:pt x="648743" y="2055"/>
                  </a:lnTo>
                  <a:lnTo>
                    <a:pt x="610678" y="0"/>
                  </a:lnTo>
                  <a:lnTo>
                    <a:pt x="571601" y="80"/>
                  </a:lnTo>
                  <a:lnTo>
                    <a:pt x="534390" y="3422"/>
                  </a:lnTo>
                  <a:lnTo>
                    <a:pt x="498008" y="8215"/>
                  </a:lnTo>
                  <a:lnTo>
                    <a:pt x="461002" y="15637"/>
                  </a:lnTo>
                  <a:lnTo>
                    <a:pt x="421404" y="28858"/>
                  </a:lnTo>
                  <a:lnTo>
                    <a:pt x="380654" y="44655"/>
                  </a:lnTo>
                  <a:lnTo>
                    <a:pt x="340384" y="62590"/>
                  </a:lnTo>
                  <a:lnTo>
                    <a:pt x="302642" y="83791"/>
                  </a:lnTo>
                  <a:lnTo>
                    <a:pt x="266024" y="106442"/>
                  </a:lnTo>
                  <a:lnTo>
                    <a:pt x="229906" y="130731"/>
                  </a:lnTo>
                  <a:lnTo>
                    <a:pt x="194010" y="158062"/>
                  </a:lnTo>
                  <a:lnTo>
                    <a:pt x="163504" y="189392"/>
                  </a:lnTo>
                  <a:lnTo>
                    <a:pt x="135724" y="222168"/>
                  </a:lnTo>
                  <a:lnTo>
                    <a:pt x="106841" y="253271"/>
                  </a:lnTo>
                  <a:lnTo>
                    <a:pt x="80114" y="286278"/>
                  </a:lnTo>
                  <a:lnTo>
                    <a:pt x="56990" y="321783"/>
                  </a:lnTo>
                  <a:lnTo>
                    <a:pt x="40098" y="360714"/>
                  </a:lnTo>
                  <a:lnTo>
                    <a:pt x="25976" y="398522"/>
                  </a:lnTo>
                  <a:lnTo>
                    <a:pt x="14077" y="435169"/>
                  </a:lnTo>
                  <a:lnTo>
                    <a:pt x="5482" y="471301"/>
                  </a:lnTo>
                  <a:lnTo>
                    <a:pt x="1000" y="509849"/>
                  </a:lnTo>
                  <a:lnTo>
                    <a:pt x="0" y="548148"/>
                  </a:lnTo>
                  <a:lnTo>
                    <a:pt x="2863" y="581706"/>
                  </a:lnTo>
                  <a:lnTo>
                    <a:pt x="5313" y="623749"/>
                  </a:lnTo>
                  <a:lnTo>
                    <a:pt x="6344" y="6502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0" name="SMARTInkShape-Group142"/>
          <p:cNvGrpSpPr/>
          <p:nvPr/>
        </p:nvGrpSpPr>
        <p:grpSpPr>
          <a:xfrm>
            <a:off x="456049" y="3062883"/>
            <a:ext cx="936523" cy="2464595"/>
            <a:chOff x="456049" y="3062883"/>
            <a:chExt cx="936523" cy="2464595"/>
          </a:xfrm>
        </p:grpSpPr>
        <p:sp>
          <p:nvSpPr>
            <p:cNvPr id="368" name="SMARTInkShape-1059"/>
            <p:cNvSpPr/>
            <p:nvPr/>
          </p:nvSpPr>
          <p:spPr>
            <a:xfrm>
              <a:off x="456049" y="3062883"/>
              <a:ext cx="740530" cy="2250282"/>
            </a:xfrm>
            <a:custGeom>
              <a:avLst/>
              <a:gdLst/>
              <a:ahLst/>
              <a:cxnLst/>
              <a:rect l="0" t="0" r="0" b="0"/>
              <a:pathLst>
                <a:path w="740530" h="2250282">
                  <a:moveTo>
                    <a:pt x="740529" y="8929"/>
                  </a:moveTo>
                  <a:lnTo>
                    <a:pt x="735789" y="8929"/>
                  </a:lnTo>
                  <a:lnTo>
                    <a:pt x="734392" y="7937"/>
                  </a:lnTo>
                  <a:lnTo>
                    <a:pt x="733461" y="6283"/>
                  </a:lnTo>
                  <a:lnTo>
                    <a:pt x="731600" y="0"/>
                  </a:lnTo>
                  <a:lnTo>
                    <a:pt x="726859" y="0"/>
                  </a:lnTo>
                  <a:lnTo>
                    <a:pt x="725463" y="992"/>
                  </a:lnTo>
                  <a:lnTo>
                    <a:pt x="724532" y="2646"/>
                  </a:lnTo>
                  <a:lnTo>
                    <a:pt x="723037" y="7688"/>
                  </a:lnTo>
                  <a:lnTo>
                    <a:pt x="720187" y="8378"/>
                  </a:lnTo>
                  <a:lnTo>
                    <a:pt x="715014" y="8820"/>
                  </a:lnTo>
                  <a:lnTo>
                    <a:pt x="706862" y="15045"/>
                  </a:lnTo>
                  <a:lnTo>
                    <a:pt x="698583" y="17025"/>
                  </a:lnTo>
                  <a:lnTo>
                    <a:pt x="692782" y="17488"/>
                  </a:lnTo>
                  <a:lnTo>
                    <a:pt x="690838" y="18604"/>
                  </a:lnTo>
                  <a:lnTo>
                    <a:pt x="689543" y="20340"/>
                  </a:lnTo>
                  <a:lnTo>
                    <a:pt x="688679" y="22489"/>
                  </a:lnTo>
                  <a:lnTo>
                    <a:pt x="686119" y="23923"/>
                  </a:lnTo>
                  <a:lnTo>
                    <a:pt x="674026" y="26932"/>
                  </a:lnTo>
                  <a:lnTo>
                    <a:pt x="630099" y="50683"/>
                  </a:lnTo>
                  <a:lnTo>
                    <a:pt x="588707" y="71442"/>
                  </a:lnTo>
                  <a:lnTo>
                    <a:pt x="550358" y="91943"/>
                  </a:lnTo>
                  <a:lnTo>
                    <a:pt x="506263" y="118179"/>
                  </a:lnTo>
                  <a:lnTo>
                    <a:pt x="463433" y="146127"/>
                  </a:lnTo>
                  <a:lnTo>
                    <a:pt x="419024" y="180394"/>
                  </a:lnTo>
                  <a:lnTo>
                    <a:pt x="377198" y="208531"/>
                  </a:lnTo>
                  <a:lnTo>
                    <a:pt x="336598" y="241723"/>
                  </a:lnTo>
                  <a:lnTo>
                    <a:pt x="295395" y="276943"/>
                  </a:lnTo>
                  <a:lnTo>
                    <a:pt x="258593" y="312563"/>
                  </a:lnTo>
                  <a:lnTo>
                    <a:pt x="234593" y="339335"/>
                  </a:lnTo>
                  <a:lnTo>
                    <a:pt x="217037" y="377694"/>
                  </a:lnTo>
                  <a:lnTo>
                    <a:pt x="194168" y="411549"/>
                  </a:lnTo>
                  <a:lnTo>
                    <a:pt x="171186" y="446716"/>
                  </a:lnTo>
                  <a:lnTo>
                    <a:pt x="151809" y="482272"/>
                  </a:lnTo>
                  <a:lnTo>
                    <a:pt x="133500" y="517942"/>
                  </a:lnTo>
                  <a:lnTo>
                    <a:pt x="118153" y="553646"/>
                  </a:lnTo>
                  <a:lnTo>
                    <a:pt x="104676" y="592007"/>
                  </a:lnTo>
                  <a:lnTo>
                    <a:pt x="90761" y="632146"/>
                  </a:lnTo>
                  <a:lnTo>
                    <a:pt x="77708" y="671820"/>
                  </a:lnTo>
                  <a:lnTo>
                    <a:pt x="63919" y="714995"/>
                  </a:lnTo>
                  <a:lnTo>
                    <a:pt x="53549" y="759207"/>
                  </a:lnTo>
                  <a:lnTo>
                    <a:pt x="44193" y="803726"/>
                  </a:lnTo>
                  <a:lnTo>
                    <a:pt x="32491" y="848336"/>
                  </a:lnTo>
                  <a:lnTo>
                    <a:pt x="19102" y="892973"/>
                  </a:lnTo>
                  <a:lnTo>
                    <a:pt x="11497" y="937618"/>
                  </a:lnTo>
                  <a:lnTo>
                    <a:pt x="6598" y="982266"/>
                  </a:lnTo>
                  <a:lnTo>
                    <a:pt x="1508" y="1024268"/>
                  </a:lnTo>
                  <a:lnTo>
                    <a:pt x="0" y="1064495"/>
                  </a:lnTo>
                  <a:lnTo>
                    <a:pt x="2199" y="1107833"/>
                  </a:lnTo>
                  <a:lnTo>
                    <a:pt x="6489" y="1149447"/>
                  </a:lnTo>
                  <a:lnTo>
                    <a:pt x="10405" y="1189558"/>
                  </a:lnTo>
                  <a:lnTo>
                    <a:pt x="17850" y="1232863"/>
                  </a:lnTo>
                  <a:lnTo>
                    <a:pt x="26339" y="1274467"/>
                  </a:lnTo>
                  <a:lnTo>
                    <a:pt x="32493" y="1314575"/>
                  </a:lnTo>
                  <a:lnTo>
                    <a:pt x="36962" y="1355232"/>
                  </a:lnTo>
                  <a:lnTo>
                    <a:pt x="47216" y="1395061"/>
                  </a:lnTo>
                  <a:lnTo>
                    <a:pt x="62822" y="1435635"/>
                  </a:lnTo>
                  <a:lnTo>
                    <a:pt x="80013" y="1475438"/>
                  </a:lnTo>
                  <a:lnTo>
                    <a:pt x="97675" y="1516005"/>
                  </a:lnTo>
                  <a:lnTo>
                    <a:pt x="115476" y="1553161"/>
                  </a:lnTo>
                  <a:lnTo>
                    <a:pt x="133318" y="1589304"/>
                  </a:lnTo>
                  <a:lnTo>
                    <a:pt x="151172" y="1627795"/>
                  </a:lnTo>
                  <a:lnTo>
                    <a:pt x="169030" y="1667974"/>
                  </a:lnTo>
                  <a:lnTo>
                    <a:pt x="186889" y="1705014"/>
                  </a:lnTo>
                  <a:lnTo>
                    <a:pt x="207394" y="1743769"/>
                  </a:lnTo>
                  <a:lnTo>
                    <a:pt x="229675" y="1784026"/>
                  </a:lnTo>
                  <a:lnTo>
                    <a:pt x="248845" y="1821089"/>
                  </a:lnTo>
                  <a:lnTo>
                    <a:pt x="269738" y="1857207"/>
                  </a:lnTo>
                  <a:lnTo>
                    <a:pt x="294780" y="1893044"/>
                  </a:lnTo>
                  <a:lnTo>
                    <a:pt x="325168" y="1935967"/>
                  </a:lnTo>
                  <a:lnTo>
                    <a:pt x="351272" y="1979247"/>
                  </a:lnTo>
                  <a:lnTo>
                    <a:pt x="381417" y="2017488"/>
                  </a:lnTo>
                  <a:lnTo>
                    <a:pt x="418991" y="2061683"/>
                  </a:lnTo>
                  <a:lnTo>
                    <a:pt x="451401" y="2099706"/>
                  </a:lnTo>
                  <a:lnTo>
                    <a:pt x="474284" y="2120889"/>
                  </a:lnTo>
                  <a:lnTo>
                    <a:pt x="517504" y="2144801"/>
                  </a:lnTo>
                  <a:lnTo>
                    <a:pt x="561964" y="2172120"/>
                  </a:lnTo>
                  <a:lnTo>
                    <a:pt x="601847" y="2190256"/>
                  </a:lnTo>
                  <a:lnTo>
                    <a:pt x="640209" y="2212635"/>
                  </a:lnTo>
                  <a:lnTo>
                    <a:pt x="683852" y="2235285"/>
                  </a:lnTo>
                  <a:lnTo>
                    <a:pt x="728332" y="2249659"/>
                  </a:lnTo>
                  <a:lnTo>
                    <a:pt x="740529" y="22502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SMARTInkShape-1060"/>
            <p:cNvSpPr/>
            <p:nvPr/>
          </p:nvSpPr>
          <p:spPr>
            <a:xfrm>
              <a:off x="910828" y="4973868"/>
              <a:ext cx="481744" cy="553610"/>
            </a:xfrm>
            <a:custGeom>
              <a:avLst/>
              <a:gdLst/>
              <a:ahLst/>
              <a:cxnLst/>
              <a:rect l="0" t="0" r="0" b="0"/>
              <a:pathLst>
                <a:path w="481744" h="553610">
                  <a:moveTo>
                    <a:pt x="223242" y="8898"/>
                  </a:moveTo>
                  <a:lnTo>
                    <a:pt x="218502" y="8898"/>
                  </a:lnTo>
                  <a:lnTo>
                    <a:pt x="217105" y="7904"/>
                  </a:lnTo>
                  <a:lnTo>
                    <a:pt x="216175" y="6252"/>
                  </a:lnTo>
                  <a:lnTo>
                    <a:pt x="215554" y="4157"/>
                  </a:lnTo>
                  <a:lnTo>
                    <a:pt x="214148" y="2760"/>
                  </a:lnTo>
                  <a:lnTo>
                    <a:pt x="205501" y="0"/>
                  </a:lnTo>
                  <a:lnTo>
                    <a:pt x="205383" y="44624"/>
                  </a:lnTo>
                  <a:lnTo>
                    <a:pt x="205383" y="47597"/>
                  </a:lnTo>
                  <a:lnTo>
                    <a:pt x="208029" y="53548"/>
                  </a:lnTo>
                  <a:lnTo>
                    <a:pt x="210123" y="56524"/>
                  </a:lnTo>
                  <a:lnTo>
                    <a:pt x="216407" y="78474"/>
                  </a:lnTo>
                  <a:lnTo>
                    <a:pt x="239199" y="119306"/>
                  </a:lnTo>
                  <a:lnTo>
                    <a:pt x="257115" y="145544"/>
                  </a:lnTo>
                  <a:lnTo>
                    <a:pt x="280730" y="186855"/>
                  </a:lnTo>
                  <a:lnTo>
                    <a:pt x="314426" y="224498"/>
                  </a:lnTo>
                  <a:lnTo>
                    <a:pt x="342494" y="265320"/>
                  </a:lnTo>
                  <a:lnTo>
                    <a:pt x="373026" y="303075"/>
                  </a:lnTo>
                  <a:lnTo>
                    <a:pt x="403201" y="343936"/>
                  </a:lnTo>
                  <a:lnTo>
                    <a:pt x="436951" y="385242"/>
                  </a:lnTo>
                  <a:lnTo>
                    <a:pt x="469711" y="429359"/>
                  </a:lnTo>
                  <a:lnTo>
                    <a:pt x="481167" y="454241"/>
                  </a:lnTo>
                  <a:lnTo>
                    <a:pt x="481743" y="459175"/>
                  </a:lnTo>
                  <a:lnTo>
                    <a:pt x="480904" y="460887"/>
                  </a:lnTo>
                  <a:lnTo>
                    <a:pt x="479353" y="462028"/>
                  </a:lnTo>
                  <a:lnTo>
                    <a:pt x="473629" y="464178"/>
                  </a:lnTo>
                  <a:lnTo>
                    <a:pt x="443465" y="464311"/>
                  </a:lnTo>
                  <a:lnTo>
                    <a:pt x="437535" y="461665"/>
                  </a:lnTo>
                  <a:lnTo>
                    <a:pt x="434565" y="459570"/>
                  </a:lnTo>
                  <a:lnTo>
                    <a:pt x="420904" y="456623"/>
                  </a:lnTo>
                  <a:lnTo>
                    <a:pt x="379904" y="454462"/>
                  </a:lnTo>
                  <a:lnTo>
                    <a:pt x="356973" y="450258"/>
                  </a:lnTo>
                  <a:lnTo>
                    <a:pt x="317742" y="454801"/>
                  </a:lnTo>
                  <a:lnTo>
                    <a:pt x="276329" y="455306"/>
                  </a:lnTo>
                  <a:lnTo>
                    <a:pt x="239175" y="462439"/>
                  </a:lnTo>
                  <a:lnTo>
                    <a:pt x="196199" y="470201"/>
                  </a:lnTo>
                  <a:lnTo>
                    <a:pt x="151771" y="477581"/>
                  </a:lnTo>
                  <a:lnTo>
                    <a:pt x="114220" y="491281"/>
                  </a:lnTo>
                  <a:lnTo>
                    <a:pt x="72058" y="508977"/>
                  </a:lnTo>
                  <a:lnTo>
                    <a:pt x="30472" y="529982"/>
                  </a:lnTo>
                  <a:lnTo>
                    <a:pt x="0" y="5536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4169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 ANSWER the LEQ in a well formed paragraph.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400" y="2209800"/>
            <a:ext cx="5867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/>
              <a:t>How is the claim developed in "What Makes a Perfect </a:t>
            </a:r>
            <a:r>
              <a:rPr lang="en-US" sz="3000" dirty="0" smtClean="0"/>
              <a:t>Parent?” 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4038600"/>
            <a:ext cx="624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Make sure you identify the claim.</a:t>
            </a:r>
          </a:p>
          <a:p>
            <a:pPr marL="342900" indent="-342900">
              <a:buAutoNum type="arabicPeriod"/>
            </a:pPr>
            <a:r>
              <a:rPr lang="en-US" dirty="0" smtClean="0"/>
              <a:t>Make sure you identify how the claim is developed.</a:t>
            </a:r>
          </a:p>
          <a:p>
            <a:pPr marL="342900" indent="-342900">
              <a:buAutoNum type="arabicPeriod"/>
            </a:pPr>
            <a:r>
              <a:rPr lang="en-US" dirty="0" smtClean="0"/>
              <a:t>Make sure you prove that the claim is the claim and that the text structure is the actual text structure. </a:t>
            </a:r>
            <a:endParaRPr lang="en-US" dirty="0"/>
          </a:p>
        </p:txBody>
      </p:sp>
      <p:grpSp>
        <p:nvGrpSpPr>
          <p:cNvPr id="84" name="SMARTInkShape-Group143"/>
          <p:cNvGrpSpPr/>
          <p:nvPr/>
        </p:nvGrpSpPr>
        <p:grpSpPr>
          <a:xfrm>
            <a:off x="5045273" y="5518547"/>
            <a:ext cx="241103" cy="321468"/>
            <a:chOff x="5045273" y="5518547"/>
            <a:chExt cx="241103" cy="321468"/>
          </a:xfrm>
        </p:grpSpPr>
        <p:sp>
          <p:nvSpPr>
            <p:cNvPr id="80" name="SMARTInkShape-1061"/>
            <p:cNvSpPr/>
            <p:nvPr/>
          </p:nvSpPr>
          <p:spPr>
            <a:xfrm>
              <a:off x="5277445" y="5813226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0" y="8930"/>
                  </a:moveTo>
                  <a:lnTo>
                    <a:pt x="893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1062"/>
            <p:cNvSpPr/>
            <p:nvPr/>
          </p:nvSpPr>
          <p:spPr>
            <a:xfrm>
              <a:off x="5143500" y="5572534"/>
              <a:ext cx="97694" cy="240630"/>
            </a:xfrm>
            <a:custGeom>
              <a:avLst/>
              <a:gdLst/>
              <a:ahLst/>
              <a:cxnLst/>
              <a:rect l="0" t="0" r="0" b="0"/>
              <a:pathLst>
                <a:path w="97694" h="240630">
                  <a:moveTo>
                    <a:pt x="89297" y="26380"/>
                  </a:moveTo>
                  <a:lnTo>
                    <a:pt x="76868" y="13951"/>
                  </a:lnTo>
                  <a:lnTo>
                    <a:pt x="68560" y="10934"/>
                  </a:lnTo>
                  <a:lnTo>
                    <a:pt x="59244" y="8601"/>
                  </a:lnTo>
                  <a:lnTo>
                    <a:pt x="47430" y="2702"/>
                  </a:lnTo>
                  <a:lnTo>
                    <a:pt x="25158" y="0"/>
                  </a:lnTo>
                  <a:lnTo>
                    <a:pt x="18458" y="2418"/>
                  </a:lnTo>
                  <a:lnTo>
                    <a:pt x="6071" y="12055"/>
                  </a:lnTo>
                  <a:lnTo>
                    <a:pt x="2698" y="20344"/>
                  </a:lnTo>
                  <a:lnTo>
                    <a:pt x="532" y="41832"/>
                  </a:lnTo>
                  <a:lnTo>
                    <a:pt x="4898" y="64032"/>
                  </a:lnTo>
                  <a:lnTo>
                    <a:pt x="27826" y="107000"/>
                  </a:lnTo>
                  <a:lnTo>
                    <a:pt x="50554" y="151429"/>
                  </a:lnTo>
                  <a:lnTo>
                    <a:pt x="73036" y="196048"/>
                  </a:lnTo>
                  <a:lnTo>
                    <a:pt x="89115" y="228334"/>
                  </a:lnTo>
                  <a:lnTo>
                    <a:pt x="97693" y="239969"/>
                  </a:lnTo>
                  <a:lnTo>
                    <a:pt x="95343" y="240370"/>
                  </a:lnTo>
                  <a:lnTo>
                    <a:pt x="90491" y="240629"/>
                  </a:lnTo>
                  <a:lnTo>
                    <a:pt x="46192" y="210880"/>
                  </a:lnTo>
                  <a:lnTo>
                    <a:pt x="9657" y="189758"/>
                  </a:lnTo>
                  <a:lnTo>
                    <a:pt x="0" y="18711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1063"/>
            <p:cNvSpPr/>
            <p:nvPr/>
          </p:nvSpPr>
          <p:spPr>
            <a:xfrm>
              <a:off x="5089922" y="5518547"/>
              <a:ext cx="8931" cy="17860"/>
            </a:xfrm>
            <a:custGeom>
              <a:avLst/>
              <a:gdLst/>
              <a:ahLst/>
              <a:cxnLst/>
              <a:rect l="0" t="0" r="0" b="0"/>
              <a:pathLst>
                <a:path w="8931" h="17860">
                  <a:moveTo>
                    <a:pt x="8930" y="17859"/>
                  </a:moveTo>
                  <a:lnTo>
                    <a:pt x="1241" y="1017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1064"/>
            <p:cNvSpPr/>
            <p:nvPr/>
          </p:nvSpPr>
          <p:spPr>
            <a:xfrm>
              <a:off x="5045273" y="5625703"/>
              <a:ext cx="17861" cy="214312"/>
            </a:xfrm>
            <a:custGeom>
              <a:avLst/>
              <a:gdLst/>
              <a:ahLst/>
              <a:cxnLst/>
              <a:rect l="0" t="0" r="0" b="0"/>
              <a:pathLst>
                <a:path w="17861" h="214312">
                  <a:moveTo>
                    <a:pt x="17860" y="0"/>
                  </a:moveTo>
                  <a:lnTo>
                    <a:pt x="10172" y="0"/>
                  </a:lnTo>
                  <a:lnTo>
                    <a:pt x="9758" y="992"/>
                  </a:lnTo>
                  <a:lnTo>
                    <a:pt x="9298" y="4740"/>
                  </a:lnTo>
                  <a:lnTo>
                    <a:pt x="17502" y="43113"/>
                  </a:lnTo>
                  <a:lnTo>
                    <a:pt x="17839" y="84421"/>
                  </a:lnTo>
                  <a:lnTo>
                    <a:pt x="16861" y="107365"/>
                  </a:lnTo>
                  <a:lnTo>
                    <a:pt x="6835" y="151642"/>
                  </a:lnTo>
                  <a:lnTo>
                    <a:pt x="2025" y="169616"/>
                  </a:lnTo>
                  <a:lnTo>
                    <a:pt x="0" y="21431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SMARTInkShape-Group144"/>
          <p:cNvGrpSpPr/>
          <p:nvPr/>
        </p:nvGrpSpPr>
        <p:grpSpPr>
          <a:xfrm>
            <a:off x="821687" y="3313047"/>
            <a:ext cx="4116431" cy="2651985"/>
            <a:chOff x="821687" y="3313047"/>
            <a:chExt cx="4116431" cy="2651985"/>
          </a:xfrm>
        </p:grpSpPr>
        <p:sp>
          <p:nvSpPr>
            <p:cNvPr id="85" name="SMARTInkShape-1065"/>
            <p:cNvSpPr/>
            <p:nvPr/>
          </p:nvSpPr>
          <p:spPr>
            <a:xfrm>
              <a:off x="4473784" y="5635191"/>
              <a:ext cx="464334" cy="164943"/>
            </a:xfrm>
            <a:custGeom>
              <a:avLst/>
              <a:gdLst/>
              <a:ahLst/>
              <a:cxnLst/>
              <a:rect l="0" t="0" r="0" b="0"/>
              <a:pathLst>
                <a:path w="464334" h="164943">
                  <a:moveTo>
                    <a:pt x="26778" y="35160"/>
                  </a:moveTo>
                  <a:lnTo>
                    <a:pt x="18217" y="43722"/>
                  </a:lnTo>
                  <a:lnTo>
                    <a:pt x="16929" y="52138"/>
                  </a:lnTo>
                  <a:lnTo>
                    <a:pt x="2016" y="95661"/>
                  </a:lnTo>
                  <a:lnTo>
                    <a:pt x="12" y="139072"/>
                  </a:lnTo>
                  <a:lnTo>
                    <a:pt x="0" y="145174"/>
                  </a:lnTo>
                  <a:lnTo>
                    <a:pt x="988" y="147198"/>
                  </a:lnTo>
                  <a:lnTo>
                    <a:pt x="2639" y="148548"/>
                  </a:lnTo>
                  <a:lnTo>
                    <a:pt x="7121" y="150047"/>
                  </a:lnTo>
                  <a:lnTo>
                    <a:pt x="16240" y="151090"/>
                  </a:lnTo>
                  <a:lnTo>
                    <a:pt x="26853" y="146458"/>
                  </a:lnTo>
                  <a:lnTo>
                    <a:pt x="34418" y="138865"/>
                  </a:lnTo>
                  <a:lnTo>
                    <a:pt x="62464" y="97027"/>
                  </a:lnTo>
                  <a:lnTo>
                    <a:pt x="77376" y="74946"/>
                  </a:lnTo>
                  <a:lnTo>
                    <a:pt x="85316" y="65250"/>
                  </a:lnTo>
                  <a:lnTo>
                    <a:pt x="87522" y="59117"/>
                  </a:lnTo>
                  <a:lnTo>
                    <a:pt x="89102" y="57084"/>
                  </a:lnTo>
                  <a:lnTo>
                    <a:pt x="97802" y="53178"/>
                  </a:lnTo>
                  <a:lnTo>
                    <a:pt x="98094" y="57807"/>
                  </a:lnTo>
                  <a:lnTo>
                    <a:pt x="95515" y="62754"/>
                  </a:lnTo>
                  <a:lnTo>
                    <a:pt x="93439" y="65464"/>
                  </a:lnTo>
                  <a:lnTo>
                    <a:pt x="91132" y="73763"/>
                  </a:lnTo>
                  <a:lnTo>
                    <a:pt x="86802" y="99783"/>
                  </a:lnTo>
                  <a:lnTo>
                    <a:pt x="81629" y="117157"/>
                  </a:lnTo>
                  <a:lnTo>
                    <a:pt x="80390" y="153820"/>
                  </a:lnTo>
                  <a:lnTo>
                    <a:pt x="81371" y="155938"/>
                  </a:lnTo>
                  <a:lnTo>
                    <a:pt x="83017" y="157350"/>
                  </a:lnTo>
                  <a:lnTo>
                    <a:pt x="88048" y="159618"/>
                  </a:lnTo>
                  <a:lnTo>
                    <a:pt x="93660" y="155271"/>
                  </a:lnTo>
                  <a:lnTo>
                    <a:pt x="113181" y="135258"/>
                  </a:lnTo>
                  <a:lnTo>
                    <a:pt x="136914" y="91556"/>
                  </a:lnTo>
                  <a:lnTo>
                    <a:pt x="149148" y="64574"/>
                  </a:lnTo>
                  <a:lnTo>
                    <a:pt x="151610" y="57163"/>
                  </a:lnTo>
                  <a:lnTo>
                    <a:pt x="158629" y="44321"/>
                  </a:lnTo>
                  <a:lnTo>
                    <a:pt x="160310" y="36970"/>
                  </a:lnTo>
                  <a:lnTo>
                    <a:pt x="161440" y="36366"/>
                  </a:lnTo>
                  <a:lnTo>
                    <a:pt x="165342" y="35697"/>
                  </a:lnTo>
                  <a:lnTo>
                    <a:pt x="166779" y="36510"/>
                  </a:lnTo>
                  <a:lnTo>
                    <a:pt x="167737" y="38044"/>
                  </a:lnTo>
                  <a:lnTo>
                    <a:pt x="168376" y="40059"/>
                  </a:lnTo>
                  <a:lnTo>
                    <a:pt x="169794" y="41403"/>
                  </a:lnTo>
                  <a:lnTo>
                    <a:pt x="174015" y="42895"/>
                  </a:lnTo>
                  <a:lnTo>
                    <a:pt x="175537" y="44286"/>
                  </a:lnTo>
                  <a:lnTo>
                    <a:pt x="182922" y="56414"/>
                  </a:lnTo>
                  <a:lnTo>
                    <a:pt x="216946" y="82795"/>
                  </a:lnTo>
                  <a:lnTo>
                    <a:pt x="225730" y="86097"/>
                  </a:lnTo>
                  <a:lnTo>
                    <a:pt x="252620" y="88584"/>
                  </a:lnTo>
                  <a:lnTo>
                    <a:pt x="258783" y="86024"/>
                  </a:lnTo>
                  <a:lnTo>
                    <a:pt x="279777" y="67743"/>
                  </a:lnTo>
                  <a:lnTo>
                    <a:pt x="283090" y="61879"/>
                  </a:lnTo>
                  <a:lnTo>
                    <a:pt x="285215" y="50029"/>
                  </a:lnTo>
                  <a:lnTo>
                    <a:pt x="285584" y="41109"/>
                  </a:lnTo>
                  <a:lnTo>
                    <a:pt x="283024" y="35159"/>
                  </a:lnTo>
                  <a:lnTo>
                    <a:pt x="280953" y="32182"/>
                  </a:lnTo>
                  <a:lnTo>
                    <a:pt x="276005" y="28876"/>
                  </a:lnTo>
                  <a:lnTo>
                    <a:pt x="267642" y="27014"/>
                  </a:lnTo>
                  <a:lnTo>
                    <a:pt x="255926" y="26386"/>
                  </a:lnTo>
                  <a:lnTo>
                    <a:pt x="250000" y="28945"/>
                  </a:lnTo>
                  <a:lnTo>
                    <a:pt x="238110" y="38673"/>
                  </a:lnTo>
                  <a:lnTo>
                    <a:pt x="229183" y="51965"/>
                  </a:lnTo>
                  <a:lnTo>
                    <a:pt x="217443" y="83725"/>
                  </a:lnTo>
                  <a:lnTo>
                    <a:pt x="214485" y="124512"/>
                  </a:lnTo>
                  <a:lnTo>
                    <a:pt x="215376" y="135396"/>
                  </a:lnTo>
                  <a:lnTo>
                    <a:pt x="219078" y="143540"/>
                  </a:lnTo>
                  <a:lnTo>
                    <a:pt x="226741" y="153703"/>
                  </a:lnTo>
                  <a:lnTo>
                    <a:pt x="232398" y="157299"/>
                  </a:lnTo>
                  <a:lnTo>
                    <a:pt x="238219" y="159889"/>
                  </a:lnTo>
                  <a:lnTo>
                    <a:pt x="244114" y="164348"/>
                  </a:lnTo>
                  <a:lnTo>
                    <a:pt x="247075" y="164942"/>
                  </a:lnTo>
                  <a:lnTo>
                    <a:pt x="250041" y="164345"/>
                  </a:lnTo>
                  <a:lnTo>
                    <a:pt x="255983" y="162029"/>
                  </a:lnTo>
                  <a:lnTo>
                    <a:pt x="264905" y="159733"/>
                  </a:lnTo>
                  <a:lnTo>
                    <a:pt x="296405" y="131518"/>
                  </a:lnTo>
                  <a:lnTo>
                    <a:pt x="320136" y="92532"/>
                  </a:lnTo>
                  <a:lnTo>
                    <a:pt x="346011" y="51084"/>
                  </a:lnTo>
                  <a:lnTo>
                    <a:pt x="364195" y="33308"/>
                  </a:lnTo>
                  <a:lnTo>
                    <a:pt x="386831" y="5808"/>
                  </a:lnTo>
                  <a:lnTo>
                    <a:pt x="395492" y="2271"/>
                  </a:lnTo>
                  <a:lnTo>
                    <a:pt x="417221" y="0"/>
                  </a:lnTo>
                  <a:lnTo>
                    <a:pt x="426196" y="2335"/>
                  </a:lnTo>
                  <a:lnTo>
                    <a:pt x="434484" y="5688"/>
                  </a:lnTo>
                  <a:lnTo>
                    <a:pt x="464333" y="83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1066"/>
            <p:cNvSpPr/>
            <p:nvPr/>
          </p:nvSpPr>
          <p:spPr>
            <a:xfrm>
              <a:off x="4357687" y="5662772"/>
              <a:ext cx="98228" cy="185723"/>
            </a:xfrm>
            <a:custGeom>
              <a:avLst/>
              <a:gdLst/>
              <a:ahLst/>
              <a:cxnLst/>
              <a:rect l="0" t="0" r="0" b="0"/>
              <a:pathLst>
                <a:path w="98228" h="185723">
                  <a:moveTo>
                    <a:pt x="98227" y="16509"/>
                  </a:moveTo>
                  <a:lnTo>
                    <a:pt x="81718" y="0"/>
                  </a:lnTo>
                  <a:lnTo>
                    <a:pt x="80275" y="542"/>
                  </a:lnTo>
                  <a:lnTo>
                    <a:pt x="68057" y="11197"/>
                  </a:lnTo>
                  <a:lnTo>
                    <a:pt x="64974" y="19439"/>
                  </a:lnTo>
                  <a:lnTo>
                    <a:pt x="62652" y="58353"/>
                  </a:lnTo>
                  <a:lnTo>
                    <a:pt x="62516" y="100856"/>
                  </a:lnTo>
                  <a:lnTo>
                    <a:pt x="62509" y="142683"/>
                  </a:lnTo>
                  <a:lnTo>
                    <a:pt x="61516" y="155979"/>
                  </a:lnTo>
                  <a:lnTo>
                    <a:pt x="54820" y="174052"/>
                  </a:lnTo>
                  <a:lnTo>
                    <a:pt x="49206" y="181038"/>
                  </a:lnTo>
                  <a:lnTo>
                    <a:pt x="44028" y="183890"/>
                  </a:lnTo>
                  <a:lnTo>
                    <a:pt x="37361" y="185722"/>
                  </a:lnTo>
                  <a:lnTo>
                    <a:pt x="31465" y="181299"/>
                  </a:lnTo>
                  <a:lnTo>
                    <a:pt x="20584" y="169923"/>
                  </a:lnTo>
                  <a:lnTo>
                    <a:pt x="2631" y="142055"/>
                  </a:lnTo>
                  <a:lnTo>
                    <a:pt x="0" y="13259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1067"/>
            <p:cNvSpPr/>
            <p:nvPr/>
          </p:nvSpPr>
          <p:spPr>
            <a:xfrm>
              <a:off x="4009970" y="5670513"/>
              <a:ext cx="329859" cy="168937"/>
            </a:xfrm>
            <a:custGeom>
              <a:avLst/>
              <a:gdLst/>
              <a:ahLst/>
              <a:cxnLst/>
              <a:rect l="0" t="0" r="0" b="0"/>
              <a:pathLst>
                <a:path w="329859" h="168937">
                  <a:moveTo>
                    <a:pt x="115545" y="62346"/>
                  </a:moveTo>
                  <a:lnTo>
                    <a:pt x="115545" y="49044"/>
                  </a:lnTo>
                  <a:lnTo>
                    <a:pt x="114553" y="47524"/>
                  </a:lnTo>
                  <a:lnTo>
                    <a:pt x="112900" y="46513"/>
                  </a:lnTo>
                  <a:lnTo>
                    <a:pt x="105832" y="45087"/>
                  </a:lnTo>
                  <a:lnTo>
                    <a:pt x="103117" y="44887"/>
                  </a:lnTo>
                  <a:lnTo>
                    <a:pt x="97454" y="47310"/>
                  </a:lnTo>
                  <a:lnTo>
                    <a:pt x="54462" y="74546"/>
                  </a:lnTo>
                  <a:lnTo>
                    <a:pt x="34497" y="86356"/>
                  </a:lnTo>
                  <a:lnTo>
                    <a:pt x="8698" y="117971"/>
                  </a:lnTo>
                  <a:lnTo>
                    <a:pt x="3565" y="128741"/>
                  </a:lnTo>
                  <a:lnTo>
                    <a:pt x="0" y="152975"/>
                  </a:lnTo>
                  <a:lnTo>
                    <a:pt x="2346" y="159842"/>
                  </a:lnTo>
                  <a:lnTo>
                    <a:pt x="4360" y="163062"/>
                  </a:lnTo>
                  <a:lnTo>
                    <a:pt x="6696" y="165209"/>
                  </a:lnTo>
                  <a:lnTo>
                    <a:pt x="11936" y="167594"/>
                  </a:lnTo>
                  <a:lnTo>
                    <a:pt x="25205" y="168936"/>
                  </a:lnTo>
                  <a:lnTo>
                    <a:pt x="33391" y="166605"/>
                  </a:lnTo>
                  <a:lnTo>
                    <a:pt x="46224" y="157068"/>
                  </a:lnTo>
                  <a:lnTo>
                    <a:pt x="90823" y="120912"/>
                  </a:lnTo>
                  <a:lnTo>
                    <a:pt x="102488" y="102740"/>
                  </a:lnTo>
                  <a:lnTo>
                    <a:pt x="117964" y="73081"/>
                  </a:lnTo>
                  <a:lnTo>
                    <a:pt x="126542" y="60172"/>
                  </a:lnTo>
                  <a:lnTo>
                    <a:pt x="134695" y="38361"/>
                  </a:lnTo>
                  <a:lnTo>
                    <a:pt x="138939" y="30849"/>
                  </a:lnTo>
                  <a:lnTo>
                    <a:pt x="141888" y="19625"/>
                  </a:lnTo>
                  <a:lnTo>
                    <a:pt x="142246" y="12934"/>
                  </a:lnTo>
                  <a:lnTo>
                    <a:pt x="142334" y="56830"/>
                  </a:lnTo>
                  <a:lnTo>
                    <a:pt x="142334" y="98090"/>
                  </a:lnTo>
                  <a:lnTo>
                    <a:pt x="143327" y="126843"/>
                  </a:lnTo>
                  <a:lnTo>
                    <a:pt x="149463" y="138562"/>
                  </a:lnTo>
                  <a:lnTo>
                    <a:pt x="156574" y="148318"/>
                  </a:lnTo>
                  <a:lnTo>
                    <a:pt x="158584" y="154465"/>
                  </a:lnTo>
                  <a:lnTo>
                    <a:pt x="160113" y="156500"/>
                  </a:lnTo>
                  <a:lnTo>
                    <a:pt x="164457" y="158763"/>
                  </a:lnTo>
                  <a:lnTo>
                    <a:pt x="172481" y="160037"/>
                  </a:lnTo>
                  <a:lnTo>
                    <a:pt x="174339" y="159223"/>
                  </a:lnTo>
                  <a:lnTo>
                    <a:pt x="175576" y="157688"/>
                  </a:lnTo>
                  <a:lnTo>
                    <a:pt x="177945" y="153338"/>
                  </a:lnTo>
                  <a:lnTo>
                    <a:pt x="193188" y="134663"/>
                  </a:lnTo>
                  <a:lnTo>
                    <a:pt x="210818" y="95557"/>
                  </a:lnTo>
                  <a:lnTo>
                    <a:pt x="225352" y="71369"/>
                  </a:lnTo>
                  <a:lnTo>
                    <a:pt x="234794" y="58419"/>
                  </a:lnTo>
                  <a:lnTo>
                    <a:pt x="246679" y="36377"/>
                  </a:lnTo>
                  <a:lnTo>
                    <a:pt x="278856" y="6056"/>
                  </a:lnTo>
                  <a:lnTo>
                    <a:pt x="285032" y="2601"/>
                  </a:lnTo>
                  <a:lnTo>
                    <a:pt x="297081" y="384"/>
                  </a:lnTo>
                  <a:lnTo>
                    <a:pt x="306035" y="0"/>
                  </a:lnTo>
                  <a:lnTo>
                    <a:pt x="308023" y="938"/>
                  </a:lnTo>
                  <a:lnTo>
                    <a:pt x="309348" y="2556"/>
                  </a:lnTo>
                  <a:lnTo>
                    <a:pt x="311812" y="6999"/>
                  </a:lnTo>
                  <a:lnTo>
                    <a:pt x="316215" y="12281"/>
                  </a:lnTo>
                  <a:lnTo>
                    <a:pt x="318834" y="20582"/>
                  </a:lnTo>
                  <a:lnTo>
                    <a:pt x="320806" y="59538"/>
                  </a:lnTo>
                  <a:lnTo>
                    <a:pt x="320921" y="101051"/>
                  </a:lnTo>
                  <a:lnTo>
                    <a:pt x="321920" y="136761"/>
                  </a:lnTo>
                  <a:lnTo>
                    <a:pt x="329858" y="16057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1068"/>
            <p:cNvSpPr/>
            <p:nvPr/>
          </p:nvSpPr>
          <p:spPr>
            <a:xfrm>
              <a:off x="3777626" y="5777522"/>
              <a:ext cx="97859" cy="142861"/>
            </a:xfrm>
            <a:custGeom>
              <a:avLst/>
              <a:gdLst/>
              <a:ahLst/>
              <a:cxnLst/>
              <a:rect l="0" t="0" r="0" b="0"/>
              <a:pathLst>
                <a:path w="97859" h="142861">
                  <a:moveTo>
                    <a:pt x="8561" y="142860"/>
                  </a:moveTo>
                  <a:lnTo>
                    <a:pt x="873" y="142860"/>
                  </a:lnTo>
                  <a:lnTo>
                    <a:pt x="459" y="141869"/>
                  </a:lnTo>
                  <a:lnTo>
                    <a:pt x="0" y="138120"/>
                  </a:lnTo>
                  <a:lnTo>
                    <a:pt x="2441" y="133148"/>
                  </a:lnTo>
                  <a:lnTo>
                    <a:pt x="5841" y="127629"/>
                  </a:lnTo>
                  <a:lnTo>
                    <a:pt x="8024" y="116002"/>
                  </a:lnTo>
                  <a:lnTo>
                    <a:pt x="9315" y="109095"/>
                  </a:lnTo>
                  <a:lnTo>
                    <a:pt x="23993" y="66767"/>
                  </a:lnTo>
                  <a:lnTo>
                    <a:pt x="30681" y="46691"/>
                  </a:lnTo>
                  <a:lnTo>
                    <a:pt x="44449" y="20369"/>
                  </a:lnTo>
                  <a:lnTo>
                    <a:pt x="49316" y="13013"/>
                  </a:lnTo>
                  <a:lnTo>
                    <a:pt x="51479" y="6438"/>
                  </a:lnTo>
                  <a:lnTo>
                    <a:pt x="53048" y="4287"/>
                  </a:lnTo>
                  <a:lnTo>
                    <a:pt x="55087" y="2853"/>
                  </a:lnTo>
                  <a:lnTo>
                    <a:pt x="60746" y="552"/>
                  </a:lnTo>
                  <a:lnTo>
                    <a:pt x="83094" y="0"/>
                  </a:lnTo>
                  <a:lnTo>
                    <a:pt x="88981" y="2637"/>
                  </a:lnTo>
                  <a:lnTo>
                    <a:pt x="97858" y="89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1069"/>
            <p:cNvSpPr/>
            <p:nvPr/>
          </p:nvSpPr>
          <p:spPr>
            <a:xfrm>
              <a:off x="3714750" y="5786437"/>
              <a:ext cx="8930" cy="142876"/>
            </a:xfrm>
            <a:custGeom>
              <a:avLst/>
              <a:gdLst/>
              <a:ahLst/>
              <a:cxnLst/>
              <a:rect l="0" t="0" r="0" b="0"/>
              <a:pathLst>
                <a:path w="8930" h="142876">
                  <a:moveTo>
                    <a:pt x="8929" y="0"/>
                  </a:moveTo>
                  <a:lnTo>
                    <a:pt x="4189" y="0"/>
                  </a:lnTo>
                  <a:lnTo>
                    <a:pt x="2792" y="992"/>
                  </a:lnTo>
                  <a:lnTo>
                    <a:pt x="1862" y="2646"/>
                  </a:lnTo>
                  <a:lnTo>
                    <a:pt x="552" y="12359"/>
                  </a:lnTo>
                  <a:lnTo>
                    <a:pt x="32" y="55542"/>
                  </a:lnTo>
                  <a:lnTo>
                    <a:pt x="3" y="94900"/>
                  </a:lnTo>
                  <a:lnTo>
                    <a:pt x="0" y="138552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1070"/>
            <p:cNvSpPr/>
            <p:nvPr/>
          </p:nvSpPr>
          <p:spPr>
            <a:xfrm>
              <a:off x="3562945" y="5733239"/>
              <a:ext cx="71015" cy="142496"/>
            </a:xfrm>
            <a:custGeom>
              <a:avLst/>
              <a:gdLst/>
              <a:ahLst/>
              <a:cxnLst/>
              <a:rect l="0" t="0" r="0" b="0"/>
              <a:pathLst>
                <a:path w="71015" h="142496">
                  <a:moveTo>
                    <a:pt x="0" y="53198"/>
                  </a:moveTo>
                  <a:lnTo>
                    <a:pt x="4741" y="48458"/>
                  </a:lnTo>
                  <a:lnTo>
                    <a:pt x="9714" y="46131"/>
                  </a:lnTo>
                  <a:lnTo>
                    <a:pt x="12429" y="45510"/>
                  </a:lnTo>
                  <a:lnTo>
                    <a:pt x="26858" y="37364"/>
                  </a:lnTo>
                  <a:lnTo>
                    <a:pt x="43450" y="30997"/>
                  </a:lnTo>
                  <a:lnTo>
                    <a:pt x="62080" y="17583"/>
                  </a:lnTo>
                  <a:lnTo>
                    <a:pt x="71014" y="8961"/>
                  </a:lnTo>
                  <a:lnTo>
                    <a:pt x="66571" y="3931"/>
                  </a:lnTo>
                  <a:lnTo>
                    <a:pt x="61668" y="1537"/>
                  </a:lnTo>
                  <a:lnTo>
                    <a:pt x="50436" y="0"/>
                  </a:lnTo>
                  <a:lnTo>
                    <a:pt x="44575" y="2435"/>
                  </a:lnTo>
                  <a:lnTo>
                    <a:pt x="14882" y="29434"/>
                  </a:lnTo>
                  <a:lnTo>
                    <a:pt x="11575" y="35361"/>
                  </a:lnTo>
                  <a:lnTo>
                    <a:pt x="620" y="77574"/>
                  </a:lnTo>
                  <a:lnTo>
                    <a:pt x="123" y="96158"/>
                  </a:lnTo>
                  <a:lnTo>
                    <a:pt x="2701" y="104702"/>
                  </a:lnTo>
                  <a:lnTo>
                    <a:pt x="15239" y="121385"/>
                  </a:lnTo>
                  <a:lnTo>
                    <a:pt x="29813" y="136505"/>
                  </a:lnTo>
                  <a:lnTo>
                    <a:pt x="35740" y="139834"/>
                  </a:lnTo>
                  <a:lnTo>
                    <a:pt x="53578" y="14249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1071"/>
            <p:cNvSpPr/>
            <p:nvPr/>
          </p:nvSpPr>
          <p:spPr>
            <a:xfrm>
              <a:off x="3125390" y="5527630"/>
              <a:ext cx="373604" cy="392753"/>
            </a:xfrm>
            <a:custGeom>
              <a:avLst/>
              <a:gdLst/>
              <a:ahLst/>
              <a:cxnLst/>
              <a:rect l="0" t="0" r="0" b="0"/>
              <a:pathLst>
                <a:path w="373604" h="392753">
                  <a:moveTo>
                    <a:pt x="0" y="115932"/>
                  </a:moveTo>
                  <a:lnTo>
                    <a:pt x="39218" y="115932"/>
                  </a:lnTo>
                  <a:lnTo>
                    <a:pt x="63545" y="113287"/>
                  </a:lnTo>
                  <a:lnTo>
                    <a:pt x="107293" y="106837"/>
                  </a:lnTo>
                  <a:lnTo>
                    <a:pt x="151823" y="99423"/>
                  </a:lnTo>
                  <a:lnTo>
                    <a:pt x="193664" y="85074"/>
                  </a:lnTo>
                  <a:lnTo>
                    <a:pt x="231622" y="71656"/>
                  </a:lnTo>
                  <a:lnTo>
                    <a:pt x="248795" y="64503"/>
                  </a:lnTo>
                  <a:lnTo>
                    <a:pt x="291788" y="36127"/>
                  </a:lnTo>
                  <a:lnTo>
                    <a:pt x="316707" y="17756"/>
                  </a:lnTo>
                  <a:lnTo>
                    <a:pt x="330266" y="0"/>
                  </a:lnTo>
                  <a:lnTo>
                    <a:pt x="325619" y="4633"/>
                  </a:lnTo>
                  <a:lnTo>
                    <a:pt x="323313" y="9580"/>
                  </a:lnTo>
                  <a:lnTo>
                    <a:pt x="309148" y="46828"/>
                  </a:lnTo>
                  <a:lnTo>
                    <a:pt x="287558" y="89450"/>
                  </a:lnTo>
                  <a:lnTo>
                    <a:pt x="274201" y="124923"/>
                  </a:lnTo>
                  <a:lnTo>
                    <a:pt x="262008" y="166729"/>
                  </a:lnTo>
                  <a:lnTo>
                    <a:pt x="250045" y="204679"/>
                  </a:lnTo>
                  <a:lnTo>
                    <a:pt x="242869" y="240840"/>
                  </a:lnTo>
                  <a:lnTo>
                    <a:pt x="234322" y="274661"/>
                  </a:lnTo>
                  <a:lnTo>
                    <a:pt x="224898" y="296455"/>
                  </a:lnTo>
                  <a:lnTo>
                    <a:pt x="223255" y="312222"/>
                  </a:lnTo>
                  <a:lnTo>
                    <a:pt x="223247" y="307596"/>
                  </a:lnTo>
                  <a:lnTo>
                    <a:pt x="224237" y="306217"/>
                  </a:lnTo>
                  <a:lnTo>
                    <a:pt x="227984" y="304683"/>
                  </a:lnTo>
                  <a:lnTo>
                    <a:pt x="229380" y="302289"/>
                  </a:lnTo>
                  <a:lnTo>
                    <a:pt x="244492" y="261506"/>
                  </a:lnTo>
                  <a:lnTo>
                    <a:pt x="274033" y="220096"/>
                  </a:lnTo>
                  <a:lnTo>
                    <a:pt x="284181" y="208198"/>
                  </a:lnTo>
                  <a:lnTo>
                    <a:pt x="305790" y="195085"/>
                  </a:lnTo>
                  <a:lnTo>
                    <a:pt x="332631" y="188894"/>
                  </a:lnTo>
                  <a:lnTo>
                    <a:pt x="363802" y="187429"/>
                  </a:lnTo>
                  <a:lnTo>
                    <a:pt x="370172" y="192128"/>
                  </a:lnTo>
                  <a:lnTo>
                    <a:pt x="372881" y="197091"/>
                  </a:lnTo>
                  <a:lnTo>
                    <a:pt x="373603" y="199805"/>
                  </a:lnTo>
                  <a:lnTo>
                    <a:pt x="373092" y="202604"/>
                  </a:lnTo>
                  <a:lnTo>
                    <a:pt x="368625" y="212279"/>
                  </a:lnTo>
                  <a:lnTo>
                    <a:pt x="361707" y="238507"/>
                  </a:lnTo>
                  <a:lnTo>
                    <a:pt x="343213" y="280667"/>
                  </a:lnTo>
                  <a:lnTo>
                    <a:pt x="333533" y="324459"/>
                  </a:lnTo>
                  <a:lnTo>
                    <a:pt x="330674" y="367048"/>
                  </a:lnTo>
                  <a:lnTo>
                    <a:pt x="330435" y="386159"/>
                  </a:lnTo>
                  <a:lnTo>
                    <a:pt x="331415" y="388357"/>
                  </a:lnTo>
                  <a:lnTo>
                    <a:pt x="333061" y="389822"/>
                  </a:lnTo>
                  <a:lnTo>
                    <a:pt x="337535" y="391451"/>
                  </a:lnTo>
                  <a:lnTo>
                    <a:pt x="348258" y="39275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1072"/>
            <p:cNvSpPr/>
            <p:nvPr/>
          </p:nvSpPr>
          <p:spPr>
            <a:xfrm>
              <a:off x="3196828" y="5536406"/>
              <a:ext cx="44649" cy="383977"/>
            </a:xfrm>
            <a:custGeom>
              <a:avLst/>
              <a:gdLst/>
              <a:ahLst/>
              <a:cxnLst/>
              <a:rect l="0" t="0" r="0" b="0"/>
              <a:pathLst>
                <a:path w="44649" h="383977">
                  <a:moveTo>
                    <a:pt x="44648" y="0"/>
                  </a:moveTo>
                  <a:lnTo>
                    <a:pt x="44648" y="4740"/>
                  </a:lnTo>
                  <a:lnTo>
                    <a:pt x="33625" y="44948"/>
                  </a:lnTo>
                  <a:lnTo>
                    <a:pt x="29827" y="57680"/>
                  </a:lnTo>
                  <a:lnTo>
                    <a:pt x="22448" y="98767"/>
                  </a:lnTo>
                  <a:lnTo>
                    <a:pt x="12629" y="141181"/>
                  </a:lnTo>
                  <a:lnTo>
                    <a:pt x="10026" y="175997"/>
                  </a:lnTo>
                  <a:lnTo>
                    <a:pt x="8262" y="211449"/>
                  </a:lnTo>
                  <a:lnTo>
                    <a:pt x="2889" y="247088"/>
                  </a:lnTo>
                  <a:lnTo>
                    <a:pt x="856" y="282783"/>
                  </a:lnTo>
                  <a:lnTo>
                    <a:pt x="254" y="317503"/>
                  </a:lnTo>
                  <a:lnTo>
                    <a:pt x="0" y="38397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1073"/>
            <p:cNvSpPr/>
            <p:nvPr/>
          </p:nvSpPr>
          <p:spPr>
            <a:xfrm>
              <a:off x="2857500" y="5688211"/>
              <a:ext cx="98227" cy="71438"/>
            </a:xfrm>
            <a:custGeom>
              <a:avLst/>
              <a:gdLst/>
              <a:ahLst/>
              <a:cxnLst/>
              <a:rect l="0" t="0" r="0" b="0"/>
              <a:pathLst>
                <a:path w="98227" h="71438">
                  <a:moveTo>
                    <a:pt x="0" y="0"/>
                  </a:moveTo>
                  <a:lnTo>
                    <a:pt x="0" y="4740"/>
                  </a:lnTo>
                  <a:lnTo>
                    <a:pt x="2646" y="9713"/>
                  </a:lnTo>
                  <a:lnTo>
                    <a:pt x="20991" y="29811"/>
                  </a:lnTo>
                  <a:lnTo>
                    <a:pt x="65014" y="55749"/>
                  </a:lnTo>
                  <a:lnTo>
                    <a:pt x="86558" y="63818"/>
                  </a:lnTo>
                  <a:lnTo>
                    <a:pt x="98226" y="714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1074"/>
            <p:cNvSpPr/>
            <p:nvPr/>
          </p:nvSpPr>
          <p:spPr>
            <a:xfrm>
              <a:off x="2897004" y="5589984"/>
              <a:ext cx="14075" cy="294681"/>
            </a:xfrm>
            <a:custGeom>
              <a:avLst/>
              <a:gdLst/>
              <a:ahLst/>
              <a:cxnLst/>
              <a:rect l="0" t="0" r="0" b="0"/>
              <a:pathLst>
                <a:path w="14075" h="294681">
                  <a:moveTo>
                    <a:pt x="14074" y="0"/>
                  </a:moveTo>
                  <a:lnTo>
                    <a:pt x="6386" y="0"/>
                  </a:lnTo>
                  <a:lnTo>
                    <a:pt x="5972" y="992"/>
                  </a:lnTo>
                  <a:lnTo>
                    <a:pt x="5158" y="39217"/>
                  </a:lnTo>
                  <a:lnTo>
                    <a:pt x="5147" y="76869"/>
                  </a:lnTo>
                  <a:lnTo>
                    <a:pt x="5145" y="116387"/>
                  </a:lnTo>
                  <a:lnTo>
                    <a:pt x="5144" y="149799"/>
                  </a:lnTo>
                  <a:lnTo>
                    <a:pt x="2498" y="193999"/>
                  </a:lnTo>
                  <a:lnTo>
                    <a:pt x="0" y="213223"/>
                  </a:lnTo>
                  <a:lnTo>
                    <a:pt x="4271" y="254078"/>
                  </a:lnTo>
                  <a:lnTo>
                    <a:pt x="5144" y="2946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1075"/>
            <p:cNvSpPr/>
            <p:nvPr/>
          </p:nvSpPr>
          <p:spPr>
            <a:xfrm>
              <a:off x="2644705" y="5723929"/>
              <a:ext cx="123499" cy="160736"/>
            </a:xfrm>
            <a:custGeom>
              <a:avLst/>
              <a:gdLst/>
              <a:ahLst/>
              <a:cxnLst/>
              <a:rect l="0" t="0" r="0" b="0"/>
              <a:pathLst>
                <a:path w="123499" h="160736">
                  <a:moveTo>
                    <a:pt x="96709" y="0"/>
                  </a:moveTo>
                  <a:lnTo>
                    <a:pt x="91968" y="0"/>
                  </a:lnTo>
                  <a:lnTo>
                    <a:pt x="90572" y="992"/>
                  </a:lnTo>
                  <a:lnTo>
                    <a:pt x="89641" y="2646"/>
                  </a:lnTo>
                  <a:lnTo>
                    <a:pt x="89021" y="4740"/>
                  </a:lnTo>
                  <a:lnTo>
                    <a:pt x="87614" y="6138"/>
                  </a:lnTo>
                  <a:lnTo>
                    <a:pt x="78229" y="11024"/>
                  </a:lnTo>
                  <a:lnTo>
                    <a:pt x="36599" y="51218"/>
                  </a:lnTo>
                  <a:lnTo>
                    <a:pt x="14489" y="74288"/>
                  </a:lnTo>
                  <a:lnTo>
                    <a:pt x="759" y="98045"/>
                  </a:lnTo>
                  <a:lnTo>
                    <a:pt x="0" y="101083"/>
                  </a:lnTo>
                  <a:lnTo>
                    <a:pt x="486" y="103107"/>
                  </a:lnTo>
                  <a:lnTo>
                    <a:pt x="1803" y="104456"/>
                  </a:lnTo>
                  <a:lnTo>
                    <a:pt x="3672" y="105357"/>
                  </a:lnTo>
                  <a:lnTo>
                    <a:pt x="5912" y="104965"/>
                  </a:lnTo>
                  <a:lnTo>
                    <a:pt x="16633" y="99852"/>
                  </a:lnTo>
                  <a:lnTo>
                    <a:pt x="28004" y="96062"/>
                  </a:lnTo>
                  <a:lnTo>
                    <a:pt x="38392" y="90320"/>
                  </a:lnTo>
                  <a:lnTo>
                    <a:pt x="80110" y="59862"/>
                  </a:lnTo>
                  <a:lnTo>
                    <a:pt x="93394" y="48683"/>
                  </a:lnTo>
                  <a:lnTo>
                    <a:pt x="105572" y="42800"/>
                  </a:lnTo>
                  <a:lnTo>
                    <a:pt x="114412" y="35842"/>
                  </a:lnTo>
                  <a:lnTo>
                    <a:pt x="114567" y="74938"/>
                  </a:lnTo>
                  <a:lnTo>
                    <a:pt x="113575" y="89860"/>
                  </a:lnTo>
                  <a:lnTo>
                    <a:pt x="106190" y="133805"/>
                  </a:lnTo>
                  <a:lnTo>
                    <a:pt x="106006" y="139805"/>
                  </a:lnTo>
                  <a:lnTo>
                    <a:pt x="106876" y="143805"/>
                  </a:lnTo>
                  <a:lnTo>
                    <a:pt x="108448" y="146471"/>
                  </a:lnTo>
                  <a:lnTo>
                    <a:pt x="123498" y="1607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1076"/>
            <p:cNvSpPr/>
            <p:nvPr/>
          </p:nvSpPr>
          <p:spPr>
            <a:xfrm>
              <a:off x="2482453" y="5582781"/>
              <a:ext cx="138733" cy="266165"/>
            </a:xfrm>
            <a:custGeom>
              <a:avLst/>
              <a:gdLst/>
              <a:ahLst/>
              <a:cxnLst/>
              <a:rect l="0" t="0" r="0" b="0"/>
              <a:pathLst>
                <a:path w="138733" h="266165">
                  <a:moveTo>
                    <a:pt x="26789" y="33992"/>
                  </a:moveTo>
                  <a:lnTo>
                    <a:pt x="26789" y="0"/>
                  </a:lnTo>
                  <a:lnTo>
                    <a:pt x="25797" y="29349"/>
                  </a:lnTo>
                  <a:lnTo>
                    <a:pt x="12550" y="71002"/>
                  </a:lnTo>
                  <a:lnTo>
                    <a:pt x="9406" y="114529"/>
                  </a:lnTo>
                  <a:lnTo>
                    <a:pt x="1925" y="156385"/>
                  </a:lnTo>
                  <a:lnTo>
                    <a:pt x="169" y="198918"/>
                  </a:lnTo>
                  <a:lnTo>
                    <a:pt x="1" y="221336"/>
                  </a:lnTo>
                  <a:lnTo>
                    <a:pt x="0" y="216722"/>
                  </a:lnTo>
                  <a:lnTo>
                    <a:pt x="2646" y="211778"/>
                  </a:lnTo>
                  <a:lnTo>
                    <a:pt x="29504" y="167685"/>
                  </a:lnTo>
                  <a:lnTo>
                    <a:pt x="55878" y="144074"/>
                  </a:lnTo>
                  <a:lnTo>
                    <a:pt x="99997" y="112536"/>
                  </a:lnTo>
                  <a:lnTo>
                    <a:pt x="111870" y="107536"/>
                  </a:lnTo>
                  <a:lnTo>
                    <a:pt x="127829" y="105707"/>
                  </a:lnTo>
                  <a:lnTo>
                    <a:pt x="129868" y="106607"/>
                  </a:lnTo>
                  <a:lnTo>
                    <a:pt x="131227" y="108198"/>
                  </a:lnTo>
                  <a:lnTo>
                    <a:pt x="133729" y="112614"/>
                  </a:lnTo>
                  <a:lnTo>
                    <a:pt x="138149" y="117883"/>
                  </a:lnTo>
                  <a:lnTo>
                    <a:pt x="138732" y="121669"/>
                  </a:lnTo>
                  <a:lnTo>
                    <a:pt x="134190" y="162182"/>
                  </a:lnTo>
                  <a:lnTo>
                    <a:pt x="124264" y="201428"/>
                  </a:lnTo>
                  <a:lnTo>
                    <a:pt x="118509" y="220855"/>
                  </a:lnTo>
                  <a:lnTo>
                    <a:pt x="114158" y="239180"/>
                  </a:lnTo>
                  <a:lnTo>
                    <a:pt x="107156" y="2661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1077"/>
            <p:cNvSpPr/>
            <p:nvPr/>
          </p:nvSpPr>
          <p:spPr>
            <a:xfrm>
              <a:off x="2205668" y="5715000"/>
              <a:ext cx="241067" cy="156498"/>
            </a:xfrm>
            <a:custGeom>
              <a:avLst/>
              <a:gdLst/>
              <a:ahLst/>
              <a:cxnLst/>
              <a:rect l="0" t="0" r="0" b="0"/>
              <a:pathLst>
                <a:path w="241067" h="156498">
                  <a:moveTo>
                    <a:pt x="53543" y="0"/>
                  </a:moveTo>
                  <a:lnTo>
                    <a:pt x="48802" y="0"/>
                  </a:lnTo>
                  <a:lnTo>
                    <a:pt x="47406" y="992"/>
                  </a:lnTo>
                  <a:lnTo>
                    <a:pt x="46475" y="2645"/>
                  </a:lnTo>
                  <a:lnTo>
                    <a:pt x="45854" y="4740"/>
                  </a:lnTo>
                  <a:lnTo>
                    <a:pt x="35063" y="18092"/>
                  </a:lnTo>
                  <a:lnTo>
                    <a:pt x="23655" y="29811"/>
                  </a:lnTo>
                  <a:lnTo>
                    <a:pt x="20415" y="38385"/>
                  </a:lnTo>
                  <a:lnTo>
                    <a:pt x="10287" y="77547"/>
                  </a:lnTo>
                  <a:lnTo>
                    <a:pt x="874" y="119072"/>
                  </a:lnTo>
                  <a:lnTo>
                    <a:pt x="0" y="149518"/>
                  </a:lnTo>
                  <a:lnTo>
                    <a:pt x="4716" y="155868"/>
                  </a:lnTo>
                  <a:lnTo>
                    <a:pt x="7101" y="156497"/>
                  </a:lnTo>
                  <a:lnTo>
                    <a:pt x="9683" y="155925"/>
                  </a:lnTo>
                  <a:lnTo>
                    <a:pt x="15198" y="153636"/>
                  </a:lnTo>
                  <a:lnTo>
                    <a:pt x="34517" y="147304"/>
                  </a:lnTo>
                  <a:lnTo>
                    <a:pt x="78644" y="108697"/>
                  </a:lnTo>
                  <a:lnTo>
                    <a:pt x="105236" y="82248"/>
                  </a:lnTo>
                  <a:lnTo>
                    <a:pt x="108929" y="81203"/>
                  </a:lnTo>
                  <a:lnTo>
                    <a:pt x="115634" y="80416"/>
                  </a:lnTo>
                  <a:lnTo>
                    <a:pt x="117041" y="121241"/>
                  </a:lnTo>
                  <a:lnTo>
                    <a:pt x="131282" y="144973"/>
                  </a:lnTo>
                  <a:lnTo>
                    <a:pt x="137041" y="148769"/>
                  </a:lnTo>
                  <a:lnTo>
                    <a:pt x="150603" y="150906"/>
                  </a:lnTo>
                  <a:lnTo>
                    <a:pt x="158858" y="148759"/>
                  </a:lnTo>
                  <a:lnTo>
                    <a:pt x="182468" y="134536"/>
                  </a:lnTo>
                  <a:lnTo>
                    <a:pt x="216343" y="95693"/>
                  </a:lnTo>
                  <a:lnTo>
                    <a:pt x="241066" y="535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1078"/>
            <p:cNvSpPr/>
            <p:nvPr/>
          </p:nvSpPr>
          <p:spPr>
            <a:xfrm>
              <a:off x="1937742" y="5652492"/>
              <a:ext cx="80368" cy="232173"/>
            </a:xfrm>
            <a:custGeom>
              <a:avLst/>
              <a:gdLst/>
              <a:ahLst/>
              <a:cxnLst/>
              <a:rect l="0" t="0" r="0" b="0"/>
              <a:pathLst>
                <a:path w="80368" h="232173">
                  <a:moveTo>
                    <a:pt x="80367" y="0"/>
                  </a:moveTo>
                  <a:lnTo>
                    <a:pt x="72679" y="0"/>
                  </a:lnTo>
                  <a:lnTo>
                    <a:pt x="72265" y="992"/>
                  </a:lnTo>
                  <a:lnTo>
                    <a:pt x="66707" y="39292"/>
                  </a:lnTo>
                  <a:lnTo>
                    <a:pt x="45707" y="81922"/>
                  </a:lnTo>
                  <a:lnTo>
                    <a:pt x="24167" y="126394"/>
                  </a:lnTo>
                  <a:lnTo>
                    <a:pt x="11622" y="169846"/>
                  </a:lnTo>
                  <a:lnTo>
                    <a:pt x="3148" y="212352"/>
                  </a:lnTo>
                  <a:lnTo>
                    <a:pt x="0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1079"/>
            <p:cNvSpPr/>
            <p:nvPr/>
          </p:nvSpPr>
          <p:spPr>
            <a:xfrm>
              <a:off x="1822070" y="5679281"/>
              <a:ext cx="61727" cy="241102"/>
            </a:xfrm>
            <a:custGeom>
              <a:avLst/>
              <a:gdLst/>
              <a:ahLst/>
              <a:cxnLst/>
              <a:rect l="0" t="0" r="0" b="0"/>
              <a:pathLst>
                <a:path w="61727" h="241102">
                  <a:moveTo>
                    <a:pt x="53164" y="0"/>
                  </a:moveTo>
                  <a:lnTo>
                    <a:pt x="57905" y="4740"/>
                  </a:lnTo>
                  <a:lnTo>
                    <a:pt x="60232" y="9713"/>
                  </a:lnTo>
                  <a:lnTo>
                    <a:pt x="61726" y="20991"/>
                  </a:lnTo>
                  <a:lnTo>
                    <a:pt x="52332" y="45453"/>
                  </a:lnTo>
                  <a:lnTo>
                    <a:pt x="47833" y="57904"/>
                  </a:lnTo>
                  <a:lnTo>
                    <a:pt x="37421" y="101399"/>
                  </a:lnTo>
                  <a:lnTo>
                    <a:pt x="23285" y="143293"/>
                  </a:lnTo>
                  <a:lnTo>
                    <a:pt x="11147" y="180511"/>
                  </a:lnTo>
                  <a:lnTo>
                    <a:pt x="6649" y="203305"/>
                  </a:lnTo>
                  <a:lnTo>
                    <a:pt x="516" y="227746"/>
                  </a:lnTo>
                  <a:lnTo>
                    <a:pt x="0" y="234505"/>
                  </a:lnTo>
                  <a:lnTo>
                    <a:pt x="854" y="236703"/>
                  </a:lnTo>
                  <a:lnTo>
                    <a:pt x="2416" y="238170"/>
                  </a:lnTo>
                  <a:lnTo>
                    <a:pt x="8516" y="24110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1080"/>
            <p:cNvSpPr/>
            <p:nvPr/>
          </p:nvSpPr>
          <p:spPr>
            <a:xfrm>
              <a:off x="1419820" y="5768699"/>
              <a:ext cx="285595" cy="142755"/>
            </a:xfrm>
            <a:custGeom>
              <a:avLst/>
              <a:gdLst/>
              <a:ahLst/>
              <a:cxnLst/>
              <a:rect l="0" t="0" r="0" b="0"/>
              <a:pathLst>
                <a:path w="285595" h="142755">
                  <a:moveTo>
                    <a:pt x="0" y="26668"/>
                  </a:moveTo>
                  <a:lnTo>
                    <a:pt x="12429" y="26668"/>
                  </a:lnTo>
                  <a:lnTo>
                    <a:pt x="53831" y="35046"/>
                  </a:lnTo>
                  <a:lnTo>
                    <a:pt x="74158" y="38080"/>
                  </a:lnTo>
                  <a:lnTo>
                    <a:pt x="115452" y="44670"/>
                  </a:lnTo>
                  <a:lnTo>
                    <a:pt x="153093" y="52104"/>
                  </a:lnTo>
                  <a:lnTo>
                    <a:pt x="189555" y="53279"/>
                  </a:lnTo>
                  <a:lnTo>
                    <a:pt x="225311" y="52442"/>
                  </a:lnTo>
                  <a:lnTo>
                    <a:pt x="254729" y="44361"/>
                  </a:lnTo>
                  <a:lnTo>
                    <a:pt x="276747" y="29130"/>
                  </a:lnTo>
                  <a:lnTo>
                    <a:pt x="279748" y="28310"/>
                  </a:lnTo>
                  <a:lnTo>
                    <a:pt x="281749" y="26770"/>
                  </a:lnTo>
                  <a:lnTo>
                    <a:pt x="283972" y="22413"/>
                  </a:lnTo>
                  <a:lnTo>
                    <a:pt x="285594" y="10460"/>
                  </a:lnTo>
                  <a:lnTo>
                    <a:pt x="280963" y="4557"/>
                  </a:lnTo>
                  <a:lnTo>
                    <a:pt x="276016" y="1958"/>
                  </a:lnTo>
                  <a:lnTo>
                    <a:pt x="260840" y="153"/>
                  </a:lnTo>
                  <a:lnTo>
                    <a:pt x="251197" y="0"/>
                  </a:lnTo>
                  <a:lnTo>
                    <a:pt x="242943" y="2579"/>
                  </a:lnTo>
                  <a:lnTo>
                    <a:pt x="234975" y="6040"/>
                  </a:lnTo>
                  <a:lnTo>
                    <a:pt x="224819" y="7578"/>
                  </a:lnTo>
                  <a:lnTo>
                    <a:pt x="220324" y="9973"/>
                  </a:lnTo>
                  <a:lnTo>
                    <a:pt x="199696" y="33062"/>
                  </a:lnTo>
                  <a:lnTo>
                    <a:pt x="191571" y="47524"/>
                  </a:lnTo>
                  <a:lnTo>
                    <a:pt x="189323" y="55120"/>
                  </a:lnTo>
                  <a:lnTo>
                    <a:pt x="190969" y="64448"/>
                  </a:lnTo>
                  <a:lnTo>
                    <a:pt x="208561" y="104179"/>
                  </a:lnTo>
                  <a:lnTo>
                    <a:pt x="217349" y="117213"/>
                  </a:lnTo>
                  <a:lnTo>
                    <a:pt x="236336" y="130506"/>
                  </a:lnTo>
                  <a:lnTo>
                    <a:pt x="256550" y="140041"/>
                  </a:lnTo>
                  <a:lnTo>
                    <a:pt x="267891" y="14275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1081"/>
            <p:cNvSpPr/>
            <p:nvPr/>
          </p:nvSpPr>
          <p:spPr>
            <a:xfrm>
              <a:off x="1446609" y="5688211"/>
              <a:ext cx="89298" cy="276821"/>
            </a:xfrm>
            <a:custGeom>
              <a:avLst/>
              <a:gdLst/>
              <a:ahLst/>
              <a:cxnLst/>
              <a:rect l="0" t="0" r="0" b="0"/>
              <a:pathLst>
                <a:path w="89298" h="276821">
                  <a:moveTo>
                    <a:pt x="89297" y="0"/>
                  </a:moveTo>
                  <a:lnTo>
                    <a:pt x="80735" y="0"/>
                  </a:lnTo>
                  <a:lnTo>
                    <a:pt x="80476" y="4740"/>
                  </a:lnTo>
                  <a:lnTo>
                    <a:pt x="77770" y="9713"/>
                  </a:lnTo>
                  <a:lnTo>
                    <a:pt x="75659" y="12428"/>
                  </a:lnTo>
                  <a:lnTo>
                    <a:pt x="73314" y="20737"/>
                  </a:lnTo>
                  <a:lnTo>
                    <a:pt x="68957" y="53830"/>
                  </a:lnTo>
                  <a:lnTo>
                    <a:pt x="56007" y="96386"/>
                  </a:lnTo>
                  <a:lnTo>
                    <a:pt x="46769" y="134879"/>
                  </a:lnTo>
                  <a:lnTo>
                    <a:pt x="32630" y="178716"/>
                  </a:lnTo>
                  <a:lnTo>
                    <a:pt x="17845" y="223259"/>
                  </a:lnTo>
                  <a:lnTo>
                    <a:pt x="7067" y="264462"/>
                  </a:lnTo>
                  <a:lnTo>
                    <a:pt x="0" y="2768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1082"/>
            <p:cNvSpPr/>
            <p:nvPr/>
          </p:nvSpPr>
          <p:spPr>
            <a:xfrm>
              <a:off x="1143060" y="3313047"/>
              <a:ext cx="276761" cy="214180"/>
            </a:xfrm>
            <a:custGeom>
              <a:avLst/>
              <a:gdLst/>
              <a:ahLst/>
              <a:cxnLst/>
              <a:rect l="0" t="0" r="0" b="0"/>
              <a:pathLst>
                <a:path w="276761" h="214180">
                  <a:moveTo>
                    <a:pt x="214253" y="44515"/>
                  </a:moveTo>
                  <a:lnTo>
                    <a:pt x="214253" y="36827"/>
                  </a:lnTo>
                  <a:lnTo>
                    <a:pt x="215245" y="36413"/>
                  </a:lnTo>
                  <a:lnTo>
                    <a:pt x="219397" y="35831"/>
                  </a:lnTo>
                  <a:lnTo>
                    <a:pt x="209771" y="35596"/>
                  </a:lnTo>
                  <a:lnTo>
                    <a:pt x="204654" y="38236"/>
                  </a:lnTo>
                  <a:lnTo>
                    <a:pt x="160425" y="62443"/>
                  </a:lnTo>
                  <a:lnTo>
                    <a:pt x="123747" y="84396"/>
                  </a:lnTo>
                  <a:lnTo>
                    <a:pt x="100785" y="100429"/>
                  </a:lnTo>
                  <a:lnTo>
                    <a:pt x="76536" y="123193"/>
                  </a:lnTo>
                  <a:lnTo>
                    <a:pt x="32810" y="154559"/>
                  </a:lnTo>
                  <a:lnTo>
                    <a:pt x="15853" y="164654"/>
                  </a:lnTo>
                  <a:lnTo>
                    <a:pt x="141" y="169475"/>
                  </a:lnTo>
                  <a:lnTo>
                    <a:pt x="0" y="164774"/>
                  </a:lnTo>
                  <a:lnTo>
                    <a:pt x="16729" y="144369"/>
                  </a:lnTo>
                  <a:lnTo>
                    <a:pt x="34235" y="126417"/>
                  </a:lnTo>
                  <a:lnTo>
                    <a:pt x="36694" y="121937"/>
                  </a:lnTo>
                  <a:lnTo>
                    <a:pt x="37341" y="117958"/>
                  </a:lnTo>
                  <a:lnTo>
                    <a:pt x="36780" y="114313"/>
                  </a:lnTo>
                  <a:lnTo>
                    <a:pt x="41449" y="104971"/>
                  </a:lnTo>
                  <a:lnTo>
                    <a:pt x="57879" y="88556"/>
                  </a:lnTo>
                  <a:lnTo>
                    <a:pt x="97765" y="53392"/>
                  </a:lnTo>
                  <a:lnTo>
                    <a:pt x="142021" y="13536"/>
                  </a:lnTo>
                  <a:lnTo>
                    <a:pt x="151509" y="7555"/>
                  </a:lnTo>
                  <a:lnTo>
                    <a:pt x="157593" y="3284"/>
                  </a:lnTo>
                  <a:lnTo>
                    <a:pt x="169077" y="0"/>
                  </a:lnTo>
                  <a:lnTo>
                    <a:pt x="169598" y="43508"/>
                  </a:lnTo>
                  <a:lnTo>
                    <a:pt x="170595" y="80285"/>
                  </a:lnTo>
                  <a:lnTo>
                    <a:pt x="174344" y="93817"/>
                  </a:lnTo>
                  <a:lnTo>
                    <a:pt x="189901" y="106445"/>
                  </a:lnTo>
                  <a:lnTo>
                    <a:pt x="210375" y="119665"/>
                  </a:lnTo>
                  <a:lnTo>
                    <a:pt x="246092" y="161090"/>
                  </a:lnTo>
                  <a:lnTo>
                    <a:pt x="270205" y="204741"/>
                  </a:lnTo>
                  <a:lnTo>
                    <a:pt x="276760" y="21417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1083"/>
            <p:cNvSpPr/>
            <p:nvPr/>
          </p:nvSpPr>
          <p:spPr>
            <a:xfrm>
              <a:off x="821687" y="3357562"/>
              <a:ext cx="446330" cy="2509243"/>
            </a:xfrm>
            <a:custGeom>
              <a:avLst/>
              <a:gdLst/>
              <a:ahLst/>
              <a:cxnLst/>
              <a:rect l="0" t="0" r="0" b="0"/>
              <a:pathLst>
                <a:path w="446330" h="2509243">
                  <a:moveTo>
                    <a:pt x="446329" y="0"/>
                  </a:moveTo>
                  <a:lnTo>
                    <a:pt x="428237" y="20738"/>
                  </a:lnTo>
                  <a:lnTo>
                    <a:pt x="411776" y="46981"/>
                  </a:lnTo>
                  <a:lnTo>
                    <a:pt x="408813" y="63545"/>
                  </a:lnTo>
                  <a:lnTo>
                    <a:pt x="409412" y="72129"/>
                  </a:lnTo>
                  <a:lnTo>
                    <a:pt x="400774" y="103172"/>
                  </a:lnTo>
                  <a:lnTo>
                    <a:pt x="385647" y="137506"/>
                  </a:lnTo>
                  <a:lnTo>
                    <a:pt x="368597" y="177554"/>
                  </a:lnTo>
                  <a:lnTo>
                    <a:pt x="354234" y="208890"/>
                  </a:lnTo>
                  <a:lnTo>
                    <a:pt x="337929" y="241668"/>
                  </a:lnTo>
                  <a:lnTo>
                    <a:pt x="320760" y="272773"/>
                  </a:lnTo>
                  <a:lnTo>
                    <a:pt x="303208" y="308425"/>
                  </a:lnTo>
                  <a:lnTo>
                    <a:pt x="285485" y="346430"/>
                  </a:lnTo>
                  <a:lnTo>
                    <a:pt x="267686" y="383164"/>
                  </a:lnTo>
                  <a:lnTo>
                    <a:pt x="249854" y="421980"/>
                  </a:lnTo>
                  <a:lnTo>
                    <a:pt x="232006" y="463375"/>
                  </a:lnTo>
                  <a:lnTo>
                    <a:pt x="223080" y="485526"/>
                  </a:lnTo>
                  <a:lnTo>
                    <a:pt x="214152" y="508231"/>
                  </a:lnTo>
                  <a:lnTo>
                    <a:pt x="205224" y="531305"/>
                  </a:lnTo>
                  <a:lnTo>
                    <a:pt x="196296" y="554625"/>
                  </a:lnTo>
                  <a:lnTo>
                    <a:pt x="187366" y="578110"/>
                  </a:lnTo>
                  <a:lnTo>
                    <a:pt x="166862" y="622724"/>
                  </a:lnTo>
                  <a:lnTo>
                    <a:pt x="155838" y="644345"/>
                  </a:lnTo>
                  <a:lnTo>
                    <a:pt x="146504" y="667688"/>
                  </a:lnTo>
                  <a:lnTo>
                    <a:pt x="138297" y="692180"/>
                  </a:lnTo>
                  <a:lnTo>
                    <a:pt x="130841" y="717438"/>
                  </a:lnTo>
                  <a:lnTo>
                    <a:pt x="122894" y="742214"/>
                  </a:lnTo>
                  <a:lnTo>
                    <a:pt x="114620" y="766668"/>
                  </a:lnTo>
                  <a:lnTo>
                    <a:pt x="106127" y="790909"/>
                  </a:lnTo>
                  <a:lnTo>
                    <a:pt x="98481" y="816000"/>
                  </a:lnTo>
                  <a:lnTo>
                    <a:pt x="91399" y="841656"/>
                  </a:lnTo>
                  <a:lnTo>
                    <a:pt x="84693" y="867690"/>
                  </a:lnTo>
                  <a:lnTo>
                    <a:pt x="78238" y="893976"/>
                  </a:lnTo>
                  <a:lnTo>
                    <a:pt x="71951" y="920429"/>
                  </a:lnTo>
                  <a:lnTo>
                    <a:pt x="65775" y="946994"/>
                  </a:lnTo>
                  <a:lnTo>
                    <a:pt x="59673" y="973634"/>
                  </a:lnTo>
                  <a:lnTo>
                    <a:pt x="53621" y="1000324"/>
                  </a:lnTo>
                  <a:lnTo>
                    <a:pt x="47601" y="1027047"/>
                  </a:lnTo>
                  <a:lnTo>
                    <a:pt x="42596" y="1054784"/>
                  </a:lnTo>
                  <a:lnTo>
                    <a:pt x="38267" y="1083198"/>
                  </a:lnTo>
                  <a:lnTo>
                    <a:pt x="34389" y="1112061"/>
                  </a:lnTo>
                  <a:lnTo>
                    <a:pt x="30812" y="1140234"/>
                  </a:lnTo>
                  <a:lnTo>
                    <a:pt x="27435" y="1167945"/>
                  </a:lnTo>
                  <a:lnTo>
                    <a:pt x="24191" y="1195349"/>
                  </a:lnTo>
                  <a:lnTo>
                    <a:pt x="21036" y="1222548"/>
                  </a:lnTo>
                  <a:lnTo>
                    <a:pt x="17941" y="1249610"/>
                  </a:lnTo>
                  <a:lnTo>
                    <a:pt x="14885" y="1276581"/>
                  </a:lnTo>
                  <a:lnTo>
                    <a:pt x="11856" y="1304484"/>
                  </a:lnTo>
                  <a:lnTo>
                    <a:pt x="8844" y="1333008"/>
                  </a:lnTo>
                  <a:lnTo>
                    <a:pt x="5844" y="1361946"/>
                  </a:lnTo>
                  <a:lnTo>
                    <a:pt x="3844" y="1390167"/>
                  </a:lnTo>
                  <a:lnTo>
                    <a:pt x="2511" y="1417911"/>
                  </a:lnTo>
                  <a:lnTo>
                    <a:pt x="1622" y="1445337"/>
                  </a:lnTo>
                  <a:lnTo>
                    <a:pt x="1029" y="1472551"/>
                  </a:lnTo>
                  <a:lnTo>
                    <a:pt x="634" y="1499622"/>
                  </a:lnTo>
                  <a:lnTo>
                    <a:pt x="371" y="1526599"/>
                  </a:lnTo>
                  <a:lnTo>
                    <a:pt x="195" y="1553515"/>
                  </a:lnTo>
                  <a:lnTo>
                    <a:pt x="78" y="1580387"/>
                  </a:lnTo>
                  <a:lnTo>
                    <a:pt x="0" y="1607231"/>
                  </a:lnTo>
                  <a:lnTo>
                    <a:pt x="941" y="1634059"/>
                  </a:lnTo>
                  <a:lnTo>
                    <a:pt x="2559" y="1660872"/>
                  </a:lnTo>
                  <a:lnTo>
                    <a:pt x="4631" y="1687678"/>
                  </a:lnTo>
                  <a:lnTo>
                    <a:pt x="7996" y="1713485"/>
                  </a:lnTo>
                  <a:lnTo>
                    <a:pt x="12224" y="1738629"/>
                  </a:lnTo>
                  <a:lnTo>
                    <a:pt x="17027" y="1763327"/>
                  </a:lnTo>
                  <a:lnTo>
                    <a:pt x="21221" y="1788724"/>
                  </a:lnTo>
                  <a:lnTo>
                    <a:pt x="25010" y="1814584"/>
                  </a:lnTo>
                  <a:lnTo>
                    <a:pt x="28527" y="1840754"/>
                  </a:lnTo>
                  <a:lnTo>
                    <a:pt x="33849" y="1866138"/>
                  </a:lnTo>
                  <a:lnTo>
                    <a:pt x="40374" y="1890998"/>
                  </a:lnTo>
                  <a:lnTo>
                    <a:pt x="47700" y="1915510"/>
                  </a:lnTo>
                  <a:lnTo>
                    <a:pt x="55560" y="1939788"/>
                  </a:lnTo>
                  <a:lnTo>
                    <a:pt x="63777" y="1963910"/>
                  </a:lnTo>
                  <a:lnTo>
                    <a:pt x="72232" y="1987930"/>
                  </a:lnTo>
                  <a:lnTo>
                    <a:pt x="81837" y="2011881"/>
                  </a:lnTo>
                  <a:lnTo>
                    <a:pt x="92209" y="2035785"/>
                  </a:lnTo>
                  <a:lnTo>
                    <a:pt x="103093" y="2059659"/>
                  </a:lnTo>
                  <a:lnTo>
                    <a:pt x="113325" y="2082520"/>
                  </a:lnTo>
                  <a:lnTo>
                    <a:pt x="132632" y="2126442"/>
                  </a:lnTo>
                  <a:lnTo>
                    <a:pt x="156426" y="2169113"/>
                  </a:lnTo>
                  <a:lnTo>
                    <a:pt x="183538" y="2211231"/>
                  </a:lnTo>
                  <a:lnTo>
                    <a:pt x="212124" y="2253100"/>
                  </a:lnTo>
                  <a:lnTo>
                    <a:pt x="238719" y="2292214"/>
                  </a:lnTo>
                  <a:lnTo>
                    <a:pt x="263769" y="2328449"/>
                  </a:lnTo>
                  <a:lnTo>
                    <a:pt x="288131" y="2361090"/>
                  </a:lnTo>
                  <a:lnTo>
                    <a:pt x="312188" y="2392134"/>
                  </a:lnTo>
                  <a:lnTo>
                    <a:pt x="348044" y="2432210"/>
                  </a:lnTo>
                  <a:lnTo>
                    <a:pt x="386235" y="2472418"/>
                  </a:lnTo>
                  <a:lnTo>
                    <a:pt x="412887" y="2499911"/>
                  </a:lnTo>
                  <a:lnTo>
                    <a:pt x="430246" y="2506478"/>
                  </a:lnTo>
                  <a:lnTo>
                    <a:pt x="446329" y="25092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5" name="SMARTInkShape-1084"/>
          <p:cNvSpPr/>
          <p:nvPr/>
        </p:nvSpPr>
        <p:spPr>
          <a:xfrm>
            <a:off x="4384476" y="4339938"/>
            <a:ext cx="741166" cy="44539"/>
          </a:xfrm>
          <a:custGeom>
            <a:avLst/>
            <a:gdLst/>
            <a:ahLst/>
            <a:cxnLst/>
            <a:rect l="0" t="0" r="0" b="0"/>
            <a:pathLst>
              <a:path w="741166" h="44539">
                <a:moveTo>
                  <a:pt x="0" y="26679"/>
                </a:moveTo>
                <a:lnTo>
                  <a:pt x="12429" y="26679"/>
                </a:lnTo>
                <a:lnTo>
                  <a:pt x="18092" y="24033"/>
                </a:lnTo>
                <a:lnTo>
                  <a:pt x="20991" y="21938"/>
                </a:lnTo>
                <a:lnTo>
                  <a:pt x="34552" y="18991"/>
                </a:lnTo>
                <a:lnTo>
                  <a:pt x="74520" y="16830"/>
                </a:lnTo>
                <a:lnTo>
                  <a:pt x="108935" y="10071"/>
                </a:lnTo>
                <a:lnTo>
                  <a:pt x="152039" y="8984"/>
                </a:lnTo>
                <a:lnTo>
                  <a:pt x="192311" y="4112"/>
                </a:lnTo>
                <a:lnTo>
                  <a:pt x="226755" y="1141"/>
                </a:lnTo>
                <a:lnTo>
                  <a:pt x="262097" y="260"/>
                </a:lnTo>
                <a:lnTo>
                  <a:pt x="302444" y="0"/>
                </a:lnTo>
                <a:lnTo>
                  <a:pt x="341077" y="4663"/>
                </a:lnTo>
                <a:lnTo>
                  <a:pt x="377660" y="7588"/>
                </a:lnTo>
                <a:lnTo>
                  <a:pt x="418375" y="8455"/>
                </a:lnTo>
                <a:lnTo>
                  <a:pt x="457118" y="13452"/>
                </a:lnTo>
                <a:lnTo>
                  <a:pt x="498473" y="16476"/>
                </a:lnTo>
                <a:lnTo>
                  <a:pt x="542145" y="17372"/>
                </a:lnTo>
                <a:lnTo>
                  <a:pt x="581765" y="22378"/>
                </a:lnTo>
                <a:lnTo>
                  <a:pt x="623378" y="25404"/>
                </a:lnTo>
                <a:lnTo>
                  <a:pt x="667128" y="31042"/>
                </a:lnTo>
                <a:lnTo>
                  <a:pt x="711106" y="35699"/>
                </a:lnTo>
                <a:lnTo>
                  <a:pt x="741165" y="4453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SMARTInkShape-1085"/>
          <p:cNvSpPr/>
          <p:nvPr/>
        </p:nvSpPr>
        <p:spPr>
          <a:xfrm>
            <a:off x="949413" y="4304265"/>
            <a:ext cx="523986" cy="258769"/>
          </a:xfrm>
          <a:custGeom>
            <a:avLst/>
            <a:gdLst/>
            <a:ahLst/>
            <a:cxnLst/>
            <a:rect l="0" t="0" r="0" b="0"/>
            <a:pathLst>
              <a:path w="523986" h="258769">
                <a:moveTo>
                  <a:pt x="479337" y="142719"/>
                </a:moveTo>
                <a:lnTo>
                  <a:pt x="474597" y="137979"/>
                </a:lnTo>
                <a:lnTo>
                  <a:pt x="469623" y="135652"/>
                </a:lnTo>
                <a:lnTo>
                  <a:pt x="448292" y="126906"/>
                </a:lnTo>
                <a:lnTo>
                  <a:pt x="411756" y="108903"/>
                </a:lnTo>
                <a:lnTo>
                  <a:pt x="373236" y="90986"/>
                </a:lnTo>
                <a:lnTo>
                  <a:pt x="331930" y="72859"/>
                </a:lnTo>
                <a:lnTo>
                  <a:pt x="292565" y="60726"/>
                </a:lnTo>
                <a:lnTo>
                  <a:pt x="249482" y="46105"/>
                </a:lnTo>
                <a:lnTo>
                  <a:pt x="205298" y="33946"/>
                </a:lnTo>
                <a:lnTo>
                  <a:pt x="165527" y="24060"/>
                </a:lnTo>
                <a:lnTo>
                  <a:pt x="123868" y="14846"/>
                </a:lnTo>
                <a:lnTo>
                  <a:pt x="84845" y="5833"/>
                </a:lnTo>
                <a:lnTo>
                  <a:pt x="43233" y="1027"/>
                </a:lnTo>
                <a:lnTo>
                  <a:pt x="6806" y="0"/>
                </a:lnTo>
                <a:lnTo>
                  <a:pt x="3582" y="940"/>
                </a:lnTo>
                <a:lnTo>
                  <a:pt x="1432" y="2559"/>
                </a:lnTo>
                <a:lnTo>
                  <a:pt x="0" y="4631"/>
                </a:lnTo>
                <a:lnTo>
                  <a:pt x="37" y="7004"/>
                </a:lnTo>
                <a:lnTo>
                  <a:pt x="2723" y="12287"/>
                </a:lnTo>
                <a:lnTo>
                  <a:pt x="27697" y="36417"/>
                </a:lnTo>
                <a:lnTo>
                  <a:pt x="70060" y="66434"/>
                </a:lnTo>
                <a:lnTo>
                  <a:pt x="114102" y="98877"/>
                </a:lnTo>
                <a:lnTo>
                  <a:pt x="156279" y="129208"/>
                </a:lnTo>
                <a:lnTo>
                  <a:pt x="199661" y="170081"/>
                </a:lnTo>
                <a:lnTo>
                  <a:pt x="223785" y="206111"/>
                </a:lnTo>
                <a:lnTo>
                  <a:pt x="226852" y="214880"/>
                </a:lnTo>
                <a:lnTo>
                  <a:pt x="225569" y="224731"/>
                </a:lnTo>
                <a:lnTo>
                  <a:pt x="221692" y="234731"/>
                </a:lnTo>
                <a:lnTo>
                  <a:pt x="216661" y="242483"/>
                </a:lnTo>
                <a:lnTo>
                  <a:pt x="212939" y="244947"/>
                </a:lnTo>
                <a:lnTo>
                  <a:pt x="195352" y="251548"/>
                </a:lnTo>
                <a:lnTo>
                  <a:pt x="191787" y="253967"/>
                </a:lnTo>
                <a:lnTo>
                  <a:pt x="177289" y="257371"/>
                </a:lnTo>
                <a:lnTo>
                  <a:pt x="150820" y="258768"/>
                </a:lnTo>
                <a:lnTo>
                  <a:pt x="150193" y="257788"/>
                </a:lnTo>
                <a:lnTo>
                  <a:pt x="149496" y="254054"/>
                </a:lnTo>
                <a:lnTo>
                  <a:pt x="151832" y="249087"/>
                </a:lnTo>
                <a:lnTo>
                  <a:pt x="180985" y="210801"/>
                </a:lnTo>
                <a:lnTo>
                  <a:pt x="221068" y="181365"/>
                </a:lnTo>
                <a:lnTo>
                  <a:pt x="258048" y="144574"/>
                </a:lnTo>
                <a:lnTo>
                  <a:pt x="300008" y="114190"/>
                </a:lnTo>
                <a:lnTo>
                  <a:pt x="342529" y="89387"/>
                </a:lnTo>
                <a:lnTo>
                  <a:pt x="357913" y="76275"/>
                </a:lnTo>
                <a:lnTo>
                  <a:pt x="350250" y="84238"/>
                </a:lnTo>
                <a:lnTo>
                  <a:pt x="339613" y="86962"/>
                </a:lnTo>
                <a:lnTo>
                  <a:pt x="324964" y="90157"/>
                </a:lnTo>
                <a:lnTo>
                  <a:pt x="282546" y="109131"/>
                </a:lnTo>
                <a:lnTo>
                  <a:pt x="246514" y="118656"/>
                </a:lnTo>
                <a:lnTo>
                  <a:pt x="209159" y="132503"/>
                </a:lnTo>
                <a:lnTo>
                  <a:pt x="172955" y="149173"/>
                </a:lnTo>
                <a:lnTo>
                  <a:pt x="132295" y="166447"/>
                </a:lnTo>
                <a:lnTo>
                  <a:pt x="91331" y="188962"/>
                </a:lnTo>
                <a:lnTo>
                  <a:pt x="64071" y="201013"/>
                </a:lnTo>
                <a:lnTo>
                  <a:pt x="62595" y="200433"/>
                </a:lnTo>
                <a:lnTo>
                  <a:pt x="60225" y="197114"/>
                </a:lnTo>
                <a:lnTo>
                  <a:pt x="76862" y="179200"/>
                </a:lnTo>
                <a:lnTo>
                  <a:pt x="116957" y="151356"/>
                </a:lnTo>
                <a:lnTo>
                  <a:pt x="152692" y="136349"/>
                </a:lnTo>
                <a:lnTo>
                  <a:pt x="194699" y="122972"/>
                </a:lnTo>
                <a:lnTo>
                  <a:pt x="238565" y="106441"/>
                </a:lnTo>
                <a:lnTo>
                  <a:pt x="269140" y="95837"/>
                </a:lnTo>
                <a:lnTo>
                  <a:pt x="302572" y="87818"/>
                </a:lnTo>
                <a:lnTo>
                  <a:pt x="334629" y="80946"/>
                </a:lnTo>
                <a:lnTo>
                  <a:pt x="365413" y="75577"/>
                </a:lnTo>
                <a:lnTo>
                  <a:pt x="395631" y="73191"/>
                </a:lnTo>
                <a:lnTo>
                  <a:pt x="425598" y="72130"/>
                </a:lnTo>
                <a:lnTo>
                  <a:pt x="456445" y="71659"/>
                </a:lnTo>
                <a:lnTo>
                  <a:pt x="489999" y="71449"/>
                </a:lnTo>
                <a:lnTo>
                  <a:pt x="523985" y="7128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4" name="SMARTInkShape-Group147"/>
          <p:cNvGrpSpPr/>
          <p:nvPr/>
        </p:nvGrpSpPr>
        <p:grpSpPr>
          <a:xfrm>
            <a:off x="3092097" y="3312914"/>
            <a:ext cx="3105107" cy="789074"/>
            <a:chOff x="3092097" y="3312914"/>
            <a:chExt cx="3105107" cy="789074"/>
          </a:xfrm>
        </p:grpSpPr>
        <p:sp>
          <p:nvSpPr>
            <p:cNvPr id="107" name="SMARTInkShape-1086"/>
            <p:cNvSpPr/>
            <p:nvPr/>
          </p:nvSpPr>
          <p:spPr>
            <a:xfrm>
              <a:off x="5849100" y="3554015"/>
              <a:ext cx="232018" cy="53579"/>
            </a:xfrm>
            <a:custGeom>
              <a:avLst/>
              <a:gdLst/>
              <a:ahLst/>
              <a:cxnLst/>
              <a:rect l="0" t="0" r="0" b="0"/>
              <a:pathLst>
                <a:path w="232018" h="53579">
                  <a:moveTo>
                    <a:pt x="44493" y="0"/>
                  </a:moveTo>
                  <a:lnTo>
                    <a:pt x="5784" y="0"/>
                  </a:lnTo>
                  <a:lnTo>
                    <a:pt x="3804" y="993"/>
                  </a:lnTo>
                  <a:lnTo>
                    <a:pt x="2485" y="2647"/>
                  </a:lnTo>
                  <a:lnTo>
                    <a:pt x="1605" y="4741"/>
                  </a:lnTo>
                  <a:lnTo>
                    <a:pt x="1018" y="5145"/>
                  </a:lnTo>
                  <a:lnTo>
                    <a:pt x="627" y="4422"/>
                  </a:lnTo>
                  <a:lnTo>
                    <a:pt x="0" y="874"/>
                  </a:lnTo>
                  <a:lnTo>
                    <a:pt x="2560" y="389"/>
                  </a:lnTo>
                  <a:lnTo>
                    <a:pt x="46123" y="1008"/>
                  </a:lnTo>
                  <a:lnTo>
                    <a:pt x="89356" y="12431"/>
                  </a:lnTo>
                  <a:lnTo>
                    <a:pt x="133024" y="23916"/>
                  </a:lnTo>
                  <a:lnTo>
                    <a:pt x="172038" y="32773"/>
                  </a:lnTo>
                  <a:lnTo>
                    <a:pt x="232017" y="535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1087"/>
            <p:cNvSpPr/>
            <p:nvPr/>
          </p:nvSpPr>
          <p:spPr>
            <a:xfrm>
              <a:off x="5741811" y="3439280"/>
              <a:ext cx="455393" cy="453524"/>
            </a:xfrm>
            <a:custGeom>
              <a:avLst/>
              <a:gdLst/>
              <a:ahLst/>
              <a:cxnLst/>
              <a:rect l="0" t="0" r="0" b="0"/>
              <a:pathLst>
                <a:path w="455393" h="453524">
                  <a:moveTo>
                    <a:pt x="8907" y="16509"/>
                  </a:moveTo>
                  <a:lnTo>
                    <a:pt x="8907" y="0"/>
                  </a:lnTo>
                  <a:lnTo>
                    <a:pt x="8907" y="38812"/>
                  </a:lnTo>
                  <a:lnTo>
                    <a:pt x="6262" y="70965"/>
                  </a:lnTo>
                  <a:lnTo>
                    <a:pt x="1219" y="110719"/>
                  </a:lnTo>
                  <a:lnTo>
                    <a:pt x="223" y="150653"/>
                  </a:lnTo>
                  <a:lnTo>
                    <a:pt x="51" y="184137"/>
                  </a:lnTo>
                  <a:lnTo>
                    <a:pt x="0" y="219194"/>
                  </a:lnTo>
                  <a:lnTo>
                    <a:pt x="975" y="253724"/>
                  </a:lnTo>
                  <a:lnTo>
                    <a:pt x="7047" y="295208"/>
                  </a:lnTo>
                  <a:lnTo>
                    <a:pt x="13281" y="336584"/>
                  </a:lnTo>
                  <a:lnTo>
                    <a:pt x="17929" y="373421"/>
                  </a:lnTo>
                  <a:lnTo>
                    <a:pt x="30148" y="413568"/>
                  </a:lnTo>
                  <a:lnTo>
                    <a:pt x="38521" y="423829"/>
                  </a:lnTo>
                  <a:lnTo>
                    <a:pt x="68201" y="449960"/>
                  </a:lnTo>
                  <a:lnTo>
                    <a:pt x="77299" y="452848"/>
                  </a:lnTo>
                  <a:lnTo>
                    <a:pt x="83290" y="453523"/>
                  </a:lnTo>
                  <a:lnTo>
                    <a:pt x="85285" y="452711"/>
                  </a:lnTo>
                  <a:lnTo>
                    <a:pt x="86615" y="451178"/>
                  </a:lnTo>
                  <a:lnTo>
                    <a:pt x="89085" y="446828"/>
                  </a:lnTo>
                  <a:lnTo>
                    <a:pt x="101548" y="428318"/>
                  </a:lnTo>
                  <a:lnTo>
                    <a:pt x="105479" y="411819"/>
                  </a:lnTo>
                  <a:lnTo>
                    <a:pt x="106916" y="370191"/>
                  </a:lnTo>
                  <a:lnTo>
                    <a:pt x="107091" y="330120"/>
                  </a:lnTo>
                  <a:lnTo>
                    <a:pt x="108118" y="286412"/>
                  </a:lnTo>
                  <a:lnTo>
                    <a:pt x="113268" y="250379"/>
                  </a:lnTo>
                  <a:lnTo>
                    <a:pt x="115235" y="209717"/>
                  </a:lnTo>
                  <a:lnTo>
                    <a:pt x="116810" y="172093"/>
                  </a:lnTo>
                  <a:lnTo>
                    <a:pt x="122128" y="136801"/>
                  </a:lnTo>
                  <a:lnTo>
                    <a:pt x="126129" y="107052"/>
                  </a:lnTo>
                  <a:lnTo>
                    <a:pt x="141607" y="70333"/>
                  </a:lnTo>
                  <a:lnTo>
                    <a:pt x="150237" y="53329"/>
                  </a:lnTo>
                  <a:lnTo>
                    <a:pt x="188474" y="20023"/>
                  </a:lnTo>
                  <a:lnTo>
                    <a:pt x="214579" y="6526"/>
                  </a:lnTo>
                  <a:lnTo>
                    <a:pt x="245906" y="983"/>
                  </a:lnTo>
                  <a:lnTo>
                    <a:pt x="280322" y="4082"/>
                  </a:lnTo>
                  <a:lnTo>
                    <a:pt x="315656" y="11283"/>
                  </a:lnTo>
                  <a:lnTo>
                    <a:pt x="351260" y="19701"/>
                  </a:lnTo>
                  <a:lnTo>
                    <a:pt x="391717" y="37571"/>
                  </a:lnTo>
                  <a:lnTo>
                    <a:pt x="417343" y="49428"/>
                  </a:lnTo>
                  <a:lnTo>
                    <a:pt x="435896" y="65418"/>
                  </a:lnTo>
                  <a:lnTo>
                    <a:pt x="445978" y="71350"/>
                  </a:lnTo>
                  <a:lnTo>
                    <a:pt x="455392" y="79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1088"/>
            <p:cNvSpPr/>
            <p:nvPr/>
          </p:nvSpPr>
          <p:spPr>
            <a:xfrm>
              <a:off x="5357813" y="3590534"/>
              <a:ext cx="223242" cy="276021"/>
            </a:xfrm>
            <a:custGeom>
              <a:avLst/>
              <a:gdLst/>
              <a:ahLst/>
              <a:cxnLst/>
              <a:rect l="0" t="0" r="0" b="0"/>
              <a:pathLst>
                <a:path w="223242" h="276021">
                  <a:moveTo>
                    <a:pt x="0" y="133145"/>
                  </a:moveTo>
                  <a:lnTo>
                    <a:pt x="22359" y="132153"/>
                  </a:lnTo>
                  <a:lnTo>
                    <a:pt x="63817" y="124051"/>
                  </a:lnTo>
                  <a:lnTo>
                    <a:pt x="107327" y="111896"/>
                  </a:lnTo>
                  <a:lnTo>
                    <a:pt x="141916" y="99330"/>
                  </a:lnTo>
                  <a:lnTo>
                    <a:pt x="181224" y="73442"/>
                  </a:lnTo>
                  <a:lnTo>
                    <a:pt x="210128" y="46733"/>
                  </a:lnTo>
                  <a:lnTo>
                    <a:pt x="218915" y="32025"/>
                  </a:lnTo>
                  <a:lnTo>
                    <a:pt x="221318" y="24372"/>
                  </a:lnTo>
                  <a:lnTo>
                    <a:pt x="220967" y="20943"/>
                  </a:lnTo>
                  <a:lnTo>
                    <a:pt x="217932" y="14486"/>
                  </a:lnTo>
                  <a:lnTo>
                    <a:pt x="210644" y="5273"/>
                  </a:lnTo>
                  <a:lnTo>
                    <a:pt x="205075" y="1899"/>
                  </a:lnTo>
                  <a:lnTo>
                    <a:pt x="193716" y="0"/>
                  </a:lnTo>
                  <a:lnTo>
                    <a:pt x="182338" y="548"/>
                  </a:lnTo>
                  <a:lnTo>
                    <a:pt x="167358" y="4099"/>
                  </a:lnTo>
                  <a:lnTo>
                    <a:pt x="128311" y="27894"/>
                  </a:lnTo>
                  <a:lnTo>
                    <a:pt x="110227" y="42318"/>
                  </a:lnTo>
                  <a:lnTo>
                    <a:pt x="97040" y="63901"/>
                  </a:lnTo>
                  <a:lnTo>
                    <a:pt x="80601" y="106645"/>
                  </a:lnTo>
                  <a:lnTo>
                    <a:pt x="76503" y="124344"/>
                  </a:lnTo>
                  <a:lnTo>
                    <a:pt x="81955" y="159960"/>
                  </a:lnTo>
                  <a:lnTo>
                    <a:pt x="92412" y="186731"/>
                  </a:lnTo>
                  <a:lnTo>
                    <a:pt x="103580" y="203594"/>
                  </a:lnTo>
                  <a:lnTo>
                    <a:pt x="143580" y="236803"/>
                  </a:lnTo>
                  <a:lnTo>
                    <a:pt x="187616" y="264376"/>
                  </a:lnTo>
                  <a:lnTo>
                    <a:pt x="223241" y="2760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1089"/>
            <p:cNvSpPr/>
            <p:nvPr/>
          </p:nvSpPr>
          <p:spPr>
            <a:xfrm>
              <a:off x="4359813" y="3312914"/>
              <a:ext cx="1009791" cy="789074"/>
            </a:xfrm>
            <a:custGeom>
              <a:avLst/>
              <a:gdLst/>
              <a:ahLst/>
              <a:cxnLst/>
              <a:rect l="0" t="0" r="0" b="0"/>
              <a:pathLst>
                <a:path w="1009791" h="789074">
                  <a:moveTo>
                    <a:pt x="42523" y="0"/>
                  </a:moveTo>
                  <a:lnTo>
                    <a:pt x="37782" y="4740"/>
                  </a:lnTo>
                  <a:lnTo>
                    <a:pt x="35455" y="12359"/>
                  </a:lnTo>
                  <a:lnTo>
                    <a:pt x="26710" y="47268"/>
                  </a:lnTo>
                  <a:lnTo>
                    <a:pt x="20419" y="79049"/>
                  </a:lnTo>
                  <a:lnTo>
                    <a:pt x="21973" y="113600"/>
                  </a:lnTo>
                  <a:lnTo>
                    <a:pt x="17031" y="148974"/>
                  </a:lnTo>
                  <a:lnTo>
                    <a:pt x="9283" y="184590"/>
                  </a:lnTo>
                  <a:lnTo>
                    <a:pt x="1696" y="220278"/>
                  </a:lnTo>
                  <a:lnTo>
                    <a:pt x="0" y="254996"/>
                  </a:lnTo>
                  <a:lnTo>
                    <a:pt x="5166" y="293896"/>
                  </a:lnTo>
                  <a:lnTo>
                    <a:pt x="8060" y="311199"/>
                  </a:lnTo>
                  <a:lnTo>
                    <a:pt x="15961" y="325503"/>
                  </a:lnTo>
                  <a:lnTo>
                    <a:pt x="36306" y="344712"/>
                  </a:lnTo>
                  <a:lnTo>
                    <a:pt x="50012" y="351643"/>
                  </a:lnTo>
                  <a:lnTo>
                    <a:pt x="56446" y="353491"/>
                  </a:lnTo>
                  <a:lnTo>
                    <a:pt x="84461" y="351352"/>
                  </a:lnTo>
                  <a:lnTo>
                    <a:pt x="128491" y="334611"/>
                  </a:lnTo>
                  <a:lnTo>
                    <a:pt x="166881" y="309549"/>
                  </a:lnTo>
                  <a:lnTo>
                    <a:pt x="203127" y="271489"/>
                  </a:lnTo>
                  <a:lnTo>
                    <a:pt x="230008" y="237427"/>
                  </a:lnTo>
                  <a:lnTo>
                    <a:pt x="252083" y="197459"/>
                  </a:lnTo>
                  <a:lnTo>
                    <a:pt x="266452" y="158938"/>
                  </a:lnTo>
                  <a:lnTo>
                    <a:pt x="281733" y="122388"/>
                  </a:lnTo>
                  <a:lnTo>
                    <a:pt x="289348" y="86423"/>
                  </a:lnTo>
                  <a:lnTo>
                    <a:pt x="291921" y="45845"/>
                  </a:lnTo>
                  <a:lnTo>
                    <a:pt x="291374" y="20198"/>
                  </a:lnTo>
                  <a:lnTo>
                    <a:pt x="284841" y="2855"/>
                  </a:lnTo>
                  <a:lnTo>
                    <a:pt x="283444" y="2896"/>
                  </a:lnTo>
                  <a:lnTo>
                    <a:pt x="279245" y="5586"/>
                  </a:lnTo>
                  <a:lnTo>
                    <a:pt x="271302" y="17420"/>
                  </a:lnTo>
                  <a:lnTo>
                    <a:pt x="262665" y="38234"/>
                  </a:lnTo>
                  <a:lnTo>
                    <a:pt x="256995" y="80056"/>
                  </a:lnTo>
                  <a:lnTo>
                    <a:pt x="251040" y="121726"/>
                  </a:lnTo>
                  <a:lnTo>
                    <a:pt x="249299" y="154311"/>
                  </a:lnTo>
                  <a:lnTo>
                    <a:pt x="248525" y="188638"/>
                  </a:lnTo>
                  <a:lnTo>
                    <a:pt x="248181" y="223737"/>
                  </a:lnTo>
                  <a:lnTo>
                    <a:pt x="248028" y="259181"/>
                  </a:lnTo>
                  <a:lnTo>
                    <a:pt x="247960" y="297423"/>
                  </a:lnTo>
                  <a:lnTo>
                    <a:pt x="247929" y="337571"/>
                  </a:lnTo>
                  <a:lnTo>
                    <a:pt x="247917" y="378565"/>
                  </a:lnTo>
                  <a:lnTo>
                    <a:pt x="250556" y="419936"/>
                  </a:lnTo>
                  <a:lnTo>
                    <a:pt x="254045" y="460482"/>
                  </a:lnTo>
                  <a:lnTo>
                    <a:pt x="255595" y="498346"/>
                  </a:lnTo>
                  <a:lnTo>
                    <a:pt x="258930" y="537664"/>
                  </a:lnTo>
                  <a:lnTo>
                    <a:pt x="262727" y="576306"/>
                  </a:lnTo>
                  <a:lnTo>
                    <a:pt x="264415" y="610016"/>
                  </a:lnTo>
                  <a:lnTo>
                    <a:pt x="262519" y="641535"/>
                  </a:lnTo>
                  <a:lnTo>
                    <a:pt x="255874" y="684524"/>
                  </a:lnTo>
                  <a:lnTo>
                    <a:pt x="247620" y="722397"/>
                  </a:lnTo>
                  <a:lnTo>
                    <a:pt x="239842" y="744729"/>
                  </a:lnTo>
                  <a:lnTo>
                    <a:pt x="219720" y="767466"/>
                  </a:lnTo>
                  <a:lnTo>
                    <a:pt x="188582" y="787941"/>
                  </a:lnTo>
                  <a:lnTo>
                    <a:pt x="173915" y="789073"/>
                  </a:lnTo>
                  <a:lnTo>
                    <a:pt x="140245" y="781716"/>
                  </a:lnTo>
                  <a:lnTo>
                    <a:pt x="103102" y="758092"/>
                  </a:lnTo>
                  <a:lnTo>
                    <a:pt x="94815" y="752449"/>
                  </a:lnTo>
                  <a:lnTo>
                    <a:pt x="82962" y="735597"/>
                  </a:lnTo>
                  <a:lnTo>
                    <a:pt x="62528" y="697180"/>
                  </a:lnTo>
                  <a:lnTo>
                    <a:pt x="54734" y="665183"/>
                  </a:lnTo>
                  <a:lnTo>
                    <a:pt x="52424" y="630567"/>
                  </a:lnTo>
                  <a:lnTo>
                    <a:pt x="56481" y="595175"/>
                  </a:lnTo>
                  <a:lnTo>
                    <a:pt x="68707" y="554812"/>
                  </a:lnTo>
                  <a:lnTo>
                    <a:pt x="89638" y="516174"/>
                  </a:lnTo>
                  <a:lnTo>
                    <a:pt x="119431" y="479591"/>
                  </a:lnTo>
                  <a:lnTo>
                    <a:pt x="153395" y="443615"/>
                  </a:lnTo>
                  <a:lnTo>
                    <a:pt x="193333" y="412561"/>
                  </a:lnTo>
                  <a:lnTo>
                    <a:pt x="224644" y="393704"/>
                  </a:lnTo>
                  <a:lnTo>
                    <a:pt x="257411" y="376394"/>
                  </a:lnTo>
                  <a:lnTo>
                    <a:pt x="288511" y="362086"/>
                  </a:lnTo>
                  <a:lnTo>
                    <a:pt x="318869" y="349112"/>
                  </a:lnTo>
                  <a:lnTo>
                    <a:pt x="358559" y="330652"/>
                  </a:lnTo>
                  <a:lnTo>
                    <a:pt x="398636" y="311376"/>
                  </a:lnTo>
                  <a:lnTo>
                    <a:pt x="440765" y="299551"/>
                  </a:lnTo>
                  <a:lnTo>
                    <a:pt x="444940" y="298919"/>
                  </a:lnTo>
                  <a:lnTo>
                    <a:pt x="447723" y="299490"/>
                  </a:lnTo>
                  <a:lnTo>
                    <a:pt x="449578" y="300863"/>
                  </a:lnTo>
                  <a:lnTo>
                    <a:pt x="449822" y="301779"/>
                  </a:lnTo>
                  <a:lnTo>
                    <a:pt x="448993" y="302389"/>
                  </a:lnTo>
                  <a:lnTo>
                    <a:pt x="435793" y="308108"/>
                  </a:lnTo>
                  <a:lnTo>
                    <a:pt x="397717" y="337008"/>
                  </a:lnTo>
                  <a:lnTo>
                    <a:pt x="357461" y="360294"/>
                  </a:lnTo>
                  <a:lnTo>
                    <a:pt x="329976" y="379054"/>
                  </a:lnTo>
                  <a:lnTo>
                    <a:pt x="290981" y="421848"/>
                  </a:lnTo>
                  <a:lnTo>
                    <a:pt x="279961" y="440287"/>
                  </a:lnTo>
                  <a:lnTo>
                    <a:pt x="277035" y="452329"/>
                  </a:lnTo>
                  <a:lnTo>
                    <a:pt x="278381" y="464295"/>
                  </a:lnTo>
                  <a:lnTo>
                    <a:pt x="280129" y="470264"/>
                  </a:lnTo>
                  <a:lnTo>
                    <a:pt x="287363" y="479542"/>
                  </a:lnTo>
                  <a:lnTo>
                    <a:pt x="297192" y="485982"/>
                  </a:lnTo>
                  <a:lnTo>
                    <a:pt x="315866" y="489607"/>
                  </a:lnTo>
                  <a:lnTo>
                    <a:pt x="354081" y="488185"/>
                  </a:lnTo>
                  <a:lnTo>
                    <a:pt x="395328" y="473904"/>
                  </a:lnTo>
                  <a:lnTo>
                    <a:pt x="433571" y="451974"/>
                  </a:lnTo>
                  <a:lnTo>
                    <a:pt x="461263" y="425888"/>
                  </a:lnTo>
                  <a:lnTo>
                    <a:pt x="484729" y="389753"/>
                  </a:lnTo>
                  <a:lnTo>
                    <a:pt x="493582" y="365183"/>
                  </a:lnTo>
                  <a:lnTo>
                    <a:pt x="495655" y="339051"/>
                  </a:lnTo>
                  <a:lnTo>
                    <a:pt x="487967" y="306200"/>
                  </a:lnTo>
                  <a:lnTo>
                    <a:pt x="479770" y="289163"/>
                  </a:lnTo>
                  <a:lnTo>
                    <a:pt x="468111" y="274518"/>
                  </a:lnTo>
                  <a:lnTo>
                    <a:pt x="462192" y="270836"/>
                  </a:lnTo>
                  <a:lnTo>
                    <a:pt x="459223" y="269854"/>
                  </a:lnTo>
                  <a:lnTo>
                    <a:pt x="456253" y="270192"/>
                  </a:lnTo>
                  <a:lnTo>
                    <a:pt x="450306" y="273213"/>
                  </a:lnTo>
                  <a:lnTo>
                    <a:pt x="441381" y="280492"/>
                  </a:lnTo>
                  <a:lnTo>
                    <a:pt x="432451" y="293673"/>
                  </a:lnTo>
                  <a:lnTo>
                    <a:pt x="428263" y="310146"/>
                  </a:lnTo>
                  <a:lnTo>
                    <a:pt x="427840" y="334482"/>
                  </a:lnTo>
                  <a:lnTo>
                    <a:pt x="436617" y="377206"/>
                  </a:lnTo>
                  <a:lnTo>
                    <a:pt x="459685" y="412678"/>
                  </a:lnTo>
                  <a:lnTo>
                    <a:pt x="469691" y="420876"/>
                  </a:lnTo>
                  <a:lnTo>
                    <a:pt x="511712" y="440374"/>
                  </a:lnTo>
                  <a:lnTo>
                    <a:pt x="535090" y="444674"/>
                  </a:lnTo>
                  <a:lnTo>
                    <a:pt x="578492" y="439178"/>
                  </a:lnTo>
                  <a:lnTo>
                    <a:pt x="587359" y="438637"/>
                  </a:lnTo>
                  <a:lnTo>
                    <a:pt x="602503" y="432744"/>
                  </a:lnTo>
                  <a:lnTo>
                    <a:pt x="633524" y="413293"/>
                  </a:lnTo>
                  <a:lnTo>
                    <a:pt x="660462" y="380699"/>
                  </a:lnTo>
                  <a:lnTo>
                    <a:pt x="671401" y="351195"/>
                  </a:lnTo>
                  <a:lnTo>
                    <a:pt x="672120" y="346247"/>
                  </a:lnTo>
                  <a:lnTo>
                    <a:pt x="668392" y="327941"/>
                  </a:lnTo>
                  <a:lnTo>
                    <a:pt x="665307" y="321699"/>
                  </a:lnTo>
                  <a:lnTo>
                    <a:pt x="663094" y="318646"/>
                  </a:lnTo>
                  <a:lnTo>
                    <a:pt x="657991" y="315253"/>
                  </a:lnTo>
                  <a:lnTo>
                    <a:pt x="649540" y="313343"/>
                  </a:lnTo>
                  <a:lnTo>
                    <a:pt x="637795" y="312698"/>
                  </a:lnTo>
                  <a:lnTo>
                    <a:pt x="635824" y="314629"/>
                  </a:lnTo>
                  <a:lnTo>
                    <a:pt x="633635" y="322067"/>
                  </a:lnTo>
                  <a:lnTo>
                    <a:pt x="632036" y="346836"/>
                  </a:lnTo>
                  <a:lnTo>
                    <a:pt x="641615" y="382319"/>
                  </a:lnTo>
                  <a:lnTo>
                    <a:pt x="661387" y="426618"/>
                  </a:lnTo>
                  <a:lnTo>
                    <a:pt x="688073" y="470179"/>
                  </a:lnTo>
                  <a:lnTo>
                    <a:pt x="697259" y="483381"/>
                  </a:lnTo>
                  <a:lnTo>
                    <a:pt x="703271" y="487687"/>
                  </a:lnTo>
                  <a:lnTo>
                    <a:pt x="710476" y="490452"/>
                  </a:lnTo>
                  <a:lnTo>
                    <a:pt x="711067" y="489687"/>
                  </a:lnTo>
                  <a:lnTo>
                    <a:pt x="711899" y="482877"/>
                  </a:lnTo>
                  <a:lnTo>
                    <a:pt x="712236" y="440325"/>
                  </a:lnTo>
                  <a:lnTo>
                    <a:pt x="712248" y="400054"/>
                  </a:lnTo>
                  <a:lnTo>
                    <a:pt x="712250" y="359599"/>
                  </a:lnTo>
                  <a:lnTo>
                    <a:pt x="713241" y="346353"/>
                  </a:lnTo>
                  <a:lnTo>
                    <a:pt x="730341" y="303672"/>
                  </a:lnTo>
                  <a:lnTo>
                    <a:pt x="733239" y="297698"/>
                  </a:lnTo>
                  <a:lnTo>
                    <a:pt x="751542" y="279809"/>
                  </a:lnTo>
                  <a:lnTo>
                    <a:pt x="771075" y="266681"/>
                  </a:lnTo>
                  <a:lnTo>
                    <a:pt x="813813" y="257331"/>
                  </a:lnTo>
                  <a:lnTo>
                    <a:pt x="854019" y="251473"/>
                  </a:lnTo>
                  <a:lnTo>
                    <a:pt x="896761" y="250316"/>
                  </a:lnTo>
                  <a:lnTo>
                    <a:pt x="934896" y="250087"/>
                  </a:lnTo>
                  <a:lnTo>
                    <a:pt x="959458" y="252694"/>
                  </a:lnTo>
                  <a:lnTo>
                    <a:pt x="996905" y="258852"/>
                  </a:lnTo>
                  <a:lnTo>
                    <a:pt x="992935" y="263669"/>
                  </a:lnTo>
                  <a:lnTo>
                    <a:pt x="988142" y="266014"/>
                  </a:lnTo>
                  <a:lnTo>
                    <a:pt x="985475" y="266640"/>
                  </a:lnTo>
                  <a:lnTo>
                    <a:pt x="942077" y="291784"/>
                  </a:lnTo>
                  <a:lnTo>
                    <a:pt x="934119" y="297692"/>
                  </a:lnTo>
                  <a:lnTo>
                    <a:pt x="924060" y="311337"/>
                  </a:lnTo>
                  <a:lnTo>
                    <a:pt x="922910" y="316699"/>
                  </a:lnTo>
                  <a:lnTo>
                    <a:pt x="924277" y="327947"/>
                  </a:lnTo>
                  <a:lnTo>
                    <a:pt x="934232" y="352330"/>
                  </a:lnTo>
                  <a:lnTo>
                    <a:pt x="965669" y="395064"/>
                  </a:lnTo>
                  <a:lnTo>
                    <a:pt x="1004306" y="437506"/>
                  </a:lnTo>
                  <a:lnTo>
                    <a:pt x="1008157" y="443476"/>
                  </a:lnTo>
                  <a:lnTo>
                    <a:pt x="1009733" y="448447"/>
                  </a:lnTo>
                  <a:lnTo>
                    <a:pt x="1009790" y="452753"/>
                  </a:lnTo>
                  <a:lnTo>
                    <a:pt x="1008836" y="456617"/>
                  </a:lnTo>
                  <a:lnTo>
                    <a:pt x="1007208" y="459193"/>
                  </a:lnTo>
                  <a:lnTo>
                    <a:pt x="1005130" y="460910"/>
                  </a:lnTo>
                  <a:lnTo>
                    <a:pt x="1000176" y="462818"/>
                  </a:lnTo>
                  <a:lnTo>
                    <a:pt x="960667" y="464254"/>
                  </a:lnTo>
                  <a:lnTo>
                    <a:pt x="935013" y="461671"/>
                  </a:lnTo>
                  <a:lnTo>
                    <a:pt x="894231" y="453318"/>
                  </a:lnTo>
                  <a:lnTo>
                    <a:pt x="882917" y="448509"/>
                  </a:lnTo>
                  <a:lnTo>
                    <a:pt x="872984" y="4464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1090"/>
            <p:cNvSpPr/>
            <p:nvPr/>
          </p:nvSpPr>
          <p:spPr>
            <a:xfrm>
              <a:off x="3795343" y="3527226"/>
              <a:ext cx="231930" cy="491134"/>
            </a:xfrm>
            <a:custGeom>
              <a:avLst/>
              <a:gdLst/>
              <a:ahLst/>
              <a:cxnLst/>
              <a:rect l="0" t="0" r="0" b="0"/>
              <a:pathLst>
                <a:path w="231930" h="491134">
                  <a:moveTo>
                    <a:pt x="26563" y="0"/>
                  </a:moveTo>
                  <a:lnTo>
                    <a:pt x="26563" y="39218"/>
                  </a:lnTo>
                  <a:lnTo>
                    <a:pt x="23917" y="63545"/>
                  </a:lnTo>
                  <a:lnTo>
                    <a:pt x="11332" y="107293"/>
                  </a:lnTo>
                  <a:lnTo>
                    <a:pt x="1492" y="151823"/>
                  </a:lnTo>
                  <a:lnTo>
                    <a:pt x="0" y="196456"/>
                  </a:lnTo>
                  <a:lnTo>
                    <a:pt x="867" y="212329"/>
                  </a:lnTo>
                  <a:lnTo>
                    <a:pt x="4560" y="222692"/>
                  </a:lnTo>
                  <a:lnTo>
                    <a:pt x="12153" y="230605"/>
                  </a:lnTo>
                  <a:lnTo>
                    <a:pt x="22143" y="236437"/>
                  </a:lnTo>
                  <a:lnTo>
                    <a:pt x="47371" y="240181"/>
                  </a:lnTo>
                  <a:lnTo>
                    <a:pt x="55318" y="240488"/>
                  </a:lnTo>
                  <a:lnTo>
                    <a:pt x="72085" y="235537"/>
                  </a:lnTo>
                  <a:lnTo>
                    <a:pt x="115975" y="209611"/>
                  </a:lnTo>
                  <a:lnTo>
                    <a:pt x="155783" y="169045"/>
                  </a:lnTo>
                  <a:lnTo>
                    <a:pt x="191489" y="124934"/>
                  </a:lnTo>
                  <a:lnTo>
                    <a:pt x="216623" y="81349"/>
                  </a:lnTo>
                  <a:lnTo>
                    <a:pt x="228625" y="57006"/>
                  </a:lnTo>
                  <a:lnTo>
                    <a:pt x="231752" y="37684"/>
                  </a:lnTo>
                  <a:lnTo>
                    <a:pt x="231929" y="53061"/>
                  </a:lnTo>
                  <a:lnTo>
                    <a:pt x="219516" y="91277"/>
                  </a:lnTo>
                  <a:lnTo>
                    <a:pt x="200901" y="132536"/>
                  </a:lnTo>
                  <a:lnTo>
                    <a:pt x="182949" y="168144"/>
                  </a:lnTo>
                  <a:lnTo>
                    <a:pt x="160212" y="208681"/>
                  </a:lnTo>
                  <a:lnTo>
                    <a:pt x="139474" y="247260"/>
                  </a:lnTo>
                  <a:lnTo>
                    <a:pt x="115912" y="288678"/>
                  </a:lnTo>
                  <a:lnTo>
                    <a:pt x="95921" y="327518"/>
                  </a:lnTo>
                  <a:lnTo>
                    <a:pt x="77431" y="369012"/>
                  </a:lnTo>
                  <a:lnTo>
                    <a:pt x="61368" y="405891"/>
                  </a:lnTo>
                  <a:lnTo>
                    <a:pt x="54936" y="445522"/>
                  </a:lnTo>
                  <a:lnTo>
                    <a:pt x="55048" y="461932"/>
                  </a:lnTo>
                  <a:lnTo>
                    <a:pt x="62282" y="4911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1091"/>
            <p:cNvSpPr/>
            <p:nvPr/>
          </p:nvSpPr>
          <p:spPr>
            <a:xfrm>
              <a:off x="3092097" y="3315136"/>
              <a:ext cx="628099" cy="531396"/>
            </a:xfrm>
            <a:custGeom>
              <a:avLst/>
              <a:gdLst/>
              <a:ahLst/>
              <a:cxnLst/>
              <a:rect l="0" t="0" r="0" b="0"/>
              <a:pathLst>
                <a:path w="628099" h="531396">
                  <a:moveTo>
                    <a:pt x="51153" y="140653"/>
                  </a:moveTo>
                  <a:lnTo>
                    <a:pt x="51153" y="135912"/>
                  </a:lnTo>
                  <a:lnTo>
                    <a:pt x="55893" y="123484"/>
                  </a:lnTo>
                  <a:lnTo>
                    <a:pt x="48360" y="118292"/>
                  </a:lnTo>
                  <a:lnTo>
                    <a:pt x="6007" y="100514"/>
                  </a:lnTo>
                  <a:lnTo>
                    <a:pt x="1212" y="93058"/>
                  </a:lnTo>
                  <a:lnTo>
                    <a:pt x="0" y="85110"/>
                  </a:lnTo>
                  <a:lnTo>
                    <a:pt x="2168" y="77827"/>
                  </a:lnTo>
                  <a:lnTo>
                    <a:pt x="12514" y="64444"/>
                  </a:lnTo>
                  <a:lnTo>
                    <a:pt x="39815" y="41012"/>
                  </a:lnTo>
                  <a:lnTo>
                    <a:pt x="77780" y="24699"/>
                  </a:lnTo>
                  <a:lnTo>
                    <a:pt x="108628" y="17019"/>
                  </a:lnTo>
                  <a:lnTo>
                    <a:pt x="141190" y="10298"/>
                  </a:lnTo>
                  <a:lnTo>
                    <a:pt x="172198" y="4004"/>
                  </a:lnTo>
                  <a:lnTo>
                    <a:pt x="207807" y="545"/>
                  </a:lnTo>
                  <a:lnTo>
                    <a:pt x="245793" y="0"/>
                  </a:lnTo>
                  <a:lnTo>
                    <a:pt x="282518" y="3065"/>
                  </a:lnTo>
                  <a:lnTo>
                    <a:pt x="318685" y="7734"/>
                  </a:lnTo>
                  <a:lnTo>
                    <a:pt x="352619" y="14109"/>
                  </a:lnTo>
                  <a:lnTo>
                    <a:pt x="394035" y="28855"/>
                  </a:lnTo>
                  <a:lnTo>
                    <a:pt x="430450" y="45791"/>
                  </a:lnTo>
                  <a:lnTo>
                    <a:pt x="459540" y="64369"/>
                  </a:lnTo>
                  <a:lnTo>
                    <a:pt x="474421" y="79960"/>
                  </a:lnTo>
                  <a:lnTo>
                    <a:pt x="503525" y="94166"/>
                  </a:lnTo>
                  <a:lnTo>
                    <a:pt x="534980" y="108086"/>
                  </a:lnTo>
                  <a:lnTo>
                    <a:pt x="548961" y="124194"/>
                  </a:lnTo>
                  <a:lnTo>
                    <a:pt x="552529" y="141276"/>
                  </a:lnTo>
                  <a:lnTo>
                    <a:pt x="552091" y="149997"/>
                  </a:lnTo>
                  <a:lnTo>
                    <a:pt x="548822" y="157797"/>
                  </a:lnTo>
                  <a:lnTo>
                    <a:pt x="514006" y="195509"/>
                  </a:lnTo>
                  <a:lnTo>
                    <a:pt x="478491" y="223073"/>
                  </a:lnTo>
                  <a:lnTo>
                    <a:pt x="434287" y="247627"/>
                  </a:lnTo>
                  <a:lnTo>
                    <a:pt x="392078" y="266845"/>
                  </a:lnTo>
                  <a:lnTo>
                    <a:pt x="355078" y="274059"/>
                  </a:lnTo>
                  <a:lnTo>
                    <a:pt x="319636" y="282085"/>
                  </a:lnTo>
                  <a:lnTo>
                    <a:pt x="311700" y="280241"/>
                  </a:lnTo>
                  <a:lnTo>
                    <a:pt x="303261" y="275713"/>
                  </a:lnTo>
                  <a:lnTo>
                    <a:pt x="307399" y="272448"/>
                  </a:lnTo>
                  <a:lnTo>
                    <a:pt x="326224" y="262267"/>
                  </a:lnTo>
                  <a:lnTo>
                    <a:pt x="358165" y="257831"/>
                  </a:lnTo>
                  <a:lnTo>
                    <a:pt x="396230" y="257063"/>
                  </a:lnTo>
                  <a:lnTo>
                    <a:pt x="437935" y="257827"/>
                  </a:lnTo>
                  <a:lnTo>
                    <a:pt x="476860" y="263896"/>
                  </a:lnTo>
                  <a:lnTo>
                    <a:pt x="518381" y="273963"/>
                  </a:lnTo>
                  <a:lnTo>
                    <a:pt x="555267" y="293923"/>
                  </a:lnTo>
                  <a:lnTo>
                    <a:pt x="599411" y="325001"/>
                  </a:lnTo>
                  <a:lnTo>
                    <a:pt x="618963" y="347741"/>
                  </a:lnTo>
                  <a:lnTo>
                    <a:pt x="625974" y="364653"/>
                  </a:lnTo>
                  <a:lnTo>
                    <a:pt x="628098" y="382091"/>
                  </a:lnTo>
                  <a:lnTo>
                    <a:pt x="625734" y="399764"/>
                  </a:lnTo>
                  <a:lnTo>
                    <a:pt x="614085" y="426448"/>
                  </a:lnTo>
                  <a:lnTo>
                    <a:pt x="593325" y="448465"/>
                  </a:lnTo>
                  <a:lnTo>
                    <a:pt x="558652" y="473682"/>
                  </a:lnTo>
                  <a:lnTo>
                    <a:pt x="514613" y="497772"/>
                  </a:lnTo>
                  <a:lnTo>
                    <a:pt x="479516" y="513034"/>
                  </a:lnTo>
                  <a:lnTo>
                    <a:pt x="441336" y="521193"/>
                  </a:lnTo>
                  <a:lnTo>
                    <a:pt x="401250" y="526257"/>
                  </a:lnTo>
                  <a:lnTo>
                    <a:pt x="364237" y="531395"/>
                  </a:lnTo>
                  <a:lnTo>
                    <a:pt x="330781" y="530272"/>
                  </a:lnTo>
                  <a:lnTo>
                    <a:pt x="297549" y="521004"/>
                  </a:lnTo>
                  <a:lnTo>
                    <a:pt x="278059" y="507790"/>
                  </a:lnTo>
                  <a:lnTo>
                    <a:pt x="247606" y="4710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1092"/>
            <p:cNvSpPr/>
            <p:nvPr/>
          </p:nvSpPr>
          <p:spPr>
            <a:xfrm>
              <a:off x="3357562" y="3357562"/>
              <a:ext cx="71051" cy="553642"/>
            </a:xfrm>
            <a:custGeom>
              <a:avLst/>
              <a:gdLst/>
              <a:ahLst/>
              <a:cxnLst/>
              <a:rect l="0" t="0" r="0" b="0"/>
              <a:pathLst>
                <a:path w="71051" h="553642">
                  <a:moveTo>
                    <a:pt x="0" y="0"/>
                  </a:moveTo>
                  <a:lnTo>
                    <a:pt x="0" y="38829"/>
                  </a:lnTo>
                  <a:lnTo>
                    <a:pt x="0" y="46722"/>
                  </a:lnTo>
                  <a:lnTo>
                    <a:pt x="21167" y="66076"/>
                  </a:lnTo>
                  <a:lnTo>
                    <a:pt x="49095" y="87906"/>
                  </a:lnTo>
                  <a:lnTo>
                    <a:pt x="61508" y="110838"/>
                  </a:lnTo>
                  <a:lnTo>
                    <a:pt x="68496" y="150801"/>
                  </a:lnTo>
                  <a:lnTo>
                    <a:pt x="70566" y="194062"/>
                  </a:lnTo>
                  <a:lnTo>
                    <a:pt x="71050" y="226148"/>
                  </a:lnTo>
                  <a:lnTo>
                    <a:pt x="70273" y="259261"/>
                  </a:lnTo>
                  <a:lnTo>
                    <a:pt x="66621" y="290513"/>
                  </a:lnTo>
                  <a:lnTo>
                    <a:pt x="61690" y="323586"/>
                  </a:lnTo>
                  <a:lnTo>
                    <a:pt x="57184" y="357136"/>
                  </a:lnTo>
                  <a:lnTo>
                    <a:pt x="55181" y="388585"/>
                  </a:lnTo>
                  <a:lnTo>
                    <a:pt x="49313" y="429439"/>
                  </a:lnTo>
                  <a:lnTo>
                    <a:pt x="46031" y="466680"/>
                  </a:lnTo>
                  <a:lnTo>
                    <a:pt x="44922" y="508682"/>
                  </a:lnTo>
                  <a:lnTo>
                    <a:pt x="44649" y="5536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1835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024744" cy="3620536"/>
          </a:xfrm>
        </p:spPr>
        <p:txBody>
          <a:bodyPr>
            <a:normAutofit/>
          </a:bodyPr>
          <a:lstStyle/>
          <a:p>
            <a:r>
              <a:rPr lang="en-US" dirty="0" smtClean="0"/>
              <a:t>Now – find eight factors (either that matter or don’t) and apply them to your own life.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3352800"/>
            <a:ext cx="7391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Child was spanked – doesn’t matter to early childhood test scores. I scored well in tests as a child and I was spanked. The discipline didn’t have an impact on me in school other than I knew not to misbehave and to listen to the teacher. I knew that deliberate disobedience at school or home would result in punishment at home.  So I didn’t act up.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03206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/>
              <a:t>Freakonomics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“What Makes a Perfect Parent?”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981200"/>
            <a:ext cx="33528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"</a:t>
            </a:r>
            <a:r>
              <a:rPr lang="en-US" sz="3000" dirty="0"/>
              <a:t>What Makes a Perfect </a:t>
            </a:r>
            <a:r>
              <a:rPr lang="en-US" sz="3000" dirty="0" smtClean="0"/>
              <a:t>Parent?” </a:t>
            </a:r>
            <a:r>
              <a:rPr lang="en-US" sz="3000" dirty="0"/>
              <a:t>(chapter 5 of </a:t>
            </a:r>
            <a:r>
              <a:rPr lang="en-US" sz="3000" i="1" dirty="0"/>
              <a:t>Freakonomics</a:t>
            </a:r>
            <a:r>
              <a:rPr lang="en-US" sz="3000" dirty="0" smtClean="0"/>
              <a:t>)</a:t>
            </a:r>
          </a:p>
          <a:p>
            <a:endParaRPr lang="en-US" sz="3000" dirty="0"/>
          </a:p>
          <a:p>
            <a:r>
              <a:rPr lang="en-US" sz="3000" dirty="0" smtClean="0"/>
              <a:t>How is this chapter organized? 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82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024744" cy="114300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Circle the 8 factors which you believe matter to a young child’s success in school 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524000"/>
            <a:ext cx="8077200" cy="5105400"/>
          </a:xfrm>
        </p:spPr>
        <p:txBody>
          <a:bodyPr>
            <a:noAutofit/>
          </a:bodyPr>
          <a:lstStyle/>
          <a:p>
            <a:pPr lvl="0"/>
            <a:r>
              <a:rPr lang="en-US" sz="1600" dirty="0"/>
              <a:t>The child has highly educated parents.</a:t>
            </a:r>
          </a:p>
          <a:p>
            <a:pPr lvl="0"/>
            <a:r>
              <a:rPr lang="en-US" sz="1600" dirty="0"/>
              <a:t>The child’s family is intact</a:t>
            </a:r>
            <a:r>
              <a:rPr lang="en-US" sz="1600" dirty="0" smtClean="0"/>
              <a:t>.</a:t>
            </a:r>
          </a:p>
          <a:p>
            <a:pPr lvl="0"/>
            <a:r>
              <a:rPr lang="en-US" sz="1600" dirty="0" smtClean="0"/>
              <a:t>The </a:t>
            </a:r>
            <a:r>
              <a:rPr lang="en-US" sz="1600" dirty="0"/>
              <a:t>child’s parents have high socioeconomic status.</a:t>
            </a:r>
          </a:p>
          <a:p>
            <a:pPr lvl="0"/>
            <a:r>
              <a:rPr lang="en-US" sz="1600" dirty="0"/>
              <a:t>The child’s parents recently moved into a better neighborhood.</a:t>
            </a:r>
          </a:p>
          <a:p>
            <a:pPr lvl="0"/>
            <a:r>
              <a:rPr lang="en-US" sz="1600" dirty="0" smtClean="0"/>
              <a:t>The </a:t>
            </a:r>
            <a:r>
              <a:rPr lang="en-US" sz="1600" dirty="0"/>
              <a:t>child’s mother was thirty or older at the time of her first child’s birth.</a:t>
            </a:r>
          </a:p>
          <a:p>
            <a:pPr lvl="0"/>
            <a:r>
              <a:rPr lang="en-US" sz="1600" dirty="0" smtClean="0"/>
              <a:t>The </a:t>
            </a:r>
            <a:r>
              <a:rPr lang="en-US" sz="1600" dirty="0"/>
              <a:t>child’s mother didn’t work between birth and kindergarten.</a:t>
            </a:r>
          </a:p>
          <a:p>
            <a:pPr lvl="0"/>
            <a:r>
              <a:rPr lang="en-US" sz="1600" dirty="0" smtClean="0"/>
              <a:t>The </a:t>
            </a:r>
            <a:r>
              <a:rPr lang="en-US" sz="1600" dirty="0"/>
              <a:t>child had low birthrate.</a:t>
            </a:r>
          </a:p>
          <a:p>
            <a:pPr lvl="0"/>
            <a:r>
              <a:rPr lang="en-US" sz="1600" dirty="0"/>
              <a:t>The child attended Head Start.</a:t>
            </a:r>
          </a:p>
          <a:p>
            <a:pPr lvl="0"/>
            <a:r>
              <a:rPr lang="en-US" sz="1600" dirty="0" smtClean="0"/>
              <a:t>The </a:t>
            </a:r>
            <a:r>
              <a:rPr lang="en-US" sz="1600" dirty="0"/>
              <a:t>child’s parents speak English in the home.</a:t>
            </a:r>
          </a:p>
          <a:p>
            <a:pPr lvl="0"/>
            <a:r>
              <a:rPr lang="en-US" sz="1600" dirty="0"/>
              <a:t>The child’s parents regularly take him to museums.</a:t>
            </a:r>
          </a:p>
          <a:p>
            <a:pPr lvl="0"/>
            <a:r>
              <a:rPr lang="en-US" sz="1600" dirty="0" smtClean="0"/>
              <a:t>The </a:t>
            </a:r>
            <a:r>
              <a:rPr lang="en-US" sz="1600" dirty="0"/>
              <a:t>child is adopted.</a:t>
            </a:r>
          </a:p>
          <a:p>
            <a:pPr lvl="0"/>
            <a:r>
              <a:rPr lang="en-US" sz="1600" dirty="0"/>
              <a:t>The child is regularly spanked.</a:t>
            </a:r>
          </a:p>
          <a:p>
            <a:pPr lvl="0"/>
            <a:r>
              <a:rPr lang="en-US" sz="1600" dirty="0" smtClean="0"/>
              <a:t>The </a:t>
            </a:r>
            <a:r>
              <a:rPr lang="en-US" sz="1600" dirty="0"/>
              <a:t>child’s parents are involved in the PTA.</a:t>
            </a:r>
          </a:p>
          <a:p>
            <a:pPr lvl="0"/>
            <a:r>
              <a:rPr lang="en-US" sz="1600" dirty="0"/>
              <a:t>The child frequently watches television.</a:t>
            </a:r>
          </a:p>
          <a:p>
            <a:pPr lvl="0"/>
            <a:r>
              <a:rPr lang="en-US" sz="1600" dirty="0" smtClean="0"/>
              <a:t>The </a:t>
            </a:r>
            <a:r>
              <a:rPr lang="en-US" sz="1600" dirty="0"/>
              <a:t>child has many books in his home.</a:t>
            </a:r>
          </a:p>
          <a:p>
            <a:pPr lvl="0"/>
            <a:r>
              <a:rPr lang="en-US" sz="1600" dirty="0"/>
              <a:t>The child’s parents read to him nearly every day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grpSp>
        <p:nvGrpSpPr>
          <p:cNvPr id="40" name="SMARTInkShape-Group104"/>
          <p:cNvGrpSpPr/>
          <p:nvPr/>
        </p:nvGrpSpPr>
        <p:grpSpPr>
          <a:xfrm>
            <a:off x="3100388" y="3357563"/>
            <a:ext cx="1128713" cy="271033"/>
            <a:chOff x="3100388" y="3357563"/>
            <a:chExt cx="1128713" cy="271033"/>
          </a:xfrm>
        </p:grpSpPr>
        <p:sp>
          <p:nvSpPr>
            <p:cNvPr id="32" name="SMARTInkShape-671"/>
            <p:cNvSpPr/>
            <p:nvPr/>
          </p:nvSpPr>
          <p:spPr>
            <a:xfrm>
              <a:off x="3100388" y="3457575"/>
              <a:ext cx="392907" cy="21432"/>
            </a:xfrm>
            <a:custGeom>
              <a:avLst/>
              <a:gdLst/>
              <a:ahLst/>
              <a:cxnLst/>
              <a:rect l="0" t="0" r="0" b="0"/>
              <a:pathLst>
                <a:path w="392907" h="21432">
                  <a:moveTo>
                    <a:pt x="0" y="21431"/>
                  </a:moveTo>
                  <a:lnTo>
                    <a:pt x="34272" y="21431"/>
                  </a:lnTo>
                  <a:lnTo>
                    <a:pt x="68396" y="21431"/>
                  </a:lnTo>
                  <a:lnTo>
                    <a:pt x="101365" y="21431"/>
                  </a:lnTo>
                  <a:lnTo>
                    <a:pt x="133764" y="21431"/>
                  </a:lnTo>
                  <a:lnTo>
                    <a:pt x="163917" y="21431"/>
                  </a:lnTo>
                  <a:lnTo>
                    <a:pt x="196596" y="21431"/>
                  </a:lnTo>
                  <a:lnTo>
                    <a:pt x="224232" y="21431"/>
                  </a:lnTo>
                  <a:lnTo>
                    <a:pt x="256312" y="21431"/>
                  </a:lnTo>
                  <a:lnTo>
                    <a:pt x="285579" y="21431"/>
                  </a:lnTo>
                  <a:lnTo>
                    <a:pt x="307130" y="19315"/>
                  </a:lnTo>
                  <a:lnTo>
                    <a:pt x="337983" y="14949"/>
                  </a:lnTo>
                  <a:lnTo>
                    <a:pt x="373106" y="14313"/>
                  </a:lnTo>
                  <a:lnTo>
                    <a:pt x="378285" y="12182"/>
                  </a:lnTo>
                  <a:lnTo>
                    <a:pt x="392900" y="5"/>
                  </a:lnTo>
                  <a:lnTo>
                    <a:pt x="39290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672"/>
            <p:cNvSpPr/>
            <p:nvPr/>
          </p:nvSpPr>
          <p:spPr>
            <a:xfrm>
              <a:off x="3571903" y="3379322"/>
              <a:ext cx="221090" cy="110647"/>
            </a:xfrm>
            <a:custGeom>
              <a:avLst/>
              <a:gdLst/>
              <a:ahLst/>
              <a:cxnLst/>
              <a:rect l="0" t="0" r="0" b="0"/>
              <a:pathLst>
                <a:path w="221090" h="110647">
                  <a:moveTo>
                    <a:pt x="14260" y="21103"/>
                  </a:moveTo>
                  <a:lnTo>
                    <a:pt x="14260" y="31046"/>
                  </a:lnTo>
                  <a:lnTo>
                    <a:pt x="12143" y="35576"/>
                  </a:lnTo>
                  <a:lnTo>
                    <a:pt x="10467" y="37896"/>
                  </a:lnTo>
                  <a:lnTo>
                    <a:pt x="1052" y="72206"/>
                  </a:lnTo>
                  <a:lnTo>
                    <a:pt x="0" y="101738"/>
                  </a:lnTo>
                  <a:lnTo>
                    <a:pt x="784" y="103434"/>
                  </a:lnTo>
                  <a:lnTo>
                    <a:pt x="2101" y="104566"/>
                  </a:lnTo>
                  <a:lnTo>
                    <a:pt x="3773" y="105320"/>
                  </a:lnTo>
                  <a:lnTo>
                    <a:pt x="4887" y="106616"/>
                  </a:lnTo>
                  <a:lnTo>
                    <a:pt x="6456" y="110646"/>
                  </a:lnTo>
                  <a:lnTo>
                    <a:pt x="6675" y="110167"/>
                  </a:lnTo>
                  <a:lnTo>
                    <a:pt x="6822" y="109054"/>
                  </a:lnTo>
                  <a:lnTo>
                    <a:pt x="7714" y="108312"/>
                  </a:lnTo>
                  <a:lnTo>
                    <a:pt x="12761" y="106474"/>
                  </a:lnTo>
                  <a:lnTo>
                    <a:pt x="34755" y="86260"/>
                  </a:lnTo>
                  <a:lnTo>
                    <a:pt x="59109" y="51735"/>
                  </a:lnTo>
                  <a:lnTo>
                    <a:pt x="63209" y="48668"/>
                  </a:lnTo>
                  <a:lnTo>
                    <a:pt x="67765" y="41027"/>
                  </a:lnTo>
                  <a:lnTo>
                    <a:pt x="70583" y="33133"/>
                  </a:lnTo>
                  <a:lnTo>
                    <a:pt x="74482" y="26979"/>
                  </a:lnTo>
                  <a:lnTo>
                    <a:pt x="78861" y="23714"/>
                  </a:lnTo>
                  <a:lnTo>
                    <a:pt x="81140" y="22844"/>
                  </a:lnTo>
                  <a:lnTo>
                    <a:pt x="82658" y="21470"/>
                  </a:lnTo>
                  <a:lnTo>
                    <a:pt x="85297" y="15105"/>
                  </a:lnTo>
                  <a:lnTo>
                    <a:pt x="86224" y="15517"/>
                  </a:lnTo>
                  <a:lnTo>
                    <a:pt x="89371" y="18091"/>
                  </a:lnTo>
                  <a:lnTo>
                    <a:pt x="89734" y="19095"/>
                  </a:lnTo>
                  <a:lnTo>
                    <a:pt x="89182" y="19764"/>
                  </a:lnTo>
                  <a:lnTo>
                    <a:pt x="88021" y="20211"/>
                  </a:lnTo>
                  <a:lnTo>
                    <a:pt x="86729" y="24940"/>
                  </a:lnTo>
                  <a:lnTo>
                    <a:pt x="85709" y="59312"/>
                  </a:lnTo>
                  <a:lnTo>
                    <a:pt x="85699" y="73191"/>
                  </a:lnTo>
                  <a:lnTo>
                    <a:pt x="86492" y="74878"/>
                  </a:lnTo>
                  <a:lnTo>
                    <a:pt x="87814" y="76004"/>
                  </a:lnTo>
                  <a:lnTo>
                    <a:pt x="91848" y="77808"/>
                  </a:lnTo>
                  <a:lnTo>
                    <a:pt x="96339" y="78121"/>
                  </a:lnTo>
                  <a:lnTo>
                    <a:pt x="97554" y="77371"/>
                  </a:lnTo>
                  <a:lnTo>
                    <a:pt x="98364" y="76078"/>
                  </a:lnTo>
                  <a:lnTo>
                    <a:pt x="103457" y="64506"/>
                  </a:lnTo>
                  <a:lnTo>
                    <a:pt x="112299" y="50063"/>
                  </a:lnTo>
                  <a:lnTo>
                    <a:pt x="121087" y="22815"/>
                  </a:lnTo>
                  <a:lnTo>
                    <a:pt x="128470" y="14060"/>
                  </a:lnTo>
                  <a:lnTo>
                    <a:pt x="128533" y="17781"/>
                  </a:lnTo>
                  <a:lnTo>
                    <a:pt x="129335" y="18888"/>
                  </a:lnTo>
                  <a:lnTo>
                    <a:pt x="157510" y="32436"/>
                  </a:lnTo>
                  <a:lnTo>
                    <a:pt x="180709" y="35131"/>
                  </a:lnTo>
                  <a:lnTo>
                    <a:pt x="186927" y="35275"/>
                  </a:lnTo>
                  <a:lnTo>
                    <a:pt x="198682" y="31564"/>
                  </a:lnTo>
                  <a:lnTo>
                    <a:pt x="212549" y="22387"/>
                  </a:lnTo>
                  <a:lnTo>
                    <a:pt x="217563" y="17691"/>
                  </a:lnTo>
                  <a:lnTo>
                    <a:pt x="219710" y="13501"/>
                  </a:lnTo>
                  <a:lnTo>
                    <a:pt x="221089" y="8136"/>
                  </a:lnTo>
                  <a:lnTo>
                    <a:pt x="217535" y="3415"/>
                  </a:lnTo>
                  <a:lnTo>
                    <a:pt x="213613" y="1335"/>
                  </a:lnTo>
                  <a:lnTo>
                    <a:pt x="204627" y="0"/>
                  </a:lnTo>
                  <a:lnTo>
                    <a:pt x="199938" y="1934"/>
                  </a:lnTo>
                  <a:lnTo>
                    <a:pt x="197577" y="3561"/>
                  </a:lnTo>
                  <a:lnTo>
                    <a:pt x="183174" y="7760"/>
                  </a:lnTo>
                  <a:lnTo>
                    <a:pt x="154779" y="37714"/>
                  </a:lnTo>
                  <a:lnTo>
                    <a:pt x="152119" y="42509"/>
                  </a:lnTo>
                  <a:lnTo>
                    <a:pt x="146155" y="59346"/>
                  </a:lnTo>
                  <a:lnTo>
                    <a:pt x="149329" y="73196"/>
                  </a:lnTo>
                  <a:lnTo>
                    <a:pt x="151814" y="78122"/>
                  </a:lnTo>
                  <a:lnTo>
                    <a:pt x="156357" y="82957"/>
                  </a:lnTo>
                  <a:lnTo>
                    <a:pt x="167047" y="89348"/>
                  </a:lnTo>
                  <a:lnTo>
                    <a:pt x="178172" y="91910"/>
                  </a:lnTo>
                  <a:lnTo>
                    <a:pt x="183947" y="93054"/>
                  </a:lnTo>
                  <a:lnTo>
                    <a:pt x="200590" y="98139"/>
                  </a:lnTo>
                  <a:lnTo>
                    <a:pt x="214285" y="996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673"/>
            <p:cNvSpPr/>
            <p:nvPr/>
          </p:nvSpPr>
          <p:spPr>
            <a:xfrm>
              <a:off x="3829052" y="3414713"/>
              <a:ext cx="7143" cy="78582"/>
            </a:xfrm>
            <a:custGeom>
              <a:avLst/>
              <a:gdLst/>
              <a:ahLst/>
              <a:cxnLst/>
              <a:rect l="0" t="0" r="0" b="0"/>
              <a:pathLst>
                <a:path w="7143" h="78582">
                  <a:moveTo>
                    <a:pt x="7142" y="0"/>
                  </a:moveTo>
                  <a:lnTo>
                    <a:pt x="7142" y="3792"/>
                  </a:lnTo>
                  <a:lnTo>
                    <a:pt x="6348" y="4909"/>
                  </a:lnTo>
                  <a:lnTo>
                    <a:pt x="5025" y="5654"/>
                  </a:lnTo>
                  <a:lnTo>
                    <a:pt x="3350" y="6150"/>
                  </a:lnTo>
                  <a:lnTo>
                    <a:pt x="2232" y="7275"/>
                  </a:lnTo>
                  <a:lnTo>
                    <a:pt x="991" y="10641"/>
                  </a:lnTo>
                  <a:lnTo>
                    <a:pt x="15" y="45213"/>
                  </a:lnTo>
                  <a:lnTo>
                    <a:pt x="0" y="59213"/>
                  </a:lnTo>
                  <a:lnTo>
                    <a:pt x="2116" y="64152"/>
                  </a:lnTo>
                  <a:lnTo>
                    <a:pt x="4908" y="68993"/>
                  </a:lnTo>
                  <a:lnTo>
                    <a:pt x="7142" y="785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674"/>
            <p:cNvSpPr/>
            <p:nvPr/>
          </p:nvSpPr>
          <p:spPr>
            <a:xfrm>
              <a:off x="3821906" y="3371850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7144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675"/>
            <p:cNvSpPr/>
            <p:nvPr/>
          </p:nvSpPr>
          <p:spPr>
            <a:xfrm>
              <a:off x="3893496" y="3407569"/>
              <a:ext cx="98753" cy="221027"/>
            </a:xfrm>
            <a:custGeom>
              <a:avLst/>
              <a:gdLst/>
              <a:ahLst/>
              <a:cxnLst/>
              <a:rect l="0" t="0" r="0" b="0"/>
              <a:pathLst>
                <a:path w="98753" h="221027">
                  <a:moveTo>
                    <a:pt x="64142" y="0"/>
                  </a:moveTo>
                  <a:lnTo>
                    <a:pt x="60349" y="0"/>
                  </a:lnTo>
                  <a:lnTo>
                    <a:pt x="56371" y="2116"/>
                  </a:lnTo>
                  <a:lnTo>
                    <a:pt x="23521" y="33493"/>
                  </a:lnTo>
                  <a:lnTo>
                    <a:pt x="3742" y="54051"/>
                  </a:lnTo>
                  <a:lnTo>
                    <a:pt x="1579" y="59212"/>
                  </a:lnTo>
                  <a:lnTo>
                    <a:pt x="0" y="73791"/>
                  </a:lnTo>
                  <a:lnTo>
                    <a:pt x="743" y="75387"/>
                  </a:lnTo>
                  <a:lnTo>
                    <a:pt x="2032" y="76452"/>
                  </a:lnTo>
                  <a:lnTo>
                    <a:pt x="3686" y="77162"/>
                  </a:lnTo>
                  <a:lnTo>
                    <a:pt x="22795" y="78457"/>
                  </a:lnTo>
                  <a:lnTo>
                    <a:pt x="30155" y="74293"/>
                  </a:lnTo>
                  <a:lnTo>
                    <a:pt x="50876" y="54998"/>
                  </a:lnTo>
                  <a:lnTo>
                    <a:pt x="67569" y="32374"/>
                  </a:lnTo>
                  <a:lnTo>
                    <a:pt x="68808" y="31902"/>
                  </a:lnTo>
                  <a:lnTo>
                    <a:pt x="69633" y="32380"/>
                  </a:lnTo>
                  <a:lnTo>
                    <a:pt x="70959" y="35059"/>
                  </a:lnTo>
                  <a:lnTo>
                    <a:pt x="72073" y="67818"/>
                  </a:lnTo>
                  <a:lnTo>
                    <a:pt x="78560" y="102556"/>
                  </a:lnTo>
                  <a:lnTo>
                    <a:pt x="88285" y="136066"/>
                  </a:lnTo>
                  <a:lnTo>
                    <a:pt x="94250" y="169377"/>
                  </a:lnTo>
                  <a:lnTo>
                    <a:pt x="98752" y="190090"/>
                  </a:lnTo>
                  <a:lnTo>
                    <a:pt x="97251" y="197726"/>
                  </a:lnTo>
                  <a:lnTo>
                    <a:pt x="94060" y="206488"/>
                  </a:lnTo>
                  <a:lnTo>
                    <a:pt x="93613" y="209096"/>
                  </a:lnTo>
                  <a:lnTo>
                    <a:pt x="90998" y="214110"/>
                  </a:lnTo>
                  <a:lnTo>
                    <a:pt x="89190" y="216559"/>
                  </a:lnTo>
                  <a:lnTo>
                    <a:pt x="82947" y="219279"/>
                  </a:lnTo>
                  <a:lnTo>
                    <a:pt x="69796" y="221026"/>
                  </a:lnTo>
                  <a:lnTo>
                    <a:pt x="64538" y="219148"/>
                  </a:lnTo>
                  <a:lnTo>
                    <a:pt x="62025" y="217536"/>
                  </a:lnTo>
                  <a:lnTo>
                    <a:pt x="46584" y="213362"/>
                  </a:lnTo>
                  <a:lnTo>
                    <a:pt x="28423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676"/>
            <p:cNvSpPr/>
            <p:nvPr/>
          </p:nvSpPr>
          <p:spPr>
            <a:xfrm>
              <a:off x="3986221" y="3371850"/>
              <a:ext cx="100005" cy="150020"/>
            </a:xfrm>
            <a:custGeom>
              <a:avLst/>
              <a:gdLst/>
              <a:ahLst/>
              <a:cxnLst/>
              <a:rect l="0" t="0" r="0" b="0"/>
              <a:pathLst>
                <a:path w="100005" h="150020">
                  <a:moveTo>
                    <a:pt x="21423" y="0"/>
                  </a:moveTo>
                  <a:lnTo>
                    <a:pt x="21423" y="16793"/>
                  </a:lnTo>
                  <a:lnTo>
                    <a:pt x="14941" y="50439"/>
                  </a:lnTo>
                  <a:lnTo>
                    <a:pt x="9427" y="85701"/>
                  </a:lnTo>
                  <a:lnTo>
                    <a:pt x="5153" y="115649"/>
                  </a:lnTo>
                  <a:lnTo>
                    <a:pt x="671" y="127677"/>
                  </a:lnTo>
                  <a:lnTo>
                    <a:pt x="193" y="132198"/>
                  </a:lnTo>
                  <a:lnTo>
                    <a:pt x="0" y="121190"/>
                  </a:lnTo>
                  <a:lnTo>
                    <a:pt x="2112" y="115246"/>
                  </a:lnTo>
                  <a:lnTo>
                    <a:pt x="21478" y="80537"/>
                  </a:lnTo>
                  <a:lnTo>
                    <a:pt x="30959" y="69443"/>
                  </a:lnTo>
                  <a:lnTo>
                    <a:pt x="35715" y="66582"/>
                  </a:lnTo>
                  <a:lnTo>
                    <a:pt x="40475" y="64517"/>
                  </a:lnTo>
                  <a:lnTo>
                    <a:pt x="45236" y="60953"/>
                  </a:lnTo>
                  <a:lnTo>
                    <a:pt x="47617" y="60479"/>
                  </a:lnTo>
                  <a:lnTo>
                    <a:pt x="49998" y="60957"/>
                  </a:lnTo>
                  <a:lnTo>
                    <a:pt x="54761" y="62811"/>
                  </a:lnTo>
                  <a:lnTo>
                    <a:pt x="61904" y="64648"/>
                  </a:lnTo>
                  <a:lnTo>
                    <a:pt x="66667" y="67890"/>
                  </a:lnTo>
                  <a:lnTo>
                    <a:pt x="80954" y="91012"/>
                  </a:lnTo>
                  <a:lnTo>
                    <a:pt x="91449" y="121467"/>
                  </a:lnTo>
                  <a:lnTo>
                    <a:pt x="93375" y="132884"/>
                  </a:lnTo>
                  <a:lnTo>
                    <a:pt x="98460" y="142783"/>
                  </a:lnTo>
                  <a:lnTo>
                    <a:pt x="100004" y="1500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677"/>
            <p:cNvSpPr/>
            <p:nvPr/>
          </p:nvSpPr>
          <p:spPr>
            <a:xfrm>
              <a:off x="4136231" y="3357563"/>
              <a:ext cx="7145" cy="150019"/>
            </a:xfrm>
            <a:custGeom>
              <a:avLst/>
              <a:gdLst/>
              <a:ahLst/>
              <a:cxnLst/>
              <a:rect l="0" t="0" r="0" b="0"/>
              <a:pathLst>
                <a:path w="7145" h="150019">
                  <a:moveTo>
                    <a:pt x="7144" y="0"/>
                  </a:moveTo>
                  <a:lnTo>
                    <a:pt x="7144" y="31962"/>
                  </a:lnTo>
                  <a:lnTo>
                    <a:pt x="7144" y="64529"/>
                  </a:lnTo>
                  <a:lnTo>
                    <a:pt x="5027" y="87417"/>
                  </a:lnTo>
                  <a:lnTo>
                    <a:pt x="294" y="119736"/>
                  </a:lnTo>
                  <a:lnTo>
                    <a:pt x="0" y="1500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678"/>
            <p:cNvSpPr/>
            <p:nvPr/>
          </p:nvSpPr>
          <p:spPr>
            <a:xfrm>
              <a:off x="4050506" y="3416168"/>
              <a:ext cx="178595" cy="5689"/>
            </a:xfrm>
            <a:custGeom>
              <a:avLst/>
              <a:gdLst/>
              <a:ahLst/>
              <a:cxnLst/>
              <a:rect l="0" t="0" r="0" b="0"/>
              <a:pathLst>
                <a:path w="178595" h="5689">
                  <a:moveTo>
                    <a:pt x="0" y="5688"/>
                  </a:moveTo>
                  <a:lnTo>
                    <a:pt x="3792" y="5688"/>
                  </a:lnTo>
                  <a:lnTo>
                    <a:pt x="7771" y="3572"/>
                  </a:lnTo>
                  <a:lnTo>
                    <a:pt x="9943" y="1896"/>
                  </a:lnTo>
                  <a:lnTo>
                    <a:pt x="16590" y="34"/>
                  </a:lnTo>
                  <a:lnTo>
                    <a:pt x="25630" y="0"/>
                  </a:lnTo>
                  <a:lnTo>
                    <a:pt x="57703" y="4782"/>
                  </a:lnTo>
                  <a:lnTo>
                    <a:pt x="90744" y="5509"/>
                  </a:lnTo>
                  <a:lnTo>
                    <a:pt x="121024" y="5653"/>
                  </a:lnTo>
                  <a:lnTo>
                    <a:pt x="155520" y="5684"/>
                  </a:lnTo>
                  <a:lnTo>
                    <a:pt x="178594" y="56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0086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59628" y="381000"/>
            <a:ext cx="7024744" cy="1143000"/>
          </a:xfrm>
        </p:spPr>
        <p:txBody>
          <a:bodyPr/>
          <a:lstStyle/>
          <a:p>
            <a:pPr algn="ctr"/>
            <a:r>
              <a:rPr lang="en-US" b="1" dirty="0" smtClean="0"/>
              <a:t>What’s this book about?!?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905000"/>
            <a:ext cx="82296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book is a collection of 'economic' articles written by Levitt, an expert who has already gained a reputation for applying economic theory to diverse subjects. In </a:t>
            </a:r>
            <a:r>
              <a:rPr lang="en-US" i="1" dirty="0" smtClean="0"/>
              <a:t>Freakonomics</a:t>
            </a:r>
            <a:r>
              <a:rPr lang="en-US" dirty="0" smtClean="0"/>
              <a:t>, Levitt and </a:t>
            </a:r>
            <a:r>
              <a:rPr lang="en-US" dirty="0" err="1" smtClean="0"/>
              <a:t>Dubner</a:t>
            </a:r>
            <a:r>
              <a:rPr lang="en-US" dirty="0" smtClean="0"/>
              <a:t> argue that economics is, at root, the study of incentives. </a:t>
            </a:r>
          </a:p>
          <a:p>
            <a:endParaRPr lang="en-US" dirty="0"/>
          </a:p>
          <a:p>
            <a:r>
              <a:rPr lang="en-US" sz="1600" dirty="0" smtClean="0"/>
              <a:t>The book's topics include:</a:t>
            </a:r>
          </a:p>
          <a:p>
            <a:r>
              <a:rPr lang="en-US" sz="1600" dirty="0" smtClean="0"/>
              <a:t>Chapter 1: Discovering cheating as applied to teachers and sumo wrestlers, as well as a typical Washington DC area bagel business and its customers</a:t>
            </a:r>
          </a:p>
          <a:p>
            <a:r>
              <a:rPr lang="en-US" sz="1600" dirty="0" smtClean="0"/>
              <a:t>Chapter 2: Information control as applied to the Ku Klux Klan and real-estate agents</a:t>
            </a:r>
          </a:p>
          <a:p>
            <a:r>
              <a:rPr lang="en-US" sz="1600" dirty="0" smtClean="0"/>
              <a:t>Chapter 3: The economics of drug dealing, including the surprisingly low earnings and abject working conditions of crack cocaine dealers</a:t>
            </a:r>
          </a:p>
          <a:p>
            <a:r>
              <a:rPr lang="en-US" sz="1600" dirty="0" smtClean="0"/>
              <a:t>Chapter 4: The role legalized abortion has played in reducing crime, contrasted with the policies and downfall of Romanian dictator </a:t>
            </a:r>
            <a:r>
              <a:rPr lang="en-US" sz="1600" dirty="0" err="1" smtClean="0"/>
              <a:t>Nicolae</a:t>
            </a:r>
            <a:r>
              <a:rPr lang="en-US" sz="1600" dirty="0" smtClean="0"/>
              <a:t> </a:t>
            </a:r>
            <a:r>
              <a:rPr lang="en-US" sz="1600" dirty="0" err="1" smtClean="0"/>
              <a:t>Ceauşescu</a:t>
            </a:r>
            <a:endParaRPr lang="en-US" sz="1600" dirty="0" smtClean="0"/>
          </a:p>
          <a:p>
            <a:r>
              <a:rPr lang="en-US" b="1" dirty="0" smtClean="0">
                <a:solidFill>
                  <a:srgbClr val="7030A0"/>
                </a:solidFill>
              </a:rPr>
              <a:t>Chapter 5: The negligible effects of good parenting on education</a:t>
            </a:r>
          </a:p>
          <a:p>
            <a:r>
              <a:rPr lang="en-US" sz="1600" dirty="0" smtClean="0"/>
              <a:t>Chapter 6: The socioeconomic patterns of naming children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						</a:t>
            </a:r>
            <a:r>
              <a:rPr lang="en-US" sz="1600" i="1" dirty="0" smtClean="0"/>
              <a:t>--Wikipedia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03957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7700" y="838200"/>
            <a:ext cx="7848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Chapter 5:</a:t>
            </a:r>
            <a:br>
              <a:rPr lang="en-US" sz="3200" b="1" dirty="0" smtClean="0"/>
            </a:br>
            <a:r>
              <a:rPr lang="en-US" sz="3200" b="1" dirty="0" smtClean="0"/>
              <a:t>“What Makes a Perfect Parent?”</a:t>
            </a:r>
            <a:br>
              <a:rPr lang="en-US" sz="3200" b="1" dirty="0" smtClean="0"/>
            </a:br>
            <a:r>
              <a:rPr lang="en-US" sz="3200" b="1" dirty="0" smtClean="0">
                <a:solidFill>
                  <a:srgbClr val="7030A0"/>
                </a:solidFill>
              </a:rPr>
              <a:t>Here’s the backstory…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133600"/>
            <a:ext cx="8077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The chapter begins by reviewing how parents get educated on raising their children and how parenting experts swing from one extreme to the next to “sell” their ideas. </a:t>
            </a:r>
          </a:p>
          <a:p>
            <a:pPr algn="ctr"/>
            <a:r>
              <a:rPr lang="en-US" dirty="0" smtClean="0">
                <a:hlinkClick r:id="rId2"/>
              </a:rPr>
              <a:t>parenting types</a:t>
            </a:r>
            <a:endParaRPr lang="en-US" dirty="0" smtClean="0"/>
          </a:p>
          <a:p>
            <a:pPr algn="ctr"/>
            <a:r>
              <a:rPr lang="en-US" dirty="0" smtClean="0">
                <a:hlinkClick r:id="rId3"/>
              </a:rPr>
              <a:t>pro co-sleeping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anti co-sleeping</a:t>
            </a: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dirty="0"/>
          </a:p>
          <a:p>
            <a:pPr marL="285750" indent="-285750">
              <a:buFont typeface="Wingdings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The authors considers what motivates parents to worry more about certain risks than others (swimming pools vs. guns) focusing on the effects of fear and misinterpretation of data.  </a:t>
            </a:r>
          </a:p>
          <a:p>
            <a:pPr algn="ctr"/>
            <a:r>
              <a:rPr lang="en-US" dirty="0" smtClean="0">
                <a:hlinkClick r:id="rId5"/>
              </a:rPr>
              <a:t>how to sell using fear!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130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03419" y="672053"/>
            <a:ext cx="7315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chapter examines the influence of demographics, culture, and other variables that affect students’ performance on standardized tests.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9177" y="3023569"/>
            <a:ext cx="2240508" cy="14878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623" y="2799772"/>
            <a:ext cx="1895040" cy="1724930"/>
          </a:xfrm>
          <a:prstGeom prst="rect">
            <a:avLst/>
          </a:prstGeom>
        </p:spPr>
      </p:pic>
      <p:sp>
        <p:nvSpPr>
          <p:cNvPr id="13" name="Plus 12"/>
          <p:cNvSpPr/>
          <p:nvPr/>
        </p:nvSpPr>
        <p:spPr>
          <a:xfrm>
            <a:off x="2787302" y="3357437"/>
            <a:ext cx="685800" cy="609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lus 13"/>
          <p:cNvSpPr/>
          <p:nvPr/>
        </p:nvSpPr>
        <p:spPr>
          <a:xfrm>
            <a:off x="5597507" y="3445321"/>
            <a:ext cx="685800" cy="67092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6605517" y="3520215"/>
            <a:ext cx="152400" cy="33546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6491217" y="3542874"/>
            <a:ext cx="381000" cy="8483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qual 21"/>
          <p:cNvSpPr/>
          <p:nvPr/>
        </p:nvSpPr>
        <p:spPr>
          <a:xfrm>
            <a:off x="6963422" y="3662237"/>
            <a:ext cx="510654" cy="420891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78276" y="3520215"/>
            <a:ext cx="10603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SAT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6928560" y="3129850"/>
            <a:ext cx="58037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latin typeface="Aharoni" pitchFamily="2" charset="-79"/>
                <a:cs typeface="Aharoni" pitchFamily="2" charset="-79"/>
              </a:rPr>
              <a:t> ? </a:t>
            </a:r>
            <a:endParaRPr lang="en-US" sz="35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13872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Bottom Line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5862" y="1981200"/>
            <a:ext cx="76199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 successful child appears to be more “made” than nurtured.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(How is this similar to what we discovered with </a:t>
            </a:r>
            <a:r>
              <a:rPr lang="en-US" sz="4000" i="1" dirty="0" smtClean="0"/>
              <a:t>Outliers</a:t>
            </a:r>
            <a:r>
              <a:rPr lang="en-US" sz="4000" dirty="0" smtClean="0"/>
              <a:t>?)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170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024744" cy="1143000"/>
          </a:xfrm>
        </p:spPr>
        <p:txBody>
          <a:bodyPr/>
          <a:lstStyle/>
          <a:p>
            <a:pPr algn="ctr"/>
            <a:r>
              <a:rPr lang="en-US" b="1" dirty="0" smtClean="0"/>
              <a:t>Vocabulary!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717964"/>
            <a:ext cx="2514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ECLS:</a:t>
            </a:r>
          </a:p>
          <a:p>
            <a:endParaRPr lang="en-US" dirty="0" smtClean="0"/>
          </a:p>
          <a:p>
            <a:r>
              <a:rPr lang="en-US" dirty="0" smtClean="0"/>
              <a:t>Stands for Early Childhood Longitudinal Study. The project measures the academic progress of over 20,000 children from kindergarten through fifth grade with subjects that represent a cross section of American children. </a:t>
            </a:r>
            <a:r>
              <a:rPr lang="en-US" dirty="0" smtClean="0">
                <a:hlinkClick r:id="rId2"/>
              </a:rPr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1731819"/>
            <a:ext cx="2590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c</a:t>
            </a:r>
            <a:r>
              <a:rPr lang="en-US" b="1" dirty="0" smtClean="0">
                <a:solidFill>
                  <a:srgbClr val="7030A0"/>
                </a:solidFill>
              </a:rPr>
              <a:t>orrelation:</a:t>
            </a:r>
          </a:p>
          <a:p>
            <a:endParaRPr lang="en-US" b="1" dirty="0"/>
          </a:p>
          <a:p>
            <a:r>
              <a:rPr lang="en-US" dirty="0" smtClean="0"/>
              <a:t>A statistical term that indicates whether two variables move together.</a:t>
            </a:r>
          </a:p>
          <a:p>
            <a:endParaRPr lang="en-US" dirty="0"/>
          </a:p>
          <a:p>
            <a:r>
              <a:rPr lang="en-US" dirty="0" smtClean="0"/>
              <a:t>Example: </a:t>
            </a:r>
          </a:p>
          <a:p>
            <a:r>
              <a:rPr lang="en-US" dirty="0" smtClean="0"/>
              <a:t>cold &amp; snow are positively correlated</a:t>
            </a:r>
          </a:p>
          <a:p>
            <a:endParaRPr lang="en-US" dirty="0"/>
          </a:p>
          <a:p>
            <a:r>
              <a:rPr lang="en-US" dirty="0" smtClean="0"/>
              <a:t>Sun and rain are negatively correlated</a:t>
            </a:r>
          </a:p>
          <a:p>
            <a:r>
              <a:rPr lang="en-US" dirty="0" smtClean="0">
                <a:hlinkClick r:id="rId3"/>
              </a:rPr>
              <a:t>what do these correlations look like?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39691" y="1731819"/>
            <a:ext cx="261850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r</a:t>
            </a:r>
            <a:r>
              <a:rPr lang="en-US" b="1" dirty="0" smtClean="0">
                <a:solidFill>
                  <a:srgbClr val="7030A0"/>
                </a:solidFill>
              </a:rPr>
              <a:t>egression analysis:</a:t>
            </a:r>
          </a:p>
          <a:p>
            <a:pPr algn="ctr"/>
            <a:endParaRPr lang="en-US" b="1" dirty="0"/>
          </a:p>
          <a:p>
            <a:r>
              <a:rPr lang="en-US" dirty="0" smtClean="0"/>
              <a:t>How an economist sorts huge piles of data to determine which factors are correlated and which are not.</a:t>
            </a:r>
          </a:p>
          <a:p>
            <a:endParaRPr lang="en-US" dirty="0"/>
          </a:p>
          <a:p>
            <a:r>
              <a:rPr lang="en-US" dirty="0" smtClean="0"/>
              <a:t>It demonstrates correlation, but doesn’t prove cause.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72200" y="5399636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why is it called regression?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46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2210</TotalTime>
  <Words>1275</Words>
  <Application>Microsoft Office PowerPoint</Application>
  <PresentationFormat>On-screen Show (4:3)</PresentationFormat>
  <Paragraphs>165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Austin</vt:lpstr>
      <vt:lpstr>BELLRINGER Sept 30/Oct. 1 </vt:lpstr>
      <vt:lpstr>Modes of Discourse: Nonfiction!</vt:lpstr>
      <vt:lpstr>Freakonomics</vt:lpstr>
      <vt:lpstr>Circle the 8 factors which you believe matter to a young child’s success in school </vt:lpstr>
      <vt:lpstr>What’s this book about?!?</vt:lpstr>
      <vt:lpstr>Chapter 5: “What Makes a Perfect Parent?” Here’s the backstory…</vt:lpstr>
      <vt:lpstr>PowerPoint Presentation</vt:lpstr>
      <vt:lpstr>Bottom Line</vt:lpstr>
      <vt:lpstr>Vocabulary!</vt:lpstr>
      <vt:lpstr>Vocabulary in Context</vt:lpstr>
      <vt:lpstr>Read the text. </vt:lpstr>
      <vt:lpstr>Ticket out – </vt:lpstr>
      <vt:lpstr>Modes of Discourse: Nonfiction!</vt:lpstr>
      <vt:lpstr>Bellringer: Oct 2</vt:lpstr>
      <vt:lpstr>Previously: Freakonomics chapter 5: “What Makes a Perfect Parent?”</vt:lpstr>
      <vt:lpstr>What did home have to say? </vt:lpstr>
      <vt:lpstr>Remember – this information is for EARLY Childhood performance. Re-read their point about academic performance later on in life. </vt:lpstr>
      <vt:lpstr>Compare! </vt:lpstr>
      <vt:lpstr>Compare! </vt:lpstr>
      <vt:lpstr>Contrast! </vt:lpstr>
      <vt:lpstr>Now ANSWER the LEQ in a well formed paragraph.</vt:lpstr>
      <vt:lpstr>Now – find eight factors (either that matter or don’t) and apply them to your own life.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Freakonomics</dc:title>
  <dc:creator>Windows User</dc:creator>
  <cp:lastModifiedBy>Windows User</cp:lastModifiedBy>
  <cp:revision>51</cp:revision>
  <cp:lastPrinted>2013-10-02T15:58:29Z</cp:lastPrinted>
  <dcterms:created xsi:type="dcterms:W3CDTF">2013-09-25T16:53:19Z</dcterms:created>
  <dcterms:modified xsi:type="dcterms:W3CDTF">2014-09-30T18:19:33Z</dcterms:modified>
</cp:coreProperties>
</file>