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70" r:id="rId4"/>
    <p:sldId id="272" r:id="rId5"/>
    <p:sldId id="271" r:id="rId6"/>
    <p:sldId id="260" r:id="rId7"/>
    <p:sldId id="265" r:id="rId8"/>
    <p:sldId id="274" r:id="rId9"/>
    <p:sldId id="266" r:id="rId10"/>
    <p:sldId id="275" r:id="rId11"/>
    <p:sldId id="276" r:id="rId12"/>
    <p:sldId id="267" r:id="rId13"/>
    <p:sldId id="273"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442BC-E284-4821-8874-48FB73052401}" type="datetimeFigureOut">
              <a:rPr lang="en-US" smtClean="0"/>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E0B72-E63A-4F8D-8FAD-04E290871CF1}" type="slidenum">
              <a:rPr lang="en-US" smtClean="0"/>
              <a:t>‹#›</a:t>
            </a:fld>
            <a:endParaRPr lang="en-US"/>
          </a:p>
        </p:txBody>
      </p:sp>
    </p:spTree>
    <p:extLst>
      <p:ext uri="{BB962C8B-B14F-4D97-AF65-F5344CB8AC3E}">
        <p14:creationId xmlns:p14="http://schemas.microsoft.com/office/powerpoint/2010/main" val="238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dirty="0"/>
              <a:t>You could hand out the pdf as a further reference and notes for throughout the lesson and year. </a:t>
            </a:r>
            <a:endParaRPr lang="en" dirty="0" smtClean="0"/>
          </a:p>
          <a:p>
            <a:pPr>
              <a:spcBef>
                <a:spcPts val="0"/>
              </a:spcBef>
              <a:buNone/>
            </a:pPr>
            <a:r>
              <a:rPr lang="en" dirty="0" smtClean="0"/>
              <a:t>Make Foldable</a:t>
            </a:r>
            <a:r>
              <a:rPr lang="en" baseline="0" dirty="0" smtClean="0"/>
              <a:t>: for Rites of Passage pdf. Three columns – for taking notes and adding to it throughout the unit. </a:t>
            </a:r>
            <a:endParaRPr lang="en" dirty="0"/>
          </a:p>
        </p:txBody>
      </p:sp>
    </p:spTree>
    <p:extLst>
      <p:ext uri="{BB962C8B-B14F-4D97-AF65-F5344CB8AC3E}">
        <p14:creationId xmlns:p14="http://schemas.microsoft.com/office/powerpoint/2010/main" val="256380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4117400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Review the literary devices if needed. Anaphora is the repetition of words and phrases at the beginning of sentences or lines. Personification is the figurative language most used in “If”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77152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25165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464121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9822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4378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FEEC5-265D-492B-88C5-28569C3A123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83572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FEEC5-265D-492B-88C5-28569C3A123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25706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FEEC5-265D-492B-88C5-28569C3A123E}"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84722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FEEC5-265D-492B-88C5-28569C3A123E}"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41203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FEEC5-265D-492B-88C5-28569C3A123E}"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09014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FEEC5-265D-492B-88C5-28569C3A123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040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FEEC5-265D-492B-88C5-28569C3A123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210442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EEC5-265D-492B-88C5-28569C3A123E}" type="datetimeFigureOut">
              <a:rPr lang="en-US" smtClean="0"/>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DAFEA-653E-4467-9B84-D56E29CC436D}" type="slidenum">
              <a:rPr lang="en-US" smtClean="0"/>
              <a:t>‹#›</a:t>
            </a:fld>
            <a:endParaRPr lang="en-US"/>
          </a:p>
        </p:txBody>
      </p:sp>
    </p:spTree>
    <p:extLst>
      <p:ext uri="{BB962C8B-B14F-4D97-AF65-F5344CB8AC3E}">
        <p14:creationId xmlns:p14="http://schemas.microsoft.com/office/powerpoint/2010/main" val="93664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ZnNZCcCxdDc"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Sept. 9</a:t>
            </a:r>
            <a:endParaRPr lang="en-US" dirty="0"/>
          </a:p>
        </p:txBody>
      </p:sp>
      <p:sp>
        <p:nvSpPr>
          <p:cNvPr id="3" name="Text Placeholder 2"/>
          <p:cNvSpPr>
            <a:spLocks noGrp="1"/>
          </p:cNvSpPr>
          <p:nvPr>
            <p:ph type="body" idx="1"/>
          </p:nvPr>
        </p:nvSpPr>
        <p:spPr>
          <a:xfrm>
            <a:off x="457200" y="1371600"/>
            <a:ext cx="8229600" cy="5196201"/>
          </a:xfrm>
        </p:spPr>
        <p:txBody>
          <a:bodyPr/>
          <a:lstStyle/>
          <a:p>
            <a:r>
              <a:rPr lang="en-US" sz="2000" dirty="0" smtClean="0"/>
              <a:t>To be written on a piece of loose leaf paper. We will use this paper to complete a video summary and the exit ticket today. Write your name on it. </a:t>
            </a:r>
          </a:p>
          <a:p>
            <a:endParaRPr lang="en-US" dirty="0" smtClean="0"/>
          </a:p>
          <a:p>
            <a:r>
              <a:rPr lang="en-US" dirty="0" smtClean="0"/>
              <a:t>Why is the following statement a good example of a theme?</a:t>
            </a:r>
          </a:p>
          <a:p>
            <a:endParaRPr lang="en-US" sz="2000" dirty="0"/>
          </a:p>
          <a:p>
            <a:pPr marL="0" indent="0">
              <a:buNone/>
            </a:pPr>
            <a:r>
              <a:rPr lang="en-US" dirty="0" smtClean="0"/>
              <a:t>	“Finding yourself is a long and difficult 	journey which is often painful but also 	worthwhile in the end.” </a:t>
            </a:r>
            <a:endParaRPr lang="en-US" dirty="0"/>
          </a:p>
        </p:txBody>
      </p:sp>
    </p:spTree>
    <p:extLst>
      <p:ext uri="{BB962C8B-B14F-4D97-AF65-F5344CB8AC3E}">
        <p14:creationId xmlns:p14="http://schemas.microsoft.com/office/powerpoint/2010/main" val="3180955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SMARTInkShape-Group17"/>
          <p:cNvGrpSpPr/>
          <p:nvPr/>
        </p:nvGrpSpPr>
        <p:grpSpPr>
          <a:xfrm>
            <a:off x="4875620" y="1473398"/>
            <a:ext cx="1695222" cy="294681"/>
            <a:chOff x="4875620" y="1473398"/>
            <a:chExt cx="1695222" cy="294681"/>
          </a:xfrm>
        </p:grpSpPr>
        <p:sp>
          <p:nvSpPr>
            <p:cNvPr id="2" name="SMARTInkShape-191"/>
            <p:cNvSpPr/>
            <p:nvPr/>
          </p:nvSpPr>
          <p:spPr>
            <a:xfrm>
              <a:off x="6438305" y="1491258"/>
              <a:ext cx="132537" cy="276821"/>
            </a:xfrm>
            <a:custGeom>
              <a:avLst/>
              <a:gdLst/>
              <a:ahLst/>
              <a:cxnLst/>
              <a:rect l="0" t="0" r="0" b="0"/>
              <a:pathLst>
                <a:path w="132537" h="276821">
                  <a:moveTo>
                    <a:pt x="0" y="0"/>
                  </a:moveTo>
                  <a:lnTo>
                    <a:pt x="0" y="4740"/>
                  </a:lnTo>
                  <a:lnTo>
                    <a:pt x="992" y="6137"/>
                  </a:lnTo>
                  <a:lnTo>
                    <a:pt x="2645" y="7068"/>
                  </a:lnTo>
                  <a:lnTo>
                    <a:pt x="17169" y="13302"/>
                  </a:lnTo>
                  <a:lnTo>
                    <a:pt x="25159" y="21125"/>
                  </a:lnTo>
                  <a:lnTo>
                    <a:pt x="59958" y="64463"/>
                  </a:lnTo>
                  <a:lnTo>
                    <a:pt x="95287" y="108569"/>
                  </a:lnTo>
                  <a:lnTo>
                    <a:pt x="118543" y="148429"/>
                  </a:lnTo>
                  <a:lnTo>
                    <a:pt x="130773" y="189484"/>
                  </a:lnTo>
                  <a:lnTo>
                    <a:pt x="132536" y="197655"/>
                  </a:lnTo>
                  <a:lnTo>
                    <a:pt x="130673" y="207240"/>
                  </a:lnTo>
                  <a:lnTo>
                    <a:pt x="112918" y="247163"/>
                  </a:lnTo>
                  <a:lnTo>
                    <a:pt x="100847" y="267121"/>
                  </a:lnTo>
                  <a:lnTo>
                    <a:pt x="98226"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192"/>
            <p:cNvSpPr/>
            <p:nvPr/>
          </p:nvSpPr>
          <p:spPr>
            <a:xfrm>
              <a:off x="6384727" y="1643184"/>
              <a:ext cx="89297" cy="80247"/>
            </a:xfrm>
            <a:custGeom>
              <a:avLst/>
              <a:gdLst/>
              <a:ahLst/>
              <a:cxnLst/>
              <a:rect l="0" t="0" r="0" b="0"/>
              <a:pathLst>
                <a:path w="89297" h="80247">
                  <a:moveTo>
                    <a:pt x="0" y="44527"/>
                  </a:moveTo>
                  <a:lnTo>
                    <a:pt x="8561" y="44527"/>
                  </a:lnTo>
                  <a:lnTo>
                    <a:pt x="8821" y="39787"/>
                  </a:lnTo>
                  <a:lnTo>
                    <a:pt x="7865" y="38390"/>
                  </a:lnTo>
                  <a:lnTo>
                    <a:pt x="6235" y="37459"/>
                  </a:lnTo>
                  <a:lnTo>
                    <a:pt x="4157" y="36839"/>
                  </a:lnTo>
                  <a:lnTo>
                    <a:pt x="2771" y="35433"/>
                  </a:lnTo>
                  <a:lnTo>
                    <a:pt x="365" y="28018"/>
                  </a:lnTo>
                  <a:lnTo>
                    <a:pt x="9" y="10452"/>
                  </a:lnTo>
                  <a:lnTo>
                    <a:pt x="7689" y="1264"/>
                  </a:lnTo>
                  <a:lnTo>
                    <a:pt x="11023" y="494"/>
                  </a:lnTo>
                  <a:lnTo>
                    <a:pt x="21249" y="0"/>
                  </a:lnTo>
                  <a:lnTo>
                    <a:pt x="26973" y="2579"/>
                  </a:lnTo>
                  <a:lnTo>
                    <a:pt x="32824" y="6039"/>
                  </a:lnTo>
                  <a:lnTo>
                    <a:pt x="41696" y="8980"/>
                  </a:lnTo>
                  <a:lnTo>
                    <a:pt x="74414" y="38610"/>
                  </a:lnTo>
                  <a:lnTo>
                    <a:pt x="77721" y="44543"/>
                  </a:lnTo>
                  <a:lnTo>
                    <a:pt x="80183" y="50487"/>
                  </a:lnTo>
                  <a:lnTo>
                    <a:pt x="86156" y="59412"/>
                  </a:lnTo>
                  <a:lnTo>
                    <a:pt x="88883" y="69553"/>
                  </a:lnTo>
                  <a:lnTo>
                    <a:pt x="89296" y="802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193"/>
            <p:cNvSpPr/>
            <p:nvPr/>
          </p:nvSpPr>
          <p:spPr>
            <a:xfrm>
              <a:off x="6313322" y="1607344"/>
              <a:ext cx="51862" cy="88884"/>
            </a:xfrm>
            <a:custGeom>
              <a:avLst/>
              <a:gdLst/>
              <a:ahLst/>
              <a:cxnLst/>
              <a:rect l="0" t="0" r="0" b="0"/>
              <a:pathLst>
                <a:path w="51862" h="88884">
                  <a:moveTo>
                    <a:pt x="8898" y="35719"/>
                  </a:moveTo>
                  <a:lnTo>
                    <a:pt x="8898" y="40459"/>
                  </a:lnTo>
                  <a:lnTo>
                    <a:pt x="6251" y="45432"/>
                  </a:lnTo>
                  <a:lnTo>
                    <a:pt x="2760" y="50950"/>
                  </a:lnTo>
                  <a:lnTo>
                    <a:pt x="519" y="62576"/>
                  </a:lnTo>
                  <a:lnTo>
                    <a:pt x="0" y="78607"/>
                  </a:lnTo>
                  <a:lnTo>
                    <a:pt x="7658" y="87901"/>
                  </a:lnTo>
                  <a:lnTo>
                    <a:pt x="10992" y="88676"/>
                  </a:lnTo>
                  <a:lnTo>
                    <a:pt x="13270" y="88883"/>
                  </a:lnTo>
                  <a:lnTo>
                    <a:pt x="25957" y="84434"/>
                  </a:lnTo>
                  <a:lnTo>
                    <a:pt x="29200" y="82086"/>
                  </a:lnTo>
                  <a:lnTo>
                    <a:pt x="32803" y="76831"/>
                  </a:lnTo>
                  <a:lnTo>
                    <a:pt x="51861" y="42025"/>
                  </a:lnTo>
                  <a:lnTo>
                    <a:pt x="50151" y="33230"/>
                  </a:lnTo>
                  <a:lnTo>
                    <a:pt x="44352" y="13746"/>
                  </a:lnTo>
                  <a:lnTo>
                    <a:pt x="42456" y="12141"/>
                  </a:lnTo>
                  <a:lnTo>
                    <a:pt x="18753" y="953"/>
                  </a:lnTo>
                  <a:lnTo>
                    <a:pt x="889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94"/>
            <p:cNvSpPr/>
            <p:nvPr/>
          </p:nvSpPr>
          <p:spPr>
            <a:xfrm>
              <a:off x="6245882" y="1544836"/>
              <a:ext cx="13830" cy="8931"/>
            </a:xfrm>
            <a:custGeom>
              <a:avLst/>
              <a:gdLst/>
              <a:ahLst/>
              <a:cxnLst/>
              <a:rect l="0" t="0" r="0" b="0"/>
              <a:pathLst>
                <a:path w="13830" h="8931">
                  <a:moveTo>
                    <a:pt x="13829" y="0"/>
                  </a:moveTo>
                  <a:lnTo>
                    <a:pt x="526" y="0"/>
                  </a:lnTo>
                  <a:lnTo>
                    <a:pt x="0" y="992"/>
                  </a:lnTo>
                  <a:lnTo>
                    <a:pt x="641" y="2646"/>
                  </a:lnTo>
                  <a:lnTo>
                    <a:pt x="4898"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95"/>
            <p:cNvSpPr/>
            <p:nvPr/>
          </p:nvSpPr>
          <p:spPr>
            <a:xfrm>
              <a:off x="6098977" y="1599264"/>
              <a:ext cx="160735" cy="79518"/>
            </a:xfrm>
            <a:custGeom>
              <a:avLst/>
              <a:gdLst/>
              <a:ahLst/>
              <a:cxnLst/>
              <a:rect l="0" t="0" r="0" b="0"/>
              <a:pathLst>
                <a:path w="160735" h="79518">
                  <a:moveTo>
                    <a:pt x="0" y="25939"/>
                  </a:moveTo>
                  <a:lnTo>
                    <a:pt x="0" y="21199"/>
                  </a:lnTo>
                  <a:lnTo>
                    <a:pt x="992" y="19802"/>
                  </a:lnTo>
                  <a:lnTo>
                    <a:pt x="2645" y="18871"/>
                  </a:lnTo>
                  <a:lnTo>
                    <a:pt x="39319" y="8929"/>
                  </a:lnTo>
                  <a:lnTo>
                    <a:pt x="56739" y="7339"/>
                  </a:lnTo>
                  <a:lnTo>
                    <a:pt x="92289" y="0"/>
                  </a:lnTo>
                  <a:lnTo>
                    <a:pt x="109145" y="394"/>
                  </a:lnTo>
                  <a:lnTo>
                    <a:pt x="133713" y="10189"/>
                  </a:lnTo>
                  <a:lnTo>
                    <a:pt x="145805" y="20403"/>
                  </a:lnTo>
                  <a:lnTo>
                    <a:pt x="149138" y="26124"/>
                  </a:lnTo>
                  <a:lnTo>
                    <a:pt x="151278" y="37882"/>
                  </a:lnTo>
                  <a:lnTo>
                    <a:pt x="151800" y="73565"/>
                  </a:lnTo>
                  <a:lnTo>
                    <a:pt x="152794" y="75549"/>
                  </a:lnTo>
                  <a:lnTo>
                    <a:pt x="154447" y="76872"/>
                  </a:lnTo>
                  <a:lnTo>
                    <a:pt x="160734" y="795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96"/>
            <p:cNvSpPr/>
            <p:nvPr/>
          </p:nvSpPr>
          <p:spPr>
            <a:xfrm>
              <a:off x="6161487" y="1500188"/>
              <a:ext cx="44647" cy="187524"/>
            </a:xfrm>
            <a:custGeom>
              <a:avLst/>
              <a:gdLst/>
              <a:ahLst/>
              <a:cxnLst/>
              <a:rect l="0" t="0" r="0" b="0"/>
              <a:pathLst>
                <a:path w="44647" h="187524">
                  <a:moveTo>
                    <a:pt x="8927" y="0"/>
                  </a:moveTo>
                  <a:lnTo>
                    <a:pt x="8927" y="9481"/>
                  </a:lnTo>
                  <a:lnTo>
                    <a:pt x="6281" y="16781"/>
                  </a:lnTo>
                  <a:lnTo>
                    <a:pt x="4187" y="20117"/>
                  </a:lnTo>
                  <a:lnTo>
                    <a:pt x="549" y="52405"/>
                  </a:lnTo>
                  <a:lnTo>
                    <a:pt x="45" y="96261"/>
                  </a:lnTo>
                  <a:lnTo>
                    <a:pt x="0" y="139783"/>
                  </a:lnTo>
                  <a:lnTo>
                    <a:pt x="990" y="162696"/>
                  </a:lnTo>
                  <a:lnTo>
                    <a:pt x="7686" y="176304"/>
                  </a:lnTo>
                  <a:lnTo>
                    <a:pt x="16507" y="186081"/>
                  </a:lnTo>
                  <a:lnTo>
                    <a:pt x="19902" y="186882"/>
                  </a:lnTo>
                  <a:lnTo>
                    <a:pt x="44646"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97"/>
            <p:cNvSpPr/>
            <p:nvPr/>
          </p:nvSpPr>
          <p:spPr>
            <a:xfrm>
              <a:off x="5966537" y="1607344"/>
              <a:ext cx="87792" cy="98227"/>
            </a:xfrm>
            <a:custGeom>
              <a:avLst/>
              <a:gdLst/>
              <a:ahLst/>
              <a:cxnLst/>
              <a:rect l="0" t="0" r="0" b="0"/>
              <a:pathLst>
                <a:path w="87792" h="98227">
                  <a:moveTo>
                    <a:pt x="78861" y="0"/>
                  </a:moveTo>
                  <a:lnTo>
                    <a:pt x="66433" y="0"/>
                  </a:lnTo>
                  <a:lnTo>
                    <a:pt x="60770" y="2646"/>
                  </a:lnTo>
                  <a:lnTo>
                    <a:pt x="54946" y="6137"/>
                  </a:lnTo>
                  <a:lnTo>
                    <a:pt x="49050" y="7688"/>
                  </a:lnTo>
                  <a:lnTo>
                    <a:pt x="43123" y="13669"/>
                  </a:lnTo>
                  <a:lnTo>
                    <a:pt x="31233" y="28938"/>
                  </a:lnTo>
                  <a:lnTo>
                    <a:pt x="14185" y="41508"/>
                  </a:lnTo>
                  <a:lnTo>
                    <a:pt x="1881" y="59517"/>
                  </a:lnTo>
                  <a:lnTo>
                    <a:pt x="0" y="65478"/>
                  </a:lnTo>
                  <a:lnTo>
                    <a:pt x="490" y="68456"/>
                  </a:lnTo>
                  <a:lnTo>
                    <a:pt x="3681" y="74412"/>
                  </a:lnTo>
                  <a:lnTo>
                    <a:pt x="5921" y="76397"/>
                  </a:lnTo>
                  <a:lnTo>
                    <a:pt x="11055" y="78603"/>
                  </a:lnTo>
                  <a:lnTo>
                    <a:pt x="13813" y="78198"/>
                  </a:lnTo>
                  <a:lnTo>
                    <a:pt x="19524" y="75104"/>
                  </a:lnTo>
                  <a:lnTo>
                    <a:pt x="54244" y="47585"/>
                  </a:lnTo>
                  <a:lnTo>
                    <a:pt x="78713" y="18014"/>
                  </a:lnTo>
                  <a:lnTo>
                    <a:pt x="78861" y="59727"/>
                  </a:lnTo>
                  <a:lnTo>
                    <a:pt x="79853" y="74362"/>
                  </a:lnTo>
                  <a:lnTo>
                    <a:pt x="87791"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98"/>
            <p:cNvSpPr/>
            <p:nvPr/>
          </p:nvSpPr>
          <p:spPr>
            <a:xfrm>
              <a:off x="5858030" y="1607344"/>
              <a:ext cx="62354" cy="88010"/>
            </a:xfrm>
            <a:custGeom>
              <a:avLst/>
              <a:gdLst/>
              <a:ahLst/>
              <a:cxnLst/>
              <a:rect l="0" t="0" r="0" b="0"/>
              <a:pathLst>
                <a:path w="62354" h="88010">
                  <a:moveTo>
                    <a:pt x="62353" y="0"/>
                  </a:moveTo>
                  <a:lnTo>
                    <a:pt x="57612" y="4740"/>
                  </a:lnTo>
                  <a:lnTo>
                    <a:pt x="52639" y="7068"/>
                  </a:lnTo>
                  <a:lnTo>
                    <a:pt x="49924" y="7688"/>
                  </a:lnTo>
                  <a:lnTo>
                    <a:pt x="41362" y="13302"/>
                  </a:lnTo>
                  <a:lnTo>
                    <a:pt x="20672" y="33816"/>
                  </a:lnTo>
                  <a:lnTo>
                    <a:pt x="2490" y="61961"/>
                  </a:lnTo>
                  <a:lnTo>
                    <a:pt x="0" y="78571"/>
                  </a:lnTo>
                  <a:lnTo>
                    <a:pt x="940" y="79170"/>
                  </a:lnTo>
                  <a:lnTo>
                    <a:pt x="7004" y="81004"/>
                  </a:lnTo>
                  <a:lnTo>
                    <a:pt x="12287" y="84950"/>
                  </a:lnTo>
                  <a:lnTo>
                    <a:pt x="20589" y="87365"/>
                  </a:lnTo>
                  <a:lnTo>
                    <a:pt x="25580" y="88009"/>
                  </a:lnTo>
                  <a:lnTo>
                    <a:pt x="53423"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99"/>
            <p:cNvSpPr/>
            <p:nvPr/>
          </p:nvSpPr>
          <p:spPr>
            <a:xfrm>
              <a:off x="5822155" y="1562695"/>
              <a:ext cx="8932" cy="1"/>
            </a:xfrm>
            <a:custGeom>
              <a:avLst/>
              <a:gdLst/>
              <a:ahLst/>
              <a:cxnLst/>
              <a:rect l="0" t="0" r="0" b="0"/>
              <a:pathLst>
                <a:path w="8932" h="1">
                  <a:moveTo>
                    <a:pt x="8931"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00"/>
            <p:cNvSpPr/>
            <p:nvPr/>
          </p:nvSpPr>
          <p:spPr>
            <a:xfrm>
              <a:off x="5715000" y="1593291"/>
              <a:ext cx="116087" cy="85491"/>
            </a:xfrm>
            <a:custGeom>
              <a:avLst/>
              <a:gdLst/>
              <a:ahLst/>
              <a:cxnLst/>
              <a:rect l="0" t="0" r="0" b="0"/>
              <a:pathLst>
                <a:path w="116087" h="85491">
                  <a:moveTo>
                    <a:pt x="0" y="14053"/>
                  </a:moveTo>
                  <a:lnTo>
                    <a:pt x="7689" y="6364"/>
                  </a:lnTo>
                  <a:lnTo>
                    <a:pt x="13303" y="5491"/>
                  </a:lnTo>
                  <a:lnTo>
                    <a:pt x="25081" y="4204"/>
                  </a:lnTo>
                  <a:lnTo>
                    <a:pt x="34629" y="415"/>
                  </a:lnTo>
                  <a:lnTo>
                    <a:pt x="38961" y="0"/>
                  </a:lnTo>
                  <a:lnTo>
                    <a:pt x="65430" y="5535"/>
                  </a:lnTo>
                  <a:lnTo>
                    <a:pt x="79768" y="12076"/>
                  </a:lnTo>
                  <a:lnTo>
                    <a:pt x="82945" y="12735"/>
                  </a:lnTo>
                  <a:lnTo>
                    <a:pt x="92156" y="18403"/>
                  </a:lnTo>
                  <a:lnTo>
                    <a:pt x="101167" y="31106"/>
                  </a:lnTo>
                  <a:lnTo>
                    <a:pt x="105382" y="42698"/>
                  </a:lnTo>
                  <a:lnTo>
                    <a:pt x="107798" y="55503"/>
                  </a:lnTo>
                  <a:lnTo>
                    <a:pt x="114155" y="67587"/>
                  </a:lnTo>
                  <a:lnTo>
                    <a:pt x="116086" y="854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01"/>
            <p:cNvSpPr/>
            <p:nvPr/>
          </p:nvSpPr>
          <p:spPr>
            <a:xfrm>
              <a:off x="5724182" y="1486486"/>
              <a:ext cx="106905" cy="215300"/>
            </a:xfrm>
            <a:custGeom>
              <a:avLst/>
              <a:gdLst/>
              <a:ahLst/>
              <a:cxnLst/>
              <a:rect l="0" t="0" r="0" b="0"/>
              <a:pathLst>
                <a:path w="106905" h="215300">
                  <a:moveTo>
                    <a:pt x="17607" y="210155"/>
                  </a:moveTo>
                  <a:lnTo>
                    <a:pt x="17607" y="215299"/>
                  </a:lnTo>
                  <a:lnTo>
                    <a:pt x="17607" y="197802"/>
                  </a:lnTo>
                  <a:lnTo>
                    <a:pt x="9229" y="153681"/>
                  </a:lnTo>
                  <a:lnTo>
                    <a:pt x="2613" y="112539"/>
                  </a:lnTo>
                  <a:lnTo>
                    <a:pt x="0" y="73548"/>
                  </a:lnTo>
                  <a:lnTo>
                    <a:pt x="814" y="56459"/>
                  </a:lnTo>
                  <a:lnTo>
                    <a:pt x="6830" y="38647"/>
                  </a:lnTo>
                  <a:lnTo>
                    <a:pt x="8848" y="28757"/>
                  </a:lnTo>
                  <a:lnTo>
                    <a:pt x="15563" y="17611"/>
                  </a:lnTo>
                  <a:lnTo>
                    <a:pt x="20998" y="11140"/>
                  </a:lnTo>
                  <a:lnTo>
                    <a:pt x="26721" y="7602"/>
                  </a:lnTo>
                  <a:lnTo>
                    <a:pt x="49565" y="0"/>
                  </a:lnTo>
                  <a:lnTo>
                    <a:pt x="90307" y="5214"/>
                  </a:lnTo>
                  <a:lnTo>
                    <a:pt x="106904" y="137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02"/>
            <p:cNvSpPr/>
            <p:nvPr/>
          </p:nvSpPr>
          <p:spPr>
            <a:xfrm>
              <a:off x="5634633" y="1553766"/>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03"/>
            <p:cNvSpPr/>
            <p:nvPr/>
          </p:nvSpPr>
          <p:spPr>
            <a:xfrm>
              <a:off x="5634665" y="1643063"/>
              <a:ext cx="8899" cy="53579"/>
            </a:xfrm>
            <a:custGeom>
              <a:avLst/>
              <a:gdLst/>
              <a:ahLst/>
              <a:cxnLst/>
              <a:rect l="0" t="0" r="0" b="0"/>
              <a:pathLst>
                <a:path w="8899" h="53579">
                  <a:moveTo>
                    <a:pt x="8898" y="0"/>
                  </a:moveTo>
                  <a:lnTo>
                    <a:pt x="4157" y="0"/>
                  </a:lnTo>
                  <a:lnTo>
                    <a:pt x="2761" y="992"/>
                  </a:lnTo>
                  <a:lnTo>
                    <a:pt x="1829" y="2645"/>
                  </a:lnTo>
                  <a:lnTo>
                    <a:pt x="336" y="12428"/>
                  </a:lnTo>
                  <a:lnTo>
                    <a:pt x="0" y="29811"/>
                  </a:lnTo>
                  <a:lnTo>
                    <a:pt x="2628" y="35739"/>
                  </a:lnTo>
                  <a:lnTo>
                    <a:pt x="6111" y="41680"/>
                  </a:lnTo>
                  <a:lnTo>
                    <a:pt x="8898"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04"/>
            <p:cNvSpPr/>
            <p:nvPr/>
          </p:nvSpPr>
          <p:spPr>
            <a:xfrm>
              <a:off x="5500688" y="1589910"/>
              <a:ext cx="80368" cy="106732"/>
            </a:xfrm>
            <a:custGeom>
              <a:avLst/>
              <a:gdLst/>
              <a:ahLst/>
              <a:cxnLst/>
              <a:rect l="0" t="0" r="0" b="0"/>
              <a:pathLst>
                <a:path w="80368" h="106732">
                  <a:moveTo>
                    <a:pt x="0" y="35293"/>
                  </a:moveTo>
                  <a:lnTo>
                    <a:pt x="0" y="42981"/>
                  </a:lnTo>
                  <a:lnTo>
                    <a:pt x="6136" y="51107"/>
                  </a:lnTo>
                  <a:lnTo>
                    <a:pt x="8102" y="59381"/>
                  </a:lnTo>
                  <a:lnTo>
                    <a:pt x="8926" y="78655"/>
                  </a:lnTo>
                  <a:lnTo>
                    <a:pt x="8929" y="58682"/>
                  </a:lnTo>
                  <a:lnTo>
                    <a:pt x="21358" y="28780"/>
                  </a:lnTo>
                  <a:lnTo>
                    <a:pt x="35566" y="9003"/>
                  </a:lnTo>
                  <a:lnTo>
                    <a:pt x="39949" y="4427"/>
                  </a:lnTo>
                  <a:lnTo>
                    <a:pt x="45205" y="1731"/>
                  </a:lnTo>
                  <a:lnTo>
                    <a:pt x="56664" y="0"/>
                  </a:lnTo>
                  <a:lnTo>
                    <a:pt x="62556" y="2410"/>
                  </a:lnTo>
                  <a:lnTo>
                    <a:pt x="68482" y="5795"/>
                  </a:lnTo>
                  <a:lnTo>
                    <a:pt x="74424" y="7300"/>
                  </a:lnTo>
                  <a:lnTo>
                    <a:pt x="76404" y="8694"/>
                  </a:lnTo>
                  <a:lnTo>
                    <a:pt x="77726" y="10615"/>
                  </a:lnTo>
                  <a:lnTo>
                    <a:pt x="79193" y="16387"/>
                  </a:lnTo>
                  <a:lnTo>
                    <a:pt x="80354" y="60771"/>
                  </a:lnTo>
                  <a:lnTo>
                    <a:pt x="77715" y="69106"/>
                  </a:lnTo>
                  <a:lnTo>
                    <a:pt x="74227" y="76118"/>
                  </a:lnTo>
                  <a:lnTo>
                    <a:pt x="71804" y="91736"/>
                  </a:lnTo>
                  <a:lnTo>
                    <a:pt x="71546" y="100745"/>
                  </a:lnTo>
                  <a:lnTo>
                    <a:pt x="72501" y="102740"/>
                  </a:lnTo>
                  <a:lnTo>
                    <a:pt x="74131" y="104070"/>
                  </a:lnTo>
                  <a:lnTo>
                    <a:pt x="80367" y="106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05"/>
            <p:cNvSpPr/>
            <p:nvPr/>
          </p:nvSpPr>
          <p:spPr>
            <a:xfrm>
              <a:off x="5394927" y="1580555"/>
              <a:ext cx="78924" cy="98062"/>
            </a:xfrm>
            <a:custGeom>
              <a:avLst/>
              <a:gdLst/>
              <a:ahLst/>
              <a:cxnLst/>
              <a:rect l="0" t="0" r="0" b="0"/>
              <a:pathLst>
                <a:path w="78924" h="98062">
                  <a:moveTo>
                    <a:pt x="52182" y="8929"/>
                  </a:moveTo>
                  <a:lnTo>
                    <a:pt x="44494" y="8929"/>
                  </a:lnTo>
                  <a:lnTo>
                    <a:pt x="22294" y="29920"/>
                  </a:lnTo>
                  <a:lnTo>
                    <a:pt x="11479" y="47839"/>
                  </a:lnTo>
                  <a:lnTo>
                    <a:pt x="0" y="81994"/>
                  </a:lnTo>
                  <a:lnTo>
                    <a:pt x="527" y="85421"/>
                  </a:lnTo>
                  <a:lnTo>
                    <a:pt x="6415" y="96344"/>
                  </a:lnTo>
                  <a:lnTo>
                    <a:pt x="9683" y="97390"/>
                  </a:lnTo>
                  <a:lnTo>
                    <a:pt x="19865" y="98061"/>
                  </a:lnTo>
                  <a:lnTo>
                    <a:pt x="25582" y="95507"/>
                  </a:lnTo>
                  <a:lnTo>
                    <a:pt x="31430" y="92057"/>
                  </a:lnTo>
                  <a:lnTo>
                    <a:pt x="55350" y="82410"/>
                  </a:lnTo>
                  <a:lnTo>
                    <a:pt x="62851" y="76975"/>
                  </a:lnTo>
                  <a:lnTo>
                    <a:pt x="72652" y="63597"/>
                  </a:lnTo>
                  <a:lnTo>
                    <a:pt x="77099" y="51806"/>
                  </a:lnTo>
                  <a:lnTo>
                    <a:pt x="78923" y="23844"/>
                  </a:lnTo>
                  <a:lnTo>
                    <a:pt x="76304" y="17873"/>
                  </a:lnTo>
                  <a:lnTo>
                    <a:pt x="74217" y="14892"/>
                  </a:lnTo>
                  <a:lnTo>
                    <a:pt x="69252" y="11579"/>
                  </a:lnTo>
                  <a:lnTo>
                    <a:pt x="63737" y="9115"/>
                  </a:lnTo>
                  <a:lnTo>
                    <a:pt x="5218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06"/>
            <p:cNvSpPr/>
            <p:nvPr/>
          </p:nvSpPr>
          <p:spPr>
            <a:xfrm>
              <a:off x="5304234" y="1562695"/>
              <a:ext cx="79836" cy="125017"/>
            </a:xfrm>
            <a:custGeom>
              <a:avLst/>
              <a:gdLst/>
              <a:ahLst/>
              <a:cxnLst/>
              <a:rect l="0" t="0" r="0" b="0"/>
              <a:pathLst>
                <a:path w="79836" h="125017">
                  <a:moveTo>
                    <a:pt x="62508" y="0"/>
                  </a:moveTo>
                  <a:lnTo>
                    <a:pt x="54820" y="0"/>
                  </a:lnTo>
                  <a:lnTo>
                    <a:pt x="46694" y="6137"/>
                  </a:lnTo>
                  <a:lnTo>
                    <a:pt x="38420" y="9095"/>
                  </a:lnTo>
                  <a:lnTo>
                    <a:pt x="29684" y="14822"/>
                  </a:lnTo>
                  <a:lnTo>
                    <a:pt x="20812" y="17952"/>
                  </a:lnTo>
                  <a:lnTo>
                    <a:pt x="11900" y="23730"/>
                  </a:lnTo>
                  <a:lnTo>
                    <a:pt x="5950" y="25430"/>
                  </a:lnTo>
                  <a:lnTo>
                    <a:pt x="3967" y="26875"/>
                  </a:lnTo>
                  <a:lnTo>
                    <a:pt x="2644" y="28831"/>
                  </a:lnTo>
                  <a:lnTo>
                    <a:pt x="1763" y="31127"/>
                  </a:lnTo>
                  <a:lnTo>
                    <a:pt x="2168" y="32658"/>
                  </a:lnTo>
                  <a:lnTo>
                    <a:pt x="3430" y="33678"/>
                  </a:lnTo>
                  <a:lnTo>
                    <a:pt x="5264" y="34358"/>
                  </a:lnTo>
                  <a:lnTo>
                    <a:pt x="6485" y="35804"/>
                  </a:lnTo>
                  <a:lnTo>
                    <a:pt x="7843" y="40056"/>
                  </a:lnTo>
                  <a:lnTo>
                    <a:pt x="9198" y="41587"/>
                  </a:lnTo>
                  <a:lnTo>
                    <a:pt x="21263" y="48986"/>
                  </a:lnTo>
                  <a:lnTo>
                    <a:pt x="43473" y="65604"/>
                  </a:lnTo>
                  <a:lnTo>
                    <a:pt x="78572" y="79955"/>
                  </a:lnTo>
                  <a:lnTo>
                    <a:pt x="79170" y="81085"/>
                  </a:lnTo>
                  <a:lnTo>
                    <a:pt x="79835" y="84986"/>
                  </a:lnTo>
                  <a:lnTo>
                    <a:pt x="77485" y="90027"/>
                  </a:lnTo>
                  <a:lnTo>
                    <a:pt x="67892" y="101348"/>
                  </a:lnTo>
                  <a:lnTo>
                    <a:pt x="59609" y="104575"/>
                  </a:lnTo>
                  <a:lnTo>
                    <a:pt x="50305" y="107001"/>
                  </a:lnTo>
                  <a:lnTo>
                    <a:pt x="36249" y="113998"/>
                  </a:lnTo>
                  <a:lnTo>
                    <a:pt x="30002" y="116150"/>
                  </a:lnTo>
                  <a:lnTo>
                    <a:pt x="20906" y="121948"/>
                  </a:lnTo>
                  <a:lnTo>
                    <a:pt x="11928" y="124107"/>
                  </a:lnTo>
                  <a:lnTo>
                    <a:pt x="0"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07"/>
            <p:cNvSpPr/>
            <p:nvPr/>
          </p:nvSpPr>
          <p:spPr>
            <a:xfrm>
              <a:off x="5179220" y="1580555"/>
              <a:ext cx="80367" cy="107025"/>
            </a:xfrm>
            <a:custGeom>
              <a:avLst/>
              <a:gdLst/>
              <a:ahLst/>
              <a:cxnLst/>
              <a:rect l="0" t="0" r="0" b="0"/>
              <a:pathLst>
                <a:path w="80367" h="107025">
                  <a:moveTo>
                    <a:pt x="8928" y="17859"/>
                  </a:moveTo>
                  <a:lnTo>
                    <a:pt x="1240" y="17859"/>
                  </a:lnTo>
                  <a:lnTo>
                    <a:pt x="826" y="18851"/>
                  </a:lnTo>
                  <a:lnTo>
                    <a:pt x="0" y="62010"/>
                  </a:lnTo>
                  <a:lnTo>
                    <a:pt x="0" y="74316"/>
                  </a:lnTo>
                  <a:lnTo>
                    <a:pt x="8918" y="107024"/>
                  </a:lnTo>
                  <a:lnTo>
                    <a:pt x="8928" y="64483"/>
                  </a:lnTo>
                  <a:lnTo>
                    <a:pt x="9921" y="50415"/>
                  </a:lnTo>
                  <a:lnTo>
                    <a:pt x="22231" y="19181"/>
                  </a:lnTo>
                  <a:lnTo>
                    <a:pt x="24742" y="15764"/>
                  </a:lnTo>
                  <a:lnTo>
                    <a:pt x="32025" y="9962"/>
                  </a:lnTo>
                  <a:lnTo>
                    <a:pt x="34077" y="5089"/>
                  </a:lnTo>
                  <a:lnTo>
                    <a:pt x="35615" y="3393"/>
                  </a:lnTo>
                  <a:lnTo>
                    <a:pt x="39972" y="1508"/>
                  </a:lnTo>
                  <a:lnTo>
                    <a:pt x="803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08"/>
            <p:cNvSpPr/>
            <p:nvPr/>
          </p:nvSpPr>
          <p:spPr>
            <a:xfrm>
              <a:off x="5046637" y="1571638"/>
              <a:ext cx="74944" cy="133933"/>
            </a:xfrm>
            <a:custGeom>
              <a:avLst/>
              <a:gdLst/>
              <a:ahLst/>
              <a:cxnLst/>
              <a:rect l="0" t="0" r="0" b="0"/>
              <a:pathLst>
                <a:path w="74944" h="133933">
                  <a:moveTo>
                    <a:pt x="7566" y="44635"/>
                  </a:moveTo>
                  <a:lnTo>
                    <a:pt x="7566" y="53456"/>
                  </a:lnTo>
                  <a:lnTo>
                    <a:pt x="28816" y="53564"/>
                  </a:lnTo>
                  <a:lnTo>
                    <a:pt x="34540" y="50919"/>
                  </a:lnTo>
                  <a:lnTo>
                    <a:pt x="49262" y="39326"/>
                  </a:lnTo>
                  <a:lnTo>
                    <a:pt x="55202" y="37315"/>
                  </a:lnTo>
                  <a:lnTo>
                    <a:pt x="57183" y="35786"/>
                  </a:lnTo>
                  <a:lnTo>
                    <a:pt x="74401" y="13595"/>
                  </a:lnTo>
                  <a:lnTo>
                    <a:pt x="74943" y="11043"/>
                  </a:lnTo>
                  <a:lnTo>
                    <a:pt x="74312" y="8350"/>
                  </a:lnTo>
                  <a:lnTo>
                    <a:pt x="70322" y="477"/>
                  </a:lnTo>
                  <a:lnTo>
                    <a:pt x="49089" y="0"/>
                  </a:lnTo>
                  <a:lnTo>
                    <a:pt x="43219" y="2638"/>
                  </a:lnTo>
                  <a:lnTo>
                    <a:pt x="22445" y="20978"/>
                  </a:lnTo>
                  <a:lnTo>
                    <a:pt x="19140" y="26845"/>
                  </a:lnTo>
                  <a:lnTo>
                    <a:pt x="7505" y="58693"/>
                  </a:lnTo>
                  <a:lnTo>
                    <a:pt x="1705" y="69196"/>
                  </a:lnTo>
                  <a:lnTo>
                    <a:pt x="0" y="79033"/>
                  </a:lnTo>
                  <a:lnTo>
                    <a:pt x="1889" y="87374"/>
                  </a:lnTo>
                  <a:lnTo>
                    <a:pt x="5043" y="94388"/>
                  </a:lnTo>
                  <a:lnTo>
                    <a:pt x="8337" y="113022"/>
                  </a:lnTo>
                  <a:lnTo>
                    <a:pt x="16641" y="124812"/>
                  </a:lnTo>
                  <a:lnTo>
                    <a:pt x="20860" y="129218"/>
                  </a:lnTo>
                  <a:lnTo>
                    <a:pt x="26043" y="131837"/>
                  </a:lnTo>
                  <a:lnTo>
                    <a:pt x="43339" y="133748"/>
                  </a:lnTo>
                  <a:lnTo>
                    <a:pt x="61143" y="1339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09"/>
            <p:cNvSpPr/>
            <p:nvPr/>
          </p:nvSpPr>
          <p:spPr>
            <a:xfrm>
              <a:off x="4975080" y="1501596"/>
              <a:ext cx="87931" cy="203850"/>
            </a:xfrm>
            <a:custGeom>
              <a:avLst/>
              <a:gdLst/>
              <a:ahLst/>
              <a:cxnLst/>
              <a:rect l="0" t="0" r="0" b="0"/>
              <a:pathLst>
                <a:path w="87931" h="203850">
                  <a:moveTo>
                    <a:pt x="16615" y="61099"/>
                  </a:moveTo>
                  <a:lnTo>
                    <a:pt x="16615" y="103017"/>
                  </a:lnTo>
                  <a:lnTo>
                    <a:pt x="16615" y="147545"/>
                  </a:lnTo>
                  <a:lnTo>
                    <a:pt x="16615" y="191780"/>
                  </a:lnTo>
                  <a:lnTo>
                    <a:pt x="16615" y="203849"/>
                  </a:lnTo>
                  <a:lnTo>
                    <a:pt x="16615" y="199197"/>
                  </a:lnTo>
                  <a:lnTo>
                    <a:pt x="13970" y="194244"/>
                  </a:lnTo>
                  <a:lnTo>
                    <a:pt x="10478" y="188736"/>
                  </a:lnTo>
                  <a:lnTo>
                    <a:pt x="8513" y="179064"/>
                  </a:lnTo>
                  <a:lnTo>
                    <a:pt x="6715" y="136564"/>
                  </a:lnTo>
                  <a:lnTo>
                    <a:pt x="0" y="100913"/>
                  </a:lnTo>
                  <a:lnTo>
                    <a:pt x="7182" y="59281"/>
                  </a:lnTo>
                  <a:lnTo>
                    <a:pt x="8454" y="48385"/>
                  </a:lnTo>
                  <a:lnTo>
                    <a:pt x="16760" y="20532"/>
                  </a:lnTo>
                  <a:lnTo>
                    <a:pt x="20979" y="13965"/>
                  </a:lnTo>
                  <a:lnTo>
                    <a:pt x="26162" y="10385"/>
                  </a:lnTo>
                  <a:lnTo>
                    <a:pt x="31772" y="7802"/>
                  </a:lnTo>
                  <a:lnTo>
                    <a:pt x="40508" y="1761"/>
                  </a:lnTo>
                  <a:lnTo>
                    <a:pt x="46417" y="0"/>
                  </a:lnTo>
                  <a:lnTo>
                    <a:pt x="49382" y="523"/>
                  </a:lnTo>
                  <a:lnTo>
                    <a:pt x="61268" y="5845"/>
                  </a:lnTo>
                  <a:lnTo>
                    <a:pt x="64244" y="6404"/>
                  </a:lnTo>
                  <a:lnTo>
                    <a:pt x="73171" y="11931"/>
                  </a:lnTo>
                  <a:lnTo>
                    <a:pt x="76478" y="17088"/>
                  </a:lnTo>
                  <a:lnTo>
                    <a:pt x="77360" y="19852"/>
                  </a:lnTo>
                  <a:lnTo>
                    <a:pt x="78939" y="21695"/>
                  </a:lnTo>
                  <a:lnTo>
                    <a:pt x="83341" y="23742"/>
                  </a:lnTo>
                  <a:lnTo>
                    <a:pt x="84912" y="25281"/>
                  </a:lnTo>
                  <a:lnTo>
                    <a:pt x="86657" y="29636"/>
                  </a:lnTo>
                  <a:lnTo>
                    <a:pt x="87930" y="54017"/>
                  </a:lnTo>
                  <a:lnTo>
                    <a:pt x="85352" y="60598"/>
                  </a:lnTo>
                  <a:lnTo>
                    <a:pt x="63839" y="87875"/>
                  </a:lnTo>
                  <a:lnTo>
                    <a:pt x="62981" y="90856"/>
                  </a:lnTo>
                  <a:lnTo>
                    <a:pt x="61416" y="92843"/>
                  </a:lnTo>
                  <a:lnTo>
                    <a:pt x="55466" y="96633"/>
                  </a:lnTo>
                  <a:lnTo>
                    <a:pt x="53726" y="101035"/>
                  </a:lnTo>
                  <a:lnTo>
                    <a:pt x="52270" y="102606"/>
                  </a:lnTo>
                  <a:lnTo>
                    <a:pt x="43404" y="1057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10"/>
            <p:cNvSpPr/>
            <p:nvPr/>
          </p:nvSpPr>
          <p:spPr>
            <a:xfrm>
              <a:off x="4875620" y="1473398"/>
              <a:ext cx="89286" cy="276443"/>
            </a:xfrm>
            <a:custGeom>
              <a:avLst/>
              <a:gdLst/>
              <a:ahLst/>
              <a:cxnLst/>
              <a:rect l="0" t="0" r="0" b="0"/>
              <a:pathLst>
                <a:path w="89286" h="276443">
                  <a:moveTo>
                    <a:pt x="89285" y="0"/>
                  </a:moveTo>
                  <a:lnTo>
                    <a:pt x="89285" y="4741"/>
                  </a:lnTo>
                  <a:lnTo>
                    <a:pt x="88294" y="6137"/>
                  </a:lnTo>
                  <a:lnTo>
                    <a:pt x="86641" y="7068"/>
                  </a:lnTo>
                  <a:lnTo>
                    <a:pt x="80725" y="8821"/>
                  </a:lnTo>
                  <a:lnTo>
                    <a:pt x="73300" y="15045"/>
                  </a:lnTo>
                  <a:lnTo>
                    <a:pt x="67960" y="16609"/>
                  </a:lnTo>
                  <a:lnTo>
                    <a:pt x="66139" y="18018"/>
                  </a:lnTo>
                  <a:lnTo>
                    <a:pt x="38175" y="53747"/>
                  </a:lnTo>
                  <a:lnTo>
                    <a:pt x="31455" y="70259"/>
                  </a:lnTo>
                  <a:lnTo>
                    <a:pt x="11515" y="105133"/>
                  </a:lnTo>
                  <a:lnTo>
                    <a:pt x="609" y="144917"/>
                  </a:lnTo>
                  <a:lnTo>
                    <a:pt x="0" y="186192"/>
                  </a:lnTo>
                  <a:lnTo>
                    <a:pt x="982" y="226328"/>
                  </a:lnTo>
                  <a:lnTo>
                    <a:pt x="7678" y="243701"/>
                  </a:lnTo>
                  <a:lnTo>
                    <a:pt x="8551" y="252896"/>
                  </a:lnTo>
                  <a:lnTo>
                    <a:pt x="9666" y="254918"/>
                  </a:lnTo>
                  <a:lnTo>
                    <a:pt x="11401" y="256266"/>
                  </a:lnTo>
                  <a:lnTo>
                    <a:pt x="13551" y="257164"/>
                  </a:lnTo>
                  <a:lnTo>
                    <a:pt x="14983" y="258756"/>
                  </a:lnTo>
                  <a:lnTo>
                    <a:pt x="16575" y="263169"/>
                  </a:lnTo>
                  <a:lnTo>
                    <a:pt x="17992" y="264743"/>
                  </a:lnTo>
                  <a:lnTo>
                    <a:pt x="25426" y="267477"/>
                  </a:lnTo>
                  <a:lnTo>
                    <a:pt x="26177" y="270353"/>
                  </a:lnTo>
                  <a:lnTo>
                    <a:pt x="26378" y="272509"/>
                  </a:lnTo>
                  <a:lnTo>
                    <a:pt x="27503" y="273946"/>
                  </a:lnTo>
                  <a:lnTo>
                    <a:pt x="34431" y="276442"/>
                  </a:lnTo>
                  <a:lnTo>
                    <a:pt x="34857" y="275576"/>
                  </a:lnTo>
                  <a:lnTo>
                    <a:pt x="35330" y="271968"/>
                  </a:lnTo>
                  <a:lnTo>
                    <a:pt x="36448" y="270609"/>
                  </a:lnTo>
                  <a:lnTo>
                    <a:pt x="44638" y="267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18"/>
          <p:cNvGrpSpPr/>
          <p:nvPr/>
        </p:nvGrpSpPr>
        <p:grpSpPr>
          <a:xfrm>
            <a:off x="4793458" y="2866430"/>
            <a:ext cx="769779" cy="143056"/>
            <a:chOff x="4793458" y="2866430"/>
            <a:chExt cx="769779" cy="143056"/>
          </a:xfrm>
        </p:grpSpPr>
        <p:sp>
          <p:nvSpPr>
            <p:cNvPr id="23" name="SMARTInkShape-211"/>
            <p:cNvSpPr/>
            <p:nvPr/>
          </p:nvSpPr>
          <p:spPr>
            <a:xfrm>
              <a:off x="5531674" y="3000779"/>
              <a:ext cx="31563" cy="8707"/>
            </a:xfrm>
            <a:custGeom>
              <a:avLst/>
              <a:gdLst/>
              <a:ahLst/>
              <a:cxnLst/>
              <a:rect l="0" t="0" r="0" b="0"/>
              <a:pathLst>
                <a:path w="31563" h="8707">
                  <a:moveTo>
                    <a:pt x="31562" y="8706"/>
                  </a:moveTo>
                  <a:lnTo>
                    <a:pt x="27145" y="4198"/>
                  </a:lnTo>
                  <a:lnTo>
                    <a:pt x="21970" y="1642"/>
                  </a:lnTo>
                  <a:lnTo>
                    <a:pt x="10563" y="0"/>
                  </a:lnTo>
                  <a:lnTo>
                    <a:pt x="0" y="31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12"/>
            <p:cNvSpPr/>
            <p:nvPr/>
          </p:nvSpPr>
          <p:spPr>
            <a:xfrm>
              <a:off x="5205168" y="2973695"/>
              <a:ext cx="45488" cy="10335"/>
            </a:xfrm>
            <a:custGeom>
              <a:avLst/>
              <a:gdLst/>
              <a:ahLst/>
              <a:cxnLst/>
              <a:rect l="0" t="0" r="0" b="0"/>
              <a:pathLst>
                <a:path w="45488" h="10335">
                  <a:moveTo>
                    <a:pt x="45487" y="8821"/>
                  </a:moveTo>
                  <a:lnTo>
                    <a:pt x="40748" y="8821"/>
                  </a:lnTo>
                  <a:lnTo>
                    <a:pt x="39351" y="7828"/>
                  </a:lnTo>
                  <a:lnTo>
                    <a:pt x="38420" y="6175"/>
                  </a:lnTo>
                  <a:lnTo>
                    <a:pt x="36927" y="1132"/>
                  </a:lnTo>
                  <a:lnTo>
                    <a:pt x="34076" y="443"/>
                  </a:lnTo>
                  <a:lnTo>
                    <a:pt x="19421" y="0"/>
                  </a:lnTo>
                  <a:lnTo>
                    <a:pt x="11414" y="2585"/>
                  </a:lnTo>
                  <a:lnTo>
                    <a:pt x="0" y="10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13"/>
            <p:cNvSpPr/>
            <p:nvPr/>
          </p:nvSpPr>
          <p:spPr>
            <a:xfrm>
              <a:off x="4793458" y="2866430"/>
              <a:ext cx="28574" cy="64345"/>
            </a:xfrm>
            <a:custGeom>
              <a:avLst/>
              <a:gdLst/>
              <a:ahLst/>
              <a:cxnLst/>
              <a:rect l="0" t="0" r="0" b="0"/>
              <a:pathLst>
                <a:path w="28574" h="64345">
                  <a:moveTo>
                    <a:pt x="28573" y="0"/>
                  </a:moveTo>
                  <a:lnTo>
                    <a:pt x="20012" y="0"/>
                  </a:lnTo>
                  <a:lnTo>
                    <a:pt x="19752" y="4740"/>
                  </a:lnTo>
                  <a:lnTo>
                    <a:pt x="17046" y="9713"/>
                  </a:lnTo>
                  <a:lnTo>
                    <a:pt x="14935" y="12429"/>
                  </a:lnTo>
                  <a:lnTo>
                    <a:pt x="12590" y="20737"/>
                  </a:lnTo>
                  <a:lnTo>
                    <a:pt x="10556" y="30052"/>
                  </a:lnTo>
                  <a:lnTo>
                    <a:pt x="4824" y="41867"/>
                  </a:lnTo>
                  <a:lnTo>
                    <a:pt x="0" y="643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7" name="SMARTInkShape-214"/>
          <p:cNvSpPr/>
          <p:nvPr/>
        </p:nvSpPr>
        <p:spPr>
          <a:xfrm>
            <a:off x="1410891" y="3001501"/>
            <a:ext cx="93948" cy="79242"/>
          </a:xfrm>
          <a:custGeom>
            <a:avLst/>
            <a:gdLst/>
            <a:ahLst/>
            <a:cxnLst/>
            <a:rect l="0" t="0" r="0" b="0"/>
            <a:pathLst>
              <a:path w="93948" h="79242">
                <a:moveTo>
                  <a:pt x="0" y="79241"/>
                </a:moveTo>
                <a:lnTo>
                  <a:pt x="0" y="53510"/>
                </a:lnTo>
                <a:lnTo>
                  <a:pt x="2645" y="45315"/>
                </a:lnTo>
                <a:lnTo>
                  <a:pt x="17169" y="27230"/>
                </a:lnTo>
                <a:lnTo>
                  <a:pt x="33419" y="15103"/>
                </a:lnTo>
                <a:lnTo>
                  <a:pt x="62825" y="3109"/>
                </a:lnTo>
                <a:lnTo>
                  <a:pt x="9394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29" name="SMARTInkShape-Group20"/>
          <p:cNvGrpSpPr/>
          <p:nvPr/>
        </p:nvGrpSpPr>
        <p:grpSpPr>
          <a:xfrm>
            <a:off x="5527585" y="500096"/>
            <a:ext cx="2035861" cy="785243"/>
            <a:chOff x="5527585" y="500096"/>
            <a:chExt cx="2035861" cy="785243"/>
          </a:xfrm>
        </p:grpSpPr>
        <p:sp>
          <p:nvSpPr>
            <p:cNvPr id="28" name="SMARTInkShape-215"/>
            <p:cNvSpPr/>
            <p:nvPr/>
          </p:nvSpPr>
          <p:spPr>
            <a:xfrm>
              <a:off x="7047364" y="1000125"/>
              <a:ext cx="60668" cy="141067"/>
            </a:xfrm>
            <a:custGeom>
              <a:avLst/>
              <a:gdLst/>
              <a:ahLst/>
              <a:cxnLst/>
              <a:rect l="0" t="0" r="0" b="0"/>
              <a:pathLst>
                <a:path w="60668" h="141067">
                  <a:moveTo>
                    <a:pt x="16019" y="26789"/>
                  </a:moveTo>
                  <a:lnTo>
                    <a:pt x="16019" y="34477"/>
                  </a:lnTo>
                  <a:lnTo>
                    <a:pt x="11278" y="40091"/>
                  </a:lnTo>
                  <a:lnTo>
                    <a:pt x="8951" y="47915"/>
                  </a:lnTo>
                  <a:lnTo>
                    <a:pt x="4607" y="80654"/>
                  </a:lnTo>
                  <a:lnTo>
                    <a:pt x="69" y="98312"/>
                  </a:lnTo>
                  <a:lnTo>
                    <a:pt x="0" y="109178"/>
                  </a:lnTo>
                  <a:lnTo>
                    <a:pt x="7328" y="130624"/>
                  </a:lnTo>
                  <a:lnTo>
                    <a:pt x="11495" y="136768"/>
                  </a:lnTo>
                  <a:lnTo>
                    <a:pt x="16654" y="140161"/>
                  </a:lnTo>
                  <a:lnTo>
                    <a:pt x="19419" y="141066"/>
                  </a:lnTo>
                  <a:lnTo>
                    <a:pt x="21262" y="140677"/>
                  </a:lnTo>
                  <a:lnTo>
                    <a:pt x="22491" y="139425"/>
                  </a:lnTo>
                  <a:lnTo>
                    <a:pt x="24849" y="135389"/>
                  </a:lnTo>
                  <a:lnTo>
                    <a:pt x="45897" y="108309"/>
                  </a:lnTo>
                  <a:lnTo>
                    <a:pt x="50007" y="86993"/>
                  </a:lnTo>
                  <a:lnTo>
                    <a:pt x="54155" y="46991"/>
                  </a:lnTo>
                  <a:lnTo>
                    <a:pt x="59381" y="21299"/>
                  </a:lnTo>
                  <a:lnTo>
                    <a:pt x="606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16"/>
            <p:cNvSpPr/>
            <p:nvPr/>
          </p:nvSpPr>
          <p:spPr>
            <a:xfrm>
              <a:off x="5563195" y="535781"/>
              <a:ext cx="17861" cy="311958"/>
            </a:xfrm>
            <a:custGeom>
              <a:avLst/>
              <a:gdLst/>
              <a:ahLst/>
              <a:cxnLst/>
              <a:rect l="0" t="0" r="0" b="0"/>
              <a:pathLst>
                <a:path w="17861" h="311958">
                  <a:moveTo>
                    <a:pt x="17860" y="0"/>
                  </a:moveTo>
                  <a:lnTo>
                    <a:pt x="17860" y="39333"/>
                  </a:lnTo>
                  <a:lnTo>
                    <a:pt x="15214" y="63579"/>
                  </a:lnTo>
                  <a:lnTo>
                    <a:pt x="10171" y="103179"/>
                  </a:lnTo>
                  <a:lnTo>
                    <a:pt x="9298" y="137507"/>
                  </a:lnTo>
                  <a:lnTo>
                    <a:pt x="9039" y="172814"/>
                  </a:lnTo>
                  <a:lnTo>
                    <a:pt x="8952" y="213171"/>
                  </a:lnTo>
                  <a:lnTo>
                    <a:pt x="6289" y="249806"/>
                  </a:lnTo>
                  <a:lnTo>
                    <a:pt x="553" y="291230"/>
                  </a:lnTo>
                  <a:lnTo>
                    <a:pt x="10" y="311957"/>
                  </a:lnTo>
                  <a:lnTo>
                    <a:pt x="0" y="270294"/>
                  </a:lnTo>
                  <a:lnTo>
                    <a:pt x="0"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17"/>
            <p:cNvSpPr/>
            <p:nvPr/>
          </p:nvSpPr>
          <p:spPr>
            <a:xfrm>
              <a:off x="5527585" y="500096"/>
              <a:ext cx="214205" cy="98194"/>
            </a:xfrm>
            <a:custGeom>
              <a:avLst/>
              <a:gdLst/>
              <a:ahLst/>
              <a:cxnLst/>
              <a:rect l="0" t="0" r="0" b="0"/>
              <a:pathLst>
                <a:path w="214205" h="98194">
                  <a:moveTo>
                    <a:pt x="8820" y="98193"/>
                  </a:moveTo>
                  <a:lnTo>
                    <a:pt x="4081" y="98193"/>
                  </a:lnTo>
                  <a:lnTo>
                    <a:pt x="2684" y="97201"/>
                  </a:lnTo>
                  <a:lnTo>
                    <a:pt x="1753" y="95547"/>
                  </a:lnTo>
                  <a:lnTo>
                    <a:pt x="260" y="85764"/>
                  </a:lnTo>
                  <a:lnTo>
                    <a:pt x="0" y="72462"/>
                  </a:lnTo>
                  <a:lnTo>
                    <a:pt x="956" y="69133"/>
                  </a:lnTo>
                  <a:lnTo>
                    <a:pt x="2586" y="66913"/>
                  </a:lnTo>
                  <a:lnTo>
                    <a:pt x="43341" y="32686"/>
                  </a:lnTo>
                  <a:lnTo>
                    <a:pt x="83339" y="19974"/>
                  </a:lnTo>
                  <a:lnTo>
                    <a:pt x="107068" y="11378"/>
                  </a:lnTo>
                  <a:lnTo>
                    <a:pt x="149837" y="6468"/>
                  </a:lnTo>
                  <a:lnTo>
                    <a:pt x="170401" y="1251"/>
                  </a:lnTo>
                  <a:lnTo>
                    <a:pt x="207828" y="0"/>
                  </a:lnTo>
                  <a:lnTo>
                    <a:pt x="209953" y="981"/>
                  </a:lnTo>
                  <a:lnTo>
                    <a:pt x="211370" y="2627"/>
                  </a:lnTo>
                  <a:lnTo>
                    <a:pt x="214204" y="88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18"/>
            <p:cNvSpPr/>
            <p:nvPr/>
          </p:nvSpPr>
          <p:spPr>
            <a:xfrm>
              <a:off x="5581055" y="652019"/>
              <a:ext cx="196331" cy="142724"/>
            </a:xfrm>
            <a:custGeom>
              <a:avLst/>
              <a:gdLst/>
              <a:ahLst/>
              <a:cxnLst/>
              <a:rect l="0" t="0" r="0" b="0"/>
              <a:pathLst>
                <a:path w="196331" h="142724">
                  <a:moveTo>
                    <a:pt x="0" y="44497"/>
                  </a:moveTo>
                  <a:lnTo>
                    <a:pt x="4740" y="44497"/>
                  </a:lnTo>
                  <a:lnTo>
                    <a:pt x="9713" y="41851"/>
                  </a:lnTo>
                  <a:lnTo>
                    <a:pt x="12428" y="39756"/>
                  </a:lnTo>
                  <a:lnTo>
                    <a:pt x="20737" y="37429"/>
                  </a:lnTo>
                  <a:lnTo>
                    <a:pt x="63544" y="28663"/>
                  </a:lnTo>
                  <a:lnTo>
                    <a:pt x="98431" y="22297"/>
                  </a:lnTo>
                  <a:lnTo>
                    <a:pt x="135834" y="8598"/>
                  </a:lnTo>
                  <a:lnTo>
                    <a:pt x="164584" y="1000"/>
                  </a:lnTo>
                  <a:lnTo>
                    <a:pt x="181292" y="0"/>
                  </a:lnTo>
                  <a:lnTo>
                    <a:pt x="183370" y="942"/>
                  </a:lnTo>
                  <a:lnTo>
                    <a:pt x="184755" y="2561"/>
                  </a:lnTo>
                  <a:lnTo>
                    <a:pt x="187285" y="7007"/>
                  </a:lnTo>
                  <a:lnTo>
                    <a:pt x="191717" y="12290"/>
                  </a:lnTo>
                  <a:lnTo>
                    <a:pt x="194348" y="20592"/>
                  </a:lnTo>
                  <a:lnTo>
                    <a:pt x="196330" y="64289"/>
                  </a:lnTo>
                  <a:lnTo>
                    <a:pt x="188754" y="108415"/>
                  </a:lnTo>
                  <a:lnTo>
                    <a:pt x="186774" y="128744"/>
                  </a:lnTo>
                  <a:lnTo>
                    <a:pt x="178593" y="142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SMARTInkShape-219"/>
            <p:cNvSpPr/>
            <p:nvPr/>
          </p:nvSpPr>
          <p:spPr>
            <a:xfrm>
              <a:off x="5849131" y="655652"/>
              <a:ext cx="44465" cy="112302"/>
            </a:xfrm>
            <a:custGeom>
              <a:avLst/>
              <a:gdLst/>
              <a:ahLst/>
              <a:cxnLst/>
              <a:rect l="0" t="0" r="0" b="0"/>
              <a:pathLst>
                <a:path w="44465" h="112302">
                  <a:moveTo>
                    <a:pt x="44464" y="5145"/>
                  </a:moveTo>
                  <a:lnTo>
                    <a:pt x="44464" y="0"/>
                  </a:lnTo>
                  <a:lnTo>
                    <a:pt x="44464" y="4271"/>
                  </a:lnTo>
                  <a:lnTo>
                    <a:pt x="23725" y="30270"/>
                  </a:lnTo>
                  <a:lnTo>
                    <a:pt x="14410" y="38140"/>
                  </a:lnTo>
                  <a:lnTo>
                    <a:pt x="6963" y="48252"/>
                  </a:lnTo>
                  <a:lnTo>
                    <a:pt x="2992" y="59361"/>
                  </a:lnTo>
                  <a:lnTo>
                    <a:pt x="0" y="95692"/>
                  </a:lnTo>
                  <a:lnTo>
                    <a:pt x="931" y="98252"/>
                  </a:lnTo>
                  <a:lnTo>
                    <a:pt x="2543" y="99958"/>
                  </a:lnTo>
                  <a:lnTo>
                    <a:pt x="4610" y="101096"/>
                  </a:lnTo>
                  <a:lnTo>
                    <a:pt x="5988" y="102847"/>
                  </a:lnTo>
                  <a:lnTo>
                    <a:pt x="7519" y="107438"/>
                  </a:lnTo>
                  <a:lnTo>
                    <a:pt x="8920" y="109059"/>
                  </a:lnTo>
                  <a:lnTo>
                    <a:pt x="17674" y="112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8" name="SMARTInkShape-220"/>
            <p:cNvSpPr/>
            <p:nvPr/>
          </p:nvSpPr>
          <p:spPr>
            <a:xfrm>
              <a:off x="5848945" y="688936"/>
              <a:ext cx="106979" cy="266462"/>
            </a:xfrm>
            <a:custGeom>
              <a:avLst/>
              <a:gdLst/>
              <a:ahLst/>
              <a:cxnLst/>
              <a:rect l="0" t="0" r="0" b="0"/>
              <a:pathLst>
                <a:path w="106979" h="266462">
                  <a:moveTo>
                    <a:pt x="71438" y="16509"/>
                  </a:moveTo>
                  <a:lnTo>
                    <a:pt x="71438" y="11769"/>
                  </a:lnTo>
                  <a:lnTo>
                    <a:pt x="72430" y="10372"/>
                  </a:lnTo>
                  <a:lnTo>
                    <a:pt x="74083" y="9442"/>
                  </a:lnTo>
                  <a:lnTo>
                    <a:pt x="76178" y="8821"/>
                  </a:lnTo>
                  <a:lnTo>
                    <a:pt x="77575" y="7415"/>
                  </a:lnTo>
                  <a:lnTo>
                    <a:pt x="79999" y="0"/>
                  </a:lnTo>
                  <a:lnTo>
                    <a:pt x="88053" y="40901"/>
                  </a:lnTo>
                  <a:lnTo>
                    <a:pt x="91779" y="79877"/>
                  </a:lnTo>
                  <a:lnTo>
                    <a:pt x="98370" y="123779"/>
                  </a:lnTo>
                  <a:lnTo>
                    <a:pt x="105804" y="168329"/>
                  </a:lnTo>
                  <a:lnTo>
                    <a:pt x="106978" y="210319"/>
                  </a:lnTo>
                  <a:lnTo>
                    <a:pt x="106085" y="222701"/>
                  </a:lnTo>
                  <a:lnTo>
                    <a:pt x="93851" y="256197"/>
                  </a:lnTo>
                  <a:lnTo>
                    <a:pt x="91340" y="259645"/>
                  </a:lnTo>
                  <a:lnTo>
                    <a:pt x="85906" y="263476"/>
                  </a:lnTo>
                  <a:lnTo>
                    <a:pt x="77268" y="265632"/>
                  </a:lnTo>
                  <a:lnTo>
                    <a:pt x="51833" y="266461"/>
                  </a:lnTo>
                  <a:lnTo>
                    <a:pt x="10454" y="252297"/>
                  </a:lnTo>
                  <a:lnTo>
                    <a:pt x="0" y="2486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9" name="SMARTInkShape-221"/>
            <p:cNvSpPr/>
            <p:nvPr/>
          </p:nvSpPr>
          <p:spPr>
            <a:xfrm>
              <a:off x="5973961" y="687586"/>
              <a:ext cx="98228" cy="115562"/>
            </a:xfrm>
            <a:custGeom>
              <a:avLst/>
              <a:gdLst/>
              <a:ahLst/>
              <a:cxnLst/>
              <a:rect l="0" t="0" r="0" b="0"/>
              <a:pathLst>
                <a:path w="98228" h="115562">
                  <a:moveTo>
                    <a:pt x="0" y="44648"/>
                  </a:moveTo>
                  <a:lnTo>
                    <a:pt x="0" y="57077"/>
                  </a:lnTo>
                  <a:lnTo>
                    <a:pt x="9677" y="95014"/>
                  </a:lnTo>
                  <a:lnTo>
                    <a:pt x="21326" y="110102"/>
                  </a:lnTo>
                  <a:lnTo>
                    <a:pt x="29653" y="113426"/>
                  </a:lnTo>
                  <a:lnTo>
                    <a:pt x="46427" y="115561"/>
                  </a:lnTo>
                  <a:lnTo>
                    <a:pt x="53046" y="113207"/>
                  </a:lnTo>
                  <a:lnTo>
                    <a:pt x="65379" y="103611"/>
                  </a:lnTo>
                  <a:lnTo>
                    <a:pt x="83334" y="73841"/>
                  </a:lnTo>
                  <a:lnTo>
                    <a:pt x="87530" y="56385"/>
                  </a:lnTo>
                  <a:lnTo>
                    <a:pt x="91710" y="26767"/>
                  </a:lnTo>
                  <a:lnTo>
                    <a:pt x="97368" y="10286"/>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SMARTInkShape-222"/>
            <p:cNvSpPr/>
            <p:nvPr/>
          </p:nvSpPr>
          <p:spPr>
            <a:xfrm>
              <a:off x="6116836" y="705604"/>
              <a:ext cx="187524" cy="111773"/>
            </a:xfrm>
            <a:custGeom>
              <a:avLst/>
              <a:gdLst/>
              <a:ahLst/>
              <a:cxnLst/>
              <a:rect l="0" t="0" r="0" b="0"/>
              <a:pathLst>
                <a:path w="187524" h="111773">
                  <a:moveTo>
                    <a:pt x="0" y="89138"/>
                  </a:moveTo>
                  <a:lnTo>
                    <a:pt x="8561" y="89138"/>
                  </a:lnTo>
                  <a:lnTo>
                    <a:pt x="9916" y="49991"/>
                  </a:lnTo>
                  <a:lnTo>
                    <a:pt x="18023" y="21814"/>
                  </a:lnTo>
                  <a:lnTo>
                    <a:pt x="22232" y="15229"/>
                  </a:lnTo>
                  <a:lnTo>
                    <a:pt x="34920" y="5944"/>
                  </a:lnTo>
                  <a:lnTo>
                    <a:pt x="46506" y="1650"/>
                  </a:lnTo>
                  <a:lnTo>
                    <a:pt x="77815" y="0"/>
                  </a:lnTo>
                  <a:lnTo>
                    <a:pt x="117964" y="8226"/>
                  </a:lnTo>
                  <a:lnTo>
                    <a:pt x="135529" y="8663"/>
                  </a:lnTo>
                  <a:lnTo>
                    <a:pt x="137978" y="9691"/>
                  </a:lnTo>
                  <a:lnTo>
                    <a:pt x="139610" y="11369"/>
                  </a:lnTo>
                  <a:lnTo>
                    <a:pt x="142230" y="16450"/>
                  </a:lnTo>
                  <a:lnTo>
                    <a:pt x="142683" y="22071"/>
                  </a:lnTo>
                  <a:lnTo>
                    <a:pt x="140144" y="27250"/>
                  </a:lnTo>
                  <a:lnTo>
                    <a:pt x="101416" y="69056"/>
                  </a:lnTo>
                  <a:lnTo>
                    <a:pt x="86348" y="90842"/>
                  </a:lnTo>
                  <a:lnTo>
                    <a:pt x="85347" y="94243"/>
                  </a:lnTo>
                  <a:lnTo>
                    <a:pt x="85671" y="97502"/>
                  </a:lnTo>
                  <a:lnTo>
                    <a:pt x="88581" y="105122"/>
                  </a:lnTo>
                  <a:lnTo>
                    <a:pt x="98565" y="111182"/>
                  </a:lnTo>
                  <a:lnTo>
                    <a:pt x="102422" y="111772"/>
                  </a:lnTo>
                  <a:lnTo>
                    <a:pt x="105983" y="111173"/>
                  </a:lnTo>
                  <a:lnTo>
                    <a:pt x="115738" y="108235"/>
                  </a:lnTo>
                  <a:lnTo>
                    <a:pt x="118831" y="107822"/>
                  </a:lnTo>
                  <a:lnTo>
                    <a:pt x="137060" y="93894"/>
                  </a:lnTo>
                  <a:lnTo>
                    <a:pt x="147987" y="82720"/>
                  </a:lnTo>
                  <a:lnTo>
                    <a:pt x="174602" y="39623"/>
                  </a:lnTo>
                  <a:lnTo>
                    <a:pt x="178438" y="27195"/>
                  </a:lnTo>
                  <a:lnTo>
                    <a:pt x="178593" y="70749"/>
                  </a:lnTo>
                  <a:lnTo>
                    <a:pt x="178593" y="73902"/>
                  </a:lnTo>
                  <a:lnTo>
                    <a:pt x="181239" y="80052"/>
                  </a:lnTo>
                  <a:lnTo>
                    <a:pt x="184731" y="86092"/>
                  </a:lnTo>
                  <a:lnTo>
                    <a:pt x="187523" y="980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SMARTInkShape-223"/>
            <p:cNvSpPr/>
            <p:nvPr/>
          </p:nvSpPr>
          <p:spPr>
            <a:xfrm>
              <a:off x="6375797" y="571500"/>
              <a:ext cx="17859" cy="232173"/>
            </a:xfrm>
            <a:custGeom>
              <a:avLst/>
              <a:gdLst/>
              <a:ahLst/>
              <a:cxnLst/>
              <a:rect l="0" t="0" r="0" b="0"/>
              <a:pathLst>
                <a:path w="17859" h="232173">
                  <a:moveTo>
                    <a:pt x="0" y="0"/>
                  </a:moveTo>
                  <a:lnTo>
                    <a:pt x="0" y="42240"/>
                  </a:lnTo>
                  <a:lnTo>
                    <a:pt x="0" y="82181"/>
                  </a:lnTo>
                  <a:lnTo>
                    <a:pt x="0" y="125254"/>
                  </a:lnTo>
                  <a:lnTo>
                    <a:pt x="0" y="168703"/>
                  </a:lnTo>
                  <a:lnTo>
                    <a:pt x="992" y="188341"/>
                  </a:lnTo>
                  <a:lnTo>
                    <a:pt x="11024" y="214012"/>
                  </a:lnTo>
                  <a:lnTo>
                    <a:pt x="14821" y="220132"/>
                  </a:lnTo>
                  <a:lnTo>
                    <a:pt x="17858"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SMARTInkShape-224"/>
            <p:cNvSpPr/>
            <p:nvPr/>
          </p:nvSpPr>
          <p:spPr>
            <a:xfrm>
              <a:off x="6304359" y="714530"/>
              <a:ext cx="178595" cy="124862"/>
            </a:xfrm>
            <a:custGeom>
              <a:avLst/>
              <a:gdLst/>
              <a:ahLst/>
              <a:cxnLst/>
              <a:rect l="0" t="0" r="0" b="0"/>
              <a:pathLst>
                <a:path w="178595" h="124862">
                  <a:moveTo>
                    <a:pt x="0" y="62353"/>
                  </a:moveTo>
                  <a:lnTo>
                    <a:pt x="0" y="54664"/>
                  </a:lnTo>
                  <a:lnTo>
                    <a:pt x="7689" y="45844"/>
                  </a:lnTo>
                  <a:lnTo>
                    <a:pt x="47932" y="23538"/>
                  </a:lnTo>
                  <a:lnTo>
                    <a:pt x="90827" y="5788"/>
                  </a:lnTo>
                  <a:lnTo>
                    <a:pt x="130527" y="193"/>
                  </a:lnTo>
                  <a:lnTo>
                    <a:pt x="141025" y="0"/>
                  </a:lnTo>
                  <a:lnTo>
                    <a:pt x="144618" y="940"/>
                  </a:lnTo>
                  <a:lnTo>
                    <a:pt x="147014" y="2560"/>
                  </a:lnTo>
                  <a:lnTo>
                    <a:pt x="148611" y="4631"/>
                  </a:lnTo>
                  <a:lnTo>
                    <a:pt x="153031" y="6933"/>
                  </a:lnTo>
                  <a:lnTo>
                    <a:pt x="155599" y="7547"/>
                  </a:lnTo>
                  <a:lnTo>
                    <a:pt x="161098" y="13521"/>
                  </a:lnTo>
                  <a:lnTo>
                    <a:pt x="165857" y="22790"/>
                  </a:lnTo>
                  <a:lnTo>
                    <a:pt x="169442" y="62476"/>
                  </a:lnTo>
                  <a:lnTo>
                    <a:pt x="170557" y="74314"/>
                  </a:lnTo>
                  <a:lnTo>
                    <a:pt x="178037" y="113288"/>
                  </a:lnTo>
                  <a:lnTo>
                    <a:pt x="178594" y="1248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3" name="SMARTInkShape-225"/>
            <p:cNvSpPr/>
            <p:nvPr/>
          </p:nvSpPr>
          <p:spPr>
            <a:xfrm>
              <a:off x="6518672" y="687908"/>
              <a:ext cx="223088" cy="151484"/>
            </a:xfrm>
            <a:custGeom>
              <a:avLst/>
              <a:gdLst/>
              <a:ahLst/>
              <a:cxnLst/>
              <a:rect l="0" t="0" r="0" b="0"/>
              <a:pathLst>
                <a:path w="223088" h="151484">
                  <a:moveTo>
                    <a:pt x="0" y="35397"/>
                  </a:moveTo>
                  <a:lnTo>
                    <a:pt x="4741" y="35397"/>
                  </a:lnTo>
                  <a:lnTo>
                    <a:pt x="6137" y="36389"/>
                  </a:lnTo>
                  <a:lnTo>
                    <a:pt x="7068" y="38043"/>
                  </a:lnTo>
                  <a:lnTo>
                    <a:pt x="21326" y="77637"/>
                  </a:lnTo>
                  <a:lnTo>
                    <a:pt x="31847" y="100993"/>
                  </a:lnTo>
                  <a:lnTo>
                    <a:pt x="35564" y="117781"/>
                  </a:lnTo>
                  <a:lnTo>
                    <a:pt x="42507" y="129481"/>
                  </a:lnTo>
                  <a:lnTo>
                    <a:pt x="60776" y="149673"/>
                  </a:lnTo>
                  <a:lnTo>
                    <a:pt x="64384" y="150678"/>
                  </a:lnTo>
                  <a:lnTo>
                    <a:pt x="66735" y="150947"/>
                  </a:lnTo>
                  <a:lnTo>
                    <a:pt x="68303" y="150133"/>
                  </a:lnTo>
                  <a:lnTo>
                    <a:pt x="69348" y="148598"/>
                  </a:lnTo>
                  <a:lnTo>
                    <a:pt x="70044" y="146583"/>
                  </a:lnTo>
                  <a:lnTo>
                    <a:pt x="71501" y="145240"/>
                  </a:lnTo>
                  <a:lnTo>
                    <a:pt x="75765" y="143747"/>
                  </a:lnTo>
                  <a:lnTo>
                    <a:pt x="77299" y="141365"/>
                  </a:lnTo>
                  <a:lnTo>
                    <a:pt x="87936" y="100602"/>
                  </a:lnTo>
                  <a:lnTo>
                    <a:pt x="96185" y="61365"/>
                  </a:lnTo>
                  <a:lnTo>
                    <a:pt x="100267" y="37799"/>
                  </a:lnTo>
                  <a:lnTo>
                    <a:pt x="107120" y="0"/>
                  </a:lnTo>
                  <a:lnTo>
                    <a:pt x="107153" y="12135"/>
                  </a:lnTo>
                  <a:lnTo>
                    <a:pt x="109800" y="17782"/>
                  </a:lnTo>
                  <a:lnTo>
                    <a:pt x="113292" y="23599"/>
                  </a:lnTo>
                  <a:lnTo>
                    <a:pt x="116250" y="32452"/>
                  </a:lnTo>
                  <a:lnTo>
                    <a:pt x="137044" y="56234"/>
                  </a:lnTo>
                  <a:lnTo>
                    <a:pt x="142929" y="59540"/>
                  </a:lnTo>
                  <a:lnTo>
                    <a:pt x="154466" y="61402"/>
                  </a:lnTo>
                  <a:lnTo>
                    <a:pt x="181204" y="62140"/>
                  </a:lnTo>
                  <a:lnTo>
                    <a:pt x="187360" y="59520"/>
                  </a:lnTo>
                  <a:lnTo>
                    <a:pt x="217286" y="32374"/>
                  </a:lnTo>
                  <a:lnTo>
                    <a:pt x="220595" y="23801"/>
                  </a:lnTo>
                  <a:lnTo>
                    <a:pt x="223087" y="9497"/>
                  </a:lnTo>
                  <a:lnTo>
                    <a:pt x="218456" y="4131"/>
                  </a:lnTo>
                  <a:lnTo>
                    <a:pt x="217074" y="3639"/>
                  </a:lnTo>
                  <a:lnTo>
                    <a:pt x="216154" y="4303"/>
                  </a:lnTo>
                  <a:lnTo>
                    <a:pt x="215540" y="5738"/>
                  </a:lnTo>
                  <a:lnTo>
                    <a:pt x="209567" y="7332"/>
                  </a:lnTo>
                  <a:lnTo>
                    <a:pt x="201289" y="9033"/>
                  </a:lnTo>
                  <a:lnTo>
                    <a:pt x="180051" y="20962"/>
                  </a:lnTo>
                  <a:lnTo>
                    <a:pt x="171634" y="29312"/>
                  </a:lnTo>
                  <a:lnTo>
                    <a:pt x="163595" y="38645"/>
                  </a:lnTo>
                  <a:lnTo>
                    <a:pt x="144910" y="55368"/>
                  </a:lnTo>
                  <a:lnTo>
                    <a:pt x="138818" y="66101"/>
                  </a:lnTo>
                  <a:lnTo>
                    <a:pt x="132262" y="86514"/>
                  </a:lnTo>
                  <a:lnTo>
                    <a:pt x="128236" y="93834"/>
                  </a:lnTo>
                  <a:lnTo>
                    <a:pt x="126446" y="100395"/>
                  </a:lnTo>
                  <a:lnTo>
                    <a:pt x="128297" y="109264"/>
                  </a:lnTo>
                  <a:lnTo>
                    <a:pt x="132830" y="126386"/>
                  </a:lnTo>
                  <a:lnTo>
                    <a:pt x="138741" y="133053"/>
                  </a:lnTo>
                  <a:lnTo>
                    <a:pt x="157214" y="147439"/>
                  </a:lnTo>
                  <a:lnTo>
                    <a:pt x="169664" y="1514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226"/>
            <p:cNvSpPr/>
            <p:nvPr/>
          </p:nvSpPr>
          <p:spPr>
            <a:xfrm>
              <a:off x="6491925" y="946547"/>
              <a:ext cx="142834" cy="195927"/>
            </a:xfrm>
            <a:custGeom>
              <a:avLst/>
              <a:gdLst/>
              <a:ahLst/>
              <a:cxnLst/>
              <a:rect l="0" t="0" r="0" b="0"/>
              <a:pathLst>
                <a:path w="142834" h="195927">
                  <a:moveTo>
                    <a:pt x="35677" y="0"/>
                  </a:moveTo>
                  <a:lnTo>
                    <a:pt x="27988" y="0"/>
                  </a:lnTo>
                  <a:lnTo>
                    <a:pt x="27574" y="992"/>
                  </a:lnTo>
                  <a:lnTo>
                    <a:pt x="26762" y="44949"/>
                  </a:lnTo>
                  <a:lnTo>
                    <a:pt x="24106" y="65243"/>
                  </a:lnTo>
                  <a:lnTo>
                    <a:pt x="18369" y="106612"/>
                  </a:lnTo>
                  <a:lnTo>
                    <a:pt x="17071" y="118821"/>
                  </a:lnTo>
                  <a:lnTo>
                    <a:pt x="1576" y="161937"/>
                  </a:lnTo>
                  <a:lnTo>
                    <a:pt x="0" y="190454"/>
                  </a:lnTo>
                  <a:lnTo>
                    <a:pt x="978" y="192454"/>
                  </a:lnTo>
                  <a:lnTo>
                    <a:pt x="2622" y="193787"/>
                  </a:lnTo>
                  <a:lnTo>
                    <a:pt x="7095" y="195268"/>
                  </a:lnTo>
                  <a:lnTo>
                    <a:pt x="12391" y="195926"/>
                  </a:lnTo>
                  <a:lnTo>
                    <a:pt x="18051" y="193573"/>
                  </a:lnTo>
                  <a:lnTo>
                    <a:pt x="20950" y="191556"/>
                  </a:lnTo>
                  <a:lnTo>
                    <a:pt x="62704" y="180613"/>
                  </a:lnTo>
                  <a:lnTo>
                    <a:pt x="98205" y="176125"/>
                  </a:lnTo>
                  <a:lnTo>
                    <a:pt x="142833"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227"/>
            <p:cNvSpPr/>
            <p:nvPr/>
          </p:nvSpPr>
          <p:spPr>
            <a:xfrm>
              <a:off x="7268923" y="973336"/>
              <a:ext cx="294523" cy="249095"/>
            </a:xfrm>
            <a:custGeom>
              <a:avLst/>
              <a:gdLst/>
              <a:ahLst/>
              <a:cxnLst/>
              <a:rect l="0" t="0" r="0" b="0"/>
              <a:pathLst>
                <a:path w="294523" h="249095">
                  <a:moveTo>
                    <a:pt x="71280" y="0"/>
                  </a:moveTo>
                  <a:lnTo>
                    <a:pt x="41661" y="26973"/>
                  </a:lnTo>
                  <a:lnTo>
                    <a:pt x="32319" y="33816"/>
                  </a:lnTo>
                  <a:lnTo>
                    <a:pt x="0" y="71273"/>
                  </a:lnTo>
                  <a:lnTo>
                    <a:pt x="4630" y="71389"/>
                  </a:lnTo>
                  <a:lnTo>
                    <a:pt x="6011" y="70413"/>
                  </a:lnTo>
                  <a:lnTo>
                    <a:pt x="6931" y="68770"/>
                  </a:lnTo>
                  <a:lnTo>
                    <a:pt x="7545" y="66683"/>
                  </a:lnTo>
                  <a:lnTo>
                    <a:pt x="18324" y="53344"/>
                  </a:lnTo>
                  <a:lnTo>
                    <a:pt x="32667" y="39657"/>
                  </a:lnTo>
                  <a:lnTo>
                    <a:pt x="42738" y="36237"/>
                  </a:lnTo>
                  <a:lnTo>
                    <a:pt x="48713" y="35872"/>
                  </a:lnTo>
                  <a:lnTo>
                    <a:pt x="50281" y="37805"/>
                  </a:lnTo>
                  <a:lnTo>
                    <a:pt x="62950" y="79845"/>
                  </a:lnTo>
                  <a:lnTo>
                    <a:pt x="69635" y="123149"/>
                  </a:lnTo>
                  <a:lnTo>
                    <a:pt x="78132" y="166772"/>
                  </a:lnTo>
                  <a:lnTo>
                    <a:pt x="82240" y="186667"/>
                  </a:lnTo>
                  <a:lnTo>
                    <a:pt x="87095" y="205129"/>
                  </a:lnTo>
                  <a:lnTo>
                    <a:pt x="89020" y="239351"/>
                  </a:lnTo>
                  <a:lnTo>
                    <a:pt x="87076" y="242911"/>
                  </a:lnTo>
                  <a:lnTo>
                    <a:pt x="83795" y="245285"/>
                  </a:lnTo>
                  <a:lnTo>
                    <a:pt x="69012" y="249094"/>
                  </a:lnTo>
                  <a:lnTo>
                    <a:pt x="62665" y="246969"/>
                  </a:lnTo>
                  <a:lnTo>
                    <a:pt x="33844" y="229016"/>
                  </a:lnTo>
                  <a:lnTo>
                    <a:pt x="14836" y="203632"/>
                  </a:lnTo>
                  <a:lnTo>
                    <a:pt x="11467" y="194352"/>
                  </a:lnTo>
                  <a:lnTo>
                    <a:pt x="9305" y="176966"/>
                  </a:lnTo>
                  <a:lnTo>
                    <a:pt x="13671" y="162347"/>
                  </a:lnTo>
                  <a:lnTo>
                    <a:pt x="21248" y="150188"/>
                  </a:lnTo>
                  <a:lnTo>
                    <a:pt x="39826" y="137190"/>
                  </a:lnTo>
                  <a:lnTo>
                    <a:pt x="82931" y="109034"/>
                  </a:lnTo>
                  <a:lnTo>
                    <a:pt x="126959" y="89462"/>
                  </a:lnTo>
                  <a:lnTo>
                    <a:pt x="162654" y="73444"/>
                  </a:lnTo>
                  <a:lnTo>
                    <a:pt x="193056" y="49447"/>
                  </a:lnTo>
                  <a:lnTo>
                    <a:pt x="212045" y="42950"/>
                  </a:lnTo>
                  <a:lnTo>
                    <a:pt x="215726" y="40540"/>
                  </a:lnTo>
                  <a:lnTo>
                    <a:pt x="219814" y="35216"/>
                  </a:lnTo>
                  <a:lnTo>
                    <a:pt x="222623" y="29542"/>
                  </a:lnTo>
                  <a:lnTo>
                    <a:pt x="230582" y="19594"/>
                  </a:lnTo>
                  <a:lnTo>
                    <a:pt x="231590" y="13633"/>
                  </a:lnTo>
                  <a:lnTo>
                    <a:pt x="231977" y="1654"/>
                  </a:lnTo>
                  <a:lnTo>
                    <a:pt x="230998" y="1103"/>
                  </a:lnTo>
                  <a:lnTo>
                    <a:pt x="211023" y="43"/>
                  </a:lnTo>
                  <a:lnTo>
                    <a:pt x="205156" y="2665"/>
                  </a:lnTo>
                  <a:lnTo>
                    <a:pt x="166897" y="29812"/>
                  </a:lnTo>
                  <a:lnTo>
                    <a:pt x="148703" y="55317"/>
                  </a:lnTo>
                  <a:lnTo>
                    <a:pt x="145378" y="64604"/>
                  </a:lnTo>
                  <a:lnTo>
                    <a:pt x="143243" y="86734"/>
                  </a:lnTo>
                  <a:lnTo>
                    <a:pt x="145597" y="95765"/>
                  </a:lnTo>
                  <a:lnTo>
                    <a:pt x="155193" y="109646"/>
                  </a:lnTo>
                  <a:lnTo>
                    <a:pt x="194730" y="136909"/>
                  </a:lnTo>
                  <a:lnTo>
                    <a:pt x="217410" y="147833"/>
                  </a:lnTo>
                  <a:lnTo>
                    <a:pt x="246934" y="151282"/>
                  </a:lnTo>
                  <a:lnTo>
                    <a:pt x="277878" y="144070"/>
                  </a:lnTo>
                  <a:lnTo>
                    <a:pt x="284810" y="140760"/>
                  </a:lnTo>
                  <a:lnTo>
                    <a:pt x="294522"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228"/>
            <p:cNvSpPr/>
            <p:nvPr/>
          </p:nvSpPr>
          <p:spPr>
            <a:xfrm>
              <a:off x="7144272" y="991198"/>
              <a:ext cx="106635" cy="98067"/>
            </a:xfrm>
            <a:custGeom>
              <a:avLst/>
              <a:gdLst/>
              <a:ahLst/>
              <a:cxnLst/>
              <a:rect l="0" t="0" r="0" b="0"/>
              <a:pathLst>
                <a:path w="106635" h="98067">
                  <a:moveTo>
                    <a:pt x="26267" y="8927"/>
                  </a:moveTo>
                  <a:lnTo>
                    <a:pt x="26267" y="4186"/>
                  </a:lnTo>
                  <a:lnTo>
                    <a:pt x="27259" y="2790"/>
                  </a:lnTo>
                  <a:lnTo>
                    <a:pt x="28913" y="1859"/>
                  </a:lnTo>
                  <a:lnTo>
                    <a:pt x="44085" y="0"/>
                  </a:lnTo>
                  <a:lnTo>
                    <a:pt x="44114" y="4739"/>
                  </a:lnTo>
                  <a:lnTo>
                    <a:pt x="41475" y="9711"/>
                  </a:lnTo>
                  <a:lnTo>
                    <a:pt x="11353" y="50773"/>
                  </a:lnTo>
                  <a:lnTo>
                    <a:pt x="3437" y="65423"/>
                  </a:lnTo>
                  <a:lnTo>
                    <a:pt x="261" y="79765"/>
                  </a:lnTo>
                  <a:lnTo>
                    <a:pt x="0" y="82941"/>
                  </a:lnTo>
                  <a:lnTo>
                    <a:pt x="2355" y="89116"/>
                  </a:lnTo>
                  <a:lnTo>
                    <a:pt x="4373" y="92152"/>
                  </a:lnTo>
                  <a:lnTo>
                    <a:pt x="6710" y="94176"/>
                  </a:lnTo>
                  <a:lnTo>
                    <a:pt x="11953" y="96425"/>
                  </a:lnTo>
                  <a:lnTo>
                    <a:pt x="29293" y="98066"/>
                  </a:lnTo>
                  <a:lnTo>
                    <a:pt x="42928" y="93437"/>
                  </a:lnTo>
                  <a:lnTo>
                    <a:pt x="54796" y="85781"/>
                  </a:lnTo>
                  <a:lnTo>
                    <a:pt x="67695" y="67176"/>
                  </a:lnTo>
                  <a:lnTo>
                    <a:pt x="86115" y="29357"/>
                  </a:lnTo>
                  <a:lnTo>
                    <a:pt x="88771" y="8977"/>
                  </a:lnTo>
                  <a:lnTo>
                    <a:pt x="88775" y="47636"/>
                  </a:lnTo>
                  <a:lnTo>
                    <a:pt x="96464" y="68431"/>
                  </a:lnTo>
                  <a:lnTo>
                    <a:pt x="106634" y="803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SMARTInkShape-229"/>
            <p:cNvSpPr/>
            <p:nvPr/>
          </p:nvSpPr>
          <p:spPr>
            <a:xfrm>
              <a:off x="6644213" y="1005528"/>
              <a:ext cx="276296" cy="136937"/>
            </a:xfrm>
            <a:custGeom>
              <a:avLst/>
              <a:gdLst/>
              <a:ahLst/>
              <a:cxnLst/>
              <a:rect l="0" t="0" r="0" b="0"/>
              <a:pathLst>
                <a:path w="276296" h="136937">
                  <a:moveTo>
                    <a:pt x="79842" y="12456"/>
                  </a:moveTo>
                  <a:lnTo>
                    <a:pt x="67413" y="12456"/>
                  </a:lnTo>
                  <a:lnTo>
                    <a:pt x="61751" y="15102"/>
                  </a:lnTo>
                  <a:lnTo>
                    <a:pt x="33445" y="41136"/>
                  </a:lnTo>
                  <a:lnTo>
                    <a:pt x="11453" y="85336"/>
                  </a:lnTo>
                  <a:lnTo>
                    <a:pt x="3464" y="98432"/>
                  </a:lnTo>
                  <a:lnTo>
                    <a:pt x="0" y="121172"/>
                  </a:lnTo>
                  <a:lnTo>
                    <a:pt x="817" y="123629"/>
                  </a:lnTo>
                  <a:lnTo>
                    <a:pt x="2353" y="125267"/>
                  </a:lnTo>
                  <a:lnTo>
                    <a:pt x="4370" y="126359"/>
                  </a:lnTo>
                  <a:lnTo>
                    <a:pt x="28167" y="128351"/>
                  </a:lnTo>
                  <a:lnTo>
                    <a:pt x="34717" y="125811"/>
                  </a:lnTo>
                  <a:lnTo>
                    <a:pt x="56150" y="112308"/>
                  </a:lnTo>
                  <a:lnTo>
                    <a:pt x="76615" y="80537"/>
                  </a:lnTo>
                  <a:lnTo>
                    <a:pt x="84728" y="62945"/>
                  </a:lnTo>
                  <a:lnTo>
                    <a:pt x="88757" y="21695"/>
                  </a:lnTo>
                  <a:lnTo>
                    <a:pt x="88771" y="63629"/>
                  </a:lnTo>
                  <a:lnTo>
                    <a:pt x="97865" y="103771"/>
                  </a:lnTo>
                  <a:lnTo>
                    <a:pt x="104585" y="115470"/>
                  </a:lnTo>
                  <a:lnTo>
                    <a:pt x="111868" y="125220"/>
                  </a:lnTo>
                  <a:lnTo>
                    <a:pt x="113919" y="131365"/>
                  </a:lnTo>
                  <a:lnTo>
                    <a:pt x="115458" y="133401"/>
                  </a:lnTo>
                  <a:lnTo>
                    <a:pt x="119814" y="135663"/>
                  </a:lnTo>
                  <a:lnTo>
                    <a:pt x="127845" y="136936"/>
                  </a:lnTo>
                  <a:lnTo>
                    <a:pt x="129703" y="136122"/>
                  </a:lnTo>
                  <a:lnTo>
                    <a:pt x="130942" y="134588"/>
                  </a:lnTo>
                  <a:lnTo>
                    <a:pt x="132319" y="130237"/>
                  </a:lnTo>
                  <a:lnTo>
                    <a:pt x="134086" y="121217"/>
                  </a:lnTo>
                  <a:lnTo>
                    <a:pt x="140423" y="100894"/>
                  </a:lnTo>
                  <a:lnTo>
                    <a:pt x="149225" y="64745"/>
                  </a:lnTo>
                  <a:lnTo>
                    <a:pt x="160106" y="20464"/>
                  </a:lnTo>
                  <a:lnTo>
                    <a:pt x="167014" y="7994"/>
                  </a:lnTo>
                  <a:lnTo>
                    <a:pt x="172493" y="1213"/>
                  </a:lnTo>
                  <a:lnTo>
                    <a:pt x="175344" y="0"/>
                  </a:lnTo>
                  <a:lnTo>
                    <a:pt x="178236" y="183"/>
                  </a:lnTo>
                  <a:lnTo>
                    <a:pt x="187048" y="2536"/>
                  </a:lnTo>
                  <a:lnTo>
                    <a:pt x="190008" y="2866"/>
                  </a:lnTo>
                  <a:lnTo>
                    <a:pt x="195943" y="5879"/>
                  </a:lnTo>
                  <a:lnTo>
                    <a:pt x="227844" y="28423"/>
                  </a:lnTo>
                  <a:lnTo>
                    <a:pt x="252450" y="72146"/>
                  </a:lnTo>
                  <a:lnTo>
                    <a:pt x="276295" y="1106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8" name="SMARTInkShape-230"/>
            <p:cNvSpPr/>
            <p:nvPr/>
          </p:nvSpPr>
          <p:spPr>
            <a:xfrm>
              <a:off x="6920508" y="991563"/>
              <a:ext cx="116051" cy="293776"/>
            </a:xfrm>
            <a:custGeom>
              <a:avLst/>
              <a:gdLst/>
              <a:ahLst/>
              <a:cxnLst/>
              <a:rect l="0" t="0" r="0" b="0"/>
              <a:pathLst>
                <a:path w="116051" h="293776">
                  <a:moveTo>
                    <a:pt x="80367" y="8562"/>
                  </a:moveTo>
                  <a:lnTo>
                    <a:pt x="80367" y="874"/>
                  </a:lnTo>
                  <a:lnTo>
                    <a:pt x="79375" y="460"/>
                  </a:lnTo>
                  <a:lnTo>
                    <a:pt x="75626" y="0"/>
                  </a:lnTo>
                  <a:lnTo>
                    <a:pt x="74230" y="870"/>
                  </a:lnTo>
                  <a:lnTo>
                    <a:pt x="73299" y="2442"/>
                  </a:lnTo>
                  <a:lnTo>
                    <a:pt x="72678" y="4482"/>
                  </a:lnTo>
                  <a:lnTo>
                    <a:pt x="28759" y="45086"/>
                  </a:lnTo>
                  <a:lnTo>
                    <a:pt x="2697" y="88166"/>
                  </a:lnTo>
                  <a:lnTo>
                    <a:pt x="532" y="100685"/>
                  </a:lnTo>
                  <a:lnTo>
                    <a:pt x="1347" y="102719"/>
                  </a:lnTo>
                  <a:lnTo>
                    <a:pt x="2882" y="104076"/>
                  </a:lnTo>
                  <a:lnTo>
                    <a:pt x="4899" y="104980"/>
                  </a:lnTo>
                  <a:lnTo>
                    <a:pt x="7234" y="104591"/>
                  </a:lnTo>
                  <a:lnTo>
                    <a:pt x="15262" y="99302"/>
                  </a:lnTo>
                  <a:lnTo>
                    <a:pt x="32775" y="81849"/>
                  </a:lnTo>
                  <a:lnTo>
                    <a:pt x="68792" y="38045"/>
                  </a:lnTo>
                  <a:lnTo>
                    <a:pt x="69673" y="37147"/>
                  </a:lnTo>
                  <a:lnTo>
                    <a:pt x="70261" y="37540"/>
                  </a:lnTo>
                  <a:lnTo>
                    <a:pt x="80501" y="75521"/>
                  </a:lnTo>
                  <a:lnTo>
                    <a:pt x="87943" y="116304"/>
                  </a:lnTo>
                  <a:lnTo>
                    <a:pt x="98833" y="160444"/>
                  </a:lnTo>
                  <a:lnTo>
                    <a:pt x="107052" y="204033"/>
                  </a:lnTo>
                  <a:lnTo>
                    <a:pt x="115162" y="243363"/>
                  </a:lnTo>
                  <a:lnTo>
                    <a:pt x="116050" y="278893"/>
                  </a:lnTo>
                  <a:lnTo>
                    <a:pt x="113424" y="285144"/>
                  </a:lnTo>
                  <a:lnTo>
                    <a:pt x="111334" y="288200"/>
                  </a:lnTo>
                  <a:lnTo>
                    <a:pt x="106367" y="291596"/>
                  </a:lnTo>
                  <a:lnTo>
                    <a:pt x="99860" y="293105"/>
                  </a:lnTo>
                  <a:lnTo>
                    <a:pt x="90354" y="293775"/>
                  </a:lnTo>
                  <a:lnTo>
                    <a:pt x="48995" y="283267"/>
                  </a:lnTo>
                  <a:lnTo>
                    <a:pt x="41593" y="280996"/>
                  </a:lnTo>
                  <a:lnTo>
                    <a:pt x="30723" y="273180"/>
                  </a:lnTo>
                  <a:lnTo>
                    <a:pt x="0" y="24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4" name="SMARTInkShape-Group21"/>
          <p:cNvGrpSpPr/>
          <p:nvPr/>
        </p:nvGrpSpPr>
        <p:grpSpPr>
          <a:xfrm>
            <a:off x="1223367" y="1143000"/>
            <a:ext cx="1000126" cy="161861"/>
            <a:chOff x="1223367" y="1143000"/>
            <a:chExt cx="1000126" cy="161861"/>
          </a:xfrm>
        </p:grpSpPr>
        <p:sp>
          <p:nvSpPr>
            <p:cNvPr id="530" name="SMARTInkShape-231"/>
            <p:cNvSpPr/>
            <p:nvPr/>
          </p:nvSpPr>
          <p:spPr>
            <a:xfrm>
              <a:off x="1276978" y="1294805"/>
              <a:ext cx="8898" cy="10056"/>
            </a:xfrm>
            <a:custGeom>
              <a:avLst/>
              <a:gdLst/>
              <a:ahLst/>
              <a:cxnLst/>
              <a:rect l="0" t="0" r="0" b="0"/>
              <a:pathLst>
                <a:path w="8898" h="10056">
                  <a:moveTo>
                    <a:pt x="8897" y="0"/>
                  </a:moveTo>
                  <a:lnTo>
                    <a:pt x="335" y="0"/>
                  </a:lnTo>
                  <a:lnTo>
                    <a:pt x="0" y="7688"/>
                  </a:lnTo>
                  <a:lnTo>
                    <a:pt x="1780" y="100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SMARTInkShape-232"/>
            <p:cNvSpPr/>
            <p:nvPr/>
          </p:nvSpPr>
          <p:spPr>
            <a:xfrm>
              <a:off x="1223367" y="1232419"/>
              <a:ext cx="108050" cy="53457"/>
            </a:xfrm>
            <a:custGeom>
              <a:avLst/>
              <a:gdLst/>
              <a:ahLst/>
              <a:cxnLst/>
              <a:rect l="0" t="0" r="0" b="0"/>
              <a:pathLst>
                <a:path w="108050" h="53457">
                  <a:moveTo>
                    <a:pt x="0" y="53456"/>
                  </a:moveTo>
                  <a:lnTo>
                    <a:pt x="0" y="45768"/>
                  </a:lnTo>
                  <a:lnTo>
                    <a:pt x="15446" y="26483"/>
                  </a:lnTo>
                  <a:lnTo>
                    <a:pt x="17779" y="20632"/>
                  </a:lnTo>
                  <a:lnTo>
                    <a:pt x="22123" y="14724"/>
                  </a:lnTo>
                  <a:lnTo>
                    <a:pt x="27361" y="11437"/>
                  </a:lnTo>
                  <a:lnTo>
                    <a:pt x="32997" y="8984"/>
                  </a:lnTo>
                  <a:lnTo>
                    <a:pt x="41747" y="3017"/>
                  </a:lnTo>
                  <a:lnTo>
                    <a:pt x="51616" y="808"/>
                  </a:lnTo>
                  <a:lnTo>
                    <a:pt x="73176" y="0"/>
                  </a:lnTo>
                  <a:lnTo>
                    <a:pt x="79817" y="2578"/>
                  </a:lnTo>
                  <a:lnTo>
                    <a:pt x="86076" y="6039"/>
                  </a:lnTo>
                  <a:lnTo>
                    <a:pt x="95178" y="8979"/>
                  </a:lnTo>
                  <a:lnTo>
                    <a:pt x="108049" y="17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SMARTInkShape-233"/>
            <p:cNvSpPr/>
            <p:nvPr/>
          </p:nvSpPr>
          <p:spPr>
            <a:xfrm>
              <a:off x="1919883" y="1169789"/>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234"/>
            <p:cNvSpPr/>
            <p:nvPr/>
          </p:nvSpPr>
          <p:spPr>
            <a:xfrm>
              <a:off x="2216096" y="1143000"/>
              <a:ext cx="7397" cy="17860"/>
            </a:xfrm>
            <a:custGeom>
              <a:avLst/>
              <a:gdLst/>
              <a:ahLst/>
              <a:cxnLst/>
              <a:rect l="0" t="0" r="0" b="0"/>
              <a:pathLst>
                <a:path w="7397" h="17860">
                  <a:moveTo>
                    <a:pt x="7396" y="0"/>
                  </a:moveTo>
                  <a:lnTo>
                    <a:pt x="2656" y="4740"/>
                  </a:lnTo>
                  <a:lnTo>
                    <a:pt x="328" y="9714"/>
                  </a:lnTo>
                  <a:lnTo>
                    <a:pt x="0"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4" name="SMARTInkShape-Group22"/>
          <p:cNvGrpSpPr/>
          <p:nvPr/>
        </p:nvGrpSpPr>
        <p:grpSpPr>
          <a:xfrm>
            <a:off x="3348633" y="2902148"/>
            <a:ext cx="812199" cy="364722"/>
            <a:chOff x="3348633" y="2902148"/>
            <a:chExt cx="812199" cy="364722"/>
          </a:xfrm>
        </p:grpSpPr>
        <p:sp>
          <p:nvSpPr>
            <p:cNvPr id="535" name="SMARTInkShape-235"/>
            <p:cNvSpPr/>
            <p:nvPr/>
          </p:nvSpPr>
          <p:spPr>
            <a:xfrm>
              <a:off x="3348633" y="2902148"/>
              <a:ext cx="151806" cy="187525"/>
            </a:xfrm>
            <a:custGeom>
              <a:avLst/>
              <a:gdLst/>
              <a:ahLst/>
              <a:cxnLst/>
              <a:rect l="0" t="0" r="0" b="0"/>
              <a:pathLst>
                <a:path w="151806" h="187525">
                  <a:moveTo>
                    <a:pt x="8930" y="0"/>
                  </a:moveTo>
                  <a:lnTo>
                    <a:pt x="109" y="0"/>
                  </a:lnTo>
                  <a:lnTo>
                    <a:pt x="10" y="7689"/>
                  </a:lnTo>
                  <a:lnTo>
                    <a:pt x="998" y="8103"/>
                  </a:lnTo>
                  <a:lnTo>
                    <a:pt x="4743" y="8562"/>
                  </a:lnTo>
                  <a:lnTo>
                    <a:pt x="6139" y="9677"/>
                  </a:lnTo>
                  <a:lnTo>
                    <a:pt x="7689" y="13562"/>
                  </a:lnTo>
                  <a:lnTo>
                    <a:pt x="8928" y="56814"/>
                  </a:lnTo>
                  <a:lnTo>
                    <a:pt x="8929" y="64277"/>
                  </a:lnTo>
                  <a:lnTo>
                    <a:pt x="6284" y="70901"/>
                  </a:lnTo>
                  <a:lnTo>
                    <a:pt x="2792" y="77152"/>
                  </a:lnTo>
                  <a:lnTo>
                    <a:pt x="552" y="89250"/>
                  </a:lnTo>
                  <a:lnTo>
                    <a:pt x="4" y="133394"/>
                  </a:lnTo>
                  <a:lnTo>
                    <a:pt x="0" y="176939"/>
                  </a:lnTo>
                  <a:lnTo>
                    <a:pt x="0" y="187488"/>
                  </a:lnTo>
                  <a:lnTo>
                    <a:pt x="0" y="171014"/>
                  </a:lnTo>
                  <a:lnTo>
                    <a:pt x="6137" y="162802"/>
                  </a:lnTo>
                  <a:lnTo>
                    <a:pt x="9094" y="154512"/>
                  </a:lnTo>
                  <a:lnTo>
                    <a:pt x="38732" y="113474"/>
                  </a:lnTo>
                  <a:lnTo>
                    <a:pt x="82850" y="80372"/>
                  </a:lnTo>
                  <a:lnTo>
                    <a:pt x="106721" y="62692"/>
                  </a:lnTo>
                  <a:lnTo>
                    <a:pt x="113862" y="56720"/>
                  </a:lnTo>
                  <a:lnTo>
                    <a:pt x="119397" y="54975"/>
                  </a:lnTo>
                  <a:lnTo>
                    <a:pt x="121270" y="53517"/>
                  </a:lnTo>
                  <a:lnTo>
                    <a:pt x="125003" y="44684"/>
                  </a:lnTo>
                  <a:lnTo>
                    <a:pt x="125012" y="49400"/>
                  </a:lnTo>
                  <a:lnTo>
                    <a:pt x="124021" y="50793"/>
                  </a:lnTo>
                  <a:lnTo>
                    <a:pt x="122368" y="51721"/>
                  </a:lnTo>
                  <a:lnTo>
                    <a:pt x="120274" y="52341"/>
                  </a:lnTo>
                  <a:lnTo>
                    <a:pt x="106924" y="60483"/>
                  </a:lnTo>
                  <a:lnTo>
                    <a:pt x="104024" y="61158"/>
                  </a:lnTo>
                  <a:lnTo>
                    <a:pt x="73293" y="77901"/>
                  </a:lnTo>
                  <a:lnTo>
                    <a:pt x="66309" y="80264"/>
                  </a:lnTo>
                  <a:lnTo>
                    <a:pt x="44696" y="95750"/>
                  </a:lnTo>
                  <a:lnTo>
                    <a:pt x="38717" y="98118"/>
                  </a:lnTo>
                  <a:lnTo>
                    <a:pt x="32752" y="102478"/>
                  </a:lnTo>
                  <a:lnTo>
                    <a:pt x="29439" y="107723"/>
                  </a:lnTo>
                  <a:lnTo>
                    <a:pt x="27138" y="115977"/>
                  </a:lnTo>
                  <a:lnTo>
                    <a:pt x="26944" y="120337"/>
                  </a:lnTo>
                  <a:lnTo>
                    <a:pt x="27885" y="121897"/>
                  </a:lnTo>
                  <a:lnTo>
                    <a:pt x="29503" y="122937"/>
                  </a:lnTo>
                  <a:lnTo>
                    <a:pt x="36523" y="124400"/>
                  </a:lnTo>
                  <a:lnTo>
                    <a:pt x="39232" y="124605"/>
                  </a:lnTo>
                  <a:lnTo>
                    <a:pt x="44887" y="127479"/>
                  </a:lnTo>
                  <a:lnTo>
                    <a:pt x="50707" y="131072"/>
                  </a:lnTo>
                  <a:lnTo>
                    <a:pt x="85495" y="142965"/>
                  </a:lnTo>
                  <a:lnTo>
                    <a:pt x="98063" y="149765"/>
                  </a:lnTo>
                  <a:lnTo>
                    <a:pt x="101094" y="150445"/>
                  </a:lnTo>
                  <a:lnTo>
                    <a:pt x="110100" y="156143"/>
                  </a:lnTo>
                  <a:lnTo>
                    <a:pt x="122033" y="165964"/>
                  </a:lnTo>
                  <a:lnTo>
                    <a:pt x="133944" y="171579"/>
                  </a:lnTo>
                  <a:lnTo>
                    <a:pt x="141111" y="177209"/>
                  </a:lnTo>
                  <a:lnTo>
                    <a:pt x="147092" y="178184"/>
                  </a:lnTo>
                  <a:lnTo>
                    <a:pt x="148663" y="179313"/>
                  </a:lnTo>
                  <a:lnTo>
                    <a:pt x="149710" y="181057"/>
                  </a:lnTo>
                  <a:lnTo>
                    <a:pt x="151805" y="1875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SMARTInkShape-236"/>
            <p:cNvSpPr/>
            <p:nvPr/>
          </p:nvSpPr>
          <p:spPr>
            <a:xfrm>
              <a:off x="3545086" y="3045023"/>
              <a:ext cx="8931" cy="53580"/>
            </a:xfrm>
            <a:custGeom>
              <a:avLst/>
              <a:gdLst/>
              <a:ahLst/>
              <a:cxnLst/>
              <a:rect l="0" t="0" r="0" b="0"/>
              <a:pathLst>
                <a:path w="8931" h="53580">
                  <a:moveTo>
                    <a:pt x="0" y="0"/>
                  </a:moveTo>
                  <a:lnTo>
                    <a:pt x="0" y="4741"/>
                  </a:lnTo>
                  <a:lnTo>
                    <a:pt x="2646" y="9714"/>
                  </a:lnTo>
                  <a:lnTo>
                    <a:pt x="6137" y="15232"/>
                  </a:lnTo>
                  <a:lnTo>
                    <a:pt x="8378" y="26858"/>
                  </a:lnTo>
                  <a:lnTo>
                    <a:pt x="8930" y="53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SMARTInkShape-237"/>
            <p:cNvSpPr/>
            <p:nvPr/>
          </p:nvSpPr>
          <p:spPr>
            <a:xfrm>
              <a:off x="3562945" y="2982516"/>
              <a:ext cx="8931" cy="8930"/>
            </a:xfrm>
            <a:custGeom>
              <a:avLst/>
              <a:gdLst/>
              <a:ahLst/>
              <a:cxnLst/>
              <a:rect l="0" t="0" r="0" b="0"/>
              <a:pathLst>
                <a:path w="8931" h="8930">
                  <a:moveTo>
                    <a:pt x="8930" y="8929"/>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SMARTInkShape-238"/>
            <p:cNvSpPr/>
            <p:nvPr/>
          </p:nvSpPr>
          <p:spPr>
            <a:xfrm>
              <a:off x="3616556" y="3018659"/>
              <a:ext cx="89228" cy="151335"/>
            </a:xfrm>
            <a:custGeom>
              <a:avLst/>
              <a:gdLst/>
              <a:ahLst/>
              <a:cxnLst/>
              <a:rect l="0" t="0" r="0" b="0"/>
              <a:pathLst>
                <a:path w="89228" h="151335">
                  <a:moveTo>
                    <a:pt x="8897" y="44224"/>
                  </a:moveTo>
                  <a:lnTo>
                    <a:pt x="8897" y="86091"/>
                  </a:lnTo>
                  <a:lnTo>
                    <a:pt x="9889" y="100726"/>
                  </a:lnTo>
                  <a:lnTo>
                    <a:pt x="13638" y="108362"/>
                  </a:lnTo>
                  <a:lnTo>
                    <a:pt x="14042" y="111788"/>
                  </a:lnTo>
                  <a:lnTo>
                    <a:pt x="8898" y="151334"/>
                  </a:lnTo>
                  <a:lnTo>
                    <a:pt x="8897" y="130388"/>
                  </a:lnTo>
                  <a:lnTo>
                    <a:pt x="335" y="87501"/>
                  </a:lnTo>
                  <a:lnTo>
                    <a:pt x="0" y="55748"/>
                  </a:lnTo>
                  <a:lnTo>
                    <a:pt x="2628" y="46700"/>
                  </a:lnTo>
                  <a:lnTo>
                    <a:pt x="6110" y="38379"/>
                  </a:lnTo>
                  <a:lnTo>
                    <a:pt x="9064" y="23530"/>
                  </a:lnTo>
                  <a:lnTo>
                    <a:pt x="13271" y="15845"/>
                  </a:lnTo>
                  <a:lnTo>
                    <a:pt x="18448" y="11767"/>
                  </a:lnTo>
                  <a:lnTo>
                    <a:pt x="24056" y="8963"/>
                  </a:lnTo>
                  <a:lnTo>
                    <a:pt x="32791" y="2798"/>
                  </a:lnTo>
                  <a:lnTo>
                    <a:pt x="41663" y="530"/>
                  </a:lnTo>
                  <a:lnTo>
                    <a:pt x="47603" y="0"/>
                  </a:lnTo>
                  <a:lnTo>
                    <a:pt x="78203" y="8148"/>
                  </a:lnTo>
                  <a:lnTo>
                    <a:pt x="84444" y="13140"/>
                  </a:lnTo>
                  <a:lnTo>
                    <a:pt x="87122" y="18172"/>
                  </a:lnTo>
                  <a:lnTo>
                    <a:pt x="89139" y="33573"/>
                  </a:lnTo>
                  <a:lnTo>
                    <a:pt x="89227" y="39525"/>
                  </a:lnTo>
                  <a:lnTo>
                    <a:pt x="86602" y="44781"/>
                  </a:lnTo>
                  <a:lnTo>
                    <a:pt x="75961" y="57404"/>
                  </a:lnTo>
                  <a:lnTo>
                    <a:pt x="70784" y="60004"/>
                  </a:lnTo>
                  <a:lnTo>
                    <a:pt x="57913" y="61901"/>
                  </a:lnTo>
                  <a:lnTo>
                    <a:pt x="35686" y="620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SMARTInkShape-239"/>
            <p:cNvSpPr/>
            <p:nvPr/>
          </p:nvSpPr>
          <p:spPr>
            <a:xfrm>
              <a:off x="3848695" y="3018234"/>
              <a:ext cx="1" cy="71439"/>
            </a:xfrm>
            <a:custGeom>
              <a:avLst/>
              <a:gdLst/>
              <a:ahLst/>
              <a:cxnLst/>
              <a:rect l="0" t="0" r="0" b="0"/>
              <a:pathLst>
                <a:path w="1" h="71439">
                  <a:moveTo>
                    <a:pt x="0" y="0"/>
                  </a:moveTo>
                  <a:lnTo>
                    <a:pt x="0" y="42689"/>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SMARTInkShape-240"/>
            <p:cNvSpPr/>
            <p:nvPr/>
          </p:nvSpPr>
          <p:spPr>
            <a:xfrm>
              <a:off x="3875484" y="2964656"/>
              <a:ext cx="1" cy="8931"/>
            </a:xfrm>
            <a:custGeom>
              <a:avLst/>
              <a:gdLst/>
              <a:ahLst/>
              <a:cxnLst/>
              <a:rect l="0" t="0" r="0" b="0"/>
              <a:pathLst>
                <a:path w="1" h="8931">
                  <a:moveTo>
                    <a:pt x="0" y="893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1" name="SMARTInkShape-241"/>
            <p:cNvSpPr/>
            <p:nvPr/>
          </p:nvSpPr>
          <p:spPr>
            <a:xfrm>
              <a:off x="3911203" y="3009341"/>
              <a:ext cx="71439" cy="98191"/>
            </a:xfrm>
            <a:custGeom>
              <a:avLst/>
              <a:gdLst/>
              <a:ahLst/>
              <a:cxnLst/>
              <a:rect l="0" t="0" r="0" b="0"/>
              <a:pathLst>
                <a:path w="71439" h="98191">
                  <a:moveTo>
                    <a:pt x="8930" y="80331"/>
                  </a:moveTo>
                  <a:lnTo>
                    <a:pt x="368" y="80331"/>
                  </a:lnTo>
                  <a:lnTo>
                    <a:pt x="32" y="88019"/>
                  </a:lnTo>
                  <a:lnTo>
                    <a:pt x="0" y="44788"/>
                  </a:lnTo>
                  <a:lnTo>
                    <a:pt x="0" y="23667"/>
                  </a:lnTo>
                  <a:lnTo>
                    <a:pt x="2646" y="17775"/>
                  </a:lnTo>
                  <a:lnTo>
                    <a:pt x="13302" y="4673"/>
                  </a:lnTo>
                  <a:lnTo>
                    <a:pt x="18480" y="2057"/>
                  </a:lnTo>
                  <a:lnTo>
                    <a:pt x="35774" y="147"/>
                  </a:lnTo>
                  <a:lnTo>
                    <a:pt x="42896" y="0"/>
                  </a:lnTo>
                  <a:lnTo>
                    <a:pt x="52183" y="7655"/>
                  </a:lnTo>
                  <a:lnTo>
                    <a:pt x="52958" y="10989"/>
                  </a:lnTo>
                  <a:lnTo>
                    <a:pt x="53165" y="13267"/>
                  </a:lnTo>
                  <a:lnTo>
                    <a:pt x="56040" y="18444"/>
                  </a:lnTo>
                  <a:lnTo>
                    <a:pt x="59633" y="24052"/>
                  </a:lnTo>
                  <a:lnTo>
                    <a:pt x="61656" y="32788"/>
                  </a:lnTo>
                  <a:lnTo>
                    <a:pt x="62507" y="77190"/>
                  </a:lnTo>
                  <a:lnTo>
                    <a:pt x="62508" y="93597"/>
                  </a:lnTo>
                  <a:lnTo>
                    <a:pt x="63500" y="95128"/>
                  </a:lnTo>
                  <a:lnTo>
                    <a:pt x="65154" y="96149"/>
                  </a:lnTo>
                  <a:lnTo>
                    <a:pt x="71438" y="981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2" name="SMARTInkShape-242"/>
            <p:cNvSpPr/>
            <p:nvPr/>
          </p:nvSpPr>
          <p:spPr>
            <a:xfrm>
              <a:off x="3973711" y="3027167"/>
              <a:ext cx="187121" cy="239703"/>
            </a:xfrm>
            <a:custGeom>
              <a:avLst/>
              <a:gdLst/>
              <a:ahLst/>
              <a:cxnLst/>
              <a:rect l="0" t="0" r="0" b="0"/>
              <a:pathLst>
                <a:path w="187121" h="239703">
                  <a:moveTo>
                    <a:pt x="142875" y="17856"/>
                  </a:moveTo>
                  <a:lnTo>
                    <a:pt x="142875" y="10168"/>
                  </a:lnTo>
                  <a:lnTo>
                    <a:pt x="141883" y="9754"/>
                  </a:lnTo>
                  <a:lnTo>
                    <a:pt x="138135" y="9295"/>
                  </a:lnTo>
                  <a:lnTo>
                    <a:pt x="136738" y="8180"/>
                  </a:lnTo>
                  <a:lnTo>
                    <a:pt x="134313" y="1271"/>
                  </a:lnTo>
                  <a:lnTo>
                    <a:pt x="131463" y="563"/>
                  </a:lnTo>
                  <a:lnTo>
                    <a:pt x="103799" y="0"/>
                  </a:lnTo>
                  <a:lnTo>
                    <a:pt x="98058" y="2644"/>
                  </a:lnTo>
                  <a:lnTo>
                    <a:pt x="86287" y="12426"/>
                  </a:lnTo>
                  <a:lnTo>
                    <a:pt x="82998" y="18089"/>
                  </a:lnTo>
                  <a:lnTo>
                    <a:pt x="82121" y="20988"/>
                  </a:lnTo>
                  <a:lnTo>
                    <a:pt x="80544" y="22921"/>
                  </a:lnTo>
                  <a:lnTo>
                    <a:pt x="74577" y="26633"/>
                  </a:lnTo>
                  <a:lnTo>
                    <a:pt x="72833" y="31018"/>
                  </a:lnTo>
                  <a:lnTo>
                    <a:pt x="71560" y="47732"/>
                  </a:lnTo>
                  <a:lnTo>
                    <a:pt x="72511" y="49680"/>
                  </a:lnTo>
                  <a:lnTo>
                    <a:pt x="74138" y="50978"/>
                  </a:lnTo>
                  <a:lnTo>
                    <a:pt x="78591" y="53413"/>
                  </a:lnTo>
                  <a:lnTo>
                    <a:pt x="86676" y="59370"/>
                  </a:lnTo>
                  <a:lnTo>
                    <a:pt x="95355" y="61576"/>
                  </a:lnTo>
                  <a:lnTo>
                    <a:pt x="119066" y="62469"/>
                  </a:lnTo>
                  <a:lnTo>
                    <a:pt x="125018" y="59843"/>
                  </a:lnTo>
                  <a:lnTo>
                    <a:pt x="130969" y="56361"/>
                  </a:lnTo>
                  <a:lnTo>
                    <a:pt x="139899" y="53408"/>
                  </a:lnTo>
                  <a:lnTo>
                    <a:pt x="145852" y="49202"/>
                  </a:lnTo>
                  <a:lnTo>
                    <a:pt x="149159" y="44025"/>
                  </a:lnTo>
                  <a:lnTo>
                    <a:pt x="151791" y="35758"/>
                  </a:lnTo>
                  <a:lnTo>
                    <a:pt x="151801" y="40469"/>
                  </a:lnTo>
                  <a:lnTo>
                    <a:pt x="150810" y="41861"/>
                  </a:lnTo>
                  <a:lnTo>
                    <a:pt x="149157" y="42789"/>
                  </a:lnTo>
                  <a:lnTo>
                    <a:pt x="147063" y="43408"/>
                  </a:lnTo>
                  <a:lnTo>
                    <a:pt x="145667" y="44813"/>
                  </a:lnTo>
                  <a:lnTo>
                    <a:pt x="143242" y="52225"/>
                  </a:lnTo>
                  <a:lnTo>
                    <a:pt x="142885" y="83093"/>
                  </a:lnTo>
                  <a:lnTo>
                    <a:pt x="153899" y="125235"/>
                  </a:lnTo>
                  <a:lnTo>
                    <a:pt x="161355" y="140292"/>
                  </a:lnTo>
                  <a:lnTo>
                    <a:pt x="164124" y="144129"/>
                  </a:lnTo>
                  <a:lnTo>
                    <a:pt x="167202" y="153683"/>
                  </a:lnTo>
                  <a:lnTo>
                    <a:pt x="169562" y="163552"/>
                  </a:lnTo>
                  <a:lnTo>
                    <a:pt x="175477" y="175678"/>
                  </a:lnTo>
                  <a:lnTo>
                    <a:pt x="178662" y="190406"/>
                  </a:lnTo>
                  <a:lnTo>
                    <a:pt x="185479" y="204774"/>
                  </a:lnTo>
                  <a:lnTo>
                    <a:pt x="187120" y="217166"/>
                  </a:lnTo>
                  <a:lnTo>
                    <a:pt x="184698" y="223186"/>
                  </a:lnTo>
                  <a:lnTo>
                    <a:pt x="174211" y="236383"/>
                  </a:lnTo>
                  <a:lnTo>
                    <a:pt x="169039" y="239003"/>
                  </a:lnTo>
                  <a:lnTo>
                    <a:pt x="166271" y="239702"/>
                  </a:lnTo>
                  <a:lnTo>
                    <a:pt x="163433" y="239175"/>
                  </a:lnTo>
                  <a:lnTo>
                    <a:pt x="153707" y="234686"/>
                  </a:lnTo>
                  <a:lnTo>
                    <a:pt x="118495" y="229670"/>
                  </a:lnTo>
                  <a:lnTo>
                    <a:pt x="110211" y="226098"/>
                  </a:lnTo>
                  <a:lnTo>
                    <a:pt x="71268" y="216339"/>
                  </a:lnTo>
                  <a:lnTo>
                    <a:pt x="53528" y="212265"/>
                  </a:lnTo>
                  <a:lnTo>
                    <a:pt x="35704" y="207420"/>
                  </a:lnTo>
                  <a:lnTo>
                    <a:pt x="24798" y="205294"/>
                  </a:lnTo>
                  <a:lnTo>
                    <a:pt x="0" y="196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SMARTInkShape-243"/>
            <p:cNvSpPr/>
            <p:nvPr/>
          </p:nvSpPr>
          <p:spPr>
            <a:xfrm>
              <a:off x="3777258" y="2937867"/>
              <a:ext cx="8931" cy="151806"/>
            </a:xfrm>
            <a:custGeom>
              <a:avLst/>
              <a:gdLst/>
              <a:ahLst/>
              <a:cxnLst/>
              <a:rect l="0" t="0" r="0" b="0"/>
              <a:pathLst>
                <a:path w="8931" h="151806">
                  <a:moveTo>
                    <a:pt x="0" y="0"/>
                  </a:moveTo>
                  <a:lnTo>
                    <a:pt x="0" y="43472"/>
                  </a:lnTo>
                  <a:lnTo>
                    <a:pt x="0" y="65120"/>
                  </a:lnTo>
                  <a:lnTo>
                    <a:pt x="8766" y="106989"/>
                  </a:lnTo>
                  <a:lnTo>
                    <a:pt x="8930"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2" name="SMARTInkShape-Group23"/>
          <p:cNvGrpSpPr/>
          <p:nvPr/>
        </p:nvGrpSpPr>
        <p:grpSpPr>
          <a:xfrm>
            <a:off x="3554016" y="2566605"/>
            <a:ext cx="705446" cy="273037"/>
            <a:chOff x="3554016" y="2566605"/>
            <a:chExt cx="705446" cy="273037"/>
          </a:xfrm>
        </p:grpSpPr>
        <p:sp>
          <p:nvSpPr>
            <p:cNvPr id="385" name="SMARTInkShape-244"/>
            <p:cNvSpPr/>
            <p:nvPr/>
          </p:nvSpPr>
          <p:spPr>
            <a:xfrm>
              <a:off x="3554016" y="2625328"/>
              <a:ext cx="53579" cy="116087"/>
            </a:xfrm>
            <a:custGeom>
              <a:avLst/>
              <a:gdLst/>
              <a:ahLst/>
              <a:cxnLst/>
              <a:rect l="0" t="0" r="0" b="0"/>
              <a:pathLst>
                <a:path w="53579" h="116087">
                  <a:moveTo>
                    <a:pt x="0" y="0"/>
                  </a:moveTo>
                  <a:lnTo>
                    <a:pt x="4740" y="4741"/>
                  </a:lnTo>
                  <a:lnTo>
                    <a:pt x="7067" y="9714"/>
                  </a:lnTo>
                  <a:lnTo>
                    <a:pt x="18002" y="49783"/>
                  </a:lnTo>
                  <a:lnTo>
                    <a:pt x="32024" y="74526"/>
                  </a:lnTo>
                  <a:lnTo>
                    <a:pt x="35616" y="85472"/>
                  </a:lnTo>
                  <a:lnTo>
                    <a:pt x="52477" y="106951"/>
                  </a:lnTo>
                  <a:lnTo>
                    <a:pt x="53578"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245"/>
            <p:cNvSpPr/>
            <p:nvPr/>
          </p:nvSpPr>
          <p:spPr>
            <a:xfrm>
              <a:off x="3634383" y="2598539"/>
              <a:ext cx="80368" cy="142876"/>
            </a:xfrm>
            <a:custGeom>
              <a:avLst/>
              <a:gdLst/>
              <a:ahLst/>
              <a:cxnLst/>
              <a:rect l="0" t="0" r="0" b="0"/>
              <a:pathLst>
                <a:path w="80368" h="142876">
                  <a:moveTo>
                    <a:pt x="0" y="0"/>
                  </a:moveTo>
                  <a:lnTo>
                    <a:pt x="4740" y="0"/>
                  </a:lnTo>
                  <a:lnTo>
                    <a:pt x="6137" y="992"/>
                  </a:lnTo>
                  <a:lnTo>
                    <a:pt x="7068" y="2646"/>
                  </a:lnTo>
                  <a:lnTo>
                    <a:pt x="13302" y="17169"/>
                  </a:lnTo>
                  <a:lnTo>
                    <a:pt x="23096" y="33010"/>
                  </a:lnTo>
                  <a:lnTo>
                    <a:pt x="28705" y="51573"/>
                  </a:lnTo>
                  <a:lnTo>
                    <a:pt x="53628" y="91339"/>
                  </a:lnTo>
                  <a:lnTo>
                    <a:pt x="59876" y="105115"/>
                  </a:lnTo>
                  <a:lnTo>
                    <a:pt x="62330" y="112203"/>
                  </a:lnTo>
                  <a:lnTo>
                    <a:pt x="80367"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246"/>
            <p:cNvSpPr/>
            <p:nvPr/>
          </p:nvSpPr>
          <p:spPr>
            <a:xfrm>
              <a:off x="3812977" y="2625328"/>
              <a:ext cx="8930" cy="214314"/>
            </a:xfrm>
            <a:custGeom>
              <a:avLst/>
              <a:gdLst/>
              <a:ahLst/>
              <a:cxnLst/>
              <a:rect l="0" t="0" r="0" b="0"/>
              <a:pathLst>
                <a:path w="8930" h="214314">
                  <a:moveTo>
                    <a:pt x="8929" y="0"/>
                  </a:moveTo>
                  <a:lnTo>
                    <a:pt x="8929" y="20991"/>
                  </a:lnTo>
                  <a:lnTo>
                    <a:pt x="367" y="60932"/>
                  </a:lnTo>
                  <a:lnTo>
                    <a:pt x="21" y="101285"/>
                  </a:lnTo>
                  <a:lnTo>
                    <a:pt x="0" y="144091"/>
                  </a:lnTo>
                  <a:lnTo>
                    <a:pt x="0" y="181157"/>
                  </a:lnTo>
                  <a:lnTo>
                    <a:pt x="2645" y="187340"/>
                  </a:lnTo>
                  <a:lnTo>
                    <a:pt x="6136" y="193395"/>
                  </a:lnTo>
                  <a:lnTo>
                    <a:pt x="8377" y="205367"/>
                  </a:lnTo>
                  <a:lnTo>
                    <a:pt x="8929"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247"/>
            <p:cNvSpPr/>
            <p:nvPr/>
          </p:nvSpPr>
          <p:spPr>
            <a:xfrm>
              <a:off x="3921370" y="2598553"/>
              <a:ext cx="150569" cy="232001"/>
            </a:xfrm>
            <a:custGeom>
              <a:avLst/>
              <a:gdLst/>
              <a:ahLst/>
              <a:cxnLst/>
              <a:rect l="0" t="0" r="0" b="0"/>
              <a:pathLst>
                <a:path w="150569" h="232001">
                  <a:moveTo>
                    <a:pt x="7693" y="89283"/>
                  </a:moveTo>
                  <a:lnTo>
                    <a:pt x="7693" y="101712"/>
                  </a:lnTo>
                  <a:lnTo>
                    <a:pt x="5047" y="107374"/>
                  </a:lnTo>
                  <a:lnTo>
                    <a:pt x="2952" y="110274"/>
                  </a:lnTo>
                  <a:lnTo>
                    <a:pt x="4" y="123835"/>
                  </a:lnTo>
                  <a:lnTo>
                    <a:pt x="0" y="147187"/>
                  </a:lnTo>
                  <a:lnTo>
                    <a:pt x="7155" y="188840"/>
                  </a:lnTo>
                  <a:lnTo>
                    <a:pt x="7692" y="231624"/>
                  </a:lnTo>
                  <a:lnTo>
                    <a:pt x="12433" y="232000"/>
                  </a:lnTo>
                  <a:lnTo>
                    <a:pt x="13829" y="231060"/>
                  </a:lnTo>
                  <a:lnTo>
                    <a:pt x="14760" y="229442"/>
                  </a:lnTo>
                  <a:lnTo>
                    <a:pt x="16254" y="219715"/>
                  </a:lnTo>
                  <a:lnTo>
                    <a:pt x="16612" y="175406"/>
                  </a:lnTo>
                  <a:lnTo>
                    <a:pt x="16621" y="131118"/>
                  </a:lnTo>
                  <a:lnTo>
                    <a:pt x="16622" y="89292"/>
                  </a:lnTo>
                  <a:lnTo>
                    <a:pt x="16622" y="52352"/>
                  </a:lnTo>
                  <a:lnTo>
                    <a:pt x="19268" y="45419"/>
                  </a:lnTo>
                  <a:lnTo>
                    <a:pt x="22759" y="39030"/>
                  </a:lnTo>
                  <a:lnTo>
                    <a:pt x="25717" y="29855"/>
                  </a:lnTo>
                  <a:lnTo>
                    <a:pt x="31444" y="20853"/>
                  </a:lnTo>
                  <a:lnTo>
                    <a:pt x="34574" y="11901"/>
                  </a:lnTo>
                  <a:lnTo>
                    <a:pt x="38822" y="5943"/>
                  </a:lnTo>
                  <a:lnTo>
                    <a:pt x="44017" y="2634"/>
                  </a:lnTo>
                  <a:lnTo>
                    <a:pt x="55437" y="509"/>
                  </a:lnTo>
                  <a:lnTo>
                    <a:pt x="89798" y="0"/>
                  </a:lnTo>
                  <a:lnTo>
                    <a:pt x="134044" y="8548"/>
                  </a:lnTo>
                  <a:lnTo>
                    <a:pt x="140908" y="11399"/>
                  </a:lnTo>
                  <a:lnTo>
                    <a:pt x="150568" y="178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248"/>
            <p:cNvSpPr/>
            <p:nvPr/>
          </p:nvSpPr>
          <p:spPr>
            <a:xfrm>
              <a:off x="3973711" y="2696766"/>
              <a:ext cx="71438" cy="17860"/>
            </a:xfrm>
            <a:custGeom>
              <a:avLst/>
              <a:gdLst/>
              <a:ahLst/>
              <a:cxnLst/>
              <a:rect l="0" t="0" r="0" b="0"/>
              <a:pathLst>
                <a:path w="71438" h="17860">
                  <a:moveTo>
                    <a:pt x="0" y="17859"/>
                  </a:moveTo>
                  <a:lnTo>
                    <a:pt x="0" y="10171"/>
                  </a:lnTo>
                  <a:lnTo>
                    <a:pt x="992" y="9757"/>
                  </a:lnTo>
                  <a:lnTo>
                    <a:pt x="45453" y="6288"/>
                  </a:lnTo>
                  <a:lnTo>
                    <a:pt x="7143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249"/>
            <p:cNvSpPr/>
            <p:nvPr/>
          </p:nvSpPr>
          <p:spPr>
            <a:xfrm>
              <a:off x="4170164" y="2580680"/>
              <a:ext cx="44650" cy="53579"/>
            </a:xfrm>
            <a:custGeom>
              <a:avLst/>
              <a:gdLst/>
              <a:ahLst/>
              <a:cxnLst/>
              <a:rect l="0" t="0" r="0" b="0"/>
              <a:pathLst>
                <a:path w="44650" h="53579">
                  <a:moveTo>
                    <a:pt x="44649" y="0"/>
                  </a:moveTo>
                  <a:lnTo>
                    <a:pt x="13605" y="31043"/>
                  </a:lnTo>
                  <a:lnTo>
                    <a:pt x="11008" y="36286"/>
                  </a:lnTo>
                  <a:lnTo>
                    <a:pt x="9051" y="48899"/>
                  </a:lnTo>
                  <a:lnTo>
                    <a:pt x="8019" y="50459"/>
                  </a:lnTo>
                  <a:lnTo>
                    <a:pt x="6338" y="51498"/>
                  </a:lnTo>
                  <a:lnTo>
                    <a:pt x="0"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250"/>
            <p:cNvSpPr/>
            <p:nvPr/>
          </p:nvSpPr>
          <p:spPr>
            <a:xfrm>
              <a:off x="4223742" y="2566605"/>
              <a:ext cx="35720" cy="67654"/>
            </a:xfrm>
            <a:custGeom>
              <a:avLst/>
              <a:gdLst/>
              <a:ahLst/>
              <a:cxnLst/>
              <a:rect l="0" t="0" r="0" b="0"/>
              <a:pathLst>
                <a:path w="35720" h="67654">
                  <a:moveTo>
                    <a:pt x="35719" y="5145"/>
                  </a:moveTo>
                  <a:lnTo>
                    <a:pt x="35719" y="0"/>
                  </a:lnTo>
                  <a:lnTo>
                    <a:pt x="35719" y="9809"/>
                  </a:lnTo>
                  <a:lnTo>
                    <a:pt x="34727" y="11231"/>
                  </a:lnTo>
                  <a:lnTo>
                    <a:pt x="33073" y="12179"/>
                  </a:lnTo>
                  <a:lnTo>
                    <a:pt x="30979" y="12811"/>
                  </a:lnTo>
                  <a:lnTo>
                    <a:pt x="29582" y="14224"/>
                  </a:lnTo>
                  <a:lnTo>
                    <a:pt x="24695" y="23622"/>
                  </a:lnTo>
                  <a:lnTo>
                    <a:pt x="22417" y="26393"/>
                  </a:lnTo>
                  <a:lnTo>
                    <a:pt x="17239" y="29471"/>
                  </a:lnTo>
                  <a:lnTo>
                    <a:pt x="14469" y="30292"/>
                  </a:lnTo>
                  <a:lnTo>
                    <a:pt x="12623" y="31832"/>
                  </a:lnTo>
                  <a:lnTo>
                    <a:pt x="1385" y="48142"/>
                  </a:lnTo>
                  <a:lnTo>
                    <a:pt x="411" y="54044"/>
                  </a:lnTo>
                  <a:lnTo>
                    <a:pt x="0" y="676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6" name="SMARTInkShape-Group24"/>
          <p:cNvGrpSpPr/>
          <p:nvPr/>
        </p:nvGrpSpPr>
        <p:grpSpPr>
          <a:xfrm>
            <a:off x="1720716" y="1053703"/>
            <a:ext cx="5253371" cy="3884415"/>
            <a:chOff x="1720716" y="1053703"/>
            <a:chExt cx="5253371" cy="3884415"/>
          </a:xfrm>
        </p:grpSpPr>
        <p:sp>
          <p:nvSpPr>
            <p:cNvPr id="393" name="SMARTInkShape-251"/>
            <p:cNvSpPr/>
            <p:nvPr/>
          </p:nvSpPr>
          <p:spPr>
            <a:xfrm>
              <a:off x="4054078" y="1484540"/>
              <a:ext cx="8929" cy="256750"/>
            </a:xfrm>
            <a:custGeom>
              <a:avLst/>
              <a:gdLst/>
              <a:ahLst/>
              <a:cxnLst/>
              <a:rect l="0" t="0" r="0" b="0"/>
              <a:pathLst>
                <a:path w="8929" h="256750">
                  <a:moveTo>
                    <a:pt x="8927" y="0"/>
                  </a:moveTo>
                  <a:lnTo>
                    <a:pt x="8928" y="9640"/>
                  </a:lnTo>
                  <a:lnTo>
                    <a:pt x="7937" y="48484"/>
                  </a:lnTo>
                  <a:lnTo>
                    <a:pt x="2793" y="90971"/>
                  </a:lnTo>
                  <a:lnTo>
                    <a:pt x="828" y="134980"/>
                  </a:lnTo>
                  <a:lnTo>
                    <a:pt x="1238" y="178446"/>
                  </a:lnTo>
                  <a:lnTo>
                    <a:pt x="5218" y="215909"/>
                  </a:lnTo>
                  <a:lnTo>
                    <a:pt x="0" y="2567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252"/>
            <p:cNvSpPr/>
            <p:nvPr/>
          </p:nvSpPr>
          <p:spPr>
            <a:xfrm>
              <a:off x="3830981" y="3911203"/>
              <a:ext cx="35526" cy="1026915"/>
            </a:xfrm>
            <a:custGeom>
              <a:avLst/>
              <a:gdLst/>
              <a:ahLst/>
              <a:cxnLst/>
              <a:rect l="0" t="0" r="0" b="0"/>
              <a:pathLst>
                <a:path w="35526" h="1026915">
                  <a:moveTo>
                    <a:pt x="26644" y="0"/>
                  </a:moveTo>
                  <a:lnTo>
                    <a:pt x="26644" y="42901"/>
                  </a:lnTo>
                  <a:lnTo>
                    <a:pt x="26644" y="80401"/>
                  </a:lnTo>
                  <a:lnTo>
                    <a:pt x="31384" y="122931"/>
                  </a:lnTo>
                  <a:lnTo>
                    <a:pt x="34333" y="166952"/>
                  </a:lnTo>
                  <a:lnTo>
                    <a:pt x="35022" y="199217"/>
                  </a:lnTo>
                  <a:lnTo>
                    <a:pt x="35329" y="234392"/>
                  </a:lnTo>
                  <a:lnTo>
                    <a:pt x="35465" y="273177"/>
                  </a:lnTo>
                  <a:lnTo>
                    <a:pt x="35525" y="313566"/>
                  </a:lnTo>
                  <a:lnTo>
                    <a:pt x="34560" y="354668"/>
                  </a:lnTo>
                  <a:lnTo>
                    <a:pt x="30824" y="396086"/>
                  </a:lnTo>
                  <a:lnTo>
                    <a:pt x="25856" y="440291"/>
                  </a:lnTo>
                  <a:lnTo>
                    <a:pt x="23142" y="463191"/>
                  </a:lnTo>
                  <a:lnTo>
                    <a:pt x="21333" y="486396"/>
                  </a:lnTo>
                  <a:lnTo>
                    <a:pt x="20127" y="509803"/>
                  </a:lnTo>
                  <a:lnTo>
                    <a:pt x="19323" y="533345"/>
                  </a:lnTo>
                  <a:lnTo>
                    <a:pt x="17794" y="556977"/>
                  </a:lnTo>
                  <a:lnTo>
                    <a:pt x="15783" y="580670"/>
                  </a:lnTo>
                  <a:lnTo>
                    <a:pt x="13450" y="604402"/>
                  </a:lnTo>
                  <a:lnTo>
                    <a:pt x="10903" y="628161"/>
                  </a:lnTo>
                  <a:lnTo>
                    <a:pt x="8213" y="651939"/>
                  </a:lnTo>
                  <a:lnTo>
                    <a:pt x="5427" y="675727"/>
                  </a:lnTo>
                  <a:lnTo>
                    <a:pt x="3569" y="699524"/>
                  </a:lnTo>
                  <a:lnTo>
                    <a:pt x="2331" y="723326"/>
                  </a:lnTo>
                  <a:lnTo>
                    <a:pt x="1506" y="747132"/>
                  </a:lnTo>
                  <a:lnTo>
                    <a:pt x="956" y="770940"/>
                  </a:lnTo>
                  <a:lnTo>
                    <a:pt x="589" y="794749"/>
                  </a:lnTo>
                  <a:lnTo>
                    <a:pt x="344" y="818559"/>
                  </a:lnTo>
                  <a:lnTo>
                    <a:pt x="181" y="842370"/>
                  </a:lnTo>
                  <a:lnTo>
                    <a:pt x="72" y="866182"/>
                  </a:lnTo>
                  <a:lnTo>
                    <a:pt x="0" y="889993"/>
                  </a:lnTo>
                  <a:lnTo>
                    <a:pt x="2565" y="932326"/>
                  </a:lnTo>
                  <a:lnTo>
                    <a:pt x="6020" y="969000"/>
                  </a:lnTo>
                  <a:lnTo>
                    <a:pt x="8785" y="10269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253"/>
            <p:cNvSpPr/>
            <p:nvPr/>
          </p:nvSpPr>
          <p:spPr>
            <a:xfrm>
              <a:off x="1720716" y="1893094"/>
              <a:ext cx="5253371" cy="1294805"/>
            </a:xfrm>
            <a:custGeom>
              <a:avLst/>
              <a:gdLst/>
              <a:ahLst/>
              <a:cxnLst/>
              <a:rect l="0" t="0" r="0" b="0"/>
              <a:pathLst>
                <a:path w="5253371" h="1294805">
                  <a:moveTo>
                    <a:pt x="0" y="1021584"/>
                  </a:moveTo>
                  <a:lnTo>
                    <a:pt x="23300" y="1020028"/>
                  </a:lnTo>
                  <a:lnTo>
                    <a:pt x="63457" y="1018893"/>
                  </a:lnTo>
                  <a:lnTo>
                    <a:pt x="104456" y="1018388"/>
                  </a:lnTo>
                  <a:lnTo>
                    <a:pt x="148474" y="1015518"/>
                  </a:lnTo>
                  <a:lnTo>
                    <a:pt x="171325" y="1013363"/>
                  </a:lnTo>
                  <a:lnTo>
                    <a:pt x="194496" y="1011927"/>
                  </a:lnTo>
                  <a:lnTo>
                    <a:pt x="217881" y="1010969"/>
                  </a:lnTo>
                  <a:lnTo>
                    <a:pt x="241409" y="1010331"/>
                  </a:lnTo>
                  <a:lnTo>
                    <a:pt x="265031" y="1008913"/>
                  </a:lnTo>
                  <a:lnTo>
                    <a:pt x="288717" y="1006976"/>
                  </a:lnTo>
                  <a:lnTo>
                    <a:pt x="312445" y="1004692"/>
                  </a:lnTo>
                  <a:lnTo>
                    <a:pt x="337193" y="1003170"/>
                  </a:lnTo>
                  <a:lnTo>
                    <a:pt x="362622" y="1002154"/>
                  </a:lnTo>
                  <a:lnTo>
                    <a:pt x="388504" y="1001478"/>
                  </a:lnTo>
                  <a:lnTo>
                    <a:pt x="413696" y="1001027"/>
                  </a:lnTo>
                  <a:lnTo>
                    <a:pt x="438429" y="1000726"/>
                  </a:lnTo>
                  <a:lnTo>
                    <a:pt x="462854" y="1000526"/>
                  </a:lnTo>
                  <a:lnTo>
                    <a:pt x="488068" y="1000392"/>
                  </a:lnTo>
                  <a:lnTo>
                    <a:pt x="513807" y="1000303"/>
                  </a:lnTo>
                  <a:lnTo>
                    <a:pt x="539895" y="1000244"/>
                  </a:lnTo>
                  <a:lnTo>
                    <a:pt x="566218" y="1000204"/>
                  </a:lnTo>
                  <a:lnTo>
                    <a:pt x="592696" y="1000178"/>
                  </a:lnTo>
                  <a:lnTo>
                    <a:pt x="619277" y="1000160"/>
                  </a:lnTo>
                  <a:lnTo>
                    <a:pt x="645928" y="1000148"/>
                  </a:lnTo>
                  <a:lnTo>
                    <a:pt x="672625" y="1000140"/>
                  </a:lnTo>
                  <a:lnTo>
                    <a:pt x="699352" y="1000135"/>
                  </a:lnTo>
                  <a:lnTo>
                    <a:pt x="726100" y="999140"/>
                  </a:lnTo>
                  <a:lnTo>
                    <a:pt x="752862" y="997484"/>
                  </a:lnTo>
                  <a:lnTo>
                    <a:pt x="779633" y="995387"/>
                  </a:lnTo>
                  <a:lnTo>
                    <a:pt x="805418" y="993990"/>
                  </a:lnTo>
                  <a:lnTo>
                    <a:pt x="830545" y="993058"/>
                  </a:lnTo>
                  <a:lnTo>
                    <a:pt x="855234" y="992437"/>
                  </a:lnTo>
                  <a:lnTo>
                    <a:pt x="879631" y="992023"/>
                  </a:lnTo>
                  <a:lnTo>
                    <a:pt x="903833" y="991747"/>
                  </a:lnTo>
                  <a:lnTo>
                    <a:pt x="927905" y="991563"/>
                  </a:lnTo>
                  <a:lnTo>
                    <a:pt x="951891" y="991440"/>
                  </a:lnTo>
                  <a:lnTo>
                    <a:pt x="975819" y="991358"/>
                  </a:lnTo>
                  <a:lnTo>
                    <a:pt x="999708" y="991304"/>
                  </a:lnTo>
                  <a:lnTo>
                    <a:pt x="1022580" y="991268"/>
                  </a:lnTo>
                  <a:lnTo>
                    <a:pt x="1066513" y="991227"/>
                  </a:lnTo>
                  <a:lnTo>
                    <a:pt x="1106545" y="988564"/>
                  </a:lnTo>
                  <a:lnTo>
                    <a:pt x="1144180" y="985065"/>
                  </a:lnTo>
                  <a:lnTo>
                    <a:pt x="1180751" y="983509"/>
                  </a:lnTo>
                  <a:lnTo>
                    <a:pt x="1216848" y="980172"/>
                  </a:lnTo>
                  <a:lnTo>
                    <a:pt x="1250751" y="976374"/>
                  </a:lnTo>
                  <a:lnTo>
                    <a:pt x="1292150" y="973244"/>
                  </a:lnTo>
                  <a:lnTo>
                    <a:pt x="1328560" y="966473"/>
                  </a:lnTo>
                  <a:lnTo>
                    <a:pt x="1372529" y="957120"/>
                  </a:lnTo>
                  <a:lnTo>
                    <a:pt x="1392063" y="951223"/>
                  </a:lnTo>
                  <a:lnTo>
                    <a:pt x="1431450" y="928698"/>
                  </a:lnTo>
                  <a:lnTo>
                    <a:pt x="1431464" y="919758"/>
                  </a:lnTo>
                  <a:lnTo>
                    <a:pt x="1440361" y="919758"/>
                  </a:lnTo>
                  <a:lnTo>
                    <a:pt x="1453695" y="906455"/>
                  </a:lnTo>
                  <a:lnTo>
                    <a:pt x="1456227" y="901278"/>
                  </a:lnTo>
                  <a:lnTo>
                    <a:pt x="1456902" y="898508"/>
                  </a:lnTo>
                  <a:lnTo>
                    <a:pt x="1458345" y="896662"/>
                  </a:lnTo>
                  <a:lnTo>
                    <a:pt x="1470563" y="888714"/>
                  </a:lnTo>
                  <a:lnTo>
                    <a:pt x="1473646" y="883471"/>
                  </a:lnTo>
                  <a:lnTo>
                    <a:pt x="1476008" y="877833"/>
                  </a:lnTo>
                  <a:lnTo>
                    <a:pt x="1500305" y="848316"/>
                  </a:lnTo>
                  <a:lnTo>
                    <a:pt x="1501170" y="845341"/>
                  </a:lnTo>
                  <a:lnTo>
                    <a:pt x="1507424" y="839389"/>
                  </a:lnTo>
                  <a:lnTo>
                    <a:pt x="1515825" y="832445"/>
                  </a:lnTo>
                  <a:lnTo>
                    <a:pt x="1542600" y="801339"/>
                  </a:lnTo>
                  <a:lnTo>
                    <a:pt x="1585973" y="767381"/>
                  </a:lnTo>
                  <a:lnTo>
                    <a:pt x="1628273" y="738112"/>
                  </a:lnTo>
                  <a:lnTo>
                    <a:pt x="1666352" y="714360"/>
                  </a:lnTo>
                  <a:lnTo>
                    <a:pt x="1702805" y="696511"/>
                  </a:lnTo>
                  <a:lnTo>
                    <a:pt x="1742379" y="676009"/>
                  </a:lnTo>
                  <a:lnTo>
                    <a:pt x="1779241" y="653728"/>
                  </a:lnTo>
                  <a:lnTo>
                    <a:pt x="1817944" y="634559"/>
                  </a:lnTo>
                  <a:lnTo>
                    <a:pt x="1858185" y="616312"/>
                  </a:lnTo>
                  <a:lnTo>
                    <a:pt x="1895243" y="598337"/>
                  </a:lnTo>
                  <a:lnTo>
                    <a:pt x="1931359" y="580444"/>
                  </a:lnTo>
                  <a:lnTo>
                    <a:pt x="1974378" y="556620"/>
                  </a:lnTo>
                  <a:lnTo>
                    <a:pt x="2017675" y="526668"/>
                  </a:lnTo>
                  <a:lnTo>
                    <a:pt x="2060317" y="494477"/>
                  </a:lnTo>
                  <a:lnTo>
                    <a:pt x="2099042" y="464392"/>
                  </a:lnTo>
                  <a:lnTo>
                    <a:pt x="2142736" y="422674"/>
                  </a:lnTo>
                  <a:lnTo>
                    <a:pt x="2183534" y="386145"/>
                  </a:lnTo>
                  <a:lnTo>
                    <a:pt x="2201277" y="361143"/>
                  </a:lnTo>
                  <a:lnTo>
                    <a:pt x="2206610" y="356848"/>
                  </a:lnTo>
                  <a:lnTo>
                    <a:pt x="2228769" y="316466"/>
                  </a:lnTo>
                  <a:lnTo>
                    <a:pt x="2259088" y="273899"/>
                  </a:lnTo>
                  <a:lnTo>
                    <a:pt x="2290758" y="232175"/>
                  </a:lnTo>
                  <a:lnTo>
                    <a:pt x="2322817" y="190500"/>
                  </a:lnTo>
                  <a:lnTo>
                    <a:pt x="2354113" y="148828"/>
                  </a:lnTo>
                  <a:lnTo>
                    <a:pt x="2380477" y="107156"/>
                  </a:lnTo>
                  <a:lnTo>
                    <a:pt x="2410501" y="65668"/>
                  </a:lnTo>
                  <a:lnTo>
                    <a:pt x="2437868" y="26973"/>
                  </a:lnTo>
                  <a:lnTo>
                    <a:pt x="2440333" y="20917"/>
                  </a:lnTo>
                  <a:lnTo>
                    <a:pt x="2448052" y="10704"/>
                  </a:lnTo>
                  <a:lnTo>
                    <a:pt x="2449326" y="1397"/>
                  </a:lnTo>
                  <a:lnTo>
                    <a:pt x="2450358" y="931"/>
                  </a:lnTo>
                  <a:lnTo>
                    <a:pt x="2458378" y="0"/>
                  </a:lnTo>
                  <a:lnTo>
                    <a:pt x="2458378" y="7688"/>
                  </a:lnTo>
                  <a:lnTo>
                    <a:pt x="2466066" y="28938"/>
                  </a:lnTo>
                  <a:lnTo>
                    <a:pt x="2468055" y="42500"/>
                  </a:lnTo>
                  <a:lnTo>
                    <a:pt x="2488289" y="86469"/>
                  </a:lnTo>
                  <a:lnTo>
                    <a:pt x="2506015" y="126792"/>
                  </a:lnTo>
                  <a:lnTo>
                    <a:pt x="2520888" y="169898"/>
                  </a:lnTo>
                  <a:lnTo>
                    <a:pt x="2537533" y="210169"/>
                  </a:lnTo>
                  <a:lnTo>
                    <a:pt x="2549410" y="244614"/>
                  </a:lnTo>
                  <a:lnTo>
                    <a:pt x="2559213" y="279956"/>
                  </a:lnTo>
                  <a:lnTo>
                    <a:pt x="2573142" y="320303"/>
                  </a:lnTo>
                  <a:lnTo>
                    <a:pt x="2589837" y="358937"/>
                  </a:lnTo>
                  <a:lnTo>
                    <a:pt x="2607351" y="395519"/>
                  </a:lnTo>
                  <a:lnTo>
                    <a:pt x="2625108" y="436234"/>
                  </a:lnTo>
                  <a:lnTo>
                    <a:pt x="2642937" y="474977"/>
                  </a:lnTo>
                  <a:lnTo>
                    <a:pt x="2660788" y="516332"/>
                  </a:lnTo>
                  <a:lnTo>
                    <a:pt x="2683385" y="555264"/>
                  </a:lnTo>
                  <a:lnTo>
                    <a:pt x="2704191" y="596675"/>
                  </a:lnTo>
                  <a:lnTo>
                    <a:pt x="2727664" y="630884"/>
                  </a:lnTo>
                  <a:lnTo>
                    <a:pt x="2748731" y="664612"/>
                  </a:lnTo>
                  <a:lnTo>
                    <a:pt x="2767540" y="699740"/>
                  </a:lnTo>
                  <a:lnTo>
                    <a:pt x="2791674" y="740037"/>
                  </a:lnTo>
                  <a:lnTo>
                    <a:pt x="2815550" y="776660"/>
                  </a:lnTo>
                  <a:lnTo>
                    <a:pt x="2845329" y="820510"/>
                  </a:lnTo>
                  <a:lnTo>
                    <a:pt x="2879935" y="863299"/>
                  </a:lnTo>
                  <a:lnTo>
                    <a:pt x="2922667" y="899230"/>
                  </a:lnTo>
                  <a:lnTo>
                    <a:pt x="2928650" y="901705"/>
                  </a:lnTo>
                  <a:lnTo>
                    <a:pt x="2937597" y="907683"/>
                  </a:lnTo>
                  <a:lnTo>
                    <a:pt x="2946532" y="909896"/>
                  </a:lnTo>
                  <a:lnTo>
                    <a:pt x="2952486" y="910414"/>
                  </a:lnTo>
                  <a:lnTo>
                    <a:pt x="2958439" y="907998"/>
                  </a:lnTo>
                  <a:lnTo>
                    <a:pt x="2961416" y="905965"/>
                  </a:lnTo>
                  <a:lnTo>
                    <a:pt x="2975087" y="903103"/>
                  </a:lnTo>
                  <a:lnTo>
                    <a:pt x="3003320" y="899411"/>
                  </a:lnTo>
                  <a:lnTo>
                    <a:pt x="3016090" y="895832"/>
                  </a:lnTo>
                  <a:lnTo>
                    <a:pt x="3051187" y="893534"/>
                  </a:lnTo>
                  <a:lnTo>
                    <a:pt x="3084478" y="893136"/>
                  </a:lnTo>
                  <a:lnTo>
                    <a:pt x="3119478" y="893018"/>
                  </a:lnTo>
                  <a:lnTo>
                    <a:pt x="3157629" y="892983"/>
                  </a:lnTo>
                  <a:lnTo>
                    <a:pt x="3200352" y="892973"/>
                  </a:lnTo>
                  <a:lnTo>
                    <a:pt x="3244431" y="895616"/>
                  </a:lnTo>
                  <a:lnTo>
                    <a:pt x="3275055" y="899106"/>
                  </a:lnTo>
                  <a:lnTo>
                    <a:pt x="3308510" y="900657"/>
                  </a:lnTo>
                  <a:lnTo>
                    <a:pt x="3343222" y="903993"/>
                  </a:lnTo>
                  <a:lnTo>
                    <a:pt x="3379485" y="908782"/>
                  </a:lnTo>
                  <a:lnTo>
                    <a:pt x="3418754" y="914218"/>
                  </a:lnTo>
                  <a:lnTo>
                    <a:pt x="3459357" y="919941"/>
                  </a:lnTo>
                  <a:lnTo>
                    <a:pt x="3500554" y="925792"/>
                  </a:lnTo>
                  <a:lnTo>
                    <a:pt x="3542015" y="931700"/>
                  </a:lnTo>
                  <a:lnTo>
                    <a:pt x="3583594" y="937633"/>
                  </a:lnTo>
                  <a:lnTo>
                    <a:pt x="3625224" y="943577"/>
                  </a:lnTo>
                  <a:lnTo>
                    <a:pt x="3666877" y="949526"/>
                  </a:lnTo>
                  <a:lnTo>
                    <a:pt x="3711186" y="958124"/>
                  </a:lnTo>
                  <a:lnTo>
                    <a:pt x="3734115" y="963194"/>
                  </a:lnTo>
                  <a:lnTo>
                    <a:pt x="3778112" y="971475"/>
                  </a:lnTo>
                  <a:lnTo>
                    <a:pt x="3821809" y="978462"/>
                  </a:lnTo>
                  <a:lnTo>
                    <a:pt x="3844574" y="981714"/>
                  </a:lnTo>
                  <a:lnTo>
                    <a:pt x="3867688" y="984874"/>
                  </a:lnTo>
                  <a:lnTo>
                    <a:pt x="3911892" y="991032"/>
                  </a:lnTo>
                  <a:lnTo>
                    <a:pt x="3955681" y="998068"/>
                  </a:lnTo>
                  <a:lnTo>
                    <a:pt x="3978470" y="1002722"/>
                  </a:lnTo>
                  <a:lnTo>
                    <a:pt x="4001601" y="1007810"/>
                  </a:lnTo>
                  <a:lnTo>
                    <a:pt x="4045823" y="1016108"/>
                  </a:lnTo>
                  <a:lnTo>
                    <a:pt x="4089619" y="1023103"/>
                  </a:lnTo>
                  <a:lnTo>
                    <a:pt x="4112412" y="1026358"/>
                  </a:lnTo>
                  <a:lnTo>
                    <a:pt x="4135544" y="1029520"/>
                  </a:lnTo>
                  <a:lnTo>
                    <a:pt x="4179766" y="1035679"/>
                  </a:lnTo>
                  <a:lnTo>
                    <a:pt x="4222572" y="1041723"/>
                  </a:lnTo>
                  <a:lnTo>
                    <a:pt x="4264748" y="1047717"/>
                  </a:lnTo>
                  <a:lnTo>
                    <a:pt x="4306644" y="1056334"/>
                  </a:lnTo>
                  <a:lnTo>
                    <a:pt x="4348415" y="1065786"/>
                  </a:lnTo>
                  <a:lnTo>
                    <a:pt x="4390131" y="1073295"/>
                  </a:lnTo>
                  <a:lnTo>
                    <a:pt x="4431822" y="1079939"/>
                  </a:lnTo>
                  <a:lnTo>
                    <a:pt x="4473504" y="1086199"/>
                  </a:lnTo>
                  <a:lnTo>
                    <a:pt x="4515179" y="1092289"/>
                  </a:lnTo>
                  <a:lnTo>
                    <a:pt x="4556853" y="1098303"/>
                  </a:lnTo>
                  <a:lnTo>
                    <a:pt x="4597532" y="1105275"/>
                  </a:lnTo>
                  <a:lnTo>
                    <a:pt x="4635458" y="1114988"/>
                  </a:lnTo>
                  <a:lnTo>
                    <a:pt x="4674802" y="1123274"/>
                  </a:lnTo>
                  <a:lnTo>
                    <a:pt x="4715439" y="1131256"/>
                  </a:lnTo>
                  <a:lnTo>
                    <a:pt x="4756652" y="1141418"/>
                  </a:lnTo>
                  <a:lnTo>
                    <a:pt x="4798119" y="1152550"/>
                  </a:lnTo>
                  <a:lnTo>
                    <a:pt x="4838708" y="1164111"/>
                  </a:lnTo>
                  <a:lnTo>
                    <a:pt x="4876591" y="1175865"/>
                  </a:lnTo>
                  <a:lnTo>
                    <a:pt x="4915918" y="1187703"/>
                  </a:lnTo>
                  <a:lnTo>
                    <a:pt x="4955556" y="1199578"/>
                  </a:lnTo>
                  <a:lnTo>
                    <a:pt x="4993015" y="1211472"/>
                  </a:lnTo>
                  <a:lnTo>
                    <a:pt x="5029508" y="1223372"/>
                  </a:lnTo>
                  <a:lnTo>
                    <a:pt x="5064579" y="1236268"/>
                  </a:lnTo>
                  <a:lnTo>
                    <a:pt x="5096703" y="1251921"/>
                  </a:lnTo>
                  <a:lnTo>
                    <a:pt x="5127516" y="1263508"/>
                  </a:lnTo>
                  <a:lnTo>
                    <a:pt x="5170108" y="1278255"/>
                  </a:lnTo>
                  <a:lnTo>
                    <a:pt x="5205218" y="1289901"/>
                  </a:lnTo>
                  <a:lnTo>
                    <a:pt x="5253370" y="12948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254"/>
            <p:cNvSpPr/>
            <p:nvPr/>
          </p:nvSpPr>
          <p:spPr>
            <a:xfrm>
              <a:off x="4027289" y="1053703"/>
              <a:ext cx="20977" cy="142069"/>
            </a:xfrm>
            <a:custGeom>
              <a:avLst/>
              <a:gdLst/>
              <a:ahLst/>
              <a:cxnLst/>
              <a:rect l="0" t="0" r="0" b="0"/>
              <a:pathLst>
                <a:path w="20977" h="142069">
                  <a:moveTo>
                    <a:pt x="0" y="0"/>
                  </a:moveTo>
                  <a:lnTo>
                    <a:pt x="992" y="31045"/>
                  </a:lnTo>
                  <a:lnTo>
                    <a:pt x="9094" y="72726"/>
                  </a:lnTo>
                  <a:lnTo>
                    <a:pt x="16509" y="116256"/>
                  </a:lnTo>
                  <a:lnTo>
                    <a:pt x="20976" y="1420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255"/>
            <p:cNvSpPr/>
            <p:nvPr/>
          </p:nvSpPr>
          <p:spPr>
            <a:xfrm>
              <a:off x="3054321" y="2750344"/>
              <a:ext cx="1651625" cy="1102208"/>
            </a:xfrm>
            <a:custGeom>
              <a:avLst/>
              <a:gdLst/>
              <a:ahLst/>
              <a:cxnLst/>
              <a:rect l="0" t="0" r="0" b="0"/>
              <a:pathLst>
                <a:path w="1651625" h="1102208">
                  <a:moveTo>
                    <a:pt x="8562" y="53578"/>
                  </a:moveTo>
                  <a:lnTo>
                    <a:pt x="873" y="45889"/>
                  </a:lnTo>
                  <a:lnTo>
                    <a:pt x="460" y="46468"/>
                  </a:lnTo>
                  <a:lnTo>
                    <a:pt x="0" y="49756"/>
                  </a:lnTo>
                  <a:lnTo>
                    <a:pt x="2441" y="54525"/>
                  </a:lnTo>
                  <a:lnTo>
                    <a:pt x="14885" y="70570"/>
                  </a:lnTo>
                  <a:lnTo>
                    <a:pt x="29140" y="97173"/>
                  </a:lnTo>
                  <a:lnTo>
                    <a:pt x="56545" y="135974"/>
                  </a:lnTo>
                  <a:lnTo>
                    <a:pt x="82716" y="179582"/>
                  </a:lnTo>
                  <a:lnTo>
                    <a:pt x="107593" y="214605"/>
                  </a:lnTo>
                  <a:lnTo>
                    <a:pt x="133816" y="252764"/>
                  </a:lnTo>
                  <a:lnTo>
                    <a:pt x="163083" y="295489"/>
                  </a:lnTo>
                  <a:lnTo>
                    <a:pt x="194244" y="339568"/>
                  </a:lnTo>
                  <a:lnTo>
                    <a:pt x="213126" y="370192"/>
                  </a:lnTo>
                  <a:lnTo>
                    <a:pt x="231440" y="403647"/>
                  </a:lnTo>
                  <a:lnTo>
                    <a:pt x="252148" y="435714"/>
                  </a:lnTo>
                  <a:lnTo>
                    <a:pt x="274580" y="466502"/>
                  </a:lnTo>
                  <a:lnTo>
                    <a:pt x="297779" y="496722"/>
                  </a:lnTo>
                  <a:lnTo>
                    <a:pt x="321319" y="526690"/>
                  </a:lnTo>
                  <a:lnTo>
                    <a:pt x="344018" y="557537"/>
                  </a:lnTo>
                  <a:lnTo>
                    <a:pt x="364028" y="591091"/>
                  </a:lnTo>
                  <a:lnTo>
                    <a:pt x="388136" y="623202"/>
                  </a:lnTo>
                  <a:lnTo>
                    <a:pt x="410425" y="653017"/>
                  </a:lnTo>
                  <a:lnTo>
                    <a:pt x="426942" y="693108"/>
                  </a:lnTo>
                  <a:lnTo>
                    <a:pt x="455208" y="735965"/>
                  </a:lnTo>
                  <a:lnTo>
                    <a:pt x="488718" y="780083"/>
                  </a:lnTo>
                  <a:lnTo>
                    <a:pt x="522790" y="823581"/>
                  </a:lnTo>
                  <a:lnTo>
                    <a:pt x="553171" y="863039"/>
                  </a:lnTo>
                  <a:lnTo>
                    <a:pt x="585875" y="904716"/>
                  </a:lnTo>
                  <a:lnTo>
                    <a:pt x="614857" y="942641"/>
                  </a:lnTo>
                  <a:lnTo>
                    <a:pt x="642296" y="978021"/>
                  </a:lnTo>
                  <a:lnTo>
                    <a:pt x="675589" y="1017146"/>
                  </a:lnTo>
                  <a:lnTo>
                    <a:pt x="697993" y="1041879"/>
                  </a:lnTo>
                  <a:lnTo>
                    <a:pt x="741595" y="1081535"/>
                  </a:lnTo>
                  <a:lnTo>
                    <a:pt x="761014" y="1098097"/>
                  </a:lnTo>
                  <a:lnTo>
                    <a:pt x="766181" y="1101158"/>
                  </a:lnTo>
                  <a:lnTo>
                    <a:pt x="770618" y="1102207"/>
                  </a:lnTo>
                  <a:lnTo>
                    <a:pt x="774568" y="1101914"/>
                  </a:lnTo>
                  <a:lnTo>
                    <a:pt x="801977" y="1093819"/>
                  </a:lnTo>
                  <a:lnTo>
                    <a:pt x="843088" y="1058224"/>
                  </a:lnTo>
                  <a:lnTo>
                    <a:pt x="884207" y="1017404"/>
                  </a:lnTo>
                  <a:lnTo>
                    <a:pt x="926625" y="981158"/>
                  </a:lnTo>
                  <a:lnTo>
                    <a:pt x="961442" y="948313"/>
                  </a:lnTo>
                  <a:lnTo>
                    <a:pt x="996893" y="913446"/>
                  </a:lnTo>
                  <a:lnTo>
                    <a:pt x="1032533" y="876987"/>
                  </a:lnTo>
                  <a:lnTo>
                    <a:pt x="1069220" y="835206"/>
                  </a:lnTo>
                  <a:lnTo>
                    <a:pt x="1110077" y="791408"/>
                  </a:lnTo>
                  <a:lnTo>
                    <a:pt x="1147759" y="747011"/>
                  </a:lnTo>
                  <a:lnTo>
                    <a:pt x="1186043" y="703429"/>
                  </a:lnTo>
                  <a:lnTo>
                    <a:pt x="1217489" y="677429"/>
                  </a:lnTo>
                  <a:lnTo>
                    <a:pt x="1259180" y="635739"/>
                  </a:lnTo>
                  <a:lnTo>
                    <a:pt x="1291928" y="591967"/>
                  </a:lnTo>
                  <a:lnTo>
                    <a:pt x="1325223" y="552318"/>
                  </a:lnTo>
                  <a:lnTo>
                    <a:pt x="1355483" y="515435"/>
                  </a:lnTo>
                  <a:lnTo>
                    <a:pt x="1383300" y="479372"/>
                  </a:lnTo>
                  <a:lnTo>
                    <a:pt x="1410394" y="443551"/>
                  </a:lnTo>
                  <a:lnTo>
                    <a:pt x="1439087" y="403020"/>
                  </a:lnTo>
                  <a:lnTo>
                    <a:pt x="1463863" y="366351"/>
                  </a:lnTo>
                  <a:lnTo>
                    <a:pt x="1493330" y="323740"/>
                  </a:lnTo>
                  <a:lnTo>
                    <a:pt x="1506033" y="304300"/>
                  </a:lnTo>
                  <a:lnTo>
                    <a:pt x="1508392" y="288817"/>
                  </a:lnTo>
                  <a:lnTo>
                    <a:pt x="1508745" y="276976"/>
                  </a:lnTo>
                  <a:lnTo>
                    <a:pt x="1508749" y="294647"/>
                  </a:lnTo>
                  <a:lnTo>
                    <a:pt x="1508749" y="289929"/>
                  </a:lnTo>
                  <a:lnTo>
                    <a:pt x="1509742" y="288536"/>
                  </a:lnTo>
                  <a:lnTo>
                    <a:pt x="1511395" y="287607"/>
                  </a:lnTo>
                  <a:lnTo>
                    <a:pt x="1513490" y="286988"/>
                  </a:lnTo>
                  <a:lnTo>
                    <a:pt x="1514886" y="285583"/>
                  </a:lnTo>
                  <a:lnTo>
                    <a:pt x="1516438" y="281376"/>
                  </a:lnTo>
                  <a:lnTo>
                    <a:pt x="1517844" y="279858"/>
                  </a:lnTo>
                  <a:lnTo>
                    <a:pt x="1522052" y="278170"/>
                  </a:lnTo>
                  <a:lnTo>
                    <a:pt x="1527229" y="272128"/>
                  </a:lnTo>
                  <a:lnTo>
                    <a:pt x="1556582" y="230977"/>
                  </a:lnTo>
                  <a:lnTo>
                    <a:pt x="1568065" y="208380"/>
                  </a:lnTo>
                  <a:lnTo>
                    <a:pt x="1586364" y="166456"/>
                  </a:lnTo>
                  <a:lnTo>
                    <a:pt x="1604019" y="124811"/>
                  </a:lnTo>
                  <a:lnTo>
                    <a:pt x="1613264" y="98774"/>
                  </a:lnTo>
                  <a:lnTo>
                    <a:pt x="1617769" y="80529"/>
                  </a:lnTo>
                  <a:lnTo>
                    <a:pt x="1633654" y="38885"/>
                  </a:lnTo>
                  <a:lnTo>
                    <a:pt x="1643413" y="9389"/>
                  </a:lnTo>
                  <a:lnTo>
                    <a:pt x="165162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0" name="SMARTInkShape-Group25"/>
          <p:cNvGrpSpPr/>
          <p:nvPr/>
        </p:nvGrpSpPr>
        <p:grpSpPr>
          <a:xfrm>
            <a:off x="1178772" y="1036212"/>
            <a:ext cx="5795203" cy="4642818"/>
            <a:chOff x="1178772" y="1036212"/>
            <a:chExt cx="5795203" cy="4642818"/>
          </a:xfrm>
        </p:grpSpPr>
        <p:sp>
          <p:nvSpPr>
            <p:cNvPr id="547" name="SMARTInkShape-256"/>
            <p:cNvSpPr/>
            <p:nvPr/>
          </p:nvSpPr>
          <p:spPr>
            <a:xfrm>
              <a:off x="1178772" y="1205508"/>
              <a:ext cx="115554" cy="1885833"/>
            </a:xfrm>
            <a:custGeom>
              <a:avLst/>
              <a:gdLst/>
              <a:ahLst/>
              <a:cxnLst/>
              <a:rect l="0" t="0" r="0" b="0"/>
              <a:pathLst>
                <a:path w="115554" h="1885833">
                  <a:moveTo>
                    <a:pt x="26736" y="0"/>
                  </a:moveTo>
                  <a:lnTo>
                    <a:pt x="19047" y="0"/>
                  </a:lnTo>
                  <a:lnTo>
                    <a:pt x="18634" y="992"/>
                  </a:lnTo>
                  <a:lnTo>
                    <a:pt x="18174" y="4740"/>
                  </a:lnTo>
                  <a:lnTo>
                    <a:pt x="15324" y="9713"/>
                  </a:lnTo>
                  <a:lnTo>
                    <a:pt x="13175" y="12429"/>
                  </a:lnTo>
                  <a:lnTo>
                    <a:pt x="10787" y="20737"/>
                  </a:lnTo>
                  <a:lnTo>
                    <a:pt x="6797" y="36571"/>
                  </a:lnTo>
                  <a:lnTo>
                    <a:pt x="1976" y="53831"/>
                  </a:lnTo>
                  <a:lnTo>
                    <a:pt x="214" y="90506"/>
                  </a:lnTo>
                  <a:lnTo>
                    <a:pt x="0" y="127900"/>
                  </a:lnTo>
                  <a:lnTo>
                    <a:pt x="2608" y="161589"/>
                  </a:lnTo>
                  <a:lnTo>
                    <a:pt x="7019" y="199352"/>
                  </a:lnTo>
                  <a:lnTo>
                    <a:pt x="8326" y="241960"/>
                  </a:lnTo>
                  <a:lnTo>
                    <a:pt x="11359" y="286004"/>
                  </a:lnTo>
                  <a:lnTo>
                    <a:pt x="14941" y="316621"/>
                  </a:lnTo>
                  <a:lnTo>
                    <a:pt x="16533" y="350072"/>
                  </a:lnTo>
                  <a:lnTo>
                    <a:pt x="19886" y="382137"/>
                  </a:lnTo>
                  <a:lnTo>
                    <a:pt x="23691" y="414909"/>
                  </a:lnTo>
                  <a:lnTo>
                    <a:pt x="25383" y="452625"/>
                  </a:lnTo>
                  <a:lnTo>
                    <a:pt x="28780" y="492539"/>
                  </a:lnTo>
                  <a:lnTo>
                    <a:pt x="32605" y="533430"/>
                  </a:lnTo>
                  <a:lnTo>
                    <a:pt x="34305" y="574754"/>
                  </a:lnTo>
                  <a:lnTo>
                    <a:pt x="37707" y="616272"/>
                  </a:lnTo>
                  <a:lnTo>
                    <a:pt x="42526" y="657875"/>
                  </a:lnTo>
                  <a:lnTo>
                    <a:pt x="47975" y="699516"/>
                  </a:lnTo>
                  <a:lnTo>
                    <a:pt x="53704" y="743820"/>
                  </a:lnTo>
                  <a:lnTo>
                    <a:pt x="56621" y="766748"/>
                  </a:lnTo>
                  <a:lnTo>
                    <a:pt x="58565" y="789970"/>
                  </a:lnTo>
                  <a:lnTo>
                    <a:pt x="59862" y="813389"/>
                  </a:lnTo>
                  <a:lnTo>
                    <a:pt x="60726" y="836939"/>
                  </a:lnTo>
                  <a:lnTo>
                    <a:pt x="62294" y="861569"/>
                  </a:lnTo>
                  <a:lnTo>
                    <a:pt x="64332" y="886918"/>
                  </a:lnTo>
                  <a:lnTo>
                    <a:pt x="66683" y="912747"/>
                  </a:lnTo>
                  <a:lnTo>
                    <a:pt x="69242" y="937904"/>
                  </a:lnTo>
                  <a:lnTo>
                    <a:pt x="71941" y="962613"/>
                  </a:lnTo>
                  <a:lnTo>
                    <a:pt x="74732" y="987023"/>
                  </a:lnTo>
                  <a:lnTo>
                    <a:pt x="77585" y="1012226"/>
                  </a:lnTo>
                  <a:lnTo>
                    <a:pt x="80479" y="1037958"/>
                  </a:lnTo>
                  <a:lnTo>
                    <a:pt x="83400" y="1064042"/>
                  </a:lnTo>
                  <a:lnTo>
                    <a:pt x="85348" y="1091354"/>
                  </a:lnTo>
                  <a:lnTo>
                    <a:pt x="86647" y="1119483"/>
                  </a:lnTo>
                  <a:lnTo>
                    <a:pt x="87512" y="1148158"/>
                  </a:lnTo>
                  <a:lnTo>
                    <a:pt x="89082" y="1176204"/>
                  </a:lnTo>
                  <a:lnTo>
                    <a:pt x="91120" y="1203831"/>
                  </a:lnTo>
                  <a:lnTo>
                    <a:pt x="93471" y="1231179"/>
                  </a:lnTo>
                  <a:lnTo>
                    <a:pt x="95038" y="1258341"/>
                  </a:lnTo>
                  <a:lnTo>
                    <a:pt x="96084" y="1285378"/>
                  </a:lnTo>
                  <a:lnTo>
                    <a:pt x="96780" y="1312333"/>
                  </a:lnTo>
                  <a:lnTo>
                    <a:pt x="98237" y="1340224"/>
                  </a:lnTo>
                  <a:lnTo>
                    <a:pt x="100200" y="1368741"/>
                  </a:lnTo>
                  <a:lnTo>
                    <a:pt x="102501" y="1397673"/>
                  </a:lnTo>
                  <a:lnTo>
                    <a:pt x="104035" y="1425891"/>
                  </a:lnTo>
                  <a:lnTo>
                    <a:pt x="105058" y="1453634"/>
                  </a:lnTo>
                  <a:lnTo>
                    <a:pt x="105739" y="1481058"/>
                  </a:lnTo>
                  <a:lnTo>
                    <a:pt x="106194" y="1509262"/>
                  </a:lnTo>
                  <a:lnTo>
                    <a:pt x="106497" y="1537987"/>
                  </a:lnTo>
                  <a:lnTo>
                    <a:pt x="106699" y="1567059"/>
                  </a:lnTo>
                  <a:lnTo>
                    <a:pt x="106834" y="1595370"/>
                  </a:lnTo>
                  <a:lnTo>
                    <a:pt x="106923" y="1623174"/>
                  </a:lnTo>
                  <a:lnTo>
                    <a:pt x="106983" y="1650639"/>
                  </a:lnTo>
                  <a:lnTo>
                    <a:pt x="108015" y="1678871"/>
                  </a:lnTo>
                  <a:lnTo>
                    <a:pt x="109696" y="1707615"/>
                  </a:lnTo>
                  <a:lnTo>
                    <a:pt x="111808" y="1736699"/>
                  </a:lnTo>
                  <a:lnTo>
                    <a:pt x="113216" y="1765018"/>
                  </a:lnTo>
                  <a:lnTo>
                    <a:pt x="114155" y="1792827"/>
                  </a:lnTo>
                  <a:lnTo>
                    <a:pt x="114781" y="1820296"/>
                  </a:lnTo>
                  <a:lnTo>
                    <a:pt x="115198" y="1847539"/>
                  </a:lnTo>
                  <a:lnTo>
                    <a:pt x="115476" y="1874630"/>
                  </a:lnTo>
                  <a:lnTo>
                    <a:pt x="115553" y="18858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8" name="SMARTInkShape-257"/>
            <p:cNvSpPr/>
            <p:nvPr/>
          </p:nvSpPr>
          <p:spPr>
            <a:xfrm>
              <a:off x="1321594" y="1036212"/>
              <a:ext cx="2915560" cy="187156"/>
            </a:xfrm>
            <a:custGeom>
              <a:avLst/>
              <a:gdLst/>
              <a:ahLst/>
              <a:cxnLst/>
              <a:rect l="0" t="0" r="0" b="0"/>
              <a:pathLst>
                <a:path w="2915560" h="187156">
                  <a:moveTo>
                    <a:pt x="2915559" y="20269"/>
                  </a:moveTo>
                  <a:lnTo>
                    <a:pt x="2884224" y="19421"/>
                  </a:lnTo>
                  <a:lnTo>
                    <a:pt x="2848527" y="18778"/>
                  </a:lnTo>
                  <a:lnTo>
                    <a:pt x="2812823" y="18349"/>
                  </a:lnTo>
                  <a:lnTo>
                    <a:pt x="2777113" y="18063"/>
                  </a:lnTo>
                  <a:lnTo>
                    <a:pt x="2741401" y="17872"/>
                  </a:lnTo>
                  <a:lnTo>
                    <a:pt x="2705687" y="17745"/>
                  </a:lnTo>
                  <a:lnTo>
                    <a:pt x="2669970" y="17661"/>
                  </a:lnTo>
                  <a:lnTo>
                    <a:pt x="2634254" y="17604"/>
                  </a:lnTo>
                  <a:lnTo>
                    <a:pt x="2597544" y="17566"/>
                  </a:lnTo>
                  <a:lnTo>
                    <a:pt x="2560173" y="17541"/>
                  </a:lnTo>
                  <a:lnTo>
                    <a:pt x="2522360" y="17525"/>
                  </a:lnTo>
                  <a:lnTo>
                    <a:pt x="2486237" y="16521"/>
                  </a:lnTo>
                  <a:lnTo>
                    <a:pt x="2451242" y="14860"/>
                  </a:lnTo>
                  <a:lnTo>
                    <a:pt x="2416997" y="12761"/>
                  </a:lnTo>
                  <a:lnTo>
                    <a:pt x="2382261" y="11361"/>
                  </a:lnTo>
                  <a:lnTo>
                    <a:pt x="2347197" y="10428"/>
                  </a:lnTo>
                  <a:lnTo>
                    <a:pt x="2311915" y="9806"/>
                  </a:lnTo>
                  <a:lnTo>
                    <a:pt x="2277480" y="9391"/>
                  </a:lnTo>
                  <a:lnTo>
                    <a:pt x="2243609" y="9115"/>
                  </a:lnTo>
                  <a:lnTo>
                    <a:pt x="2210114" y="8930"/>
                  </a:lnTo>
                  <a:lnTo>
                    <a:pt x="2176870" y="8807"/>
                  </a:lnTo>
                  <a:lnTo>
                    <a:pt x="2143794" y="8725"/>
                  </a:lnTo>
                  <a:lnTo>
                    <a:pt x="2110828" y="8671"/>
                  </a:lnTo>
                  <a:lnTo>
                    <a:pt x="2077938" y="8634"/>
                  </a:lnTo>
                  <a:lnTo>
                    <a:pt x="2045097" y="8610"/>
                  </a:lnTo>
                  <a:lnTo>
                    <a:pt x="2012288" y="8594"/>
                  </a:lnTo>
                  <a:lnTo>
                    <a:pt x="1980494" y="8583"/>
                  </a:lnTo>
                  <a:lnTo>
                    <a:pt x="1949376" y="8576"/>
                  </a:lnTo>
                  <a:lnTo>
                    <a:pt x="1918709" y="8571"/>
                  </a:lnTo>
                  <a:lnTo>
                    <a:pt x="1888342" y="7576"/>
                  </a:lnTo>
                  <a:lnTo>
                    <a:pt x="1858176" y="5920"/>
                  </a:lnTo>
                  <a:lnTo>
                    <a:pt x="1828143" y="3824"/>
                  </a:lnTo>
                  <a:lnTo>
                    <a:pt x="1798200" y="2427"/>
                  </a:lnTo>
                  <a:lnTo>
                    <a:pt x="1768315" y="1495"/>
                  </a:lnTo>
                  <a:lnTo>
                    <a:pt x="1738470" y="874"/>
                  </a:lnTo>
                  <a:lnTo>
                    <a:pt x="1708652" y="460"/>
                  </a:lnTo>
                  <a:lnTo>
                    <a:pt x="1678851" y="184"/>
                  </a:lnTo>
                  <a:lnTo>
                    <a:pt x="1649062" y="0"/>
                  </a:lnTo>
                  <a:lnTo>
                    <a:pt x="1619281" y="869"/>
                  </a:lnTo>
                  <a:lnTo>
                    <a:pt x="1589505" y="2441"/>
                  </a:lnTo>
                  <a:lnTo>
                    <a:pt x="1559732" y="4481"/>
                  </a:lnTo>
                  <a:lnTo>
                    <a:pt x="1530954" y="5841"/>
                  </a:lnTo>
                  <a:lnTo>
                    <a:pt x="1502839" y="6748"/>
                  </a:lnTo>
                  <a:lnTo>
                    <a:pt x="1475166" y="7352"/>
                  </a:lnTo>
                  <a:lnTo>
                    <a:pt x="1447788" y="7755"/>
                  </a:lnTo>
                  <a:lnTo>
                    <a:pt x="1420606" y="8024"/>
                  </a:lnTo>
                  <a:lnTo>
                    <a:pt x="1393555" y="8203"/>
                  </a:lnTo>
                  <a:lnTo>
                    <a:pt x="1366591" y="8323"/>
                  </a:lnTo>
                  <a:lnTo>
                    <a:pt x="1339686" y="8402"/>
                  </a:lnTo>
                  <a:lnTo>
                    <a:pt x="1312819" y="8455"/>
                  </a:lnTo>
                  <a:lnTo>
                    <a:pt x="1285978" y="9483"/>
                  </a:lnTo>
                  <a:lnTo>
                    <a:pt x="1259155" y="11160"/>
                  </a:lnTo>
                  <a:lnTo>
                    <a:pt x="1232343" y="13270"/>
                  </a:lnTo>
                  <a:lnTo>
                    <a:pt x="1206530" y="14677"/>
                  </a:lnTo>
                  <a:lnTo>
                    <a:pt x="1181385" y="15615"/>
                  </a:lnTo>
                  <a:lnTo>
                    <a:pt x="1156683" y="16241"/>
                  </a:lnTo>
                  <a:lnTo>
                    <a:pt x="1132279" y="17650"/>
                  </a:lnTo>
                  <a:lnTo>
                    <a:pt x="1108071" y="19581"/>
                  </a:lnTo>
                  <a:lnTo>
                    <a:pt x="1083995" y="21861"/>
                  </a:lnTo>
                  <a:lnTo>
                    <a:pt x="1060007" y="24373"/>
                  </a:lnTo>
                  <a:lnTo>
                    <a:pt x="1036078" y="27040"/>
                  </a:lnTo>
                  <a:lnTo>
                    <a:pt x="1012187" y="29810"/>
                  </a:lnTo>
                  <a:lnTo>
                    <a:pt x="989315" y="31657"/>
                  </a:lnTo>
                  <a:lnTo>
                    <a:pt x="945380" y="33709"/>
                  </a:lnTo>
                  <a:lnTo>
                    <a:pt x="902703" y="37267"/>
                  </a:lnTo>
                  <a:lnTo>
                    <a:pt x="859592" y="42155"/>
                  </a:lnTo>
                  <a:lnTo>
                    <a:pt x="836983" y="44848"/>
                  </a:lnTo>
                  <a:lnTo>
                    <a:pt x="813973" y="47635"/>
                  </a:lnTo>
                  <a:lnTo>
                    <a:pt x="769886" y="53378"/>
                  </a:lnTo>
                  <a:lnTo>
                    <a:pt x="727140" y="59238"/>
                  </a:lnTo>
                  <a:lnTo>
                    <a:pt x="684991" y="65149"/>
                  </a:lnTo>
                  <a:lnTo>
                    <a:pt x="643107" y="71084"/>
                  </a:lnTo>
                  <a:lnTo>
                    <a:pt x="601341" y="77029"/>
                  </a:lnTo>
                  <a:lnTo>
                    <a:pt x="559627" y="82978"/>
                  </a:lnTo>
                  <a:lnTo>
                    <a:pt x="517936" y="91576"/>
                  </a:lnTo>
                  <a:lnTo>
                    <a:pt x="476256" y="101019"/>
                  </a:lnTo>
                  <a:lnTo>
                    <a:pt x="434581" y="108524"/>
                  </a:lnTo>
                  <a:lnTo>
                    <a:pt x="395553" y="115166"/>
                  </a:lnTo>
                  <a:lnTo>
                    <a:pt x="358364" y="122418"/>
                  </a:lnTo>
                  <a:lnTo>
                    <a:pt x="321991" y="132255"/>
                  </a:lnTo>
                  <a:lnTo>
                    <a:pt x="285982" y="140596"/>
                  </a:lnTo>
                  <a:lnTo>
                    <a:pt x="250134" y="147611"/>
                  </a:lnTo>
                  <a:lnTo>
                    <a:pt x="214358" y="154036"/>
                  </a:lnTo>
                  <a:lnTo>
                    <a:pt x="181260" y="160198"/>
                  </a:lnTo>
                  <a:lnTo>
                    <a:pt x="150013" y="165253"/>
                  </a:lnTo>
                  <a:lnTo>
                    <a:pt x="105523" y="169090"/>
                  </a:lnTo>
                  <a:lnTo>
                    <a:pt x="64780" y="176070"/>
                  </a:lnTo>
                  <a:lnTo>
                    <a:pt x="21840" y="183430"/>
                  </a:lnTo>
                  <a:lnTo>
                    <a:pt x="0" y="1871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258"/>
            <p:cNvSpPr/>
            <p:nvPr/>
          </p:nvSpPr>
          <p:spPr>
            <a:xfrm>
              <a:off x="1277191" y="1092685"/>
              <a:ext cx="5696784" cy="4586345"/>
            </a:xfrm>
            <a:custGeom>
              <a:avLst/>
              <a:gdLst/>
              <a:ahLst/>
              <a:cxnLst/>
              <a:rect l="0" t="0" r="0" b="0"/>
              <a:pathLst>
                <a:path w="5696784" h="4586345">
                  <a:moveTo>
                    <a:pt x="21277" y="2162278"/>
                  </a:moveTo>
                  <a:lnTo>
                    <a:pt x="22322" y="2175545"/>
                  </a:lnTo>
                  <a:lnTo>
                    <a:pt x="23729" y="2201354"/>
                  </a:lnTo>
                  <a:lnTo>
                    <a:pt x="24667" y="2226497"/>
                  </a:lnTo>
                  <a:lnTo>
                    <a:pt x="25292" y="2251197"/>
                  </a:lnTo>
                  <a:lnTo>
                    <a:pt x="23725" y="2275601"/>
                  </a:lnTo>
                  <a:lnTo>
                    <a:pt x="20696" y="2299808"/>
                  </a:lnTo>
                  <a:lnTo>
                    <a:pt x="16692" y="2323883"/>
                  </a:lnTo>
                  <a:lnTo>
                    <a:pt x="15015" y="2347871"/>
                  </a:lnTo>
                  <a:lnTo>
                    <a:pt x="14889" y="2371800"/>
                  </a:lnTo>
                  <a:lnTo>
                    <a:pt x="15797" y="2395690"/>
                  </a:lnTo>
                  <a:lnTo>
                    <a:pt x="16403" y="2419555"/>
                  </a:lnTo>
                  <a:lnTo>
                    <a:pt x="16806" y="2443402"/>
                  </a:lnTo>
                  <a:lnTo>
                    <a:pt x="17076" y="2467238"/>
                  </a:lnTo>
                  <a:lnTo>
                    <a:pt x="17255" y="2491065"/>
                  </a:lnTo>
                  <a:lnTo>
                    <a:pt x="17374" y="2514888"/>
                  </a:lnTo>
                  <a:lnTo>
                    <a:pt x="17454" y="2538708"/>
                  </a:lnTo>
                  <a:lnTo>
                    <a:pt x="17507" y="2561532"/>
                  </a:lnTo>
                  <a:lnTo>
                    <a:pt x="17566" y="2605414"/>
                  </a:lnTo>
                  <a:lnTo>
                    <a:pt x="17593" y="2648068"/>
                  </a:lnTo>
                  <a:lnTo>
                    <a:pt x="17604" y="2690177"/>
                  </a:lnTo>
                  <a:lnTo>
                    <a:pt x="17610" y="2732043"/>
                  </a:lnTo>
                  <a:lnTo>
                    <a:pt x="17612" y="2773801"/>
                  </a:lnTo>
                  <a:lnTo>
                    <a:pt x="17613" y="2814519"/>
                  </a:lnTo>
                  <a:lnTo>
                    <a:pt x="17613" y="2852459"/>
                  </a:lnTo>
                  <a:lnTo>
                    <a:pt x="17613" y="2891811"/>
                  </a:lnTo>
                  <a:lnTo>
                    <a:pt x="17614" y="2931460"/>
                  </a:lnTo>
                  <a:lnTo>
                    <a:pt x="17614" y="2968926"/>
                  </a:lnTo>
                  <a:lnTo>
                    <a:pt x="17614" y="3002775"/>
                  </a:lnTo>
                  <a:lnTo>
                    <a:pt x="17614" y="3035348"/>
                  </a:lnTo>
                  <a:lnTo>
                    <a:pt x="17614" y="3069668"/>
                  </a:lnTo>
                  <a:lnTo>
                    <a:pt x="17614" y="3102119"/>
                  </a:lnTo>
                  <a:lnTo>
                    <a:pt x="16622" y="3133079"/>
                  </a:lnTo>
                  <a:lnTo>
                    <a:pt x="12873" y="3163375"/>
                  </a:lnTo>
                  <a:lnTo>
                    <a:pt x="10546" y="3193377"/>
                  </a:lnTo>
                  <a:lnTo>
                    <a:pt x="9236" y="3235512"/>
                  </a:lnTo>
                  <a:lnTo>
                    <a:pt x="8848" y="3273132"/>
                  </a:lnTo>
                  <a:lnTo>
                    <a:pt x="8732" y="3309414"/>
                  </a:lnTo>
                  <a:lnTo>
                    <a:pt x="6052" y="3345299"/>
                  </a:lnTo>
                  <a:lnTo>
                    <a:pt x="998" y="3388240"/>
                  </a:lnTo>
                  <a:lnTo>
                    <a:pt x="0" y="3425386"/>
                  </a:lnTo>
                  <a:lnTo>
                    <a:pt x="2449" y="3461387"/>
                  </a:lnTo>
                  <a:lnTo>
                    <a:pt x="10782" y="3502668"/>
                  </a:lnTo>
                  <a:lnTo>
                    <a:pt x="32578" y="3537885"/>
                  </a:lnTo>
                  <a:lnTo>
                    <a:pt x="42443" y="3547491"/>
                  </a:lnTo>
                  <a:lnTo>
                    <a:pt x="68382" y="3564618"/>
                  </a:lnTo>
                  <a:lnTo>
                    <a:pt x="109740" y="3575446"/>
                  </a:lnTo>
                  <a:lnTo>
                    <a:pt x="131892" y="3579567"/>
                  </a:lnTo>
                  <a:lnTo>
                    <a:pt x="146787" y="3583402"/>
                  </a:lnTo>
                  <a:lnTo>
                    <a:pt x="186041" y="3585865"/>
                  </a:lnTo>
                  <a:lnTo>
                    <a:pt x="227493" y="3586351"/>
                  </a:lnTo>
                  <a:lnTo>
                    <a:pt x="266882" y="3591176"/>
                  </a:lnTo>
                  <a:lnTo>
                    <a:pt x="305232" y="3594149"/>
                  </a:lnTo>
                  <a:lnTo>
                    <a:pt x="334952" y="3594845"/>
                  </a:lnTo>
                  <a:lnTo>
                    <a:pt x="367012" y="3596146"/>
                  </a:lnTo>
                  <a:lnTo>
                    <a:pt x="397798" y="3600032"/>
                  </a:lnTo>
                  <a:lnTo>
                    <a:pt x="430663" y="3602420"/>
                  </a:lnTo>
                  <a:lnTo>
                    <a:pt x="466105" y="3604474"/>
                  </a:lnTo>
                  <a:lnTo>
                    <a:pt x="505008" y="3608694"/>
                  </a:lnTo>
                  <a:lnTo>
                    <a:pt x="542804" y="3611231"/>
                  </a:lnTo>
                  <a:lnTo>
                    <a:pt x="580438" y="3613350"/>
                  </a:lnTo>
                  <a:lnTo>
                    <a:pt x="620315" y="3617600"/>
                  </a:lnTo>
                  <a:lnTo>
                    <a:pt x="663835" y="3620150"/>
                  </a:lnTo>
                  <a:lnTo>
                    <a:pt x="686553" y="3620830"/>
                  </a:lnTo>
                  <a:lnTo>
                    <a:pt x="730316" y="3624231"/>
                  </a:lnTo>
                  <a:lnTo>
                    <a:pt x="773909" y="3629050"/>
                  </a:lnTo>
                  <a:lnTo>
                    <a:pt x="796647" y="3631725"/>
                  </a:lnTo>
                  <a:lnTo>
                    <a:pt x="819742" y="3634500"/>
                  </a:lnTo>
                  <a:lnTo>
                    <a:pt x="844069" y="3637342"/>
                  </a:lnTo>
                  <a:lnTo>
                    <a:pt x="869217" y="3640229"/>
                  </a:lnTo>
                  <a:lnTo>
                    <a:pt x="894912" y="3643145"/>
                  </a:lnTo>
                  <a:lnTo>
                    <a:pt x="919979" y="3646082"/>
                  </a:lnTo>
                  <a:lnTo>
                    <a:pt x="944628" y="3649032"/>
                  </a:lnTo>
                  <a:lnTo>
                    <a:pt x="968998" y="3651991"/>
                  </a:lnTo>
                  <a:lnTo>
                    <a:pt x="994175" y="3654956"/>
                  </a:lnTo>
                  <a:lnTo>
                    <a:pt x="1019889" y="3657925"/>
                  </a:lnTo>
                  <a:lnTo>
                    <a:pt x="1045961" y="3660896"/>
                  </a:lnTo>
                  <a:lnTo>
                    <a:pt x="1072272" y="3663869"/>
                  </a:lnTo>
                  <a:lnTo>
                    <a:pt x="1098743" y="3666843"/>
                  </a:lnTo>
                  <a:lnTo>
                    <a:pt x="1125320" y="3669818"/>
                  </a:lnTo>
                  <a:lnTo>
                    <a:pt x="1152959" y="3673786"/>
                  </a:lnTo>
                  <a:lnTo>
                    <a:pt x="1181308" y="3678415"/>
                  </a:lnTo>
                  <a:lnTo>
                    <a:pt x="1210128" y="3683486"/>
                  </a:lnTo>
                  <a:lnTo>
                    <a:pt x="1239264" y="3687859"/>
                  </a:lnTo>
                  <a:lnTo>
                    <a:pt x="1268610" y="3691766"/>
                  </a:lnTo>
                  <a:lnTo>
                    <a:pt x="1298095" y="3695363"/>
                  </a:lnTo>
                  <a:lnTo>
                    <a:pt x="1327674" y="3699745"/>
                  </a:lnTo>
                  <a:lnTo>
                    <a:pt x="1357316" y="3704652"/>
                  </a:lnTo>
                  <a:lnTo>
                    <a:pt x="1386998" y="3709906"/>
                  </a:lnTo>
                  <a:lnTo>
                    <a:pt x="1417701" y="3714402"/>
                  </a:lnTo>
                  <a:lnTo>
                    <a:pt x="1449083" y="3718391"/>
                  </a:lnTo>
                  <a:lnTo>
                    <a:pt x="1480919" y="3722043"/>
                  </a:lnTo>
                  <a:lnTo>
                    <a:pt x="1512065" y="3726462"/>
                  </a:lnTo>
                  <a:lnTo>
                    <a:pt x="1542750" y="3731392"/>
                  </a:lnTo>
                  <a:lnTo>
                    <a:pt x="1573129" y="3736663"/>
                  </a:lnTo>
                  <a:lnTo>
                    <a:pt x="1603304" y="3742162"/>
                  </a:lnTo>
                  <a:lnTo>
                    <a:pt x="1633342" y="3747812"/>
                  </a:lnTo>
                  <a:lnTo>
                    <a:pt x="1663289" y="3753563"/>
                  </a:lnTo>
                  <a:lnTo>
                    <a:pt x="1694168" y="3759381"/>
                  </a:lnTo>
                  <a:lnTo>
                    <a:pt x="1725668" y="3765245"/>
                  </a:lnTo>
                  <a:lnTo>
                    <a:pt x="1757582" y="3771138"/>
                  </a:lnTo>
                  <a:lnTo>
                    <a:pt x="1788780" y="3777051"/>
                  </a:lnTo>
                  <a:lnTo>
                    <a:pt x="1819501" y="3782977"/>
                  </a:lnTo>
                  <a:lnTo>
                    <a:pt x="1849903" y="3788913"/>
                  </a:lnTo>
                  <a:lnTo>
                    <a:pt x="1881085" y="3793862"/>
                  </a:lnTo>
                  <a:lnTo>
                    <a:pt x="1912788" y="3798154"/>
                  </a:lnTo>
                  <a:lnTo>
                    <a:pt x="1944836" y="3802007"/>
                  </a:lnTo>
                  <a:lnTo>
                    <a:pt x="1977116" y="3806560"/>
                  </a:lnTo>
                  <a:lnTo>
                    <a:pt x="2009550" y="3811580"/>
                  </a:lnTo>
                  <a:lnTo>
                    <a:pt x="2042087" y="3816911"/>
                  </a:lnTo>
                  <a:lnTo>
                    <a:pt x="2073700" y="3821457"/>
                  </a:lnTo>
                  <a:lnTo>
                    <a:pt x="2104697" y="3825480"/>
                  </a:lnTo>
                  <a:lnTo>
                    <a:pt x="2135284" y="3829154"/>
                  </a:lnTo>
                  <a:lnTo>
                    <a:pt x="2166589" y="3833588"/>
                  </a:lnTo>
                  <a:lnTo>
                    <a:pt x="2198374" y="3838528"/>
                  </a:lnTo>
                  <a:lnTo>
                    <a:pt x="2230477" y="3843806"/>
                  </a:lnTo>
                  <a:lnTo>
                    <a:pt x="2262794" y="3849309"/>
                  </a:lnTo>
                  <a:lnTo>
                    <a:pt x="2295252" y="3854962"/>
                  </a:lnTo>
                  <a:lnTo>
                    <a:pt x="2327804" y="3860715"/>
                  </a:lnTo>
                  <a:lnTo>
                    <a:pt x="2360421" y="3866535"/>
                  </a:lnTo>
                  <a:lnTo>
                    <a:pt x="2393079" y="3872399"/>
                  </a:lnTo>
                  <a:lnTo>
                    <a:pt x="2425765" y="3878293"/>
                  </a:lnTo>
                  <a:lnTo>
                    <a:pt x="2458470" y="3883214"/>
                  </a:lnTo>
                  <a:lnTo>
                    <a:pt x="2491187" y="3887487"/>
                  </a:lnTo>
                  <a:lnTo>
                    <a:pt x="2523913" y="3891328"/>
                  </a:lnTo>
                  <a:lnTo>
                    <a:pt x="2556644" y="3895873"/>
                  </a:lnTo>
                  <a:lnTo>
                    <a:pt x="2589378" y="3900888"/>
                  </a:lnTo>
                  <a:lnTo>
                    <a:pt x="2622116" y="3906215"/>
                  </a:lnTo>
                  <a:lnTo>
                    <a:pt x="2654855" y="3911751"/>
                  </a:lnTo>
                  <a:lnTo>
                    <a:pt x="2687595" y="3917426"/>
                  </a:lnTo>
                  <a:lnTo>
                    <a:pt x="2720336" y="3923194"/>
                  </a:lnTo>
                  <a:lnTo>
                    <a:pt x="2753077" y="3929023"/>
                  </a:lnTo>
                  <a:lnTo>
                    <a:pt x="2785818" y="3934893"/>
                  </a:lnTo>
                  <a:lnTo>
                    <a:pt x="2818560" y="3940792"/>
                  </a:lnTo>
                  <a:lnTo>
                    <a:pt x="2851302" y="3946709"/>
                  </a:lnTo>
                  <a:lnTo>
                    <a:pt x="2884044" y="3952636"/>
                  </a:lnTo>
                  <a:lnTo>
                    <a:pt x="2916786" y="3958574"/>
                  </a:lnTo>
                  <a:lnTo>
                    <a:pt x="2950520" y="3964516"/>
                  </a:lnTo>
                  <a:lnTo>
                    <a:pt x="2984916" y="3970463"/>
                  </a:lnTo>
                  <a:lnTo>
                    <a:pt x="3019753" y="3976411"/>
                  </a:lnTo>
                  <a:lnTo>
                    <a:pt x="3052899" y="3982360"/>
                  </a:lnTo>
                  <a:lnTo>
                    <a:pt x="3084919" y="3988312"/>
                  </a:lnTo>
                  <a:lnTo>
                    <a:pt x="3116187" y="3994263"/>
                  </a:lnTo>
                  <a:lnTo>
                    <a:pt x="3147946" y="4000215"/>
                  </a:lnTo>
                  <a:lnTo>
                    <a:pt x="3180033" y="4006168"/>
                  </a:lnTo>
                  <a:lnTo>
                    <a:pt x="3212339" y="4012121"/>
                  </a:lnTo>
                  <a:lnTo>
                    <a:pt x="3244790" y="4020058"/>
                  </a:lnTo>
                  <a:lnTo>
                    <a:pt x="3277338" y="4029318"/>
                  </a:lnTo>
                  <a:lnTo>
                    <a:pt x="3309951" y="4039461"/>
                  </a:lnTo>
                  <a:lnTo>
                    <a:pt x="3341614" y="4048207"/>
                  </a:lnTo>
                  <a:lnTo>
                    <a:pt x="3372645" y="4056021"/>
                  </a:lnTo>
                  <a:lnTo>
                    <a:pt x="3403255" y="4063215"/>
                  </a:lnTo>
                  <a:lnTo>
                    <a:pt x="3433583" y="4069996"/>
                  </a:lnTo>
                  <a:lnTo>
                    <a:pt x="3463723" y="4076501"/>
                  </a:lnTo>
                  <a:lnTo>
                    <a:pt x="3493739" y="4082822"/>
                  </a:lnTo>
                  <a:lnTo>
                    <a:pt x="3523671" y="4089020"/>
                  </a:lnTo>
                  <a:lnTo>
                    <a:pt x="3553547" y="4095137"/>
                  </a:lnTo>
                  <a:lnTo>
                    <a:pt x="3583388" y="4101199"/>
                  </a:lnTo>
                  <a:lnTo>
                    <a:pt x="3613202" y="4107224"/>
                  </a:lnTo>
                  <a:lnTo>
                    <a:pt x="3643001" y="4113226"/>
                  </a:lnTo>
                  <a:lnTo>
                    <a:pt x="3672787" y="4119212"/>
                  </a:lnTo>
                  <a:lnTo>
                    <a:pt x="3702569" y="4126179"/>
                  </a:lnTo>
                  <a:lnTo>
                    <a:pt x="3732344" y="4133799"/>
                  </a:lnTo>
                  <a:lnTo>
                    <a:pt x="3762117" y="4141857"/>
                  </a:lnTo>
                  <a:lnTo>
                    <a:pt x="3791886" y="4149212"/>
                  </a:lnTo>
                  <a:lnTo>
                    <a:pt x="3821655" y="4156100"/>
                  </a:lnTo>
                  <a:lnTo>
                    <a:pt x="3851422" y="4162677"/>
                  </a:lnTo>
                  <a:lnTo>
                    <a:pt x="3880197" y="4169046"/>
                  </a:lnTo>
                  <a:lnTo>
                    <a:pt x="3908310" y="4175276"/>
                  </a:lnTo>
                  <a:lnTo>
                    <a:pt x="3935981" y="4181414"/>
                  </a:lnTo>
                  <a:lnTo>
                    <a:pt x="3964351" y="4187490"/>
                  </a:lnTo>
                  <a:lnTo>
                    <a:pt x="3993186" y="4193526"/>
                  </a:lnTo>
                  <a:lnTo>
                    <a:pt x="4022331" y="4199534"/>
                  </a:lnTo>
                  <a:lnTo>
                    <a:pt x="4050692" y="4206516"/>
                  </a:lnTo>
                  <a:lnTo>
                    <a:pt x="4078527" y="4214147"/>
                  </a:lnTo>
                  <a:lnTo>
                    <a:pt x="4106014" y="4222210"/>
                  </a:lnTo>
                  <a:lnTo>
                    <a:pt x="4133269" y="4229571"/>
                  </a:lnTo>
                  <a:lnTo>
                    <a:pt x="4160369" y="4236462"/>
                  </a:lnTo>
                  <a:lnTo>
                    <a:pt x="4187364" y="4243040"/>
                  </a:lnTo>
                  <a:lnTo>
                    <a:pt x="4215283" y="4250403"/>
                  </a:lnTo>
                  <a:lnTo>
                    <a:pt x="4243818" y="4258288"/>
                  </a:lnTo>
                  <a:lnTo>
                    <a:pt x="4272762" y="4266521"/>
                  </a:lnTo>
                  <a:lnTo>
                    <a:pt x="4299997" y="4273994"/>
                  </a:lnTo>
                  <a:lnTo>
                    <a:pt x="4326089" y="4280960"/>
                  </a:lnTo>
                  <a:lnTo>
                    <a:pt x="4351424" y="4287589"/>
                  </a:lnTo>
                  <a:lnTo>
                    <a:pt x="4377242" y="4294985"/>
                  </a:lnTo>
                  <a:lnTo>
                    <a:pt x="4403384" y="4302891"/>
                  </a:lnTo>
                  <a:lnTo>
                    <a:pt x="4429742" y="4311140"/>
                  </a:lnTo>
                  <a:lnTo>
                    <a:pt x="4456244" y="4319615"/>
                  </a:lnTo>
                  <a:lnTo>
                    <a:pt x="4482840" y="4328241"/>
                  </a:lnTo>
                  <a:lnTo>
                    <a:pt x="4509502" y="4336969"/>
                  </a:lnTo>
                  <a:lnTo>
                    <a:pt x="4535214" y="4345764"/>
                  </a:lnTo>
                  <a:lnTo>
                    <a:pt x="4560291" y="4354604"/>
                  </a:lnTo>
                  <a:lnTo>
                    <a:pt x="4584949" y="4363474"/>
                  </a:lnTo>
                  <a:lnTo>
                    <a:pt x="4610316" y="4372364"/>
                  </a:lnTo>
                  <a:lnTo>
                    <a:pt x="4636158" y="4381267"/>
                  </a:lnTo>
                  <a:lnTo>
                    <a:pt x="4662315" y="4390179"/>
                  </a:lnTo>
                  <a:lnTo>
                    <a:pt x="4686698" y="4399097"/>
                  </a:lnTo>
                  <a:lnTo>
                    <a:pt x="4709899" y="4408020"/>
                  </a:lnTo>
                  <a:lnTo>
                    <a:pt x="4732312" y="4416943"/>
                  </a:lnTo>
                  <a:lnTo>
                    <a:pt x="4755191" y="4424877"/>
                  </a:lnTo>
                  <a:lnTo>
                    <a:pt x="4778382" y="4432151"/>
                  </a:lnTo>
                  <a:lnTo>
                    <a:pt x="4801779" y="4438984"/>
                  </a:lnTo>
                  <a:lnTo>
                    <a:pt x="4846297" y="4454514"/>
                  </a:lnTo>
                  <a:lnTo>
                    <a:pt x="4889234" y="4470346"/>
                  </a:lnTo>
                  <a:lnTo>
                    <a:pt x="4931468" y="4483997"/>
                  </a:lnTo>
                  <a:lnTo>
                    <a:pt x="4970745" y="4499325"/>
                  </a:lnTo>
                  <a:lnTo>
                    <a:pt x="5008044" y="4514074"/>
                  </a:lnTo>
                  <a:lnTo>
                    <a:pt x="5044466" y="4523937"/>
                  </a:lnTo>
                  <a:lnTo>
                    <a:pt x="5080497" y="4534274"/>
                  </a:lnTo>
                  <a:lnTo>
                    <a:pt x="5116354" y="4545482"/>
                  </a:lnTo>
                  <a:lnTo>
                    <a:pt x="5152134" y="4557079"/>
                  </a:lnTo>
                  <a:lnTo>
                    <a:pt x="5185235" y="4566201"/>
                  </a:lnTo>
                  <a:lnTo>
                    <a:pt x="5229115" y="4576915"/>
                  </a:lnTo>
                  <a:lnTo>
                    <a:pt x="5269898" y="4583728"/>
                  </a:lnTo>
                  <a:lnTo>
                    <a:pt x="5310754" y="4585746"/>
                  </a:lnTo>
                  <a:lnTo>
                    <a:pt x="5347997" y="4586344"/>
                  </a:lnTo>
                  <a:lnTo>
                    <a:pt x="5391395" y="4581807"/>
                  </a:lnTo>
                  <a:lnTo>
                    <a:pt x="5428631" y="4571355"/>
                  </a:lnTo>
                  <a:lnTo>
                    <a:pt x="5464649" y="4559736"/>
                  </a:lnTo>
                  <a:lnTo>
                    <a:pt x="5503225" y="4544915"/>
                  </a:lnTo>
                  <a:lnTo>
                    <a:pt x="5526071" y="4535000"/>
                  </a:lnTo>
                  <a:lnTo>
                    <a:pt x="5563317" y="4494421"/>
                  </a:lnTo>
                  <a:lnTo>
                    <a:pt x="5582094" y="4461012"/>
                  </a:lnTo>
                  <a:lnTo>
                    <a:pt x="5595358" y="4418620"/>
                  </a:lnTo>
                  <a:lnTo>
                    <a:pt x="5603530" y="4383808"/>
                  </a:lnTo>
                  <a:lnTo>
                    <a:pt x="5607385" y="4347366"/>
                  </a:lnTo>
                  <a:lnTo>
                    <a:pt x="5613378" y="4304598"/>
                  </a:lnTo>
                  <a:lnTo>
                    <a:pt x="5615128" y="4271756"/>
                  </a:lnTo>
                  <a:lnTo>
                    <a:pt x="5618552" y="4239962"/>
                  </a:lnTo>
                  <a:lnTo>
                    <a:pt x="5622388" y="4208302"/>
                  </a:lnTo>
                  <a:lnTo>
                    <a:pt x="5624093" y="4174387"/>
                  </a:lnTo>
                  <a:lnTo>
                    <a:pt x="5624851" y="4136825"/>
                  </a:lnTo>
                  <a:lnTo>
                    <a:pt x="5625188" y="4096979"/>
                  </a:lnTo>
                  <a:lnTo>
                    <a:pt x="5625338" y="4056119"/>
                  </a:lnTo>
                  <a:lnTo>
                    <a:pt x="5628050" y="4014807"/>
                  </a:lnTo>
                  <a:lnTo>
                    <a:pt x="5631570" y="3973296"/>
                  </a:lnTo>
                  <a:lnTo>
                    <a:pt x="5633135" y="3931696"/>
                  </a:lnTo>
                  <a:lnTo>
                    <a:pt x="5636477" y="3887409"/>
                  </a:lnTo>
                  <a:lnTo>
                    <a:pt x="5638757" y="3864488"/>
                  </a:lnTo>
                  <a:lnTo>
                    <a:pt x="5640277" y="3840276"/>
                  </a:lnTo>
                  <a:lnTo>
                    <a:pt x="5641291" y="3815206"/>
                  </a:lnTo>
                  <a:lnTo>
                    <a:pt x="5641966" y="3789562"/>
                  </a:lnTo>
                  <a:lnTo>
                    <a:pt x="5643408" y="3763537"/>
                  </a:lnTo>
                  <a:lnTo>
                    <a:pt x="5645362" y="3737258"/>
                  </a:lnTo>
                  <a:lnTo>
                    <a:pt x="5647658" y="3710808"/>
                  </a:lnTo>
                  <a:lnTo>
                    <a:pt x="5649187" y="3684245"/>
                  </a:lnTo>
                  <a:lnTo>
                    <a:pt x="5650207" y="3657607"/>
                  </a:lnTo>
                  <a:lnTo>
                    <a:pt x="5650887" y="3630919"/>
                  </a:lnTo>
                  <a:lnTo>
                    <a:pt x="5652332" y="3604197"/>
                  </a:lnTo>
                  <a:lnTo>
                    <a:pt x="5654288" y="3577452"/>
                  </a:lnTo>
                  <a:lnTo>
                    <a:pt x="5656584" y="3550693"/>
                  </a:lnTo>
                  <a:lnTo>
                    <a:pt x="5658114" y="3522932"/>
                  </a:lnTo>
                  <a:lnTo>
                    <a:pt x="5659135" y="3494502"/>
                  </a:lnTo>
                  <a:lnTo>
                    <a:pt x="5659815" y="3465627"/>
                  </a:lnTo>
                  <a:lnTo>
                    <a:pt x="5661261" y="3436456"/>
                  </a:lnTo>
                  <a:lnTo>
                    <a:pt x="5663217" y="3407086"/>
                  </a:lnTo>
                  <a:lnTo>
                    <a:pt x="5665514" y="3377584"/>
                  </a:lnTo>
                  <a:lnTo>
                    <a:pt x="5668036" y="3347002"/>
                  </a:lnTo>
                  <a:lnTo>
                    <a:pt x="5670710" y="3315701"/>
                  </a:lnTo>
                  <a:lnTo>
                    <a:pt x="5673486" y="3283918"/>
                  </a:lnTo>
                  <a:lnTo>
                    <a:pt x="5675336" y="3251816"/>
                  </a:lnTo>
                  <a:lnTo>
                    <a:pt x="5676569" y="3219501"/>
                  </a:lnTo>
                  <a:lnTo>
                    <a:pt x="5677391" y="3187043"/>
                  </a:lnTo>
                  <a:lnTo>
                    <a:pt x="5678932" y="3154491"/>
                  </a:lnTo>
                  <a:lnTo>
                    <a:pt x="5680950" y="3121875"/>
                  </a:lnTo>
                  <a:lnTo>
                    <a:pt x="5683289" y="3089217"/>
                  </a:lnTo>
                  <a:lnTo>
                    <a:pt x="5684848" y="3056531"/>
                  </a:lnTo>
                  <a:lnTo>
                    <a:pt x="5685887" y="3023826"/>
                  </a:lnTo>
                  <a:lnTo>
                    <a:pt x="5686580" y="2991109"/>
                  </a:lnTo>
                  <a:lnTo>
                    <a:pt x="5687041" y="2957391"/>
                  </a:lnTo>
                  <a:lnTo>
                    <a:pt x="5687350" y="2923006"/>
                  </a:lnTo>
                  <a:lnTo>
                    <a:pt x="5687554" y="2888177"/>
                  </a:lnTo>
                  <a:lnTo>
                    <a:pt x="5688684" y="2854043"/>
                  </a:lnTo>
                  <a:lnTo>
                    <a:pt x="5690429" y="2820373"/>
                  </a:lnTo>
                  <a:lnTo>
                    <a:pt x="5692584" y="2787013"/>
                  </a:lnTo>
                  <a:lnTo>
                    <a:pt x="5694021" y="2752866"/>
                  </a:lnTo>
                  <a:lnTo>
                    <a:pt x="5694979" y="2718196"/>
                  </a:lnTo>
                  <a:lnTo>
                    <a:pt x="5695617" y="2683176"/>
                  </a:lnTo>
                  <a:lnTo>
                    <a:pt x="5696043" y="2648915"/>
                  </a:lnTo>
                  <a:lnTo>
                    <a:pt x="5696327" y="2615160"/>
                  </a:lnTo>
                  <a:lnTo>
                    <a:pt x="5696517" y="2581743"/>
                  </a:lnTo>
                  <a:lnTo>
                    <a:pt x="5696642" y="2547559"/>
                  </a:lnTo>
                  <a:lnTo>
                    <a:pt x="5696727" y="2512863"/>
                  </a:lnTo>
                  <a:lnTo>
                    <a:pt x="5696783" y="2477826"/>
                  </a:lnTo>
                  <a:lnTo>
                    <a:pt x="5694836" y="2443554"/>
                  </a:lnTo>
                  <a:lnTo>
                    <a:pt x="5691553" y="2409792"/>
                  </a:lnTo>
                  <a:lnTo>
                    <a:pt x="5687381" y="2376370"/>
                  </a:lnTo>
                  <a:lnTo>
                    <a:pt x="5685592" y="2343175"/>
                  </a:lnTo>
                  <a:lnTo>
                    <a:pt x="5685390" y="2310130"/>
                  </a:lnTo>
                  <a:lnTo>
                    <a:pt x="5686248" y="2277187"/>
                  </a:lnTo>
                  <a:lnTo>
                    <a:pt x="5686820" y="2245302"/>
                  </a:lnTo>
                  <a:lnTo>
                    <a:pt x="5687203" y="2214124"/>
                  </a:lnTo>
                  <a:lnTo>
                    <a:pt x="5687457" y="2183417"/>
                  </a:lnTo>
                  <a:lnTo>
                    <a:pt x="5687627" y="2152031"/>
                  </a:lnTo>
                  <a:lnTo>
                    <a:pt x="5687739" y="2120194"/>
                  </a:lnTo>
                  <a:lnTo>
                    <a:pt x="5687815" y="2088055"/>
                  </a:lnTo>
                  <a:lnTo>
                    <a:pt x="5687864" y="2055714"/>
                  </a:lnTo>
                  <a:lnTo>
                    <a:pt x="5687899" y="2023240"/>
                  </a:lnTo>
                  <a:lnTo>
                    <a:pt x="5687920" y="1990676"/>
                  </a:lnTo>
                  <a:lnTo>
                    <a:pt x="5687936" y="1959046"/>
                  </a:lnTo>
                  <a:lnTo>
                    <a:pt x="5687945" y="1928036"/>
                  </a:lnTo>
                  <a:lnTo>
                    <a:pt x="5687952" y="1897442"/>
                  </a:lnTo>
                  <a:lnTo>
                    <a:pt x="5687957" y="1866131"/>
                  </a:lnTo>
                  <a:lnTo>
                    <a:pt x="5687959" y="1834343"/>
                  </a:lnTo>
                  <a:lnTo>
                    <a:pt x="5687961" y="1802238"/>
                  </a:lnTo>
                  <a:lnTo>
                    <a:pt x="5687963" y="1770912"/>
                  </a:lnTo>
                  <a:lnTo>
                    <a:pt x="5687964" y="1740106"/>
                  </a:lnTo>
                  <a:lnTo>
                    <a:pt x="5687964" y="1709647"/>
                  </a:lnTo>
                  <a:lnTo>
                    <a:pt x="5686972" y="1678427"/>
                  </a:lnTo>
                  <a:lnTo>
                    <a:pt x="5685319" y="1646700"/>
                  </a:lnTo>
                  <a:lnTo>
                    <a:pt x="5683224" y="1614634"/>
                  </a:lnTo>
                  <a:lnTo>
                    <a:pt x="5680836" y="1584327"/>
                  </a:lnTo>
                  <a:lnTo>
                    <a:pt x="5678251" y="1555193"/>
                  </a:lnTo>
                  <a:lnTo>
                    <a:pt x="5675537" y="1526840"/>
                  </a:lnTo>
                  <a:lnTo>
                    <a:pt x="5673726" y="1498017"/>
                  </a:lnTo>
                  <a:lnTo>
                    <a:pt x="5672520" y="1468879"/>
                  </a:lnTo>
                  <a:lnTo>
                    <a:pt x="5671715" y="1439532"/>
                  </a:lnTo>
                  <a:lnTo>
                    <a:pt x="5670186" y="1411038"/>
                  </a:lnTo>
                  <a:lnTo>
                    <a:pt x="5668175" y="1383112"/>
                  </a:lnTo>
                  <a:lnTo>
                    <a:pt x="5665843" y="1355565"/>
                  </a:lnTo>
                  <a:lnTo>
                    <a:pt x="5663295" y="1328271"/>
                  </a:lnTo>
                  <a:lnTo>
                    <a:pt x="5660604" y="1301145"/>
                  </a:lnTo>
                  <a:lnTo>
                    <a:pt x="5657818" y="1274131"/>
                  </a:lnTo>
                  <a:lnTo>
                    <a:pt x="5653977" y="1248185"/>
                  </a:lnTo>
                  <a:lnTo>
                    <a:pt x="5649431" y="1222950"/>
                  </a:lnTo>
                  <a:lnTo>
                    <a:pt x="5644417" y="1198189"/>
                  </a:lnTo>
                  <a:lnTo>
                    <a:pt x="5639089" y="1173744"/>
                  </a:lnTo>
                  <a:lnTo>
                    <a:pt x="5633553" y="1149510"/>
                  </a:lnTo>
                  <a:lnTo>
                    <a:pt x="5627877" y="1125416"/>
                  </a:lnTo>
                  <a:lnTo>
                    <a:pt x="5622110" y="1101416"/>
                  </a:lnTo>
                  <a:lnTo>
                    <a:pt x="5616280" y="1077479"/>
                  </a:lnTo>
                  <a:lnTo>
                    <a:pt x="5610410" y="1053583"/>
                  </a:lnTo>
                  <a:lnTo>
                    <a:pt x="5604511" y="1030707"/>
                  </a:lnTo>
                  <a:lnTo>
                    <a:pt x="5592666" y="986769"/>
                  </a:lnTo>
                  <a:lnTo>
                    <a:pt x="5578142" y="944090"/>
                  </a:lnTo>
                  <a:lnTo>
                    <a:pt x="5562756" y="901970"/>
                  </a:lnTo>
                  <a:lnTo>
                    <a:pt x="5549304" y="860099"/>
                  </a:lnTo>
                  <a:lnTo>
                    <a:pt x="5534065" y="820985"/>
                  </a:lnTo>
                  <a:lnTo>
                    <a:pt x="5518362" y="783757"/>
                  </a:lnTo>
                  <a:lnTo>
                    <a:pt x="5504769" y="747367"/>
                  </a:lnTo>
                  <a:lnTo>
                    <a:pt x="5489467" y="713996"/>
                  </a:lnTo>
                  <a:lnTo>
                    <a:pt x="5472744" y="682628"/>
                  </a:lnTo>
                  <a:lnTo>
                    <a:pt x="5447586" y="638070"/>
                  </a:lnTo>
                  <a:lnTo>
                    <a:pt x="5426132" y="599291"/>
                  </a:lnTo>
                  <a:lnTo>
                    <a:pt x="5402356" y="562666"/>
                  </a:lnTo>
                  <a:lnTo>
                    <a:pt x="5381311" y="526678"/>
                  </a:lnTo>
                  <a:lnTo>
                    <a:pt x="5357657" y="491872"/>
                  </a:lnTo>
                  <a:lnTo>
                    <a:pt x="5328738" y="452941"/>
                  </a:lnTo>
                  <a:lnTo>
                    <a:pt x="5285861" y="408599"/>
                  </a:lnTo>
                  <a:lnTo>
                    <a:pt x="5241445" y="370556"/>
                  </a:lnTo>
                  <a:lnTo>
                    <a:pt x="5196829" y="334042"/>
                  </a:lnTo>
                  <a:lnTo>
                    <a:pt x="5156372" y="304687"/>
                  </a:lnTo>
                  <a:lnTo>
                    <a:pt x="5121896" y="285868"/>
                  </a:lnTo>
                  <a:lnTo>
                    <a:pt x="5086545" y="262983"/>
                  </a:lnTo>
                  <a:lnTo>
                    <a:pt x="5046194" y="242092"/>
                  </a:lnTo>
                  <a:lnTo>
                    <a:pt x="5002820" y="223334"/>
                  </a:lnTo>
                  <a:lnTo>
                    <a:pt x="4958549" y="205208"/>
                  </a:lnTo>
                  <a:lnTo>
                    <a:pt x="4914012" y="187270"/>
                  </a:lnTo>
                  <a:lnTo>
                    <a:pt x="4881626" y="175345"/>
                  </a:lnTo>
                  <a:lnTo>
                    <a:pt x="4847389" y="164423"/>
                  </a:lnTo>
                  <a:lnTo>
                    <a:pt x="4812329" y="156261"/>
                  </a:lnTo>
                  <a:lnTo>
                    <a:pt x="4774257" y="146681"/>
                  </a:lnTo>
                  <a:lnTo>
                    <a:pt x="4734185" y="136801"/>
                  </a:lnTo>
                  <a:lnTo>
                    <a:pt x="4693225" y="129102"/>
                  </a:lnTo>
                  <a:lnTo>
                    <a:pt x="4651869" y="119727"/>
                  </a:lnTo>
                  <a:lnTo>
                    <a:pt x="4610337" y="109938"/>
                  </a:lnTo>
                  <a:lnTo>
                    <a:pt x="4568728" y="102280"/>
                  </a:lnTo>
                  <a:lnTo>
                    <a:pt x="4524438" y="95570"/>
                  </a:lnTo>
                  <a:lnTo>
                    <a:pt x="4501515" y="92391"/>
                  </a:lnTo>
                  <a:lnTo>
                    <a:pt x="4457524" y="86213"/>
                  </a:lnTo>
                  <a:lnTo>
                    <a:pt x="4413829" y="80160"/>
                  </a:lnTo>
                  <a:lnTo>
                    <a:pt x="4391064" y="77157"/>
                  </a:lnTo>
                  <a:lnTo>
                    <a:pt x="4367950" y="74163"/>
                  </a:lnTo>
                  <a:lnTo>
                    <a:pt x="4344604" y="71175"/>
                  </a:lnTo>
                  <a:lnTo>
                    <a:pt x="4321102" y="68190"/>
                  </a:lnTo>
                  <a:lnTo>
                    <a:pt x="4297497" y="65208"/>
                  </a:lnTo>
                  <a:lnTo>
                    <a:pt x="4273822" y="63220"/>
                  </a:lnTo>
                  <a:lnTo>
                    <a:pt x="4250101" y="61895"/>
                  </a:lnTo>
                  <a:lnTo>
                    <a:pt x="4226351" y="61012"/>
                  </a:lnTo>
                  <a:lnTo>
                    <a:pt x="4201587" y="58438"/>
                  </a:lnTo>
                  <a:lnTo>
                    <a:pt x="4176147" y="54738"/>
                  </a:lnTo>
                  <a:lnTo>
                    <a:pt x="4150258" y="50287"/>
                  </a:lnTo>
                  <a:lnTo>
                    <a:pt x="4124070" y="46328"/>
                  </a:lnTo>
                  <a:lnTo>
                    <a:pt x="4097680" y="42696"/>
                  </a:lnTo>
                  <a:lnTo>
                    <a:pt x="4071158" y="39282"/>
                  </a:lnTo>
                  <a:lnTo>
                    <a:pt x="4044547" y="36015"/>
                  </a:lnTo>
                  <a:lnTo>
                    <a:pt x="4017876" y="32844"/>
                  </a:lnTo>
                  <a:lnTo>
                    <a:pt x="3991166" y="29738"/>
                  </a:lnTo>
                  <a:lnTo>
                    <a:pt x="3962446" y="26675"/>
                  </a:lnTo>
                  <a:lnTo>
                    <a:pt x="3932385" y="23641"/>
                  </a:lnTo>
                  <a:lnTo>
                    <a:pt x="3901429" y="20626"/>
                  </a:lnTo>
                  <a:lnTo>
                    <a:pt x="3870871" y="17624"/>
                  </a:lnTo>
                  <a:lnTo>
                    <a:pt x="3840577" y="14630"/>
                  </a:lnTo>
                  <a:lnTo>
                    <a:pt x="3810459" y="11642"/>
                  </a:lnTo>
                  <a:lnTo>
                    <a:pt x="3779466" y="9650"/>
                  </a:lnTo>
                  <a:lnTo>
                    <a:pt x="3747891" y="8323"/>
                  </a:lnTo>
                  <a:lnTo>
                    <a:pt x="3715926" y="7437"/>
                  </a:lnTo>
                  <a:lnTo>
                    <a:pt x="3683702" y="5855"/>
                  </a:lnTo>
                  <a:lnTo>
                    <a:pt x="3651305" y="3808"/>
                  </a:lnTo>
                  <a:lnTo>
                    <a:pt x="3618793" y="1451"/>
                  </a:lnTo>
                  <a:lnTo>
                    <a:pt x="359978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0" name="SMARTInkShape-Group26"/>
          <p:cNvGrpSpPr/>
          <p:nvPr/>
        </p:nvGrpSpPr>
        <p:grpSpPr>
          <a:xfrm>
            <a:off x="1312664" y="1169789"/>
            <a:ext cx="1562696" cy="392748"/>
            <a:chOff x="1312664" y="1169789"/>
            <a:chExt cx="1562696" cy="392748"/>
          </a:xfrm>
        </p:grpSpPr>
        <p:sp>
          <p:nvSpPr>
            <p:cNvPr id="551" name="SMARTInkShape-259"/>
            <p:cNvSpPr/>
            <p:nvPr/>
          </p:nvSpPr>
          <p:spPr>
            <a:xfrm>
              <a:off x="2582030" y="1241227"/>
              <a:ext cx="92471" cy="106630"/>
            </a:xfrm>
            <a:custGeom>
              <a:avLst/>
              <a:gdLst/>
              <a:ahLst/>
              <a:cxnLst/>
              <a:rect l="0" t="0" r="0" b="0"/>
              <a:pathLst>
                <a:path w="92471" h="106630">
                  <a:moveTo>
                    <a:pt x="7579" y="0"/>
                  </a:moveTo>
                  <a:lnTo>
                    <a:pt x="12320" y="0"/>
                  </a:lnTo>
                  <a:lnTo>
                    <a:pt x="13716" y="992"/>
                  </a:lnTo>
                  <a:lnTo>
                    <a:pt x="14647" y="2645"/>
                  </a:lnTo>
                  <a:lnTo>
                    <a:pt x="16141" y="12428"/>
                  </a:lnTo>
                  <a:lnTo>
                    <a:pt x="16499" y="43449"/>
                  </a:lnTo>
                  <a:lnTo>
                    <a:pt x="7414" y="76318"/>
                  </a:lnTo>
                  <a:lnTo>
                    <a:pt x="675" y="89085"/>
                  </a:lnTo>
                  <a:lnTo>
                    <a:pt x="0" y="92132"/>
                  </a:lnTo>
                  <a:lnTo>
                    <a:pt x="542" y="95156"/>
                  </a:lnTo>
                  <a:lnTo>
                    <a:pt x="3790" y="101161"/>
                  </a:lnTo>
                  <a:lnTo>
                    <a:pt x="6045" y="103159"/>
                  </a:lnTo>
                  <a:lnTo>
                    <a:pt x="11197" y="105379"/>
                  </a:lnTo>
                  <a:lnTo>
                    <a:pt x="19676" y="106629"/>
                  </a:lnTo>
                  <a:lnTo>
                    <a:pt x="38558" y="99923"/>
                  </a:lnTo>
                  <a:lnTo>
                    <a:pt x="77329" y="77340"/>
                  </a:lnTo>
                  <a:lnTo>
                    <a:pt x="83228" y="71415"/>
                  </a:lnTo>
                  <a:lnTo>
                    <a:pt x="91755" y="59526"/>
                  </a:lnTo>
                  <a:lnTo>
                    <a:pt x="92470" y="56551"/>
                  </a:lnTo>
                  <a:lnTo>
                    <a:pt x="91954" y="53576"/>
                  </a:lnTo>
                  <a:lnTo>
                    <a:pt x="89728" y="47624"/>
                  </a:lnTo>
                  <a:lnTo>
                    <a:pt x="87482" y="38695"/>
                  </a:lnTo>
                  <a:lnTo>
                    <a:pt x="83441" y="32742"/>
                  </a:lnTo>
                  <a:lnTo>
                    <a:pt x="75691" y="29434"/>
                  </a:lnTo>
                  <a:lnTo>
                    <a:pt x="66625" y="26972"/>
                  </a:lnTo>
                  <a:lnTo>
                    <a:pt x="54950" y="21000"/>
                  </a:lnTo>
                  <a:lnTo>
                    <a:pt x="34368"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260"/>
            <p:cNvSpPr/>
            <p:nvPr/>
          </p:nvSpPr>
          <p:spPr>
            <a:xfrm>
              <a:off x="2714625" y="1259243"/>
              <a:ext cx="160735" cy="89141"/>
            </a:xfrm>
            <a:custGeom>
              <a:avLst/>
              <a:gdLst/>
              <a:ahLst/>
              <a:cxnLst/>
              <a:rect l="0" t="0" r="0" b="0"/>
              <a:pathLst>
                <a:path w="160735" h="89141">
                  <a:moveTo>
                    <a:pt x="0" y="44491"/>
                  </a:moveTo>
                  <a:lnTo>
                    <a:pt x="7688" y="44491"/>
                  </a:lnTo>
                  <a:lnTo>
                    <a:pt x="26754" y="62316"/>
                  </a:lnTo>
                  <a:lnTo>
                    <a:pt x="27781" y="32125"/>
                  </a:lnTo>
                  <a:lnTo>
                    <a:pt x="33918" y="21425"/>
                  </a:lnTo>
                  <a:lnTo>
                    <a:pt x="43012" y="11970"/>
                  </a:lnTo>
                  <a:lnTo>
                    <a:pt x="56841" y="3877"/>
                  </a:lnTo>
                  <a:lnTo>
                    <a:pt x="68656" y="1038"/>
                  </a:lnTo>
                  <a:lnTo>
                    <a:pt x="95668" y="0"/>
                  </a:lnTo>
                  <a:lnTo>
                    <a:pt x="104696" y="2559"/>
                  </a:lnTo>
                  <a:lnTo>
                    <a:pt x="118576" y="12286"/>
                  </a:lnTo>
                  <a:lnTo>
                    <a:pt x="127848" y="20838"/>
                  </a:lnTo>
                  <a:lnTo>
                    <a:pt x="131236" y="26703"/>
                  </a:lnTo>
                  <a:lnTo>
                    <a:pt x="138150" y="43293"/>
                  </a:lnTo>
                  <a:lnTo>
                    <a:pt x="158136" y="78185"/>
                  </a:lnTo>
                  <a:lnTo>
                    <a:pt x="160734" y="891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261"/>
            <p:cNvSpPr/>
            <p:nvPr/>
          </p:nvSpPr>
          <p:spPr>
            <a:xfrm>
              <a:off x="2039826" y="1294848"/>
              <a:ext cx="183667" cy="89255"/>
            </a:xfrm>
            <a:custGeom>
              <a:avLst/>
              <a:gdLst/>
              <a:ahLst/>
              <a:cxnLst/>
              <a:rect l="0" t="0" r="0" b="0"/>
              <a:pathLst>
                <a:path w="183667" h="89255">
                  <a:moveTo>
                    <a:pt x="14002" y="44605"/>
                  </a:moveTo>
                  <a:lnTo>
                    <a:pt x="6314" y="44605"/>
                  </a:lnTo>
                  <a:lnTo>
                    <a:pt x="5900" y="43613"/>
                  </a:lnTo>
                  <a:lnTo>
                    <a:pt x="5440" y="39865"/>
                  </a:lnTo>
                  <a:lnTo>
                    <a:pt x="4325" y="38468"/>
                  </a:lnTo>
                  <a:lnTo>
                    <a:pt x="441" y="36917"/>
                  </a:lnTo>
                  <a:lnTo>
                    <a:pt x="0" y="35511"/>
                  </a:lnTo>
                  <a:lnTo>
                    <a:pt x="2157" y="31303"/>
                  </a:lnTo>
                  <a:lnTo>
                    <a:pt x="8949" y="23356"/>
                  </a:lnTo>
                  <a:lnTo>
                    <a:pt x="17048" y="20278"/>
                  </a:lnTo>
                  <a:lnTo>
                    <a:pt x="57435" y="11011"/>
                  </a:lnTo>
                  <a:lnTo>
                    <a:pt x="94129" y="2434"/>
                  </a:lnTo>
                  <a:lnTo>
                    <a:pt x="138213" y="174"/>
                  </a:lnTo>
                  <a:lnTo>
                    <a:pt x="157931" y="0"/>
                  </a:lnTo>
                  <a:lnTo>
                    <a:pt x="164952" y="2622"/>
                  </a:lnTo>
                  <a:lnTo>
                    <a:pt x="168214" y="4710"/>
                  </a:lnTo>
                  <a:lnTo>
                    <a:pt x="170388" y="7094"/>
                  </a:lnTo>
                  <a:lnTo>
                    <a:pt x="180492" y="24865"/>
                  </a:lnTo>
                  <a:lnTo>
                    <a:pt x="183630" y="68281"/>
                  </a:lnTo>
                  <a:lnTo>
                    <a:pt x="183666" y="892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262"/>
            <p:cNvSpPr/>
            <p:nvPr/>
          </p:nvSpPr>
          <p:spPr>
            <a:xfrm>
              <a:off x="2446734" y="1214438"/>
              <a:ext cx="26790" cy="17860"/>
            </a:xfrm>
            <a:custGeom>
              <a:avLst/>
              <a:gdLst/>
              <a:ahLst/>
              <a:cxnLst/>
              <a:rect l="0" t="0" r="0" b="0"/>
              <a:pathLst>
                <a:path w="26790" h="17860">
                  <a:moveTo>
                    <a:pt x="26789" y="17859"/>
                  </a:moveTo>
                  <a:lnTo>
                    <a:pt x="19101" y="17859"/>
                  </a:lnTo>
                  <a:lnTo>
                    <a:pt x="10976" y="11722"/>
                  </a:lnTo>
                  <a:lnTo>
                    <a:pt x="5540" y="10171"/>
                  </a:lnTo>
                  <a:lnTo>
                    <a:pt x="3694" y="876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SMARTInkShape-263"/>
            <p:cNvSpPr/>
            <p:nvPr/>
          </p:nvSpPr>
          <p:spPr>
            <a:xfrm>
              <a:off x="2277070" y="1276949"/>
              <a:ext cx="196453" cy="89294"/>
            </a:xfrm>
            <a:custGeom>
              <a:avLst/>
              <a:gdLst/>
              <a:ahLst/>
              <a:cxnLst/>
              <a:rect l="0" t="0" r="0" b="0"/>
              <a:pathLst>
                <a:path w="196453" h="89294">
                  <a:moveTo>
                    <a:pt x="0" y="26785"/>
                  </a:moveTo>
                  <a:lnTo>
                    <a:pt x="4741" y="26785"/>
                  </a:lnTo>
                  <a:lnTo>
                    <a:pt x="9714" y="24140"/>
                  </a:lnTo>
                  <a:lnTo>
                    <a:pt x="12429" y="22045"/>
                  </a:lnTo>
                  <a:lnTo>
                    <a:pt x="20738" y="19718"/>
                  </a:lnTo>
                  <a:lnTo>
                    <a:pt x="63545" y="10951"/>
                  </a:lnTo>
                  <a:lnTo>
                    <a:pt x="103172" y="4586"/>
                  </a:lnTo>
                  <a:lnTo>
                    <a:pt x="141096" y="903"/>
                  </a:lnTo>
                  <a:lnTo>
                    <a:pt x="184075" y="20"/>
                  </a:lnTo>
                  <a:lnTo>
                    <a:pt x="194627" y="0"/>
                  </a:lnTo>
                  <a:lnTo>
                    <a:pt x="195236" y="991"/>
                  </a:lnTo>
                  <a:lnTo>
                    <a:pt x="196293" y="17166"/>
                  </a:lnTo>
                  <a:lnTo>
                    <a:pt x="196451" y="60600"/>
                  </a:lnTo>
                  <a:lnTo>
                    <a:pt x="196452" y="64211"/>
                  </a:lnTo>
                  <a:lnTo>
                    <a:pt x="193807" y="70870"/>
                  </a:lnTo>
                  <a:lnTo>
                    <a:pt x="188765" y="78488"/>
                  </a:lnTo>
                  <a:lnTo>
                    <a:pt x="187524" y="89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264"/>
            <p:cNvSpPr/>
            <p:nvPr/>
          </p:nvSpPr>
          <p:spPr>
            <a:xfrm>
              <a:off x="1312664" y="1268207"/>
              <a:ext cx="567086" cy="294330"/>
            </a:xfrm>
            <a:custGeom>
              <a:avLst/>
              <a:gdLst/>
              <a:ahLst/>
              <a:cxnLst/>
              <a:rect l="0" t="0" r="0" b="0"/>
              <a:pathLst>
                <a:path w="567086" h="294330">
                  <a:moveTo>
                    <a:pt x="0" y="53387"/>
                  </a:moveTo>
                  <a:lnTo>
                    <a:pt x="0" y="61075"/>
                  </a:lnTo>
                  <a:lnTo>
                    <a:pt x="15814" y="102024"/>
                  </a:lnTo>
                  <a:lnTo>
                    <a:pt x="23096" y="119171"/>
                  </a:lnTo>
                  <a:lnTo>
                    <a:pt x="33641" y="163206"/>
                  </a:lnTo>
                  <a:lnTo>
                    <a:pt x="37749" y="185475"/>
                  </a:lnTo>
                  <a:lnTo>
                    <a:pt x="42604" y="204641"/>
                  </a:lnTo>
                  <a:lnTo>
                    <a:pt x="44595" y="247731"/>
                  </a:lnTo>
                  <a:lnTo>
                    <a:pt x="44645" y="258123"/>
                  </a:lnTo>
                  <a:lnTo>
                    <a:pt x="39907" y="258578"/>
                  </a:lnTo>
                  <a:lnTo>
                    <a:pt x="38511" y="257650"/>
                  </a:lnTo>
                  <a:lnTo>
                    <a:pt x="37580" y="256039"/>
                  </a:lnTo>
                  <a:lnTo>
                    <a:pt x="36546" y="250610"/>
                  </a:lnTo>
                  <a:lnTo>
                    <a:pt x="34748" y="209190"/>
                  </a:lnTo>
                  <a:lnTo>
                    <a:pt x="23293" y="168823"/>
                  </a:lnTo>
                  <a:lnTo>
                    <a:pt x="18575" y="124739"/>
                  </a:lnTo>
                  <a:lnTo>
                    <a:pt x="20717" y="98010"/>
                  </a:lnTo>
                  <a:lnTo>
                    <a:pt x="26256" y="54168"/>
                  </a:lnTo>
                  <a:lnTo>
                    <a:pt x="27545" y="42820"/>
                  </a:lnTo>
                  <a:lnTo>
                    <a:pt x="42000" y="14887"/>
                  </a:lnTo>
                  <a:lnTo>
                    <a:pt x="47771" y="7171"/>
                  </a:lnTo>
                  <a:lnTo>
                    <a:pt x="56289" y="3081"/>
                  </a:lnTo>
                  <a:lnTo>
                    <a:pt x="95409" y="0"/>
                  </a:lnTo>
                  <a:lnTo>
                    <a:pt x="119094" y="6975"/>
                  </a:lnTo>
                  <a:lnTo>
                    <a:pt x="140235" y="17908"/>
                  </a:lnTo>
                  <a:lnTo>
                    <a:pt x="147655" y="24720"/>
                  </a:lnTo>
                  <a:lnTo>
                    <a:pt x="156418" y="38719"/>
                  </a:lnTo>
                  <a:lnTo>
                    <a:pt x="159455" y="50584"/>
                  </a:lnTo>
                  <a:lnTo>
                    <a:pt x="160166" y="60740"/>
                  </a:lnTo>
                  <a:lnTo>
                    <a:pt x="155826" y="77614"/>
                  </a:lnTo>
                  <a:lnTo>
                    <a:pt x="148256" y="90441"/>
                  </a:lnTo>
                  <a:lnTo>
                    <a:pt x="113970" y="131276"/>
                  </a:lnTo>
                  <a:lnTo>
                    <a:pt x="75507" y="156478"/>
                  </a:lnTo>
                  <a:lnTo>
                    <a:pt x="68947" y="158736"/>
                  </a:lnTo>
                  <a:lnTo>
                    <a:pt x="66801" y="160331"/>
                  </a:lnTo>
                  <a:lnTo>
                    <a:pt x="65370" y="162386"/>
                  </a:lnTo>
                  <a:lnTo>
                    <a:pt x="63073" y="168073"/>
                  </a:lnTo>
                  <a:lnTo>
                    <a:pt x="62675" y="173798"/>
                  </a:lnTo>
                  <a:lnTo>
                    <a:pt x="63612" y="175333"/>
                  </a:lnTo>
                  <a:lnTo>
                    <a:pt x="65228" y="176356"/>
                  </a:lnTo>
                  <a:lnTo>
                    <a:pt x="72244" y="177796"/>
                  </a:lnTo>
                  <a:lnTo>
                    <a:pt x="74951" y="177998"/>
                  </a:lnTo>
                  <a:lnTo>
                    <a:pt x="80606" y="180869"/>
                  </a:lnTo>
                  <a:lnTo>
                    <a:pt x="83503" y="183023"/>
                  </a:lnTo>
                  <a:lnTo>
                    <a:pt x="92014" y="185417"/>
                  </a:lnTo>
                  <a:lnTo>
                    <a:pt x="101418" y="187473"/>
                  </a:lnTo>
                  <a:lnTo>
                    <a:pt x="131922" y="202728"/>
                  </a:lnTo>
                  <a:lnTo>
                    <a:pt x="150192" y="209445"/>
                  </a:lnTo>
                  <a:lnTo>
                    <a:pt x="169060" y="223219"/>
                  </a:lnTo>
                  <a:lnTo>
                    <a:pt x="175349" y="228087"/>
                  </a:lnTo>
                  <a:lnTo>
                    <a:pt x="181451" y="230250"/>
                  </a:lnTo>
                  <a:lnTo>
                    <a:pt x="221659" y="231935"/>
                  </a:lnTo>
                  <a:lnTo>
                    <a:pt x="230145" y="229315"/>
                  </a:lnTo>
                  <a:lnTo>
                    <a:pt x="270144" y="207072"/>
                  </a:lnTo>
                  <a:lnTo>
                    <a:pt x="305200" y="163361"/>
                  </a:lnTo>
                  <a:lnTo>
                    <a:pt x="316635" y="135475"/>
                  </a:lnTo>
                  <a:lnTo>
                    <a:pt x="317254" y="130933"/>
                  </a:lnTo>
                  <a:lnTo>
                    <a:pt x="313356" y="113330"/>
                  </a:lnTo>
                  <a:lnTo>
                    <a:pt x="312091" y="111209"/>
                  </a:lnTo>
                  <a:lnTo>
                    <a:pt x="310256" y="109794"/>
                  </a:lnTo>
                  <a:lnTo>
                    <a:pt x="305571" y="107230"/>
                  </a:lnTo>
                  <a:lnTo>
                    <a:pt x="300182" y="102783"/>
                  </a:lnTo>
                  <a:lnTo>
                    <a:pt x="298348" y="102193"/>
                  </a:lnTo>
                  <a:lnTo>
                    <a:pt x="297125" y="102791"/>
                  </a:lnTo>
                  <a:lnTo>
                    <a:pt x="296310" y="104182"/>
                  </a:lnTo>
                  <a:lnTo>
                    <a:pt x="294774" y="105110"/>
                  </a:lnTo>
                  <a:lnTo>
                    <a:pt x="290422" y="106141"/>
                  </a:lnTo>
                  <a:lnTo>
                    <a:pt x="285181" y="111890"/>
                  </a:lnTo>
                  <a:lnTo>
                    <a:pt x="278552" y="120068"/>
                  </a:lnTo>
                  <a:lnTo>
                    <a:pt x="268991" y="127010"/>
                  </a:lnTo>
                  <a:lnTo>
                    <a:pt x="265648" y="131242"/>
                  </a:lnTo>
                  <a:lnTo>
                    <a:pt x="260942" y="145688"/>
                  </a:lnTo>
                  <a:lnTo>
                    <a:pt x="259038" y="184763"/>
                  </a:lnTo>
                  <a:lnTo>
                    <a:pt x="261641" y="193797"/>
                  </a:lnTo>
                  <a:lnTo>
                    <a:pt x="271397" y="207681"/>
                  </a:lnTo>
                  <a:lnTo>
                    <a:pt x="277056" y="211259"/>
                  </a:lnTo>
                  <a:lnTo>
                    <a:pt x="310099" y="221642"/>
                  </a:lnTo>
                  <a:lnTo>
                    <a:pt x="339618" y="215643"/>
                  </a:lnTo>
                  <a:lnTo>
                    <a:pt x="383819" y="196177"/>
                  </a:lnTo>
                  <a:lnTo>
                    <a:pt x="427837" y="172116"/>
                  </a:lnTo>
                  <a:lnTo>
                    <a:pt x="431076" y="171235"/>
                  </a:lnTo>
                  <a:lnTo>
                    <a:pt x="433236" y="169655"/>
                  </a:lnTo>
                  <a:lnTo>
                    <a:pt x="434675" y="167610"/>
                  </a:lnTo>
                  <a:lnTo>
                    <a:pt x="435635" y="165255"/>
                  </a:lnTo>
                  <a:lnTo>
                    <a:pt x="437267" y="164676"/>
                  </a:lnTo>
                  <a:lnTo>
                    <a:pt x="439347" y="165283"/>
                  </a:lnTo>
                  <a:lnTo>
                    <a:pt x="445075" y="168645"/>
                  </a:lnTo>
                  <a:lnTo>
                    <a:pt x="445858" y="171751"/>
                  </a:lnTo>
                  <a:lnTo>
                    <a:pt x="446468" y="214413"/>
                  </a:lnTo>
                  <a:lnTo>
                    <a:pt x="447474" y="243925"/>
                  </a:lnTo>
                  <a:lnTo>
                    <a:pt x="456161" y="282235"/>
                  </a:lnTo>
                  <a:lnTo>
                    <a:pt x="464232" y="294329"/>
                  </a:lnTo>
                  <a:lnTo>
                    <a:pt x="464343" y="252247"/>
                  </a:lnTo>
                  <a:lnTo>
                    <a:pt x="451915" y="212307"/>
                  </a:lnTo>
                  <a:lnTo>
                    <a:pt x="440132" y="178947"/>
                  </a:lnTo>
                  <a:lnTo>
                    <a:pt x="435673" y="160704"/>
                  </a:lnTo>
                  <a:lnTo>
                    <a:pt x="430713" y="142731"/>
                  </a:lnTo>
                  <a:lnTo>
                    <a:pt x="430545" y="130799"/>
                  </a:lnTo>
                  <a:lnTo>
                    <a:pt x="436029" y="113916"/>
                  </a:lnTo>
                  <a:lnTo>
                    <a:pt x="449652" y="90842"/>
                  </a:lnTo>
                  <a:lnTo>
                    <a:pt x="453557" y="87286"/>
                  </a:lnTo>
                  <a:lnTo>
                    <a:pt x="479766" y="76372"/>
                  </a:lnTo>
                  <a:lnTo>
                    <a:pt x="501986" y="72765"/>
                  </a:lnTo>
                  <a:lnTo>
                    <a:pt x="541315" y="80429"/>
                  </a:lnTo>
                  <a:lnTo>
                    <a:pt x="551800" y="84588"/>
                  </a:lnTo>
                  <a:lnTo>
                    <a:pt x="555391" y="87086"/>
                  </a:lnTo>
                  <a:lnTo>
                    <a:pt x="566365" y="101138"/>
                  </a:lnTo>
                  <a:lnTo>
                    <a:pt x="567085" y="104072"/>
                  </a:lnTo>
                  <a:lnTo>
                    <a:pt x="566572" y="107021"/>
                  </a:lnTo>
                  <a:lnTo>
                    <a:pt x="564349" y="113935"/>
                  </a:lnTo>
                  <a:lnTo>
                    <a:pt x="562105" y="127992"/>
                  </a:lnTo>
                  <a:lnTo>
                    <a:pt x="558064" y="135492"/>
                  </a:lnTo>
                  <a:lnTo>
                    <a:pt x="513988" y="174577"/>
                  </a:lnTo>
                  <a:lnTo>
                    <a:pt x="496802" y="183112"/>
                  </a:lnTo>
                  <a:lnTo>
                    <a:pt x="464344" y="1873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265"/>
            <p:cNvSpPr/>
            <p:nvPr/>
          </p:nvSpPr>
          <p:spPr>
            <a:xfrm>
              <a:off x="1911111" y="1307874"/>
              <a:ext cx="106999" cy="107807"/>
            </a:xfrm>
            <a:custGeom>
              <a:avLst/>
              <a:gdLst/>
              <a:ahLst/>
              <a:cxnLst/>
              <a:rect l="0" t="0" r="0" b="0"/>
              <a:pathLst>
                <a:path w="106999" h="107807">
                  <a:moveTo>
                    <a:pt x="26631" y="85157"/>
                  </a:moveTo>
                  <a:lnTo>
                    <a:pt x="26631" y="80417"/>
                  </a:lnTo>
                  <a:lnTo>
                    <a:pt x="27623" y="79020"/>
                  </a:lnTo>
                  <a:lnTo>
                    <a:pt x="29277" y="78089"/>
                  </a:lnTo>
                  <a:lnTo>
                    <a:pt x="41862" y="75481"/>
                  </a:lnTo>
                  <a:lnTo>
                    <a:pt x="50547" y="70163"/>
                  </a:lnTo>
                  <a:lnTo>
                    <a:pt x="59404" y="67155"/>
                  </a:lnTo>
                  <a:lnTo>
                    <a:pt x="74260" y="54981"/>
                  </a:lnTo>
                  <a:lnTo>
                    <a:pt x="77565" y="46610"/>
                  </a:lnTo>
                  <a:lnTo>
                    <a:pt x="80026" y="37267"/>
                  </a:lnTo>
                  <a:lnTo>
                    <a:pt x="87045" y="23185"/>
                  </a:lnTo>
                  <a:lnTo>
                    <a:pt x="88725" y="10849"/>
                  </a:lnTo>
                  <a:lnTo>
                    <a:pt x="87871" y="8829"/>
                  </a:lnTo>
                  <a:lnTo>
                    <a:pt x="86309" y="7483"/>
                  </a:lnTo>
                  <a:lnTo>
                    <a:pt x="84276" y="6585"/>
                  </a:lnTo>
                  <a:lnTo>
                    <a:pt x="82920" y="4995"/>
                  </a:lnTo>
                  <a:lnTo>
                    <a:pt x="81414" y="582"/>
                  </a:lnTo>
                  <a:lnTo>
                    <a:pt x="80020" y="0"/>
                  </a:lnTo>
                  <a:lnTo>
                    <a:pt x="78099" y="605"/>
                  </a:lnTo>
                  <a:lnTo>
                    <a:pt x="75826" y="2000"/>
                  </a:lnTo>
                  <a:lnTo>
                    <a:pt x="55097" y="7069"/>
                  </a:lnTo>
                  <a:lnTo>
                    <a:pt x="32621" y="20965"/>
                  </a:lnTo>
                  <a:lnTo>
                    <a:pt x="5913" y="52059"/>
                  </a:lnTo>
                  <a:lnTo>
                    <a:pt x="2540" y="60856"/>
                  </a:lnTo>
                  <a:lnTo>
                    <a:pt x="0" y="87757"/>
                  </a:lnTo>
                  <a:lnTo>
                    <a:pt x="2558" y="93919"/>
                  </a:lnTo>
                  <a:lnTo>
                    <a:pt x="4629" y="96952"/>
                  </a:lnTo>
                  <a:lnTo>
                    <a:pt x="9577" y="100321"/>
                  </a:lnTo>
                  <a:lnTo>
                    <a:pt x="30890" y="107806"/>
                  </a:lnTo>
                  <a:lnTo>
                    <a:pt x="47847" y="103885"/>
                  </a:lnTo>
                  <a:lnTo>
                    <a:pt x="71355" y="96316"/>
                  </a:lnTo>
                  <a:lnTo>
                    <a:pt x="89161" y="92102"/>
                  </a:lnTo>
                  <a:lnTo>
                    <a:pt x="106998" y="85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8" name="SMARTInkShape-266"/>
            <p:cNvSpPr/>
            <p:nvPr/>
          </p:nvSpPr>
          <p:spPr>
            <a:xfrm>
              <a:off x="2312821" y="1178719"/>
              <a:ext cx="62477" cy="187524"/>
            </a:xfrm>
            <a:custGeom>
              <a:avLst/>
              <a:gdLst/>
              <a:ahLst/>
              <a:cxnLst/>
              <a:rect l="0" t="0" r="0" b="0"/>
              <a:pathLst>
                <a:path w="62477" h="187524">
                  <a:moveTo>
                    <a:pt x="8898" y="0"/>
                  </a:moveTo>
                  <a:lnTo>
                    <a:pt x="8898" y="12429"/>
                  </a:lnTo>
                  <a:lnTo>
                    <a:pt x="520" y="53830"/>
                  </a:lnTo>
                  <a:lnTo>
                    <a:pt x="0" y="95265"/>
                  </a:lnTo>
                  <a:lnTo>
                    <a:pt x="8072" y="135930"/>
                  </a:lnTo>
                  <a:lnTo>
                    <a:pt x="8531" y="144088"/>
                  </a:lnTo>
                  <a:lnTo>
                    <a:pt x="11381" y="151021"/>
                  </a:lnTo>
                  <a:lnTo>
                    <a:pt x="26035" y="168296"/>
                  </a:lnTo>
                  <a:lnTo>
                    <a:pt x="34043" y="174017"/>
                  </a:lnTo>
                  <a:lnTo>
                    <a:pt x="44129" y="179883"/>
                  </a:lnTo>
                  <a:lnTo>
                    <a:pt x="50353" y="184128"/>
                  </a:lnTo>
                  <a:lnTo>
                    <a:pt x="62476"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9" name="SMARTInkShape-267"/>
            <p:cNvSpPr/>
            <p:nvPr/>
          </p:nvSpPr>
          <p:spPr>
            <a:xfrm>
              <a:off x="2080617" y="1169789"/>
              <a:ext cx="71439" cy="232173"/>
            </a:xfrm>
            <a:custGeom>
              <a:avLst/>
              <a:gdLst/>
              <a:ahLst/>
              <a:cxnLst/>
              <a:rect l="0" t="0" r="0" b="0"/>
              <a:pathLst>
                <a:path w="71439" h="232173">
                  <a:moveTo>
                    <a:pt x="0" y="0"/>
                  </a:moveTo>
                  <a:lnTo>
                    <a:pt x="0" y="39320"/>
                  </a:lnTo>
                  <a:lnTo>
                    <a:pt x="992" y="80606"/>
                  </a:lnTo>
                  <a:lnTo>
                    <a:pt x="9095" y="124959"/>
                  </a:lnTo>
                  <a:lnTo>
                    <a:pt x="24327" y="169487"/>
                  </a:lnTo>
                  <a:lnTo>
                    <a:pt x="28706" y="187471"/>
                  </a:lnTo>
                  <a:lnTo>
                    <a:pt x="36287" y="202721"/>
                  </a:lnTo>
                  <a:lnTo>
                    <a:pt x="56588" y="226063"/>
                  </a:lnTo>
                  <a:lnTo>
                    <a:pt x="62523" y="229457"/>
                  </a:lnTo>
                  <a:lnTo>
                    <a:pt x="71438"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1" name="SMARTInkShape-Group27"/>
          <p:cNvGrpSpPr/>
          <p:nvPr/>
        </p:nvGrpSpPr>
        <p:grpSpPr>
          <a:xfrm>
            <a:off x="4304109" y="1178719"/>
            <a:ext cx="1223369" cy="339329"/>
            <a:chOff x="4304109" y="1178719"/>
            <a:chExt cx="1223369" cy="339329"/>
          </a:xfrm>
        </p:grpSpPr>
        <p:sp>
          <p:nvSpPr>
            <p:cNvPr id="561" name="SMARTInkShape-268"/>
            <p:cNvSpPr/>
            <p:nvPr/>
          </p:nvSpPr>
          <p:spPr>
            <a:xfrm>
              <a:off x="5518547" y="1401961"/>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SMARTInkShape-269"/>
            <p:cNvSpPr/>
            <p:nvPr/>
          </p:nvSpPr>
          <p:spPr>
            <a:xfrm>
              <a:off x="5362025" y="1312664"/>
              <a:ext cx="102826" cy="142751"/>
            </a:xfrm>
            <a:custGeom>
              <a:avLst/>
              <a:gdLst/>
              <a:ahLst/>
              <a:cxnLst/>
              <a:rect l="0" t="0" r="0" b="0"/>
              <a:pathLst>
                <a:path w="102826" h="142751">
                  <a:moveTo>
                    <a:pt x="76155" y="0"/>
                  </a:moveTo>
                  <a:lnTo>
                    <a:pt x="68466" y="0"/>
                  </a:lnTo>
                  <a:lnTo>
                    <a:pt x="24121" y="29812"/>
                  </a:lnTo>
                  <a:lnTo>
                    <a:pt x="12011" y="38709"/>
                  </a:lnTo>
                  <a:lnTo>
                    <a:pt x="7958" y="44655"/>
                  </a:lnTo>
                  <a:lnTo>
                    <a:pt x="6878" y="47629"/>
                  </a:lnTo>
                  <a:lnTo>
                    <a:pt x="5165" y="49612"/>
                  </a:lnTo>
                  <a:lnTo>
                    <a:pt x="617" y="51816"/>
                  </a:lnTo>
                  <a:lnTo>
                    <a:pt x="0" y="53395"/>
                  </a:lnTo>
                  <a:lnTo>
                    <a:pt x="579" y="55441"/>
                  </a:lnTo>
                  <a:lnTo>
                    <a:pt x="3900" y="61112"/>
                  </a:lnTo>
                  <a:lnTo>
                    <a:pt x="7000" y="61887"/>
                  </a:lnTo>
                  <a:lnTo>
                    <a:pt x="21815" y="62385"/>
                  </a:lnTo>
                  <a:lnTo>
                    <a:pt x="29845" y="59808"/>
                  </a:lnTo>
                  <a:lnTo>
                    <a:pt x="37713" y="56347"/>
                  </a:lnTo>
                  <a:lnTo>
                    <a:pt x="52307" y="53406"/>
                  </a:lnTo>
                  <a:lnTo>
                    <a:pt x="66630" y="46673"/>
                  </a:lnTo>
                  <a:lnTo>
                    <a:pt x="69805" y="45998"/>
                  </a:lnTo>
                  <a:lnTo>
                    <a:pt x="81037" y="39770"/>
                  </a:lnTo>
                  <a:lnTo>
                    <a:pt x="82386" y="40404"/>
                  </a:lnTo>
                  <a:lnTo>
                    <a:pt x="84551" y="43810"/>
                  </a:lnTo>
                  <a:lnTo>
                    <a:pt x="84925" y="49140"/>
                  </a:lnTo>
                  <a:lnTo>
                    <a:pt x="87660" y="54252"/>
                  </a:lnTo>
                  <a:lnTo>
                    <a:pt x="91190" y="59831"/>
                  </a:lnTo>
                  <a:lnTo>
                    <a:pt x="102043" y="94430"/>
                  </a:lnTo>
                  <a:lnTo>
                    <a:pt x="102825" y="114765"/>
                  </a:lnTo>
                  <a:lnTo>
                    <a:pt x="100245" y="123106"/>
                  </a:lnTo>
                  <a:lnTo>
                    <a:pt x="95245" y="131804"/>
                  </a:lnTo>
                  <a:lnTo>
                    <a:pt x="94378" y="138051"/>
                  </a:lnTo>
                  <a:lnTo>
                    <a:pt x="93264" y="139659"/>
                  </a:lnTo>
                  <a:lnTo>
                    <a:pt x="91530" y="140731"/>
                  </a:lnTo>
                  <a:lnTo>
                    <a:pt x="84941" y="142593"/>
                  </a:lnTo>
                  <a:lnTo>
                    <a:pt x="80721" y="142750"/>
                  </a:lnTo>
                  <a:lnTo>
                    <a:pt x="58295"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270"/>
            <p:cNvSpPr/>
            <p:nvPr/>
          </p:nvSpPr>
          <p:spPr>
            <a:xfrm>
              <a:off x="5099008" y="1295172"/>
              <a:ext cx="240946" cy="114356"/>
            </a:xfrm>
            <a:custGeom>
              <a:avLst/>
              <a:gdLst/>
              <a:ahLst/>
              <a:cxnLst/>
              <a:rect l="0" t="0" r="0" b="0"/>
              <a:pathLst>
                <a:path w="240946" h="114356">
                  <a:moveTo>
                    <a:pt x="53422" y="8562"/>
                  </a:moveTo>
                  <a:lnTo>
                    <a:pt x="48681" y="8562"/>
                  </a:lnTo>
                  <a:lnTo>
                    <a:pt x="47285" y="7570"/>
                  </a:lnTo>
                  <a:lnTo>
                    <a:pt x="46354" y="5917"/>
                  </a:lnTo>
                  <a:lnTo>
                    <a:pt x="44601" y="0"/>
                  </a:lnTo>
                  <a:lnTo>
                    <a:pt x="21165" y="23980"/>
                  </a:lnTo>
                  <a:lnTo>
                    <a:pt x="3855" y="50359"/>
                  </a:lnTo>
                  <a:lnTo>
                    <a:pt x="196" y="76120"/>
                  </a:lnTo>
                  <a:lnTo>
                    <a:pt x="0" y="82575"/>
                  </a:lnTo>
                  <a:lnTo>
                    <a:pt x="2559" y="88751"/>
                  </a:lnTo>
                  <a:lnTo>
                    <a:pt x="4630" y="91787"/>
                  </a:lnTo>
                  <a:lnTo>
                    <a:pt x="9578" y="95161"/>
                  </a:lnTo>
                  <a:lnTo>
                    <a:pt x="15084" y="97652"/>
                  </a:lnTo>
                  <a:lnTo>
                    <a:pt x="20838" y="102067"/>
                  </a:lnTo>
                  <a:lnTo>
                    <a:pt x="23762" y="102648"/>
                  </a:lnTo>
                  <a:lnTo>
                    <a:pt x="26704" y="102044"/>
                  </a:lnTo>
                  <a:lnTo>
                    <a:pt x="32617" y="99719"/>
                  </a:lnTo>
                  <a:lnTo>
                    <a:pt x="41526" y="97418"/>
                  </a:lnTo>
                  <a:lnTo>
                    <a:pt x="65329" y="76890"/>
                  </a:lnTo>
                  <a:lnTo>
                    <a:pt x="68635" y="71011"/>
                  </a:lnTo>
                  <a:lnTo>
                    <a:pt x="70759" y="59152"/>
                  </a:lnTo>
                  <a:lnTo>
                    <a:pt x="71126" y="50231"/>
                  </a:lnTo>
                  <a:lnTo>
                    <a:pt x="70187" y="48248"/>
                  </a:lnTo>
                  <a:lnTo>
                    <a:pt x="68566" y="46925"/>
                  </a:lnTo>
                  <a:lnTo>
                    <a:pt x="63578" y="44803"/>
                  </a:lnTo>
                  <a:lnTo>
                    <a:pt x="63170" y="45622"/>
                  </a:lnTo>
                  <a:lnTo>
                    <a:pt x="62715" y="49176"/>
                  </a:lnTo>
                  <a:lnTo>
                    <a:pt x="63586" y="50521"/>
                  </a:lnTo>
                  <a:lnTo>
                    <a:pt x="65159" y="51418"/>
                  </a:lnTo>
                  <a:lnTo>
                    <a:pt x="67199" y="52015"/>
                  </a:lnTo>
                  <a:lnTo>
                    <a:pt x="68560" y="54398"/>
                  </a:lnTo>
                  <a:lnTo>
                    <a:pt x="72035" y="76474"/>
                  </a:lnTo>
                  <a:lnTo>
                    <a:pt x="78302" y="88821"/>
                  </a:lnTo>
                  <a:lnTo>
                    <a:pt x="78938" y="91834"/>
                  </a:lnTo>
                  <a:lnTo>
                    <a:pt x="80354" y="93842"/>
                  </a:lnTo>
                  <a:lnTo>
                    <a:pt x="82291" y="95181"/>
                  </a:lnTo>
                  <a:lnTo>
                    <a:pt x="87088" y="97661"/>
                  </a:lnTo>
                  <a:lnTo>
                    <a:pt x="105615" y="114355"/>
                  </a:lnTo>
                  <a:lnTo>
                    <a:pt x="106076" y="113817"/>
                  </a:lnTo>
                  <a:lnTo>
                    <a:pt x="106589" y="110574"/>
                  </a:lnTo>
                  <a:lnTo>
                    <a:pt x="114652" y="99433"/>
                  </a:lnTo>
                  <a:lnTo>
                    <a:pt x="116670" y="84904"/>
                  </a:lnTo>
                  <a:lnTo>
                    <a:pt x="121991" y="73626"/>
                  </a:lnTo>
                  <a:lnTo>
                    <a:pt x="125002" y="59149"/>
                  </a:lnTo>
                  <a:lnTo>
                    <a:pt x="131760" y="44866"/>
                  </a:lnTo>
                  <a:lnTo>
                    <a:pt x="132435" y="41695"/>
                  </a:lnTo>
                  <a:lnTo>
                    <a:pt x="138128" y="32490"/>
                  </a:lnTo>
                  <a:lnTo>
                    <a:pt x="143324" y="29119"/>
                  </a:lnTo>
                  <a:lnTo>
                    <a:pt x="154745" y="26955"/>
                  </a:lnTo>
                  <a:lnTo>
                    <a:pt x="160631" y="29304"/>
                  </a:lnTo>
                  <a:lnTo>
                    <a:pt x="181605" y="40692"/>
                  </a:lnTo>
                  <a:lnTo>
                    <a:pt x="203647" y="48549"/>
                  </a:lnTo>
                  <a:lnTo>
                    <a:pt x="212131" y="56431"/>
                  </a:lnTo>
                  <a:lnTo>
                    <a:pt x="227780" y="76271"/>
                  </a:lnTo>
                  <a:lnTo>
                    <a:pt x="233825" y="88781"/>
                  </a:lnTo>
                  <a:lnTo>
                    <a:pt x="237781" y="94817"/>
                  </a:lnTo>
                  <a:lnTo>
                    <a:pt x="240945" y="10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271"/>
            <p:cNvSpPr/>
            <p:nvPr/>
          </p:nvSpPr>
          <p:spPr>
            <a:xfrm>
              <a:off x="4938165" y="1250156"/>
              <a:ext cx="107109" cy="133789"/>
            </a:xfrm>
            <a:custGeom>
              <a:avLst/>
              <a:gdLst/>
              <a:ahLst/>
              <a:cxnLst/>
              <a:rect l="0" t="0" r="0" b="0"/>
              <a:pathLst>
                <a:path w="107109" h="133789">
                  <a:moveTo>
                    <a:pt x="8882" y="0"/>
                  </a:moveTo>
                  <a:lnTo>
                    <a:pt x="8882" y="4741"/>
                  </a:lnTo>
                  <a:lnTo>
                    <a:pt x="6236" y="9714"/>
                  </a:lnTo>
                  <a:lnTo>
                    <a:pt x="4141" y="12429"/>
                  </a:lnTo>
                  <a:lnTo>
                    <a:pt x="1814" y="20738"/>
                  </a:lnTo>
                  <a:lnTo>
                    <a:pt x="0" y="63135"/>
                  </a:lnTo>
                  <a:lnTo>
                    <a:pt x="966" y="73701"/>
                  </a:lnTo>
                  <a:lnTo>
                    <a:pt x="7025" y="91214"/>
                  </a:lnTo>
                  <a:lnTo>
                    <a:pt x="9049" y="101063"/>
                  </a:lnTo>
                  <a:lnTo>
                    <a:pt x="15766" y="112186"/>
                  </a:lnTo>
                  <a:lnTo>
                    <a:pt x="29840" y="127871"/>
                  </a:lnTo>
                  <a:lnTo>
                    <a:pt x="38372" y="131246"/>
                  </a:lnTo>
                  <a:lnTo>
                    <a:pt x="72761" y="133788"/>
                  </a:lnTo>
                  <a:lnTo>
                    <a:pt x="107108"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272"/>
            <p:cNvSpPr/>
            <p:nvPr/>
          </p:nvSpPr>
          <p:spPr>
            <a:xfrm>
              <a:off x="4857750" y="1410891"/>
              <a:ext cx="1" cy="8930"/>
            </a:xfrm>
            <a:custGeom>
              <a:avLst/>
              <a:gdLst/>
              <a:ahLst/>
              <a:cxnLst/>
              <a:rect l="0" t="0" r="0" b="0"/>
              <a:pathLst>
                <a:path w="1" h="8930">
                  <a:moveTo>
                    <a:pt x="0" y="0"/>
                  </a:move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SMARTInkShape-273"/>
            <p:cNvSpPr/>
            <p:nvPr/>
          </p:nvSpPr>
          <p:spPr>
            <a:xfrm>
              <a:off x="4638617" y="1312664"/>
              <a:ext cx="110701" cy="205384"/>
            </a:xfrm>
            <a:custGeom>
              <a:avLst/>
              <a:gdLst/>
              <a:ahLst/>
              <a:cxnLst/>
              <a:rect l="0" t="0" r="0" b="0"/>
              <a:pathLst>
                <a:path w="110701" h="205384">
                  <a:moveTo>
                    <a:pt x="31610" y="0"/>
                  </a:moveTo>
                  <a:lnTo>
                    <a:pt x="26869" y="4740"/>
                  </a:lnTo>
                  <a:lnTo>
                    <a:pt x="24542" y="9714"/>
                  </a:lnTo>
                  <a:lnTo>
                    <a:pt x="18307" y="25731"/>
                  </a:lnTo>
                  <a:lnTo>
                    <a:pt x="7282" y="44117"/>
                  </a:lnTo>
                  <a:lnTo>
                    <a:pt x="4922" y="50366"/>
                  </a:lnTo>
                  <a:lnTo>
                    <a:pt x="566" y="56450"/>
                  </a:lnTo>
                  <a:lnTo>
                    <a:pt x="0" y="58469"/>
                  </a:lnTo>
                  <a:lnTo>
                    <a:pt x="615" y="59815"/>
                  </a:lnTo>
                  <a:lnTo>
                    <a:pt x="2017" y="60713"/>
                  </a:lnTo>
                  <a:lnTo>
                    <a:pt x="8730" y="61976"/>
                  </a:lnTo>
                  <a:lnTo>
                    <a:pt x="25739" y="62461"/>
                  </a:lnTo>
                  <a:lnTo>
                    <a:pt x="39351" y="57754"/>
                  </a:lnTo>
                  <a:lnTo>
                    <a:pt x="57850" y="47060"/>
                  </a:lnTo>
                  <a:lnTo>
                    <a:pt x="75726" y="44690"/>
                  </a:lnTo>
                  <a:lnTo>
                    <a:pt x="80841" y="49401"/>
                  </a:lnTo>
                  <a:lnTo>
                    <a:pt x="83256" y="54368"/>
                  </a:lnTo>
                  <a:lnTo>
                    <a:pt x="96161" y="98479"/>
                  </a:lnTo>
                  <a:lnTo>
                    <a:pt x="101007" y="116161"/>
                  </a:lnTo>
                  <a:lnTo>
                    <a:pt x="105514" y="144744"/>
                  </a:lnTo>
                  <a:lnTo>
                    <a:pt x="110062" y="161288"/>
                  </a:lnTo>
                  <a:lnTo>
                    <a:pt x="110700" y="167057"/>
                  </a:lnTo>
                  <a:lnTo>
                    <a:pt x="108763" y="176112"/>
                  </a:lnTo>
                  <a:lnTo>
                    <a:pt x="104741" y="186788"/>
                  </a:lnTo>
                  <a:lnTo>
                    <a:pt x="103382" y="199285"/>
                  </a:lnTo>
                  <a:lnTo>
                    <a:pt x="102278" y="201317"/>
                  </a:lnTo>
                  <a:lnTo>
                    <a:pt x="100550" y="202673"/>
                  </a:lnTo>
                  <a:lnTo>
                    <a:pt x="95984" y="204178"/>
                  </a:lnTo>
                  <a:lnTo>
                    <a:pt x="76258"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SMARTInkShape-274"/>
            <p:cNvSpPr/>
            <p:nvPr/>
          </p:nvSpPr>
          <p:spPr>
            <a:xfrm>
              <a:off x="4527352" y="1276945"/>
              <a:ext cx="17860" cy="8931"/>
            </a:xfrm>
            <a:custGeom>
              <a:avLst/>
              <a:gdLst/>
              <a:ahLst/>
              <a:cxnLst/>
              <a:rect l="0" t="0" r="0" b="0"/>
              <a:pathLst>
                <a:path w="17860" h="8931">
                  <a:moveTo>
                    <a:pt x="17859" y="8930"/>
                  </a:moveTo>
                  <a:lnTo>
                    <a:pt x="10170" y="893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275"/>
            <p:cNvSpPr/>
            <p:nvPr/>
          </p:nvSpPr>
          <p:spPr>
            <a:xfrm>
              <a:off x="4527352" y="1303734"/>
              <a:ext cx="8930" cy="71439"/>
            </a:xfrm>
            <a:custGeom>
              <a:avLst/>
              <a:gdLst/>
              <a:ahLst/>
              <a:cxnLst/>
              <a:rect l="0" t="0" r="0" b="0"/>
              <a:pathLst>
                <a:path w="8930" h="71439">
                  <a:moveTo>
                    <a:pt x="0" y="0"/>
                  </a:moveTo>
                  <a:lnTo>
                    <a:pt x="0" y="29812"/>
                  </a:lnTo>
                  <a:lnTo>
                    <a:pt x="8929"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276"/>
            <p:cNvSpPr/>
            <p:nvPr/>
          </p:nvSpPr>
          <p:spPr>
            <a:xfrm>
              <a:off x="4304109" y="1294805"/>
              <a:ext cx="133947" cy="17860"/>
            </a:xfrm>
            <a:custGeom>
              <a:avLst/>
              <a:gdLst/>
              <a:ahLst/>
              <a:cxnLst/>
              <a:rect l="0" t="0" r="0" b="0"/>
              <a:pathLst>
                <a:path w="133947" h="17860">
                  <a:moveTo>
                    <a:pt x="0" y="17859"/>
                  </a:moveTo>
                  <a:lnTo>
                    <a:pt x="4741" y="17859"/>
                  </a:lnTo>
                  <a:lnTo>
                    <a:pt x="9714" y="15213"/>
                  </a:lnTo>
                  <a:lnTo>
                    <a:pt x="12429" y="13119"/>
                  </a:lnTo>
                  <a:lnTo>
                    <a:pt x="54670" y="4557"/>
                  </a:lnTo>
                  <a:lnTo>
                    <a:pt x="98371" y="600"/>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SMARTInkShape-277"/>
            <p:cNvSpPr/>
            <p:nvPr/>
          </p:nvSpPr>
          <p:spPr>
            <a:xfrm>
              <a:off x="4322123" y="1178719"/>
              <a:ext cx="178441" cy="266373"/>
            </a:xfrm>
            <a:custGeom>
              <a:avLst/>
              <a:gdLst/>
              <a:ahLst/>
              <a:cxnLst/>
              <a:rect l="0" t="0" r="0" b="0"/>
              <a:pathLst>
                <a:path w="178441" h="266373">
                  <a:moveTo>
                    <a:pt x="44494" y="116086"/>
                  </a:moveTo>
                  <a:lnTo>
                    <a:pt x="39754" y="120826"/>
                  </a:lnTo>
                  <a:lnTo>
                    <a:pt x="37426" y="128445"/>
                  </a:lnTo>
                  <a:lnTo>
                    <a:pt x="35637" y="172774"/>
                  </a:lnTo>
                  <a:lnTo>
                    <a:pt x="36578" y="190539"/>
                  </a:lnTo>
                  <a:lnTo>
                    <a:pt x="44128" y="233386"/>
                  </a:lnTo>
                  <a:lnTo>
                    <a:pt x="44462" y="255801"/>
                  </a:lnTo>
                  <a:lnTo>
                    <a:pt x="47126" y="260202"/>
                  </a:lnTo>
                  <a:lnTo>
                    <a:pt x="52180" y="266372"/>
                  </a:lnTo>
                  <a:lnTo>
                    <a:pt x="52594" y="265886"/>
                  </a:lnTo>
                  <a:lnTo>
                    <a:pt x="53315" y="255328"/>
                  </a:lnTo>
                  <a:lnTo>
                    <a:pt x="50730" y="249739"/>
                  </a:lnTo>
                  <a:lnTo>
                    <a:pt x="48651" y="246860"/>
                  </a:lnTo>
                  <a:lnTo>
                    <a:pt x="37609" y="202874"/>
                  </a:lnTo>
                  <a:lnTo>
                    <a:pt x="20600" y="159599"/>
                  </a:lnTo>
                  <a:lnTo>
                    <a:pt x="5788" y="120677"/>
                  </a:lnTo>
                  <a:lnTo>
                    <a:pt x="1020" y="95569"/>
                  </a:lnTo>
                  <a:lnTo>
                    <a:pt x="0" y="70267"/>
                  </a:lnTo>
                  <a:lnTo>
                    <a:pt x="4632" y="55326"/>
                  </a:lnTo>
                  <a:lnTo>
                    <a:pt x="12288" y="43071"/>
                  </a:lnTo>
                  <a:lnTo>
                    <a:pt x="30893" y="30042"/>
                  </a:lnTo>
                  <a:lnTo>
                    <a:pt x="59546" y="14919"/>
                  </a:lnTo>
                  <a:lnTo>
                    <a:pt x="98878" y="7072"/>
                  </a:lnTo>
                  <a:lnTo>
                    <a:pt x="142008" y="621"/>
                  </a:lnTo>
                  <a:lnTo>
                    <a:pt x="1784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8" name="SMARTInkShape-Group28"/>
          <p:cNvGrpSpPr/>
          <p:nvPr/>
        </p:nvGrpSpPr>
        <p:grpSpPr>
          <a:xfrm>
            <a:off x="1437680" y="2974153"/>
            <a:ext cx="812602" cy="347692"/>
            <a:chOff x="1437680" y="2974153"/>
            <a:chExt cx="812602" cy="347692"/>
          </a:xfrm>
        </p:grpSpPr>
        <p:sp>
          <p:nvSpPr>
            <p:cNvPr id="572" name="SMARTInkShape-278"/>
            <p:cNvSpPr/>
            <p:nvPr/>
          </p:nvSpPr>
          <p:spPr>
            <a:xfrm>
              <a:off x="1437680" y="2974153"/>
              <a:ext cx="187524" cy="329832"/>
            </a:xfrm>
            <a:custGeom>
              <a:avLst/>
              <a:gdLst/>
              <a:ahLst/>
              <a:cxnLst/>
              <a:rect l="0" t="0" r="0" b="0"/>
              <a:pathLst>
                <a:path w="187524" h="329832">
                  <a:moveTo>
                    <a:pt x="0" y="97660"/>
                  </a:moveTo>
                  <a:lnTo>
                    <a:pt x="0" y="77542"/>
                  </a:lnTo>
                  <a:lnTo>
                    <a:pt x="4740" y="63366"/>
                  </a:lnTo>
                  <a:lnTo>
                    <a:pt x="33419" y="29063"/>
                  </a:lnTo>
                  <a:lnTo>
                    <a:pt x="55543" y="16039"/>
                  </a:lnTo>
                  <a:lnTo>
                    <a:pt x="89685" y="3742"/>
                  </a:lnTo>
                  <a:lnTo>
                    <a:pt x="129256" y="0"/>
                  </a:lnTo>
                  <a:lnTo>
                    <a:pt x="153061" y="4342"/>
                  </a:lnTo>
                  <a:lnTo>
                    <a:pt x="169485" y="11912"/>
                  </a:lnTo>
                  <a:lnTo>
                    <a:pt x="180635" y="20438"/>
                  </a:lnTo>
                  <a:lnTo>
                    <a:pt x="184462" y="28943"/>
                  </a:lnTo>
                  <a:lnTo>
                    <a:pt x="185482" y="33989"/>
                  </a:lnTo>
                  <a:lnTo>
                    <a:pt x="185170" y="38345"/>
                  </a:lnTo>
                  <a:lnTo>
                    <a:pt x="174915" y="65105"/>
                  </a:lnTo>
                  <a:lnTo>
                    <a:pt x="164060" y="78561"/>
                  </a:lnTo>
                  <a:lnTo>
                    <a:pt x="125270" y="109403"/>
                  </a:lnTo>
                  <a:lnTo>
                    <a:pt x="96219" y="130700"/>
                  </a:lnTo>
                  <a:lnTo>
                    <a:pt x="73488" y="144160"/>
                  </a:lnTo>
                  <a:lnTo>
                    <a:pt x="60443" y="153053"/>
                  </a:lnTo>
                  <a:lnTo>
                    <a:pt x="24370" y="167578"/>
                  </a:lnTo>
                  <a:lnTo>
                    <a:pt x="23192" y="169077"/>
                  </a:lnTo>
                  <a:lnTo>
                    <a:pt x="23399" y="171068"/>
                  </a:lnTo>
                  <a:lnTo>
                    <a:pt x="24529" y="173387"/>
                  </a:lnTo>
                  <a:lnTo>
                    <a:pt x="26274" y="174934"/>
                  </a:lnTo>
                  <a:lnTo>
                    <a:pt x="30860" y="176652"/>
                  </a:lnTo>
                  <a:lnTo>
                    <a:pt x="47438" y="180491"/>
                  </a:lnTo>
                  <a:lnTo>
                    <a:pt x="86483" y="199007"/>
                  </a:lnTo>
                  <a:lnTo>
                    <a:pt x="116107" y="216410"/>
                  </a:lnTo>
                  <a:lnTo>
                    <a:pt x="131305" y="232395"/>
                  </a:lnTo>
                  <a:lnTo>
                    <a:pt x="154626" y="273323"/>
                  </a:lnTo>
                  <a:lnTo>
                    <a:pt x="166998" y="300403"/>
                  </a:lnTo>
                  <a:lnTo>
                    <a:pt x="169471" y="307822"/>
                  </a:lnTo>
                  <a:lnTo>
                    <a:pt x="187523" y="3298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SMARTInkShape-279"/>
            <p:cNvSpPr/>
            <p:nvPr/>
          </p:nvSpPr>
          <p:spPr>
            <a:xfrm>
              <a:off x="1680023" y="3045023"/>
              <a:ext cx="105916" cy="214109"/>
            </a:xfrm>
            <a:custGeom>
              <a:avLst/>
              <a:gdLst/>
              <a:ahLst/>
              <a:cxnLst/>
              <a:rect l="0" t="0" r="0" b="0"/>
              <a:pathLst>
                <a:path w="105916" h="214109">
                  <a:moveTo>
                    <a:pt x="25547" y="0"/>
                  </a:moveTo>
                  <a:lnTo>
                    <a:pt x="20807" y="4741"/>
                  </a:lnTo>
                  <a:lnTo>
                    <a:pt x="18480" y="9714"/>
                  </a:lnTo>
                  <a:lnTo>
                    <a:pt x="16727" y="46981"/>
                  </a:lnTo>
                  <a:lnTo>
                    <a:pt x="16632" y="89605"/>
                  </a:lnTo>
                  <a:lnTo>
                    <a:pt x="15627" y="133986"/>
                  </a:lnTo>
                  <a:lnTo>
                    <a:pt x="8929" y="173859"/>
                  </a:lnTo>
                  <a:lnTo>
                    <a:pt x="7698" y="213622"/>
                  </a:lnTo>
                  <a:lnTo>
                    <a:pt x="2950" y="214108"/>
                  </a:lnTo>
                  <a:lnTo>
                    <a:pt x="1553" y="212192"/>
                  </a:lnTo>
                  <a:lnTo>
                    <a:pt x="0" y="204771"/>
                  </a:lnTo>
                  <a:lnTo>
                    <a:pt x="7185" y="160595"/>
                  </a:lnTo>
                  <a:lnTo>
                    <a:pt x="8456" y="148766"/>
                  </a:lnTo>
                  <a:lnTo>
                    <a:pt x="20087" y="119055"/>
                  </a:lnTo>
                  <a:lnTo>
                    <a:pt x="32757" y="100513"/>
                  </a:lnTo>
                  <a:lnTo>
                    <a:pt x="36358" y="99243"/>
                  </a:lnTo>
                  <a:lnTo>
                    <a:pt x="46755" y="98428"/>
                  </a:lnTo>
                  <a:lnTo>
                    <a:pt x="48615" y="99353"/>
                  </a:lnTo>
                  <a:lnTo>
                    <a:pt x="49856" y="100962"/>
                  </a:lnTo>
                  <a:lnTo>
                    <a:pt x="52226" y="105396"/>
                  </a:lnTo>
                  <a:lnTo>
                    <a:pt x="64620" y="123963"/>
                  </a:lnTo>
                  <a:lnTo>
                    <a:pt x="82479" y="167979"/>
                  </a:lnTo>
                  <a:lnTo>
                    <a:pt x="89967" y="186910"/>
                  </a:lnTo>
                  <a:lnTo>
                    <a:pt x="92306" y="190091"/>
                  </a:lnTo>
                  <a:lnTo>
                    <a:pt x="97551" y="193626"/>
                  </a:lnTo>
                  <a:lnTo>
                    <a:pt x="105915"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SMARTInkShape-280"/>
            <p:cNvSpPr/>
            <p:nvPr/>
          </p:nvSpPr>
          <p:spPr>
            <a:xfrm>
              <a:off x="1437680" y="3098602"/>
              <a:ext cx="35719" cy="214313"/>
            </a:xfrm>
            <a:custGeom>
              <a:avLst/>
              <a:gdLst/>
              <a:ahLst/>
              <a:cxnLst/>
              <a:rect l="0" t="0" r="0" b="0"/>
              <a:pathLst>
                <a:path w="35719" h="214313">
                  <a:moveTo>
                    <a:pt x="35718" y="0"/>
                  </a:moveTo>
                  <a:lnTo>
                    <a:pt x="30978" y="0"/>
                  </a:lnTo>
                  <a:lnTo>
                    <a:pt x="29582" y="992"/>
                  </a:lnTo>
                  <a:lnTo>
                    <a:pt x="28651" y="2645"/>
                  </a:lnTo>
                  <a:lnTo>
                    <a:pt x="27340" y="12359"/>
                  </a:lnTo>
                  <a:lnTo>
                    <a:pt x="24306" y="30451"/>
                  </a:lnTo>
                  <a:lnTo>
                    <a:pt x="18708" y="65782"/>
                  </a:lnTo>
                  <a:lnTo>
                    <a:pt x="13230" y="107587"/>
                  </a:lnTo>
                  <a:lnTo>
                    <a:pt x="10204" y="148294"/>
                  </a:lnTo>
                  <a:lnTo>
                    <a:pt x="8189" y="185874"/>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SMARTInkShape-281"/>
            <p:cNvSpPr/>
            <p:nvPr/>
          </p:nvSpPr>
          <p:spPr>
            <a:xfrm>
              <a:off x="2179366" y="3100375"/>
              <a:ext cx="70916" cy="141103"/>
            </a:xfrm>
            <a:custGeom>
              <a:avLst/>
              <a:gdLst/>
              <a:ahLst/>
              <a:cxnLst/>
              <a:rect l="0" t="0" r="0" b="0"/>
              <a:pathLst>
                <a:path w="70916" h="141103">
                  <a:moveTo>
                    <a:pt x="8407" y="87523"/>
                  </a:moveTo>
                  <a:lnTo>
                    <a:pt x="8407" y="82783"/>
                  </a:lnTo>
                  <a:lnTo>
                    <a:pt x="9400" y="81387"/>
                  </a:lnTo>
                  <a:lnTo>
                    <a:pt x="11053" y="80456"/>
                  </a:lnTo>
                  <a:lnTo>
                    <a:pt x="13148" y="79835"/>
                  </a:lnTo>
                  <a:lnTo>
                    <a:pt x="26499" y="69044"/>
                  </a:lnTo>
                  <a:lnTo>
                    <a:pt x="38219" y="57635"/>
                  </a:lnTo>
                  <a:lnTo>
                    <a:pt x="41501" y="49104"/>
                  </a:lnTo>
                  <a:lnTo>
                    <a:pt x="43951" y="39690"/>
                  </a:lnTo>
                  <a:lnTo>
                    <a:pt x="50963" y="25563"/>
                  </a:lnTo>
                  <a:lnTo>
                    <a:pt x="52933" y="4212"/>
                  </a:lnTo>
                  <a:lnTo>
                    <a:pt x="51982" y="2217"/>
                  </a:lnTo>
                  <a:lnTo>
                    <a:pt x="50356" y="886"/>
                  </a:lnTo>
                  <a:lnTo>
                    <a:pt x="48279" y="0"/>
                  </a:lnTo>
                  <a:lnTo>
                    <a:pt x="45903" y="401"/>
                  </a:lnTo>
                  <a:lnTo>
                    <a:pt x="37817" y="5706"/>
                  </a:lnTo>
                  <a:lnTo>
                    <a:pt x="29138" y="14554"/>
                  </a:lnTo>
                  <a:lnTo>
                    <a:pt x="5427" y="50242"/>
                  </a:lnTo>
                  <a:lnTo>
                    <a:pt x="1240" y="67106"/>
                  </a:lnTo>
                  <a:lnTo>
                    <a:pt x="0" y="84671"/>
                  </a:lnTo>
                  <a:lnTo>
                    <a:pt x="4373" y="102443"/>
                  </a:lnTo>
                  <a:lnTo>
                    <a:pt x="11906" y="111683"/>
                  </a:lnTo>
                  <a:lnTo>
                    <a:pt x="50284" y="134995"/>
                  </a:lnTo>
                  <a:lnTo>
                    <a:pt x="70915" y="1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282"/>
            <p:cNvSpPr/>
            <p:nvPr/>
          </p:nvSpPr>
          <p:spPr>
            <a:xfrm>
              <a:off x="1982423" y="3117131"/>
              <a:ext cx="169633" cy="124347"/>
            </a:xfrm>
            <a:custGeom>
              <a:avLst/>
              <a:gdLst/>
              <a:ahLst/>
              <a:cxnLst/>
              <a:rect l="0" t="0" r="0" b="0"/>
              <a:pathLst>
                <a:path w="169633" h="124347">
                  <a:moveTo>
                    <a:pt x="8897" y="8260"/>
                  </a:moveTo>
                  <a:lnTo>
                    <a:pt x="8897" y="48161"/>
                  </a:lnTo>
                  <a:lnTo>
                    <a:pt x="8897" y="91470"/>
                  </a:lnTo>
                  <a:lnTo>
                    <a:pt x="8897" y="99151"/>
                  </a:lnTo>
                  <a:lnTo>
                    <a:pt x="6252" y="105872"/>
                  </a:lnTo>
                  <a:lnTo>
                    <a:pt x="2760" y="112166"/>
                  </a:lnTo>
                  <a:lnTo>
                    <a:pt x="335" y="122546"/>
                  </a:lnTo>
                  <a:lnTo>
                    <a:pt x="213" y="122153"/>
                  </a:lnTo>
                  <a:lnTo>
                    <a:pt x="0" y="111759"/>
                  </a:lnTo>
                  <a:lnTo>
                    <a:pt x="2628" y="106183"/>
                  </a:lnTo>
                  <a:lnTo>
                    <a:pt x="4718" y="103308"/>
                  </a:lnTo>
                  <a:lnTo>
                    <a:pt x="15782" y="62286"/>
                  </a:lnTo>
                  <a:lnTo>
                    <a:pt x="38699" y="19893"/>
                  </a:lnTo>
                  <a:lnTo>
                    <a:pt x="51785" y="1593"/>
                  </a:lnTo>
                  <a:lnTo>
                    <a:pt x="55409" y="335"/>
                  </a:lnTo>
                  <a:lnTo>
                    <a:pt x="57764" y="0"/>
                  </a:lnTo>
                  <a:lnTo>
                    <a:pt x="63027" y="2274"/>
                  </a:lnTo>
                  <a:lnTo>
                    <a:pt x="65820" y="4269"/>
                  </a:lnTo>
                  <a:lnTo>
                    <a:pt x="68923" y="9132"/>
                  </a:lnTo>
                  <a:lnTo>
                    <a:pt x="71294" y="14601"/>
                  </a:lnTo>
                  <a:lnTo>
                    <a:pt x="77215" y="23257"/>
                  </a:lnTo>
                  <a:lnTo>
                    <a:pt x="79410" y="33098"/>
                  </a:lnTo>
                  <a:lnTo>
                    <a:pt x="80311" y="75649"/>
                  </a:lnTo>
                  <a:lnTo>
                    <a:pt x="80334" y="97021"/>
                  </a:lnTo>
                  <a:lnTo>
                    <a:pt x="85075" y="97398"/>
                  </a:lnTo>
                  <a:lnTo>
                    <a:pt x="86472" y="96459"/>
                  </a:lnTo>
                  <a:lnTo>
                    <a:pt x="87402" y="94840"/>
                  </a:lnTo>
                  <a:lnTo>
                    <a:pt x="88437" y="89404"/>
                  </a:lnTo>
                  <a:lnTo>
                    <a:pt x="90011" y="75187"/>
                  </a:lnTo>
                  <a:lnTo>
                    <a:pt x="105072" y="31205"/>
                  </a:lnTo>
                  <a:lnTo>
                    <a:pt x="113351" y="15940"/>
                  </a:lnTo>
                  <a:lnTo>
                    <a:pt x="121096" y="9543"/>
                  </a:lnTo>
                  <a:lnTo>
                    <a:pt x="124471" y="871"/>
                  </a:lnTo>
                  <a:lnTo>
                    <a:pt x="125634" y="1349"/>
                  </a:lnTo>
                  <a:lnTo>
                    <a:pt x="129572" y="4527"/>
                  </a:lnTo>
                  <a:lnTo>
                    <a:pt x="131984" y="9246"/>
                  </a:lnTo>
                  <a:lnTo>
                    <a:pt x="133744" y="35919"/>
                  </a:lnTo>
                  <a:lnTo>
                    <a:pt x="134830" y="47342"/>
                  </a:lnTo>
                  <a:lnTo>
                    <a:pt x="147213" y="86907"/>
                  </a:lnTo>
                  <a:lnTo>
                    <a:pt x="153818" y="112935"/>
                  </a:lnTo>
                  <a:lnTo>
                    <a:pt x="159342" y="122092"/>
                  </a:lnTo>
                  <a:lnTo>
                    <a:pt x="160788" y="122843"/>
                  </a:lnTo>
                  <a:lnTo>
                    <a:pt x="169632" y="1243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283"/>
            <p:cNvSpPr/>
            <p:nvPr/>
          </p:nvSpPr>
          <p:spPr>
            <a:xfrm>
              <a:off x="1848445" y="3099161"/>
              <a:ext cx="107111" cy="222684"/>
            </a:xfrm>
            <a:custGeom>
              <a:avLst/>
              <a:gdLst/>
              <a:ahLst/>
              <a:cxnLst/>
              <a:rect l="0" t="0" r="0" b="0"/>
              <a:pathLst>
                <a:path w="107111" h="222684">
                  <a:moveTo>
                    <a:pt x="0" y="35159"/>
                  </a:moveTo>
                  <a:lnTo>
                    <a:pt x="0" y="77027"/>
                  </a:lnTo>
                  <a:lnTo>
                    <a:pt x="0" y="99298"/>
                  </a:lnTo>
                  <a:lnTo>
                    <a:pt x="2646" y="105999"/>
                  </a:lnTo>
                  <a:lnTo>
                    <a:pt x="12429" y="118385"/>
                  </a:lnTo>
                  <a:lnTo>
                    <a:pt x="18092" y="121758"/>
                  </a:lnTo>
                  <a:lnTo>
                    <a:pt x="20991" y="122657"/>
                  </a:lnTo>
                  <a:lnTo>
                    <a:pt x="23916" y="122265"/>
                  </a:lnTo>
                  <a:lnTo>
                    <a:pt x="29812" y="119183"/>
                  </a:lnTo>
                  <a:lnTo>
                    <a:pt x="59699" y="90423"/>
                  </a:lnTo>
                  <a:lnTo>
                    <a:pt x="88697" y="47095"/>
                  </a:lnTo>
                  <a:lnTo>
                    <a:pt x="101085" y="28036"/>
                  </a:lnTo>
                  <a:lnTo>
                    <a:pt x="105357" y="15741"/>
                  </a:lnTo>
                  <a:lnTo>
                    <a:pt x="107110" y="0"/>
                  </a:lnTo>
                  <a:lnTo>
                    <a:pt x="102402" y="4347"/>
                  </a:lnTo>
                  <a:lnTo>
                    <a:pt x="100083" y="11874"/>
                  </a:lnTo>
                  <a:lnTo>
                    <a:pt x="96131" y="27268"/>
                  </a:lnTo>
                  <a:lnTo>
                    <a:pt x="92334" y="39589"/>
                  </a:lnTo>
                  <a:lnTo>
                    <a:pt x="84957" y="80391"/>
                  </a:lnTo>
                  <a:lnTo>
                    <a:pt x="73904" y="124533"/>
                  </a:lnTo>
                  <a:lnTo>
                    <a:pt x="69523" y="148622"/>
                  </a:lnTo>
                  <a:lnTo>
                    <a:pt x="64586" y="170973"/>
                  </a:lnTo>
                  <a:lnTo>
                    <a:pt x="62589" y="215297"/>
                  </a:lnTo>
                  <a:lnTo>
                    <a:pt x="62508" y="2226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4" name="SMARTInkShape-Group29"/>
          <p:cNvGrpSpPr/>
          <p:nvPr/>
        </p:nvGrpSpPr>
        <p:grpSpPr>
          <a:xfrm>
            <a:off x="4741664" y="2875359"/>
            <a:ext cx="1044641" cy="383978"/>
            <a:chOff x="4741664" y="2875359"/>
            <a:chExt cx="1044641" cy="383978"/>
          </a:xfrm>
        </p:grpSpPr>
        <p:sp>
          <p:nvSpPr>
            <p:cNvPr id="579" name="SMARTInkShape-284"/>
            <p:cNvSpPr/>
            <p:nvPr/>
          </p:nvSpPr>
          <p:spPr>
            <a:xfrm>
              <a:off x="4848820" y="2875359"/>
              <a:ext cx="35567" cy="178595"/>
            </a:xfrm>
            <a:custGeom>
              <a:avLst/>
              <a:gdLst/>
              <a:ahLst/>
              <a:cxnLst/>
              <a:rect l="0" t="0" r="0" b="0"/>
              <a:pathLst>
                <a:path w="35567" h="178595">
                  <a:moveTo>
                    <a:pt x="0" y="0"/>
                  </a:moveTo>
                  <a:lnTo>
                    <a:pt x="29812" y="0"/>
                  </a:lnTo>
                  <a:lnTo>
                    <a:pt x="31781" y="993"/>
                  </a:lnTo>
                  <a:lnTo>
                    <a:pt x="33094" y="2646"/>
                  </a:lnTo>
                  <a:lnTo>
                    <a:pt x="34552" y="7130"/>
                  </a:lnTo>
                  <a:lnTo>
                    <a:pt x="35566" y="20991"/>
                  </a:lnTo>
                  <a:lnTo>
                    <a:pt x="33004" y="26858"/>
                  </a:lnTo>
                  <a:lnTo>
                    <a:pt x="30933" y="29812"/>
                  </a:lnTo>
                  <a:lnTo>
                    <a:pt x="24689" y="51723"/>
                  </a:lnTo>
                  <a:lnTo>
                    <a:pt x="14468" y="69859"/>
                  </a:lnTo>
                  <a:lnTo>
                    <a:pt x="3117" y="110215"/>
                  </a:lnTo>
                  <a:lnTo>
                    <a:pt x="183" y="154456"/>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SMARTInkShape-285"/>
            <p:cNvSpPr/>
            <p:nvPr/>
          </p:nvSpPr>
          <p:spPr>
            <a:xfrm>
              <a:off x="5184258" y="2982625"/>
              <a:ext cx="602047" cy="276712"/>
            </a:xfrm>
            <a:custGeom>
              <a:avLst/>
              <a:gdLst/>
              <a:ahLst/>
              <a:cxnLst/>
              <a:rect l="0" t="0" r="0" b="0"/>
              <a:pathLst>
                <a:path w="602047" h="276712">
                  <a:moveTo>
                    <a:pt x="84258" y="8820"/>
                  </a:moveTo>
                  <a:lnTo>
                    <a:pt x="75696" y="258"/>
                  </a:lnTo>
                  <a:lnTo>
                    <a:pt x="70696" y="0"/>
                  </a:lnTo>
                  <a:lnTo>
                    <a:pt x="58191" y="4663"/>
                  </a:lnTo>
                  <a:lnTo>
                    <a:pt x="42324" y="16120"/>
                  </a:lnTo>
                  <a:lnTo>
                    <a:pt x="23756" y="36463"/>
                  </a:lnTo>
                  <a:lnTo>
                    <a:pt x="1031" y="69643"/>
                  </a:lnTo>
                  <a:lnTo>
                    <a:pt x="0" y="74173"/>
                  </a:lnTo>
                  <a:lnTo>
                    <a:pt x="305" y="78186"/>
                  </a:lnTo>
                  <a:lnTo>
                    <a:pt x="4410" y="93876"/>
                  </a:lnTo>
                  <a:lnTo>
                    <a:pt x="6222" y="95289"/>
                  </a:lnTo>
                  <a:lnTo>
                    <a:pt x="8421" y="96232"/>
                  </a:lnTo>
                  <a:lnTo>
                    <a:pt x="20998" y="97559"/>
                  </a:lnTo>
                  <a:lnTo>
                    <a:pt x="29022" y="95223"/>
                  </a:lnTo>
                  <a:lnTo>
                    <a:pt x="65804" y="71253"/>
                  </a:lnTo>
                  <a:lnTo>
                    <a:pt x="72087" y="64349"/>
                  </a:lnTo>
                  <a:lnTo>
                    <a:pt x="93065" y="35741"/>
                  </a:lnTo>
                  <a:lnTo>
                    <a:pt x="93184" y="56603"/>
                  </a:lnTo>
                  <a:lnTo>
                    <a:pt x="95831" y="62469"/>
                  </a:lnTo>
                  <a:lnTo>
                    <a:pt x="105616" y="74319"/>
                  </a:lnTo>
                  <a:lnTo>
                    <a:pt x="118918" y="83238"/>
                  </a:lnTo>
                  <a:lnTo>
                    <a:pt x="135428" y="87425"/>
                  </a:lnTo>
                  <a:lnTo>
                    <a:pt x="152887" y="88665"/>
                  </a:lnTo>
                  <a:lnTo>
                    <a:pt x="170628" y="84292"/>
                  </a:lnTo>
                  <a:lnTo>
                    <a:pt x="206301" y="68183"/>
                  </a:lnTo>
                  <a:lnTo>
                    <a:pt x="215559" y="59678"/>
                  </a:lnTo>
                  <a:lnTo>
                    <a:pt x="240920" y="29898"/>
                  </a:lnTo>
                  <a:lnTo>
                    <a:pt x="243182" y="23811"/>
                  </a:lnTo>
                  <a:lnTo>
                    <a:pt x="242793" y="21790"/>
                  </a:lnTo>
                  <a:lnTo>
                    <a:pt x="241542" y="20444"/>
                  </a:lnTo>
                  <a:lnTo>
                    <a:pt x="237145" y="18282"/>
                  </a:lnTo>
                  <a:lnTo>
                    <a:pt x="209635" y="28795"/>
                  </a:lnTo>
                  <a:lnTo>
                    <a:pt x="194438" y="40849"/>
                  </a:lnTo>
                  <a:lnTo>
                    <a:pt x="184255" y="44053"/>
                  </a:lnTo>
                  <a:lnTo>
                    <a:pt x="184657" y="45207"/>
                  </a:lnTo>
                  <a:lnTo>
                    <a:pt x="187749" y="49136"/>
                  </a:lnTo>
                  <a:lnTo>
                    <a:pt x="192431" y="51543"/>
                  </a:lnTo>
                  <a:lnTo>
                    <a:pt x="195068" y="52185"/>
                  </a:lnTo>
                  <a:lnTo>
                    <a:pt x="239399" y="77362"/>
                  </a:lnTo>
                  <a:lnTo>
                    <a:pt x="256013" y="87227"/>
                  </a:lnTo>
                  <a:lnTo>
                    <a:pt x="271018" y="107836"/>
                  </a:lnTo>
                  <a:lnTo>
                    <a:pt x="285571" y="136916"/>
                  </a:lnTo>
                  <a:lnTo>
                    <a:pt x="287832" y="148765"/>
                  </a:lnTo>
                  <a:lnTo>
                    <a:pt x="286191" y="160646"/>
                  </a:lnTo>
                  <a:lnTo>
                    <a:pt x="279689" y="175845"/>
                  </a:lnTo>
                  <a:lnTo>
                    <a:pt x="265694" y="198164"/>
                  </a:lnTo>
                  <a:lnTo>
                    <a:pt x="247957" y="210786"/>
                  </a:lnTo>
                  <a:lnTo>
                    <a:pt x="239035" y="213191"/>
                  </a:lnTo>
                  <a:lnTo>
                    <a:pt x="233084" y="213753"/>
                  </a:lnTo>
                  <a:lnTo>
                    <a:pt x="227132" y="211357"/>
                  </a:lnTo>
                  <a:lnTo>
                    <a:pt x="215226" y="201735"/>
                  </a:lnTo>
                  <a:lnTo>
                    <a:pt x="206297" y="188460"/>
                  </a:lnTo>
                  <a:lnTo>
                    <a:pt x="202107" y="171959"/>
                  </a:lnTo>
                  <a:lnTo>
                    <a:pt x="203773" y="163017"/>
                  </a:lnTo>
                  <a:lnTo>
                    <a:pt x="221150" y="133262"/>
                  </a:lnTo>
                  <a:lnTo>
                    <a:pt x="247338" y="109910"/>
                  </a:lnTo>
                  <a:lnTo>
                    <a:pt x="289950" y="89957"/>
                  </a:lnTo>
                  <a:lnTo>
                    <a:pt x="333337" y="74406"/>
                  </a:lnTo>
                  <a:lnTo>
                    <a:pt x="357656" y="62419"/>
                  </a:lnTo>
                  <a:lnTo>
                    <a:pt x="372308" y="50496"/>
                  </a:lnTo>
                  <a:lnTo>
                    <a:pt x="375991" y="44541"/>
                  </a:lnTo>
                  <a:lnTo>
                    <a:pt x="378764" y="36132"/>
                  </a:lnTo>
                  <a:lnTo>
                    <a:pt x="374146" y="35764"/>
                  </a:lnTo>
                  <a:lnTo>
                    <a:pt x="369201" y="38324"/>
                  </a:lnTo>
                  <a:lnTo>
                    <a:pt x="331667" y="65422"/>
                  </a:lnTo>
                  <a:lnTo>
                    <a:pt x="328163" y="71349"/>
                  </a:lnTo>
                  <a:lnTo>
                    <a:pt x="327228" y="74319"/>
                  </a:lnTo>
                  <a:lnTo>
                    <a:pt x="327597" y="77291"/>
                  </a:lnTo>
                  <a:lnTo>
                    <a:pt x="330653" y="83238"/>
                  </a:lnTo>
                  <a:lnTo>
                    <a:pt x="337952" y="92165"/>
                  </a:lnTo>
                  <a:lnTo>
                    <a:pt x="351139" y="101094"/>
                  </a:lnTo>
                  <a:lnTo>
                    <a:pt x="367614" y="105283"/>
                  </a:lnTo>
                  <a:lnTo>
                    <a:pt x="402801" y="106892"/>
                  </a:lnTo>
                  <a:lnTo>
                    <a:pt x="412033" y="104332"/>
                  </a:lnTo>
                  <a:lnTo>
                    <a:pt x="419443" y="100879"/>
                  </a:lnTo>
                  <a:lnTo>
                    <a:pt x="429194" y="97943"/>
                  </a:lnTo>
                  <a:lnTo>
                    <a:pt x="435339" y="93740"/>
                  </a:lnTo>
                  <a:lnTo>
                    <a:pt x="444376" y="81055"/>
                  </a:lnTo>
                  <a:lnTo>
                    <a:pt x="448597" y="69470"/>
                  </a:lnTo>
                  <a:lnTo>
                    <a:pt x="449848" y="59753"/>
                  </a:lnTo>
                  <a:lnTo>
                    <a:pt x="451016" y="57658"/>
                  </a:lnTo>
                  <a:lnTo>
                    <a:pt x="452786" y="56262"/>
                  </a:lnTo>
                  <a:lnTo>
                    <a:pt x="454959" y="55331"/>
                  </a:lnTo>
                  <a:lnTo>
                    <a:pt x="456408" y="53718"/>
                  </a:lnTo>
                  <a:lnTo>
                    <a:pt x="458017" y="49280"/>
                  </a:lnTo>
                  <a:lnTo>
                    <a:pt x="459438" y="47700"/>
                  </a:lnTo>
                  <a:lnTo>
                    <a:pt x="477346" y="37656"/>
                  </a:lnTo>
                  <a:lnTo>
                    <a:pt x="480262" y="36974"/>
                  </a:lnTo>
                  <a:lnTo>
                    <a:pt x="483198" y="37511"/>
                  </a:lnTo>
                  <a:lnTo>
                    <a:pt x="495040" y="42857"/>
                  </a:lnTo>
                  <a:lnTo>
                    <a:pt x="498010" y="43418"/>
                  </a:lnTo>
                  <a:lnTo>
                    <a:pt x="499992" y="44784"/>
                  </a:lnTo>
                  <a:lnTo>
                    <a:pt x="501312" y="46687"/>
                  </a:lnTo>
                  <a:lnTo>
                    <a:pt x="511487" y="73189"/>
                  </a:lnTo>
                  <a:lnTo>
                    <a:pt x="513793" y="95075"/>
                  </a:lnTo>
                  <a:lnTo>
                    <a:pt x="519935" y="107034"/>
                  </a:lnTo>
                  <a:lnTo>
                    <a:pt x="520560" y="110015"/>
                  </a:lnTo>
                  <a:lnTo>
                    <a:pt x="521970" y="112002"/>
                  </a:lnTo>
                  <a:lnTo>
                    <a:pt x="523902" y="113327"/>
                  </a:lnTo>
                  <a:lnTo>
                    <a:pt x="528694" y="115791"/>
                  </a:lnTo>
                  <a:lnTo>
                    <a:pt x="536970" y="121765"/>
                  </a:lnTo>
                  <a:lnTo>
                    <a:pt x="542771" y="123510"/>
                  </a:lnTo>
                  <a:lnTo>
                    <a:pt x="556355" y="124493"/>
                  </a:lnTo>
                  <a:lnTo>
                    <a:pt x="564615" y="122077"/>
                  </a:lnTo>
                  <a:lnTo>
                    <a:pt x="572586" y="118688"/>
                  </a:lnTo>
                  <a:lnTo>
                    <a:pt x="590137" y="116334"/>
                  </a:lnTo>
                  <a:lnTo>
                    <a:pt x="594512" y="118781"/>
                  </a:lnTo>
                  <a:lnTo>
                    <a:pt x="600665" y="123696"/>
                  </a:lnTo>
                  <a:lnTo>
                    <a:pt x="602046" y="144917"/>
                  </a:lnTo>
                  <a:lnTo>
                    <a:pt x="594479" y="188387"/>
                  </a:lnTo>
                  <a:lnTo>
                    <a:pt x="586344" y="232191"/>
                  </a:lnTo>
                  <a:lnTo>
                    <a:pt x="584320" y="2767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SMARTInkShape-286"/>
            <p:cNvSpPr/>
            <p:nvPr/>
          </p:nvSpPr>
          <p:spPr>
            <a:xfrm>
              <a:off x="4929192" y="2924223"/>
              <a:ext cx="241098" cy="156520"/>
            </a:xfrm>
            <a:custGeom>
              <a:avLst/>
              <a:gdLst/>
              <a:ahLst/>
              <a:cxnLst/>
              <a:rect l="0" t="0" r="0" b="0"/>
              <a:pathLst>
                <a:path w="241098" h="156520">
                  <a:moveTo>
                    <a:pt x="8925" y="111871"/>
                  </a:moveTo>
                  <a:lnTo>
                    <a:pt x="8925" y="119559"/>
                  </a:lnTo>
                  <a:lnTo>
                    <a:pt x="7933" y="119973"/>
                  </a:lnTo>
                  <a:lnTo>
                    <a:pt x="1237" y="120692"/>
                  </a:lnTo>
                  <a:lnTo>
                    <a:pt x="823" y="119736"/>
                  </a:lnTo>
                  <a:lnTo>
                    <a:pt x="0" y="75347"/>
                  </a:lnTo>
                  <a:lnTo>
                    <a:pt x="988" y="47273"/>
                  </a:lnTo>
                  <a:lnTo>
                    <a:pt x="15226" y="19753"/>
                  </a:lnTo>
                  <a:lnTo>
                    <a:pt x="20986" y="12060"/>
                  </a:lnTo>
                  <a:lnTo>
                    <a:pt x="26853" y="7979"/>
                  </a:lnTo>
                  <a:lnTo>
                    <a:pt x="32769" y="5173"/>
                  </a:lnTo>
                  <a:lnTo>
                    <a:pt x="38704" y="619"/>
                  </a:lnTo>
                  <a:lnTo>
                    <a:pt x="41677" y="0"/>
                  </a:lnTo>
                  <a:lnTo>
                    <a:pt x="44650" y="579"/>
                  </a:lnTo>
                  <a:lnTo>
                    <a:pt x="53575" y="6135"/>
                  </a:lnTo>
                  <a:lnTo>
                    <a:pt x="65481" y="16901"/>
                  </a:lnTo>
                  <a:lnTo>
                    <a:pt x="68787" y="22699"/>
                  </a:lnTo>
                  <a:lnTo>
                    <a:pt x="71249" y="28582"/>
                  </a:lnTo>
                  <a:lnTo>
                    <a:pt x="83707" y="48158"/>
                  </a:lnTo>
                  <a:lnTo>
                    <a:pt x="88189" y="69556"/>
                  </a:lnTo>
                  <a:lnTo>
                    <a:pt x="89147" y="87582"/>
                  </a:lnTo>
                  <a:lnTo>
                    <a:pt x="86582" y="93800"/>
                  </a:lnTo>
                  <a:lnTo>
                    <a:pt x="83126" y="99870"/>
                  </a:lnTo>
                  <a:lnTo>
                    <a:pt x="80471" y="111344"/>
                  </a:lnTo>
                  <a:lnTo>
                    <a:pt x="80394" y="106975"/>
                  </a:lnTo>
                  <a:lnTo>
                    <a:pt x="81376" y="105630"/>
                  </a:lnTo>
                  <a:lnTo>
                    <a:pt x="92794" y="98555"/>
                  </a:lnTo>
                  <a:lnTo>
                    <a:pt x="123036" y="55353"/>
                  </a:lnTo>
                  <a:lnTo>
                    <a:pt x="132732" y="47726"/>
                  </a:lnTo>
                  <a:lnTo>
                    <a:pt x="143656" y="43674"/>
                  </a:lnTo>
                  <a:lnTo>
                    <a:pt x="172159" y="40623"/>
                  </a:lnTo>
                  <a:lnTo>
                    <a:pt x="174303" y="41552"/>
                  </a:lnTo>
                  <a:lnTo>
                    <a:pt x="175731" y="43163"/>
                  </a:lnTo>
                  <a:lnTo>
                    <a:pt x="176684" y="45230"/>
                  </a:lnTo>
                  <a:lnTo>
                    <a:pt x="178311" y="46608"/>
                  </a:lnTo>
                  <a:lnTo>
                    <a:pt x="182765" y="48138"/>
                  </a:lnTo>
                  <a:lnTo>
                    <a:pt x="184350" y="50531"/>
                  </a:lnTo>
                  <a:lnTo>
                    <a:pt x="189539" y="65983"/>
                  </a:lnTo>
                  <a:lnTo>
                    <a:pt x="191842" y="69373"/>
                  </a:lnTo>
                  <a:lnTo>
                    <a:pt x="205982" y="109425"/>
                  </a:lnTo>
                  <a:lnTo>
                    <a:pt x="228222" y="143690"/>
                  </a:lnTo>
                  <a:lnTo>
                    <a:pt x="230414" y="150156"/>
                  </a:lnTo>
                  <a:lnTo>
                    <a:pt x="231991" y="152277"/>
                  </a:lnTo>
                  <a:lnTo>
                    <a:pt x="234034" y="153691"/>
                  </a:lnTo>
                  <a:lnTo>
                    <a:pt x="241097" y="156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287"/>
            <p:cNvSpPr/>
            <p:nvPr/>
          </p:nvSpPr>
          <p:spPr>
            <a:xfrm>
              <a:off x="4741664" y="3018234"/>
              <a:ext cx="169665" cy="17861"/>
            </a:xfrm>
            <a:custGeom>
              <a:avLst/>
              <a:gdLst/>
              <a:ahLst/>
              <a:cxnLst/>
              <a:rect l="0" t="0" r="0" b="0"/>
              <a:pathLst>
                <a:path w="169665" h="17861">
                  <a:moveTo>
                    <a:pt x="0" y="17860"/>
                  </a:moveTo>
                  <a:lnTo>
                    <a:pt x="0" y="13119"/>
                  </a:lnTo>
                  <a:lnTo>
                    <a:pt x="1984" y="11723"/>
                  </a:lnTo>
                  <a:lnTo>
                    <a:pt x="38829" y="2026"/>
                  </a:lnTo>
                  <a:lnTo>
                    <a:pt x="81769" y="267"/>
                  </a:lnTo>
                  <a:lnTo>
                    <a:pt x="123235" y="53"/>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288"/>
            <p:cNvSpPr/>
            <p:nvPr/>
          </p:nvSpPr>
          <p:spPr>
            <a:xfrm>
              <a:off x="4759523" y="2875359"/>
              <a:ext cx="205383" cy="17861"/>
            </a:xfrm>
            <a:custGeom>
              <a:avLst/>
              <a:gdLst/>
              <a:ahLst/>
              <a:cxnLst/>
              <a:rect l="0" t="0" r="0" b="0"/>
              <a:pathLst>
                <a:path w="205383" h="17861">
                  <a:moveTo>
                    <a:pt x="0" y="17860"/>
                  </a:moveTo>
                  <a:lnTo>
                    <a:pt x="12429" y="17860"/>
                  </a:lnTo>
                  <a:lnTo>
                    <a:pt x="55134" y="8765"/>
                  </a:lnTo>
                  <a:lnTo>
                    <a:pt x="92250" y="2026"/>
                  </a:lnTo>
                  <a:lnTo>
                    <a:pt x="125891" y="600"/>
                  </a:lnTo>
                  <a:lnTo>
                    <a:pt x="168073" y="119"/>
                  </a:lnTo>
                  <a:lnTo>
                    <a:pt x="2053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5" name="SMARTInkShape-Group30"/>
          <p:cNvGrpSpPr/>
          <p:nvPr/>
        </p:nvGrpSpPr>
        <p:grpSpPr>
          <a:xfrm>
            <a:off x="1017984" y="258961"/>
            <a:ext cx="1973462" cy="480126"/>
            <a:chOff x="1017984" y="258961"/>
            <a:chExt cx="1973462" cy="480126"/>
          </a:xfrm>
        </p:grpSpPr>
        <p:sp>
          <p:nvSpPr>
            <p:cNvPr id="585" name="SMARTInkShape-289"/>
            <p:cNvSpPr/>
            <p:nvPr/>
          </p:nvSpPr>
          <p:spPr>
            <a:xfrm>
              <a:off x="2269935" y="258961"/>
              <a:ext cx="113721" cy="178595"/>
            </a:xfrm>
            <a:custGeom>
              <a:avLst/>
              <a:gdLst/>
              <a:ahLst/>
              <a:cxnLst/>
              <a:rect l="0" t="0" r="0" b="0"/>
              <a:pathLst>
                <a:path w="113721" h="178595">
                  <a:moveTo>
                    <a:pt x="60713" y="0"/>
                  </a:moveTo>
                  <a:lnTo>
                    <a:pt x="48285" y="0"/>
                  </a:lnTo>
                  <a:lnTo>
                    <a:pt x="34982" y="4740"/>
                  </a:lnTo>
                  <a:lnTo>
                    <a:pt x="16596" y="15446"/>
                  </a:lnTo>
                  <a:lnTo>
                    <a:pt x="10348" y="17779"/>
                  </a:lnTo>
                  <a:lnTo>
                    <a:pt x="4264" y="22123"/>
                  </a:lnTo>
                  <a:lnTo>
                    <a:pt x="898" y="27361"/>
                  </a:lnTo>
                  <a:lnTo>
                    <a:pt x="0" y="30147"/>
                  </a:lnTo>
                  <a:lnTo>
                    <a:pt x="394" y="32996"/>
                  </a:lnTo>
                  <a:lnTo>
                    <a:pt x="3478" y="38808"/>
                  </a:lnTo>
                  <a:lnTo>
                    <a:pt x="23984" y="61305"/>
                  </a:lnTo>
                  <a:lnTo>
                    <a:pt x="65598" y="87717"/>
                  </a:lnTo>
                  <a:lnTo>
                    <a:pt x="101147" y="121937"/>
                  </a:lnTo>
                  <a:lnTo>
                    <a:pt x="112365" y="139726"/>
                  </a:lnTo>
                  <a:lnTo>
                    <a:pt x="113720" y="146682"/>
                  </a:lnTo>
                  <a:lnTo>
                    <a:pt x="111392" y="152174"/>
                  </a:lnTo>
                  <a:lnTo>
                    <a:pt x="109382" y="155027"/>
                  </a:lnTo>
                  <a:lnTo>
                    <a:pt x="97072" y="163784"/>
                  </a:lnTo>
                  <a:lnTo>
                    <a:pt x="57600" y="175457"/>
                  </a:lnTo>
                  <a:lnTo>
                    <a:pt x="16065"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SMARTInkShape-290"/>
            <p:cNvSpPr/>
            <p:nvPr/>
          </p:nvSpPr>
          <p:spPr>
            <a:xfrm>
              <a:off x="2437805" y="339328"/>
              <a:ext cx="35719" cy="160736"/>
            </a:xfrm>
            <a:custGeom>
              <a:avLst/>
              <a:gdLst/>
              <a:ahLst/>
              <a:cxnLst/>
              <a:rect l="0" t="0" r="0" b="0"/>
              <a:pathLst>
                <a:path w="35719" h="160736">
                  <a:moveTo>
                    <a:pt x="0" y="0"/>
                  </a:moveTo>
                  <a:lnTo>
                    <a:pt x="992" y="9114"/>
                  </a:lnTo>
                  <a:lnTo>
                    <a:pt x="15231" y="53386"/>
                  </a:lnTo>
                  <a:lnTo>
                    <a:pt x="22923" y="74467"/>
                  </a:lnTo>
                  <a:lnTo>
                    <a:pt x="31020" y="116485"/>
                  </a:lnTo>
                  <a:lnTo>
                    <a:pt x="35718"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7" name="SMARTInkShape-291"/>
            <p:cNvSpPr/>
            <p:nvPr/>
          </p:nvSpPr>
          <p:spPr>
            <a:xfrm>
              <a:off x="2580680" y="304224"/>
              <a:ext cx="169096" cy="202844"/>
            </a:xfrm>
            <a:custGeom>
              <a:avLst/>
              <a:gdLst/>
              <a:ahLst/>
              <a:cxnLst/>
              <a:rect l="0" t="0" r="0" b="0"/>
              <a:pathLst>
                <a:path w="169096" h="202844">
                  <a:moveTo>
                    <a:pt x="0" y="70823"/>
                  </a:moveTo>
                  <a:lnTo>
                    <a:pt x="0" y="83252"/>
                  </a:lnTo>
                  <a:lnTo>
                    <a:pt x="18091" y="127300"/>
                  </a:lnTo>
                  <a:lnTo>
                    <a:pt x="33968" y="169909"/>
                  </a:lnTo>
                  <a:lnTo>
                    <a:pt x="36365" y="183514"/>
                  </a:lnTo>
                  <a:lnTo>
                    <a:pt x="43361" y="194020"/>
                  </a:lnTo>
                  <a:lnTo>
                    <a:pt x="43790" y="193634"/>
                  </a:lnTo>
                  <a:lnTo>
                    <a:pt x="44535" y="178509"/>
                  </a:lnTo>
                  <a:lnTo>
                    <a:pt x="36950" y="140282"/>
                  </a:lnTo>
                  <a:lnTo>
                    <a:pt x="26167" y="97351"/>
                  </a:lnTo>
                  <a:lnTo>
                    <a:pt x="17961" y="52929"/>
                  </a:lnTo>
                  <a:lnTo>
                    <a:pt x="13038" y="28149"/>
                  </a:lnTo>
                  <a:lnTo>
                    <a:pt x="15055" y="17791"/>
                  </a:lnTo>
                  <a:lnTo>
                    <a:pt x="21769" y="6382"/>
                  </a:lnTo>
                  <a:lnTo>
                    <a:pt x="27203" y="2495"/>
                  </a:lnTo>
                  <a:lnTo>
                    <a:pt x="35841" y="307"/>
                  </a:lnTo>
                  <a:lnTo>
                    <a:pt x="38777" y="0"/>
                  </a:lnTo>
                  <a:lnTo>
                    <a:pt x="47331" y="4950"/>
                  </a:lnTo>
                  <a:lnTo>
                    <a:pt x="86477" y="38435"/>
                  </a:lnTo>
                  <a:lnTo>
                    <a:pt x="122052" y="81286"/>
                  </a:lnTo>
                  <a:lnTo>
                    <a:pt x="149160" y="121957"/>
                  </a:lnTo>
                  <a:lnTo>
                    <a:pt x="165347" y="147708"/>
                  </a:lnTo>
                  <a:lnTo>
                    <a:pt x="169095" y="170588"/>
                  </a:lnTo>
                  <a:lnTo>
                    <a:pt x="166765" y="177340"/>
                  </a:lnTo>
                  <a:lnTo>
                    <a:pt x="157185" y="189759"/>
                  </a:lnTo>
                  <a:lnTo>
                    <a:pt x="148904" y="193137"/>
                  </a:lnTo>
                  <a:lnTo>
                    <a:pt x="108763" y="202669"/>
                  </a:lnTo>
                  <a:lnTo>
                    <a:pt x="94972" y="202843"/>
                  </a:lnTo>
                  <a:lnTo>
                    <a:pt x="57890" y="192216"/>
                  </a:lnTo>
                  <a:lnTo>
                    <a:pt x="26789" y="1779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8" name="SMARTInkShape-292"/>
            <p:cNvSpPr/>
            <p:nvPr/>
          </p:nvSpPr>
          <p:spPr>
            <a:xfrm>
              <a:off x="2777809" y="276820"/>
              <a:ext cx="213637" cy="214314"/>
            </a:xfrm>
            <a:custGeom>
              <a:avLst/>
              <a:gdLst/>
              <a:ahLst/>
              <a:cxnLst/>
              <a:rect l="0" t="0" r="0" b="0"/>
              <a:pathLst>
                <a:path w="213637" h="214314">
                  <a:moveTo>
                    <a:pt x="97550" y="0"/>
                  </a:moveTo>
                  <a:lnTo>
                    <a:pt x="97550" y="4741"/>
                  </a:lnTo>
                  <a:lnTo>
                    <a:pt x="96558" y="6137"/>
                  </a:lnTo>
                  <a:lnTo>
                    <a:pt x="94905" y="7068"/>
                  </a:lnTo>
                  <a:lnTo>
                    <a:pt x="92810" y="7689"/>
                  </a:lnTo>
                  <a:lnTo>
                    <a:pt x="49546" y="38961"/>
                  </a:lnTo>
                  <a:lnTo>
                    <a:pt x="7026" y="65379"/>
                  </a:lnTo>
                  <a:lnTo>
                    <a:pt x="2747" y="71391"/>
                  </a:lnTo>
                  <a:lnTo>
                    <a:pt x="338" y="80354"/>
                  </a:lnTo>
                  <a:lnTo>
                    <a:pt x="0" y="83335"/>
                  </a:lnTo>
                  <a:lnTo>
                    <a:pt x="1759" y="86314"/>
                  </a:lnTo>
                  <a:lnTo>
                    <a:pt x="9005" y="92271"/>
                  </a:lnTo>
                  <a:lnTo>
                    <a:pt x="18840" y="95580"/>
                  </a:lnTo>
                  <a:lnTo>
                    <a:pt x="35534" y="100088"/>
                  </a:lnTo>
                  <a:lnTo>
                    <a:pt x="53048" y="105062"/>
                  </a:lnTo>
                  <a:lnTo>
                    <a:pt x="94582" y="107034"/>
                  </a:lnTo>
                  <a:lnTo>
                    <a:pt x="106171" y="107153"/>
                  </a:lnTo>
                  <a:lnTo>
                    <a:pt x="81567" y="131072"/>
                  </a:lnTo>
                  <a:lnTo>
                    <a:pt x="42601" y="154786"/>
                  </a:lnTo>
                  <a:lnTo>
                    <a:pt x="38402" y="160736"/>
                  </a:lnTo>
                  <a:lnTo>
                    <a:pt x="35543" y="166689"/>
                  </a:lnTo>
                  <a:lnTo>
                    <a:pt x="27551" y="176830"/>
                  </a:lnTo>
                  <a:lnTo>
                    <a:pt x="28064" y="178410"/>
                  </a:lnTo>
                  <a:lnTo>
                    <a:pt x="31279" y="182812"/>
                  </a:lnTo>
                  <a:lnTo>
                    <a:pt x="36016" y="185430"/>
                  </a:lnTo>
                  <a:lnTo>
                    <a:pt x="75116" y="195544"/>
                  </a:lnTo>
                  <a:lnTo>
                    <a:pt x="115983" y="201074"/>
                  </a:lnTo>
                  <a:lnTo>
                    <a:pt x="157488" y="204816"/>
                  </a:lnTo>
                  <a:lnTo>
                    <a:pt x="189485" y="206301"/>
                  </a:lnTo>
                  <a:lnTo>
                    <a:pt x="213636"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293"/>
            <p:cNvSpPr/>
            <p:nvPr/>
          </p:nvSpPr>
          <p:spPr>
            <a:xfrm>
              <a:off x="1044773" y="392906"/>
              <a:ext cx="53435" cy="346181"/>
            </a:xfrm>
            <a:custGeom>
              <a:avLst/>
              <a:gdLst/>
              <a:ahLst/>
              <a:cxnLst/>
              <a:rect l="0" t="0" r="0" b="0"/>
              <a:pathLst>
                <a:path w="53435" h="346181">
                  <a:moveTo>
                    <a:pt x="0" y="0"/>
                  </a:moveTo>
                  <a:lnTo>
                    <a:pt x="0" y="40312"/>
                  </a:lnTo>
                  <a:lnTo>
                    <a:pt x="0" y="80972"/>
                  </a:lnTo>
                  <a:lnTo>
                    <a:pt x="993" y="123335"/>
                  </a:lnTo>
                  <a:lnTo>
                    <a:pt x="7129" y="159134"/>
                  </a:lnTo>
                  <a:lnTo>
                    <a:pt x="14239" y="199727"/>
                  </a:lnTo>
                  <a:lnTo>
                    <a:pt x="17779" y="236339"/>
                  </a:lnTo>
                  <a:lnTo>
                    <a:pt x="24716" y="275880"/>
                  </a:lnTo>
                  <a:lnTo>
                    <a:pt x="32653" y="319361"/>
                  </a:lnTo>
                  <a:lnTo>
                    <a:pt x="35803" y="333963"/>
                  </a:lnTo>
                  <a:lnTo>
                    <a:pt x="40056" y="341243"/>
                  </a:lnTo>
                  <a:lnTo>
                    <a:pt x="45253" y="345140"/>
                  </a:lnTo>
                  <a:lnTo>
                    <a:pt x="48029" y="346180"/>
                  </a:lnTo>
                  <a:lnTo>
                    <a:pt x="49878" y="345880"/>
                  </a:lnTo>
                  <a:lnTo>
                    <a:pt x="51112" y="344688"/>
                  </a:lnTo>
                  <a:lnTo>
                    <a:pt x="51934" y="342902"/>
                  </a:lnTo>
                  <a:lnTo>
                    <a:pt x="53434" y="310044"/>
                  </a:lnTo>
                  <a:lnTo>
                    <a:pt x="46421" y="274343"/>
                  </a:lnTo>
                  <a:lnTo>
                    <a:pt x="37325" y="230952"/>
                  </a:lnTo>
                  <a:lnTo>
                    <a:pt x="35719" y="2232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SMARTInkShape-294"/>
            <p:cNvSpPr/>
            <p:nvPr/>
          </p:nvSpPr>
          <p:spPr>
            <a:xfrm>
              <a:off x="1017984" y="280881"/>
              <a:ext cx="312540" cy="156675"/>
            </a:xfrm>
            <a:custGeom>
              <a:avLst/>
              <a:gdLst/>
              <a:ahLst/>
              <a:cxnLst/>
              <a:rect l="0" t="0" r="0" b="0"/>
              <a:pathLst>
                <a:path w="312540" h="156675">
                  <a:moveTo>
                    <a:pt x="0" y="156674"/>
                  </a:moveTo>
                  <a:lnTo>
                    <a:pt x="0" y="114433"/>
                  </a:lnTo>
                  <a:lnTo>
                    <a:pt x="4741" y="96974"/>
                  </a:lnTo>
                  <a:lnTo>
                    <a:pt x="27806" y="67355"/>
                  </a:lnTo>
                  <a:lnTo>
                    <a:pt x="40140" y="56453"/>
                  </a:lnTo>
                  <a:lnTo>
                    <a:pt x="80950" y="38133"/>
                  </a:lnTo>
                  <a:lnTo>
                    <a:pt x="117194" y="25808"/>
                  </a:lnTo>
                  <a:lnTo>
                    <a:pt x="161541" y="16465"/>
                  </a:lnTo>
                  <a:lnTo>
                    <a:pt x="203779" y="9585"/>
                  </a:lnTo>
                  <a:lnTo>
                    <a:pt x="246922" y="4808"/>
                  </a:lnTo>
                  <a:lnTo>
                    <a:pt x="273915" y="0"/>
                  </a:lnTo>
                  <a:lnTo>
                    <a:pt x="296490" y="4032"/>
                  </a:lnTo>
                  <a:lnTo>
                    <a:pt x="303091" y="7143"/>
                  </a:lnTo>
                  <a:lnTo>
                    <a:pt x="312539" y="137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SMARTInkShape-295"/>
            <p:cNvSpPr/>
            <p:nvPr/>
          </p:nvSpPr>
          <p:spPr>
            <a:xfrm>
              <a:off x="1053703" y="277925"/>
              <a:ext cx="642728" cy="266252"/>
            </a:xfrm>
            <a:custGeom>
              <a:avLst/>
              <a:gdLst/>
              <a:ahLst/>
              <a:cxnLst/>
              <a:rect l="0" t="0" r="0" b="0"/>
              <a:pathLst>
                <a:path w="642728" h="266252">
                  <a:moveTo>
                    <a:pt x="0" y="231067"/>
                  </a:moveTo>
                  <a:lnTo>
                    <a:pt x="0" y="226327"/>
                  </a:lnTo>
                  <a:lnTo>
                    <a:pt x="2646" y="221354"/>
                  </a:lnTo>
                  <a:lnTo>
                    <a:pt x="17169" y="205336"/>
                  </a:lnTo>
                  <a:lnTo>
                    <a:pt x="53405" y="189200"/>
                  </a:lnTo>
                  <a:lnTo>
                    <a:pt x="88143" y="174565"/>
                  </a:lnTo>
                  <a:lnTo>
                    <a:pt x="128422" y="164496"/>
                  </a:lnTo>
                  <a:lnTo>
                    <a:pt x="165933" y="161072"/>
                  </a:lnTo>
                  <a:lnTo>
                    <a:pt x="201191" y="161049"/>
                  </a:lnTo>
                  <a:lnTo>
                    <a:pt x="228945" y="166885"/>
                  </a:lnTo>
                  <a:lnTo>
                    <a:pt x="245327" y="175891"/>
                  </a:lnTo>
                  <a:lnTo>
                    <a:pt x="260323" y="189693"/>
                  </a:lnTo>
                  <a:lnTo>
                    <a:pt x="271635" y="211642"/>
                  </a:lnTo>
                  <a:lnTo>
                    <a:pt x="275796" y="233330"/>
                  </a:lnTo>
                  <a:lnTo>
                    <a:pt x="276781" y="260689"/>
                  </a:lnTo>
                  <a:lnTo>
                    <a:pt x="277786" y="262721"/>
                  </a:lnTo>
                  <a:lnTo>
                    <a:pt x="279448" y="264076"/>
                  </a:lnTo>
                  <a:lnTo>
                    <a:pt x="284505" y="266251"/>
                  </a:lnTo>
                  <a:lnTo>
                    <a:pt x="284920" y="265437"/>
                  </a:lnTo>
                  <a:lnTo>
                    <a:pt x="285641" y="254310"/>
                  </a:lnTo>
                  <a:lnTo>
                    <a:pt x="279592" y="215337"/>
                  </a:lnTo>
                  <a:lnTo>
                    <a:pt x="277642" y="180215"/>
                  </a:lnTo>
                  <a:lnTo>
                    <a:pt x="277064" y="144672"/>
                  </a:lnTo>
                  <a:lnTo>
                    <a:pt x="277885" y="109006"/>
                  </a:lnTo>
                  <a:lnTo>
                    <a:pt x="283971" y="74295"/>
                  </a:lnTo>
                  <a:lnTo>
                    <a:pt x="297814" y="30947"/>
                  </a:lnTo>
                  <a:lnTo>
                    <a:pt x="316114" y="11479"/>
                  </a:lnTo>
                  <a:lnTo>
                    <a:pt x="329341" y="4488"/>
                  </a:lnTo>
                  <a:lnTo>
                    <a:pt x="358743" y="0"/>
                  </a:lnTo>
                  <a:lnTo>
                    <a:pt x="397366" y="6243"/>
                  </a:lnTo>
                  <a:lnTo>
                    <a:pt x="409110" y="11421"/>
                  </a:lnTo>
                  <a:lnTo>
                    <a:pt x="417637" y="19676"/>
                  </a:lnTo>
                  <a:lnTo>
                    <a:pt x="423741" y="28967"/>
                  </a:lnTo>
                  <a:lnTo>
                    <a:pt x="426455" y="36404"/>
                  </a:lnTo>
                  <a:lnTo>
                    <a:pt x="425015" y="45662"/>
                  </a:lnTo>
                  <a:lnTo>
                    <a:pt x="416006" y="67775"/>
                  </a:lnTo>
                  <a:lnTo>
                    <a:pt x="386368" y="103112"/>
                  </a:lnTo>
                  <a:lnTo>
                    <a:pt x="359756" y="125778"/>
                  </a:lnTo>
                  <a:lnTo>
                    <a:pt x="351384" y="135655"/>
                  </a:lnTo>
                  <a:lnTo>
                    <a:pt x="337498" y="146793"/>
                  </a:lnTo>
                  <a:lnTo>
                    <a:pt x="326593" y="162484"/>
                  </a:lnTo>
                  <a:lnTo>
                    <a:pt x="325877" y="165501"/>
                  </a:lnTo>
                  <a:lnTo>
                    <a:pt x="326392" y="168505"/>
                  </a:lnTo>
                  <a:lnTo>
                    <a:pt x="327728" y="171500"/>
                  </a:lnTo>
                  <a:lnTo>
                    <a:pt x="329610" y="173496"/>
                  </a:lnTo>
                  <a:lnTo>
                    <a:pt x="334348" y="175714"/>
                  </a:lnTo>
                  <a:lnTo>
                    <a:pt x="339760" y="181992"/>
                  </a:lnTo>
                  <a:lnTo>
                    <a:pt x="346466" y="190404"/>
                  </a:lnTo>
                  <a:lnTo>
                    <a:pt x="386866" y="215738"/>
                  </a:lnTo>
                  <a:lnTo>
                    <a:pt x="428095" y="239435"/>
                  </a:lnTo>
                  <a:lnTo>
                    <a:pt x="440296" y="244708"/>
                  </a:lnTo>
                  <a:lnTo>
                    <a:pt x="461651" y="250739"/>
                  </a:lnTo>
                  <a:lnTo>
                    <a:pt x="465525" y="253112"/>
                  </a:lnTo>
                  <a:lnTo>
                    <a:pt x="470093" y="253701"/>
                  </a:lnTo>
                  <a:lnTo>
                    <a:pt x="480459" y="251710"/>
                  </a:lnTo>
                  <a:lnTo>
                    <a:pt x="492711" y="245011"/>
                  </a:lnTo>
                  <a:lnTo>
                    <a:pt x="511846" y="228008"/>
                  </a:lnTo>
                  <a:lnTo>
                    <a:pt x="523851" y="208047"/>
                  </a:lnTo>
                  <a:lnTo>
                    <a:pt x="538755" y="167880"/>
                  </a:lnTo>
                  <a:lnTo>
                    <a:pt x="544188" y="127350"/>
                  </a:lnTo>
                  <a:lnTo>
                    <a:pt x="541833" y="117833"/>
                  </a:lnTo>
                  <a:lnTo>
                    <a:pt x="536977" y="108379"/>
                  </a:lnTo>
                  <a:lnTo>
                    <a:pt x="535586" y="107603"/>
                  </a:lnTo>
                  <a:lnTo>
                    <a:pt x="528198" y="106256"/>
                  </a:lnTo>
                  <a:lnTo>
                    <a:pt x="514458" y="148038"/>
                  </a:lnTo>
                  <a:lnTo>
                    <a:pt x="503935" y="178727"/>
                  </a:lnTo>
                  <a:lnTo>
                    <a:pt x="500573" y="217560"/>
                  </a:lnTo>
                  <a:lnTo>
                    <a:pt x="504954" y="236546"/>
                  </a:lnTo>
                  <a:lnTo>
                    <a:pt x="512536" y="249999"/>
                  </a:lnTo>
                  <a:lnTo>
                    <a:pt x="518174" y="254364"/>
                  </a:lnTo>
                  <a:lnTo>
                    <a:pt x="521067" y="255528"/>
                  </a:lnTo>
                  <a:lnTo>
                    <a:pt x="539359" y="257166"/>
                  </a:lnTo>
                  <a:lnTo>
                    <a:pt x="558890" y="252911"/>
                  </a:lnTo>
                  <a:lnTo>
                    <a:pt x="599991" y="224419"/>
                  </a:lnTo>
                  <a:lnTo>
                    <a:pt x="626223" y="201164"/>
                  </a:lnTo>
                  <a:lnTo>
                    <a:pt x="634847" y="189334"/>
                  </a:lnTo>
                  <a:lnTo>
                    <a:pt x="639342" y="177462"/>
                  </a:lnTo>
                  <a:lnTo>
                    <a:pt x="642727" y="140556"/>
                  </a:lnTo>
                  <a:lnTo>
                    <a:pt x="637552" y="130978"/>
                  </a:lnTo>
                  <a:lnTo>
                    <a:pt x="622802" y="113401"/>
                  </a:lnTo>
                  <a:lnTo>
                    <a:pt x="603899" y="103489"/>
                  </a:lnTo>
                  <a:lnTo>
                    <a:pt x="574493" y="95314"/>
                  </a:lnTo>
                  <a:lnTo>
                    <a:pt x="566877" y="91358"/>
                  </a:lnTo>
                  <a:lnTo>
                    <a:pt x="553641" y="881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296"/>
            <p:cNvSpPr/>
            <p:nvPr/>
          </p:nvSpPr>
          <p:spPr>
            <a:xfrm>
              <a:off x="1759148" y="357188"/>
              <a:ext cx="187454" cy="187111"/>
            </a:xfrm>
            <a:custGeom>
              <a:avLst/>
              <a:gdLst/>
              <a:ahLst/>
              <a:cxnLst/>
              <a:rect l="0" t="0" r="0" b="0"/>
              <a:pathLst>
                <a:path w="187454" h="187111">
                  <a:moveTo>
                    <a:pt x="0" y="151804"/>
                  </a:moveTo>
                  <a:lnTo>
                    <a:pt x="0" y="187110"/>
                  </a:lnTo>
                  <a:lnTo>
                    <a:pt x="6137" y="173183"/>
                  </a:lnTo>
                  <a:lnTo>
                    <a:pt x="15814" y="131563"/>
                  </a:lnTo>
                  <a:lnTo>
                    <a:pt x="26973" y="90884"/>
                  </a:lnTo>
                  <a:lnTo>
                    <a:pt x="35560" y="46841"/>
                  </a:lnTo>
                  <a:lnTo>
                    <a:pt x="43256" y="24885"/>
                  </a:lnTo>
                  <a:lnTo>
                    <a:pt x="44712" y="23535"/>
                  </a:lnTo>
                  <a:lnTo>
                    <a:pt x="46676" y="23627"/>
                  </a:lnTo>
                  <a:lnTo>
                    <a:pt x="48977" y="24681"/>
                  </a:lnTo>
                  <a:lnTo>
                    <a:pt x="50511" y="26376"/>
                  </a:lnTo>
                  <a:lnTo>
                    <a:pt x="59446" y="55162"/>
                  </a:lnTo>
                  <a:lnTo>
                    <a:pt x="69368" y="98288"/>
                  </a:lnTo>
                  <a:lnTo>
                    <a:pt x="87392" y="136665"/>
                  </a:lnTo>
                  <a:lnTo>
                    <a:pt x="108903" y="161913"/>
                  </a:lnTo>
                  <a:lnTo>
                    <a:pt x="115540" y="166219"/>
                  </a:lnTo>
                  <a:lnTo>
                    <a:pt x="122789" y="168133"/>
                  </a:lnTo>
                  <a:lnTo>
                    <a:pt x="132625" y="168983"/>
                  </a:lnTo>
                  <a:lnTo>
                    <a:pt x="149319" y="164722"/>
                  </a:lnTo>
                  <a:lnTo>
                    <a:pt x="162093" y="157175"/>
                  </a:lnTo>
                  <a:lnTo>
                    <a:pt x="172162" y="143915"/>
                  </a:lnTo>
                  <a:lnTo>
                    <a:pt x="183460" y="115519"/>
                  </a:lnTo>
                  <a:lnTo>
                    <a:pt x="186989" y="74180"/>
                  </a:lnTo>
                  <a:lnTo>
                    <a:pt x="187453" y="34218"/>
                  </a:lnTo>
                  <a:lnTo>
                    <a:pt x="186500" y="19176"/>
                  </a:lnTo>
                  <a:lnTo>
                    <a:pt x="17859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SMARTInkShape-297"/>
            <p:cNvSpPr/>
            <p:nvPr/>
          </p:nvSpPr>
          <p:spPr>
            <a:xfrm>
              <a:off x="2000250" y="348258"/>
              <a:ext cx="26790" cy="160735"/>
            </a:xfrm>
            <a:custGeom>
              <a:avLst/>
              <a:gdLst/>
              <a:ahLst/>
              <a:cxnLst/>
              <a:rect l="0" t="0" r="0" b="0"/>
              <a:pathLst>
                <a:path w="26790" h="160735">
                  <a:moveTo>
                    <a:pt x="0" y="0"/>
                  </a:moveTo>
                  <a:lnTo>
                    <a:pt x="0" y="4740"/>
                  </a:lnTo>
                  <a:lnTo>
                    <a:pt x="15446" y="44949"/>
                  </a:lnTo>
                  <a:lnTo>
                    <a:pt x="23678" y="81583"/>
                  </a:lnTo>
                  <a:lnTo>
                    <a:pt x="26379" y="120435"/>
                  </a:lnTo>
                  <a:lnTo>
                    <a:pt x="26789" y="160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SMARTInkShape-298"/>
            <p:cNvSpPr/>
            <p:nvPr/>
          </p:nvSpPr>
          <p:spPr>
            <a:xfrm>
              <a:off x="1968316" y="303609"/>
              <a:ext cx="201599" cy="8931"/>
            </a:xfrm>
            <a:custGeom>
              <a:avLst/>
              <a:gdLst/>
              <a:ahLst/>
              <a:cxnLst/>
              <a:rect l="0" t="0" r="0" b="0"/>
              <a:pathLst>
                <a:path w="201599" h="8931">
                  <a:moveTo>
                    <a:pt x="5145" y="8930"/>
                  </a:moveTo>
                  <a:lnTo>
                    <a:pt x="0" y="8930"/>
                  </a:lnTo>
                  <a:lnTo>
                    <a:pt x="38542" y="8930"/>
                  </a:lnTo>
                  <a:lnTo>
                    <a:pt x="77453" y="1862"/>
                  </a:lnTo>
                  <a:lnTo>
                    <a:pt x="112473" y="368"/>
                  </a:lnTo>
                  <a:lnTo>
                    <a:pt x="153198" y="73"/>
                  </a:lnTo>
                  <a:lnTo>
                    <a:pt x="20159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61235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ARTInkShape-299"/>
          <p:cNvSpPr/>
          <p:nvPr/>
        </p:nvSpPr>
        <p:spPr>
          <a:xfrm>
            <a:off x="1419820" y="1187651"/>
            <a:ext cx="5874696" cy="3826694"/>
          </a:xfrm>
          <a:custGeom>
            <a:avLst/>
            <a:gdLst/>
            <a:ahLst/>
            <a:cxnLst/>
            <a:rect l="0" t="0" r="0" b="0"/>
            <a:pathLst>
              <a:path w="5874696" h="3826694">
                <a:moveTo>
                  <a:pt x="44649" y="312537"/>
                </a:moveTo>
                <a:lnTo>
                  <a:pt x="39908" y="355437"/>
                </a:lnTo>
                <a:lnTo>
                  <a:pt x="36960" y="397678"/>
                </a:lnTo>
                <a:lnTo>
                  <a:pt x="36271" y="430744"/>
                </a:lnTo>
                <a:lnTo>
                  <a:pt x="35964" y="465284"/>
                </a:lnTo>
                <a:lnTo>
                  <a:pt x="35828" y="500479"/>
                </a:lnTo>
                <a:lnTo>
                  <a:pt x="35768" y="541257"/>
                </a:lnTo>
                <a:lnTo>
                  <a:pt x="35741" y="584846"/>
                </a:lnTo>
                <a:lnTo>
                  <a:pt x="35729" y="627370"/>
                </a:lnTo>
                <a:lnTo>
                  <a:pt x="35725" y="650418"/>
                </a:lnTo>
                <a:lnTo>
                  <a:pt x="35723" y="674713"/>
                </a:lnTo>
                <a:lnTo>
                  <a:pt x="35722" y="699839"/>
                </a:lnTo>
                <a:lnTo>
                  <a:pt x="35721" y="724527"/>
                </a:lnTo>
                <a:lnTo>
                  <a:pt x="35720" y="748923"/>
                </a:lnTo>
                <a:lnTo>
                  <a:pt x="35720" y="773125"/>
                </a:lnTo>
                <a:lnTo>
                  <a:pt x="36712" y="799182"/>
                </a:lnTo>
                <a:lnTo>
                  <a:pt x="38365" y="826474"/>
                </a:lnTo>
                <a:lnTo>
                  <a:pt x="40460" y="854591"/>
                </a:lnTo>
                <a:lnTo>
                  <a:pt x="41856" y="883258"/>
                </a:lnTo>
                <a:lnTo>
                  <a:pt x="42787" y="912291"/>
                </a:lnTo>
                <a:lnTo>
                  <a:pt x="43408" y="941568"/>
                </a:lnTo>
                <a:lnTo>
                  <a:pt x="44813" y="971008"/>
                </a:lnTo>
                <a:lnTo>
                  <a:pt x="46743" y="1000557"/>
                </a:lnTo>
                <a:lnTo>
                  <a:pt x="49021" y="1030177"/>
                </a:lnTo>
                <a:lnTo>
                  <a:pt x="51533" y="1059847"/>
                </a:lnTo>
                <a:lnTo>
                  <a:pt x="54199" y="1089548"/>
                </a:lnTo>
                <a:lnTo>
                  <a:pt x="56969" y="1119271"/>
                </a:lnTo>
                <a:lnTo>
                  <a:pt x="59807" y="1150000"/>
                </a:lnTo>
                <a:lnTo>
                  <a:pt x="62692" y="1181400"/>
                </a:lnTo>
                <a:lnTo>
                  <a:pt x="65607" y="1213248"/>
                </a:lnTo>
                <a:lnTo>
                  <a:pt x="68543" y="1245393"/>
                </a:lnTo>
                <a:lnTo>
                  <a:pt x="71492" y="1277738"/>
                </a:lnTo>
                <a:lnTo>
                  <a:pt x="74451" y="1310215"/>
                </a:lnTo>
                <a:lnTo>
                  <a:pt x="76423" y="1343773"/>
                </a:lnTo>
                <a:lnTo>
                  <a:pt x="77738" y="1378051"/>
                </a:lnTo>
                <a:lnTo>
                  <a:pt x="78614" y="1412809"/>
                </a:lnTo>
                <a:lnTo>
                  <a:pt x="80191" y="1446895"/>
                </a:lnTo>
                <a:lnTo>
                  <a:pt x="82234" y="1480533"/>
                </a:lnTo>
                <a:lnTo>
                  <a:pt x="84588" y="1513873"/>
                </a:lnTo>
                <a:lnTo>
                  <a:pt x="86158" y="1548006"/>
                </a:lnTo>
                <a:lnTo>
                  <a:pt x="87204" y="1582667"/>
                </a:lnTo>
                <a:lnTo>
                  <a:pt x="87902" y="1617681"/>
                </a:lnTo>
                <a:lnTo>
                  <a:pt x="89359" y="1653922"/>
                </a:lnTo>
                <a:lnTo>
                  <a:pt x="91323" y="1690981"/>
                </a:lnTo>
                <a:lnTo>
                  <a:pt x="93624" y="1728586"/>
                </a:lnTo>
                <a:lnTo>
                  <a:pt x="95158" y="1765561"/>
                </a:lnTo>
                <a:lnTo>
                  <a:pt x="96181" y="1802118"/>
                </a:lnTo>
                <a:lnTo>
                  <a:pt x="96863" y="1838396"/>
                </a:lnTo>
                <a:lnTo>
                  <a:pt x="97318" y="1874487"/>
                </a:lnTo>
                <a:lnTo>
                  <a:pt x="97621" y="1910454"/>
                </a:lnTo>
                <a:lnTo>
                  <a:pt x="97823" y="1946338"/>
                </a:lnTo>
                <a:lnTo>
                  <a:pt x="98950" y="1982168"/>
                </a:lnTo>
                <a:lnTo>
                  <a:pt x="100693" y="2017960"/>
                </a:lnTo>
                <a:lnTo>
                  <a:pt x="102848" y="2053728"/>
                </a:lnTo>
                <a:lnTo>
                  <a:pt x="104284" y="2088487"/>
                </a:lnTo>
                <a:lnTo>
                  <a:pt x="105241" y="2122574"/>
                </a:lnTo>
                <a:lnTo>
                  <a:pt x="105880" y="2156212"/>
                </a:lnTo>
                <a:lnTo>
                  <a:pt x="104321" y="2189552"/>
                </a:lnTo>
                <a:lnTo>
                  <a:pt x="101297" y="2222693"/>
                </a:lnTo>
                <a:lnTo>
                  <a:pt x="97297" y="2255700"/>
                </a:lnTo>
                <a:lnTo>
                  <a:pt x="95623" y="2289612"/>
                </a:lnTo>
                <a:lnTo>
                  <a:pt x="95499" y="2324126"/>
                </a:lnTo>
                <a:lnTo>
                  <a:pt x="96408" y="2359041"/>
                </a:lnTo>
                <a:lnTo>
                  <a:pt x="97014" y="2393232"/>
                </a:lnTo>
                <a:lnTo>
                  <a:pt x="97418" y="2426941"/>
                </a:lnTo>
                <a:lnTo>
                  <a:pt x="97688" y="2460327"/>
                </a:lnTo>
                <a:lnTo>
                  <a:pt x="97868" y="2493498"/>
                </a:lnTo>
                <a:lnTo>
                  <a:pt x="97987" y="2526527"/>
                </a:lnTo>
                <a:lnTo>
                  <a:pt x="98067" y="2559459"/>
                </a:lnTo>
                <a:lnTo>
                  <a:pt x="98120" y="2592329"/>
                </a:lnTo>
                <a:lnTo>
                  <a:pt x="98156" y="2625156"/>
                </a:lnTo>
                <a:lnTo>
                  <a:pt x="98179" y="2657955"/>
                </a:lnTo>
                <a:lnTo>
                  <a:pt x="98195" y="2689742"/>
                </a:lnTo>
                <a:lnTo>
                  <a:pt x="98206" y="2720856"/>
                </a:lnTo>
                <a:lnTo>
                  <a:pt x="98213" y="2751521"/>
                </a:lnTo>
                <a:lnTo>
                  <a:pt x="98218" y="2781885"/>
                </a:lnTo>
                <a:lnTo>
                  <a:pt x="98221" y="2812050"/>
                </a:lnTo>
                <a:lnTo>
                  <a:pt x="98223" y="2842082"/>
                </a:lnTo>
                <a:lnTo>
                  <a:pt x="97232" y="2872025"/>
                </a:lnTo>
                <a:lnTo>
                  <a:pt x="95579" y="2901909"/>
                </a:lnTo>
                <a:lnTo>
                  <a:pt x="93485" y="2931754"/>
                </a:lnTo>
                <a:lnTo>
                  <a:pt x="92089" y="2960580"/>
                </a:lnTo>
                <a:lnTo>
                  <a:pt x="91159" y="2988727"/>
                </a:lnTo>
                <a:lnTo>
                  <a:pt x="90538" y="3016421"/>
                </a:lnTo>
                <a:lnTo>
                  <a:pt x="89132" y="3043814"/>
                </a:lnTo>
                <a:lnTo>
                  <a:pt x="87203" y="3071005"/>
                </a:lnTo>
                <a:lnTo>
                  <a:pt x="84924" y="3098063"/>
                </a:lnTo>
                <a:lnTo>
                  <a:pt x="83405" y="3124038"/>
                </a:lnTo>
                <a:lnTo>
                  <a:pt x="82393" y="3149293"/>
                </a:lnTo>
                <a:lnTo>
                  <a:pt x="81718" y="3174067"/>
                </a:lnTo>
                <a:lnTo>
                  <a:pt x="81268" y="3197528"/>
                </a:lnTo>
                <a:lnTo>
                  <a:pt x="80768" y="3242117"/>
                </a:lnTo>
                <a:lnTo>
                  <a:pt x="80545" y="3285085"/>
                </a:lnTo>
                <a:lnTo>
                  <a:pt x="79454" y="3327333"/>
                </a:lnTo>
                <a:lnTo>
                  <a:pt x="75662" y="3369262"/>
                </a:lnTo>
                <a:lnTo>
                  <a:pt x="73315" y="3408401"/>
                </a:lnTo>
                <a:lnTo>
                  <a:pt x="73264" y="3445641"/>
                </a:lnTo>
                <a:lnTo>
                  <a:pt x="76549" y="3482035"/>
                </a:lnTo>
                <a:lnTo>
                  <a:pt x="78670" y="3515408"/>
                </a:lnTo>
                <a:lnTo>
                  <a:pt x="79613" y="3546777"/>
                </a:lnTo>
                <a:lnTo>
                  <a:pt x="81136" y="3591336"/>
                </a:lnTo>
                <a:lnTo>
                  <a:pt x="86438" y="3630115"/>
                </a:lnTo>
                <a:lnTo>
                  <a:pt x="89442" y="3666741"/>
                </a:lnTo>
                <a:lnTo>
                  <a:pt x="96175" y="3701736"/>
                </a:lnTo>
                <a:lnTo>
                  <a:pt x="110255" y="3745188"/>
                </a:lnTo>
                <a:lnTo>
                  <a:pt x="121882" y="3788035"/>
                </a:lnTo>
                <a:lnTo>
                  <a:pt x="125079" y="3799852"/>
                </a:lnTo>
                <a:lnTo>
                  <a:pt x="141230" y="3820092"/>
                </a:lnTo>
                <a:lnTo>
                  <a:pt x="144790" y="3821098"/>
                </a:lnTo>
                <a:lnTo>
                  <a:pt x="164112" y="3821891"/>
                </a:lnTo>
                <a:lnTo>
                  <a:pt x="169843" y="3819252"/>
                </a:lnTo>
                <a:lnTo>
                  <a:pt x="186346" y="3809473"/>
                </a:lnTo>
                <a:lnTo>
                  <a:pt x="227316" y="3797233"/>
                </a:lnTo>
                <a:lnTo>
                  <a:pt x="268427" y="3783096"/>
                </a:lnTo>
                <a:lnTo>
                  <a:pt x="304708" y="3771280"/>
                </a:lnTo>
                <a:lnTo>
                  <a:pt x="349063" y="3756746"/>
                </a:lnTo>
                <a:lnTo>
                  <a:pt x="386861" y="3743397"/>
                </a:lnTo>
                <a:lnTo>
                  <a:pt x="429480" y="3733158"/>
                </a:lnTo>
                <a:lnTo>
                  <a:pt x="473527" y="3723841"/>
                </a:lnTo>
                <a:lnTo>
                  <a:pt x="517997" y="3714795"/>
                </a:lnTo>
                <a:lnTo>
                  <a:pt x="548713" y="3708816"/>
                </a:lnTo>
                <a:lnTo>
                  <a:pt x="582209" y="3702851"/>
                </a:lnTo>
                <a:lnTo>
                  <a:pt x="614293" y="3696893"/>
                </a:lnTo>
                <a:lnTo>
                  <a:pt x="646082" y="3690936"/>
                </a:lnTo>
                <a:lnTo>
                  <a:pt x="680054" y="3684983"/>
                </a:lnTo>
                <a:lnTo>
                  <a:pt x="714996" y="3679029"/>
                </a:lnTo>
                <a:lnTo>
                  <a:pt x="751362" y="3673076"/>
                </a:lnTo>
                <a:lnTo>
                  <a:pt x="790676" y="3667122"/>
                </a:lnTo>
                <a:lnTo>
                  <a:pt x="828654" y="3661169"/>
                </a:lnTo>
                <a:lnTo>
                  <a:pt x="866369" y="3656208"/>
                </a:lnTo>
                <a:lnTo>
                  <a:pt x="906282" y="3654003"/>
                </a:lnTo>
                <a:lnTo>
                  <a:pt x="949818" y="3650378"/>
                </a:lnTo>
                <a:lnTo>
                  <a:pt x="972540" y="3648022"/>
                </a:lnTo>
                <a:lnTo>
                  <a:pt x="1016308" y="3642758"/>
                </a:lnTo>
                <a:lnTo>
                  <a:pt x="1059904" y="3638104"/>
                </a:lnTo>
                <a:lnTo>
                  <a:pt x="1082642" y="3636863"/>
                </a:lnTo>
                <a:lnTo>
                  <a:pt x="1105738" y="3636035"/>
                </a:lnTo>
                <a:lnTo>
                  <a:pt x="1149921" y="3632470"/>
                </a:lnTo>
                <a:lnTo>
                  <a:pt x="1193701" y="3628571"/>
                </a:lnTo>
                <a:lnTo>
                  <a:pt x="1216488" y="3627530"/>
                </a:lnTo>
                <a:lnTo>
                  <a:pt x="1239617" y="3626837"/>
                </a:lnTo>
                <a:lnTo>
                  <a:pt x="1263967" y="3625383"/>
                </a:lnTo>
                <a:lnTo>
                  <a:pt x="1289129" y="3623421"/>
                </a:lnTo>
                <a:lnTo>
                  <a:pt x="1314833" y="3621121"/>
                </a:lnTo>
                <a:lnTo>
                  <a:pt x="1339907" y="3619587"/>
                </a:lnTo>
                <a:lnTo>
                  <a:pt x="1364561" y="3618565"/>
                </a:lnTo>
                <a:lnTo>
                  <a:pt x="1388934" y="3617884"/>
                </a:lnTo>
                <a:lnTo>
                  <a:pt x="1414112" y="3616438"/>
                </a:lnTo>
                <a:lnTo>
                  <a:pt x="1439828" y="3614481"/>
                </a:lnTo>
                <a:lnTo>
                  <a:pt x="1465901" y="3612184"/>
                </a:lnTo>
                <a:lnTo>
                  <a:pt x="1492212" y="3610653"/>
                </a:lnTo>
                <a:lnTo>
                  <a:pt x="1518684" y="3609633"/>
                </a:lnTo>
                <a:lnTo>
                  <a:pt x="1545260" y="3608952"/>
                </a:lnTo>
                <a:lnTo>
                  <a:pt x="1571908" y="3608498"/>
                </a:lnTo>
                <a:lnTo>
                  <a:pt x="1598603" y="3608197"/>
                </a:lnTo>
                <a:lnTo>
                  <a:pt x="1625329" y="3607995"/>
                </a:lnTo>
                <a:lnTo>
                  <a:pt x="1652076" y="3607860"/>
                </a:lnTo>
                <a:lnTo>
                  <a:pt x="1678837" y="3607771"/>
                </a:lnTo>
                <a:lnTo>
                  <a:pt x="1705608" y="3607711"/>
                </a:lnTo>
                <a:lnTo>
                  <a:pt x="1733377" y="3607671"/>
                </a:lnTo>
                <a:lnTo>
                  <a:pt x="1761811" y="3607644"/>
                </a:lnTo>
                <a:lnTo>
                  <a:pt x="1790689" y="3607627"/>
                </a:lnTo>
                <a:lnTo>
                  <a:pt x="1819863" y="3607615"/>
                </a:lnTo>
                <a:lnTo>
                  <a:pt x="1849235" y="3607607"/>
                </a:lnTo>
                <a:lnTo>
                  <a:pt x="1878737" y="3607602"/>
                </a:lnTo>
                <a:lnTo>
                  <a:pt x="1908327" y="3607598"/>
                </a:lnTo>
                <a:lnTo>
                  <a:pt x="1937976" y="3607596"/>
                </a:lnTo>
                <a:lnTo>
                  <a:pt x="1967664" y="3607594"/>
                </a:lnTo>
                <a:lnTo>
                  <a:pt x="1996385" y="3607593"/>
                </a:lnTo>
                <a:lnTo>
                  <a:pt x="2024463" y="3607593"/>
                </a:lnTo>
                <a:lnTo>
                  <a:pt x="2052111" y="3607592"/>
                </a:lnTo>
                <a:lnTo>
                  <a:pt x="2080465" y="3607592"/>
                </a:lnTo>
                <a:lnTo>
                  <a:pt x="2109289" y="3607592"/>
                </a:lnTo>
                <a:lnTo>
                  <a:pt x="2138427" y="3607592"/>
                </a:lnTo>
                <a:lnTo>
                  <a:pt x="2167774" y="3607592"/>
                </a:lnTo>
                <a:lnTo>
                  <a:pt x="2197261" y="3607591"/>
                </a:lnTo>
                <a:lnTo>
                  <a:pt x="2226841" y="3607591"/>
                </a:lnTo>
                <a:lnTo>
                  <a:pt x="2256483" y="3607591"/>
                </a:lnTo>
                <a:lnTo>
                  <a:pt x="2286165" y="3607591"/>
                </a:lnTo>
                <a:lnTo>
                  <a:pt x="2315876" y="3607591"/>
                </a:lnTo>
                <a:lnTo>
                  <a:pt x="2346597" y="3607591"/>
                </a:lnTo>
                <a:lnTo>
                  <a:pt x="2377992" y="3607591"/>
                </a:lnTo>
                <a:lnTo>
                  <a:pt x="2409836" y="3607591"/>
                </a:lnTo>
                <a:lnTo>
                  <a:pt x="2440987" y="3607591"/>
                </a:lnTo>
                <a:lnTo>
                  <a:pt x="2471677" y="3607591"/>
                </a:lnTo>
                <a:lnTo>
                  <a:pt x="2502058" y="3607591"/>
                </a:lnTo>
                <a:lnTo>
                  <a:pt x="2532234" y="3607591"/>
                </a:lnTo>
                <a:lnTo>
                  <a:pt x="2562273" y="3607591"/>
                </a:lnTo>
                <a:lnTo>
                  <a:pt x="2592221" y="3607591"/>
                </a:lnTo>
                <a:lnTo>
                  <a:pt x="2622108" y="3607591"/>
                </a:lnTo>
                <a:lnTo>
                  <a:pt x="2651955" y="3607591"/>
                </a:lnTo>
                <a:lnTo>
                  <a:pt x="2681775" y="3607591"/>
                </a:lnTo>
                <a:lnTo>
                  <a:pt x="2711577" y="3607591"/>
                </a:lnTo>
                <a:lnTo>
                  <a:pt x="2741366" y="3607591"/>
                </a:lnTo>
                <a:lnTo>
                  <a:pt x="2771148" y="3607591"/>
                </a:lnTo>
                <a:lnTo>
                  <a:pt x="2800924" y="3607591"/>
                </a:lnTo>
                <a:lnTo>
                  <a:pt x="2830697" y="3607591"/>
                </a:lnTo>
                <a:lnTo>
                  <a:pt x="2860468" y="3607591"/>
                </a:lnTo>
                <a:lnTo>
                  <a:pt x="2890236" y="3607591"/>
                </a:lnTo>
                <a:lnTo>
                  <a:pt x="2920004" y="3607591"/>
                </a:lnTo>
                <a:lnTo>
                  <a:pt x="2949771" y="3607591"/>
                </a:lnTo>
                <a:lnTo>
                  <a:pt x="2979537" y="3607591"/>
                </a:lnTo>
                <a:lnTo>
                  <a:pt x="3009303" y="3607591"/>
                </a:lnTo>
                <a:lnTo>
                  <a:pt x="3039070" y="3607591"/>
                </a:lnTo>
                <a:lnTo>
                  <a:pt x="3068835" y="3608583"/>
                </a:lnTo>
                <a:lnTo>
                  <a:pt x="3098601" y="3610237"/>
                </a:lnTo>
                <a:lnTo>
                  <a:pt x="3128367" y="3612332"/>
                </a:lnTo>
                <a:lnTo>
                  <a:pt x="3157141" y="3613728"/>
                </a:lnTo>
                <a:lnTo>
                  <a:pt x="3185253" y="3614659"/>
                </a:lnTo>
                <a:lnTo>
                  <a:pt x="3212924" y="3615280"/>
                </a:lnTo>
                <a:lnTo>
                  <a:pt x="3241293" y="3615693"/>
                </a:lnTo>
                <a:lnTo>
                  <a:pt x="3270128" y="3615969"/>
                </a:lnTo>
                <a:lnTo>
                  <a:pt x="3299273" y="3616153"/>
                </a:lnTo>
                <a:lnTo>
                  <a:pt x="3327632" y="3616276"/>
                </a:lnTo>
                <a:lnTo>
                  <a:pt x="3355468" y="3616357"/>
                </a:lnTo>
                <a:lnTo>
                  <a:pt x="3382956" y="3616412"/>
                </a:lnTo>
                <a:lnTo>
                  <a:pt x="3411202" y="3616448"/>
                </a:lnTo>
                <a:lnTo>
                  <a:pt x="3439955" y="3616472"/>
                </a:lnTo>
                <a:lnTo>
                  <a:pt x="3469046" y="3616489"/>
                </a:lnTo>
                <a:lnTo>
                  <a:pt x="3498360" y="3616499"/>
                </a:lnTo>
                <a:lnTo>
                  <a:pt x="3527827" y="3616506"/>
                </a:lnTo>
                <a:lnTo>
                  <a:pt x="3557392" y="3616511"/>
                </a:lnTo>
                <a:lnTo>
                  <a:pt x="3587025" y="3616515"/>
                </a:lnTo>
                <a:lnTo>
                  <a:pt x="3616702" y="3616517"/>
                </a:lnTo>
                <a:lnTo>
                  <a:pt x="3646408" y="3616518"/>
                </a:lnTo>
                <a:lnTo>
                  <a:pt x="3676134" y="3616519"/>
                </a:lnTo>
                <a:lnTo>
                  <a:pt x="3705873" y="3616519"/>
                </a:lnTo>
                <a:lnTo>
                  <a:pt x="3735622" y="3616520"/>
                </a:lnTo>
                <a:lnTo>
                  <a:pt x="3766367" y="3616520"/>
                </a:lnTo>
                <a:lnTo>
                  <a:pt x="3797779" y="3616520"/>
                </a:lnTo>
                <a:lnTo>
                  <a:pt x="3829634" y="3616520"/>
                </a:lnTo>
                <a:lnTo>
                  <a:pt x="3860793" y="3617513"/>
                </a:lnTo>
                <a:lnTo>
                  <a:pt x="3891487" y="3619166"/>
                </a:lnTo>
                <a:lnTo>
                  <a:pt x="3921872" y="3621261"/>
                </a:lnTo>
                <a:lnTo>
                  <a:pt x="3953042" y="3622658"/>
                </a:lnTo>
                <a:lnTo>
                  <a:pt x="3984737" y="3623589"/>
                </a:lnTo>
                <a:lnTo>
                  <a:pt x="4016780" y="3624210"/>
                </a:lnTo>
                <a:lnTo>
                  <a:pt x="4048065" y="3625615"/>
                </a:lnTo>
                <a:lnTo>
                  <a:pt x="4078843" y="3627545"/>
                </a:lnTo>
                <a:lnTo>
                  <a:pt x="4109283" y="3629823"/>
                </a:lnTo>
                <a:lnTo>
                  <a:pt x="4139500" y="3631342"/>
                </a:lnTo>
                <a:lnTo>
                  <a:pt x="4169564" y="3632355"/>
                </a:lnTo>
                <a:lnTo>
                  <a:pt x="4199530" y="3633030"/>
                </a:lnTo>
                <a:lnTo>
                  <a:pt x="4229429" y="3634472"/>
                </a:lnTo>
                <a:lnTo>
                  <a:pt x="4259283" y="3636426"/>
                </a:lnTo>
                <a:lnTo>
                  <a:pt x="4289108" y="3638721"/>
                </a:lnTo>
                <a:lnTo>
                  <a:pt x="4318913" y="3640250"/>
                </a:lnTo>
                <a:lnTo>
                  <a:pt x="4348705" y="3641270"/>
                </a:lnTo>
                <a:lnTo>
                  <a:pt x="4378488" y="3641950"/>
                </a:lnTo>
                <a:lnTo>
                  <a:pt x="4408266" y="3643396"/>
                </a:lnTo>
                <a:lnTo>
                  <a:pt x="4438039" y="3645351"/>
                </a:lnTo>
                <a:lnTo>
                  <a:pt x="4467810" y="3647648"/>
                </a:lnTo>
                <a:lnTo>
                  <a:pt x="4496587" y="3650170"/>
                </a:lnTo>
                <a:lnTo>
                  <a:pt x="4524702" y="3652845"/>
                </a:lnTo>
                <a:lnTo>
                  <a:pt x="4552374" y="3655620"/>
                </a:lnTo>
                <a:lnTo>
                  <a:pt x="4580744" y="3658462"/>
                </a:lnTo>
                <a:lnTo>
                  <a:pt x="4609579" y="3661349"/>
                </a:lnTo>
                <a:lnTo>
                  <a:pt x="4638725" y="3664265"/>
                </a:lnTo>
                <a:lnTo>
                  <a:pt x="4667084" y="3667202"/>
                </a:lnTo>
                <a:lnTo>
                  <a:pt x="4694921" y="3670152"/>
                </a:lnTo>
                <a:lnTo>
                  <a:pt x="4722409" y="3673111"/>
                </a:lnTo>
                <a:lnTo>
                  <a:pt x="4749663" y="3676076"/>
                </a:lnTo>
                <a:lnTo>
                  <a:pt x="4776761" y="3679045"/>
                </a:lnTo>
                <a:lnTo>
                  <a:pt x="4803757" y="3682016"/>
                </a:lnTo>
                <a:lnTo>
                  <a:pt x="4830686" y="3685981"/>
                </a:lnTo>
                <a:lnTo>
                  <a:pt x="4857566" y="3690609"/>
                </a:lnTo>
                <a:lnTo>
                  <a:pt x="4884417" y="3695678"/>
                </a:lnTo>
                <a:lnTo>
                  <a:pt x="4910255" y="3700051"/>
                </a:lnTo>
                <a:lnTo>
                  <a:pt x="4935417" y="3703957"/>
                </a:lnTo>
                <a:lnTo>
                  <a:pt x="4960129" y="3707554"/>
                </a:lnTo>
                <a:lnTo>
                  <a:pt x="4985534" y="3709952"/>
                </a:lnTo>
                <a:lnTo>
                  <a:pt x="5011401" y="3711551"/>
                </a:lnTo>
                <a:lnTo>
                  <a:pt x="5037575" y="3712616"/>
                </a:lnTo>
                <a:lnTo>
                  <a:pt x="5061969" y="3714319"/>
                </a:lnTo>
                <a:lnTo>
                  <a:pt x="5085177" y="3716446"/>
                </a:lnTo>
                <a:lnTo>
                  <a:pt x="5107595" y="3718856"/>
                </a:lnTo>
                <a:lnTo>
                  <a:pt x="5130477" y="3721456"/>
                </a:lnTo>
                <a:lnTo>
                  <a:pt x="5153669" y="3724181"/>
                </a:lnTo>
                <a:lnTo>
                  <a:pt x="5177069" y="3726989"/>
                </a:lnTo>
                <a:lnTo>
                  <a:pt x="5200606" y="3729854"/>
                </a:lnTo>
                <a:lnTo>
                  <a:pt x="5224235" y="3732756"/>
                </a:lnTo>
                <a:lnTo>
                  <a:pt x="5247925" y="3735683"/>
                </a:lnTo>
                <a:lnTo>
                  <a:pt x="5270663" y="3738626"/>
                </a:lnTo>
                <a:lnTo>
                  <a:pt x="5314450" y="3744543"/>
                </a:lnTo>
                <a:lnTo>
                  <a:pt x="5336841" y="3748501"/>
                </a:lnTo>
                <a:lnTo>
                  <a:pt x="5359707" y="3753125"/>
                </a:lnTo>
                <a:lnTo>
                  <a:pt x="5382888" y="3758192"/>
                </a:lnTo>
                <a:lnTo>
                  <a:pt x="5427165" y="3766468"/>
                </a:lnTo>
                <a:lnTo>
                  <a:pt x="5469004" y="3774445"/>
                </a:lnTo>
                <a:lnTo>
                  <a:pt x="5507442" y="3784605"/>
                </a:lnTo>
                <a:lnTo>
                  <a:pt x="5547015" y="3793090"/>
                </a:lnTo>
                <a:lnTo>
                  <a:pt x="5585769" y="3800169"/>
                </a:lnTo>
                <a:lnTo>
                  <a:pt x="5619530" y="3806621"/>
                </a:lnTo>
                <a:lnTo>
                  <a:pt x="5651072" y="3812796"/>
                </a:lnTo>
                <a:lnTo>
                  <a:pt x="5681627" y="3817856"/>
                </a:lnTo>
                <a:lnTo>
                  <a:pt x="5725727" y="3821697"/>
                </a:lnTo>
                <a:lnTo>
                  <a:pt x="5763378" y="3826693"/>
                </a:lnTo>
                <a:lnTo>
                  <a:pt x="5803270" y="3823144"/>
                </a:lnTo>
                <a:lnTo>
                  <a:pt x="5828136" y="3819626"/>
                </a:lnTo>
                <a:lnTo>
                  <a:pt x="5854316" y="3809547"/>
                </a:lnTo>
                <a:lnTo>
                  <a:pt x="5863900" y="3801199"/>
                </a:lnTo>
                <a:lnTo>
                  <a:pt x="5870475" y="3790873"/>
                </a:lnTo>
                <a:lnTo>
                  <a:pt x="5874695" y="3768076"/>
                </a:lnTo>
                <a:lnTo>
                  <a:pt x="5874281" y="3756308"/>
                </a:lnTo>
                <a:lnTo>
                  <a:pt x="5866600" y="3713561"/>
                </a:lnTo>
                <a:lnTo>
                  <a:pt x="5854479" y="3669942"/>
                </a:lnTo>
                <a:lnTo>
                  <a:pt x="5842910" y="3633357"/>
                </a:lnTo>
                <a:lnTo>
                  <a:pt x="5831070" y="3591588"/>
                </a:lnTo>
                <a:lnTo>
                  <a:pt x="5819177" y="3549639"/>
                </a:lnTo>
                <a:lnTo>
                  <a:pt x="5814990" y="3514904"/>
                </a:lnTo>
                <a:lnTo>
                  <a:pt x="5809009" y="3474736"/>
                </a:lnTo>
                <a:lnTo>
                  <a:pt x="5810434" y="3431415"/>
                </a:lnTo>
                <a:lnTo>
                  <a:pt x="5812400" y="3387160"/>
                </a:lnTo>
                <a:lnTo>
                  <a:pt x="5812859" y="3354841"/>
                </a:lnTo>
                <a:lnTo>
                  <a:pt x="5814056" y="3320633"/>
                </a:lnTo>
                <a:lnTo>
                  <a:pt x="5817895" y="3285585"/>
                </a:lnTo>
                <a:lnTo>
                  <a:pt x="5820262" y="3247519"/>
                </a:lnTo>
                <a:lnTo>
                  <a:pt x="5822307" y="3207450"/>
                </a:lnTo>
                <a:lnTo>
                  <a:pt x="5826523" y="3166490"/>
                </a:lnTo>
                <a:lnTo>
                  <a:pt x="5829058" y="3122489"/>
                </a:lnTo>
                <a:lnTo>
                  <a:pt x="5829734" y="3099643"/>
                </a:lnTo>
                <a:lnTo>
                  <a:pt x="5831177" y="3075483"/>
                </a:lnTo>
                <a:lnTo>
                  <a:pt x="5833131" y="3050446"/>
                </a:lnTo>
                <a:lnTo>
                  <a:pt x="5835426" y="3024825"/>
                </a:lnTo>
                <a:lnTo>
                  <a:pt x="5836956" y="2999807"/>
                </a:lnTo>
                <a:lnTo>
                  <a:pt x="5837976" y="2975191"/>
                </a:lnTo>
                <a:lnTo>
                  <a:pt x="5838656" y="2950843"/>
                </a:lnTo>
                <a:lnTo>
                  <a:pt x="5840101" y="2924688"/>
                </a:lnTo>
                <a:lnTo>
                  <a:pt x="5842058" y="2897330"/>
                </a:lnTo>
                <a:lnTo>
                  <a:pt x="5844354" y="2869170"/>
                </a:lnTo>
                <a:lnTo>
                  <a:pt x="5845884" y="2841467"/>
                </a:lnTo>
                <a:lnTo>
                  <a:pt x="5846905" y="2814068"/>
                </a:lnTo>
                <a:lnTo>
                  <a:pt x="5847584" y="2786873"/>
                </a:lnTo>
                <a:lnTo>
                  <a:pt x="5848039" y="2758821"/>
                </a:lnTo>
                <a:lnTo>
                  <a:pt x="5848341" y="2730197"/>
                </a:lnTo>
                <a:lnTo>
                  <a:pt x="5848543" y="2701193"/>
                </a:lnTo>
                <a:lnTo>
                  <a:pt x="5847684" y="2671935"/>
                </a:lnTo>
                <a:lnTo>
                  <a:pt x="5846121" y="2642508"/>
                </a:lnTo>
                <a:lnTo>
                  <a:pt x="5844086" y="2612968"/>
                </a:lnTo>
                <a:lnTo>
                  <a:pt x="5842729" y="2582360"/>
                </a:lnTo>
                <a:lnTo>
                  <a:pt x="5841825" y="2551042"/>
                </a:lnTo>
                <a:lnTo>
                  <a:pt x="5841222" y="2519248"/>
                </a:lnTo>
                <a:lnTo>
                  <a:pt x="5839828" y="2487139"/>
                </a:lnTo>
                <a:lnTo>
                  <a:pt x="5837906" y="2454818"/>
                </a:lnTo>
                <a:lnTo>
                  <a:pt x="5835633" y="2422357"/>
                </a:lnTo>
                <a:lnTo>
                  <a:pt x="5833125" y="2390795"/>
                </a:lnTo>
                <a:lnTo>
                  <a:pt x="5830461" y="2359831"/>
                </a:lnTo>
                <a:lnTo>
                  <a:pt x="5827693" y="2329267"/>
                </a:lnTo>
                <a:lnTo>
                  <a:pt x="5823863" y="2298968"/>
                </a:lnTo>
                <a:lnTo>
                  <a:pt x="5819326" y="2268848"/>
                </a:lnTo>
                <a:lnTo>
                  <a:pt x="5814316" y="2238846"/>
                </a:lnTo>
                <a:lnTo>
                  <a:pt x="5809984" y="2207930"/>
                </a:lnTo>
                <a:lnTo>
                  <a:pt x="5806104" y="2176406"/>
                </a:lnTo>
                <a:lnTo>
                  <a:pt x="5802525" y="2144475"/>
                </a:lnTo>
                <a:lnTo>
                  <a:pt x="5799147" y="2113267"/>
                </a:lnTo>
                <a:lnTo>
                  <a:pt x="5795903" y="2082539"/>
                </a:lnTo>
                <a:lnTo>
                  <a:pt x="5792748" y="2052132"/>
                </a:lnTo>
                <a:lnTo>
                  <a:pt x="5788660" y="2020947"/>
                </a:lnTo>
                <a:lnTo>
                  <a:pt x="5783951" y="1989242"/>
                </a:lnTo>
                <a:lnTo>
                  <a:pt x="5778827" y="1957192"/>
                </a:lnTo>
                <a:lnTo>
                  <a:pt x="5773426" y="1924911"/>
                </a:lnTo>
                <a:lnTo>
                  <a:pt x="5767841" y="1892476"/>
                </a:lnTo>
                <a:lnTo>
                  <a:pt x="5762134" y="1859939"/>
                </a:lnTo>
                <a:lnTo>
                  <a:pt x="5756345" y="1827334"/>
                </a:lnTo>
                <a:lnTo>
                  <a:pt x="5750500" y="1794682"/>
                </a:lnTo>
                <a:lnTo>
                  <a:pt x="5744620" y="1762001"/>
                </a:lnTo>
                <a:lnTo>
                  <a:pt x="5738716" y="1730291"/>
                </a:lnTo>
                <a:lnTo>
                  <a:pt x="5732795" y="1699230"/>
                </a:lnTo>
                <a:lnTo>
                  <a:pt x="5726863" y="1668600"/>
                </a:lnTo>
                <a:lnTo>
                  <a:pt x="5719933" y="1637267"/>
                </a:lnTo>
                <a:lnTo>
                  <a:pt x="5712335" y="1605463"/>
                </a:lnTo>
                <a:lnTo>
                  <a:pt x="5704294" y="1573347"/>
                </a:lnTo>
                <a:lnTo>
                  <a:pt x="5696949" y="1542014"/>
                </a:lnTo>
                <a:lnTo>
                  <a:pt x="5690067" y="1511204"/>
                </a:lnTo>
                <a:lnTo>
                  <a:pt x="5683495" y="1480742"/>
                </a:lnTo>
                <a:lnTo>
                  <a:pt x="5676138" y="1450512"/>
                </a:lnTo>
                <a:lnTo>
                  <a:pt x="5668256" y="1420437"/>
                </a:lnTo>
                <a:lnTo>
                  <a:pt x="5660025" y="1390465"/>
                </a:lnTo>
                <a:lnTo>
                  <a:pt x="5652553" y="1360562"/>
                </a:lnTo>
                <a:lnTo>
                  <a:pt x="5645587" y="1330704"/>
                </a:lnTo>
                <a:lnTo>
                  <a:pt x="5638960" y="1300878"/>
                </a:lnTo>
                <a:lnTo>
                  <a:pt x="5631564" y="1272063"/>
                </a:lnTo>
                <a:lnTo>
                  <a:pt x="5623658" y="1243924"/>
                </a:lnTo>
                <a:lnTo>
                  <a:pt x="5615409" y="1216235"/>
                </a:lnTo>
                <a:lnTo>
                  <a:pt x="5607927" y="1187854"/>
                </a:lnTo>
                <a:lnTo>
                  <a:pt x="5600954" y="1159011"/>
                </a:lnTo>
                <a:lnTo>
                  <a:pt x="5594321" y="1129861"/>
                </a:lnTo>
                <a:lnTo>
                  <a:pt x="5587914" y="1101497"/>
                </a:lnTo>
                <a:lnTo>
                  <a:pt x="5581659" y="1073659"/>
                </a:lnTo>
                <a:lnTo>
                  <a:pt x="5575505" y="1046170"/>
                </a:lnTo>
                <a:lnTo>
                  <a:pt x="5569417" y="1018915"/>
                </a:lnTo>
                <a:lnTo>
                  <a:pt x="5563375" y="991814"/>
                </a:lnTo>
                <a:lnTo>
                  <a:pt x="5557362" y="964818"/>
                </a:lnTo>
                <a:lnTo>
                  <a:pt x="5552361" y="937891"/>
                </a:lnTo>
                <a:lnTo>
                  <a:pt x="5548035" y="911010"/>
                </a:lnTo>
                <a:lnTo>
                  <a:pt x="5544159" y="884159"/>
                </a:lnTo>
                <a:lnTo>
                  <a:pt x="5540582" y="858321"/>
                </a:lnTo>
                <a:lnTo>
                  <a:pt x="5537207" y="833159"/>
                </a:lnTo>
                <a:lnTo>
                  <a:pt x="5533963" y="808446"/>
                </a:lnTo>
                <a:lnTo>
                  <a:pt x="5531801" y="784034"/>
                </a:lnTo>
                <a:lnTo>
                  <a:pt x="5530360" y="759821"/>
                </a:lnTo>
                <a:lnTo>
                  <a:pt x="5529399" y="735742"/>
                </a:lnTo>
                <a:lnTo>
                  <a:pt x="5528758" y="711751"/>
                </a:lnTo>
                <a:lnTo>
                  <a:pt x="5528331" y="687820"/>
                </a:lnTo>
                <a:lnTo>
                  <a:pt x="5528046" y="663929"/>
                </a:lnTo>
                <a:lnTo>
                  <a:pt x="5528849" y="641056"/>
                </a:lnTo>
                <a:lnTo>
                  <a:pt x="5532386" y="597121"/>
                </a:lnTo>
                <a:lnTo>
                  <a:pt x="5534620" y="554443"/>
                </a:lnTo>
                <a:lnTo>
                  <a:pt x="5536605" y="513316"/>
                </a:lnTo>
                <a:lnTo>
                  <a:pt x="5540794" y="475194"/>
                </a:lnTo>
                <a:lnTo>
                  <a:pt x="5545963" y="441052"/>
                </a:lnTo>
                <a:lnTo>
                  <a:pt x="5551568" y="408350"/>
                </a:lnTo>
                <a:lnTo>
                  <a:pt x="5557367" y="373972"/>
                </a:lnTo>
                <a:lnTo>
                  <a:pt x="5561469" y="330629"/>
                </a:lnTo>
                <a:lnTo>
                  <a:pt x="5567425" y="287911"/>
                </a:lnTo>
                <a:lnTo>
                  <a:pt x="5570732" y="253316"/>
                </a:lnTo>
                <a:lnTo>
                  <a:pt x="5571850" y="208822"/>
                </a:lnTo>
                <a:lnTo>
                  <a:pt x="5569425" y="170341"/>
                </a:lnTo>
                <a:lnTo>
                  <a:pt x="5555895" y="126095"/>
                </a:lnTo>
                <a:lnTo>
                  <a:pt x="5524120" y="86674"/>
                </a:lnTo>
                <a:lnTo>
                  <a:pt x="5482807" y="47313"/>
                </a:lnTo>
                <a:lnTo>
                  <a:pt x="5445931" y="30114"/>
                </a:lnTo>
                <a:lnTo>
                  <a:pt x="5408512" y="20572"/>
                </a:lnTo>
                <a:lnTo>
                  <a:pt x="5374819" y="18661"/>
                </a:lnTo>
                <a:lnTo>
                  <a:pt x="5339701" y="15449"/>
                </a:lnTo>
                <a:lnTo>
                  <a:pt x="5301514" y="10860"/>
                </a:lnTo>
                <a:lnTo>
                  <a:pt x="5258780" y="9500"/>
                </a:lnTo>
                <a:lnTo>
                  <a:pt x="5214699" y="9097"/>
                </a:lnTo>
                <a:lnTo>
                  <a:pt x="5184074" y="9003"/>
                </a:lnTo>
                <a:lnTo>
                  <a:pt x="5150619" y="8961"/>
                </a:lnTo>
                <a:lnTo>
                  <a:pt x="5118552" y="8942"/>
                </a:lnTo>
                <a:lnTo>
                  <a:pt x="5086772" y="8934"/>
                </a:lnTo>
                <a:lnTo>
                  <a:pt x="5052804" y="8930"/>
                </a:lnTo>
                <a:lnTo>
                  <a:pt x="5017863" y="11574"/>
                </a:lnTo>
                <a:lnTo>
                  <a:pt x="4981497" y="15065"/>
                </a:lnTo>
                <a:lnTo>
                  <a:pt x="4942184" y="16616"/>
                </a:lnTo>
                <a:lnTo>
                  <a:pt x="4901560" y="17305"/>
                </a:lnTo>
                <a:lnTo>
                  <a:pt x="4860354" y="17612"/>
                </a:lnTo>
                <a:lnTo>
                  <a:pt x="4818889" y="17748"/>
                </a:lnTo>
                <a:lnTo>
                  <a:pt x="4774664" y="17808"/>
                </a:lnTo>
                <a:lnTo>
                  <a:pt x="4751758" y="17825"/>
                </a:lnTo>
                <a:lnTo>
                  <a:pt x="4728550" y="17835"/>
                </a:lnTo>
                <a:lnTo>
                  <a:pt x="4705140" y="17842"/>
                </a:lnTo>
                <a:lnTo>
                  <a:pt x="4681596" y="17847"/>
                </a:lnTo>
                <a:lnTo>
                  <a:pt x="4656970" y="17850"/>
                </a:lnTo>
                <a:lnTo>
                  <a:pt x="4631623" y="17853"/>
                </a:lnTo>
                <a:lnTo>
                  <a:pt x="4605796" y="17854"/>
                </a:lnTo>
                <a:lnTo>
                  <a:pt x="4579648" y="17855"/>
                </a:lnTo>
                <a:lnTo>
                  <a:pt x="4553286" y="17856"/>
                </a:lnTo>
                <a:lnTo>
                  <a:pt x="4526782" y="17856"/>
                </a:lnTo>
                <a:lnTo>
                  <a:pt x="4500183" y="17856"/>
                </a:lnTo>
                <a:lnTo>
                  <a:pt x="4473520" y="17856"/>
                </a:lnTo>
                <a:lnTo>
                  <a:pt x="4446816" y="17857"/>
                </a:lnTo>
                <a:lnTo>
                  <a:pt x="4419091" y="17857"/>
                </a:lnTo>
                <a:lnTo>
                  <a:pt x="4390687" y="17857"/>
                </a:lnTo>
                <a:lnTo>
                  <a:pt x="4361827" y="17857"/>
                </a:lnTo>
                <a:lnTo>
                  <a:pt x="4333658" y="16865"/>
                </a:lnTo>
                <a:lnTo>
                  <a:pt x="4305949" y="15211"/>
                </a:lnTo>
                <a:lnTo>
                  <a:pt x="4278547" y="13116"/>
                </a:lnTo>
                <a:lnTo>
                  <a:pt x="4250357" y="11720"/>
                </a:lnTo>
                <a:lnTo>
                  <a:pt x="4221642" y="10789"/>
                </a:lnTo>
                <a:lnTo>
                  <a:pt x="4192576" y="10168"/>
                </a:lnTo>
                <a:lnTo>
                  <a:pt x="4163278" y="9755"/>
                </a:lnTo>
                <a:lnTo>
                  <a:pt x="4133823" y="9479"/>
                </a:lnTo>
                <a:lnTo>
                  <a:pt x="4104265" y="9295"/>
                </a:lnTo>
                <a:lnTo>
                  <a:pt x="4074638" y="9172"/>
                </a:lnTo>
                <a:lnTo>
                  <a:pt x="4044964" y="9091"/>
                </a:lnTo>
                <a:lnTo>
                  <a:pt x="4015260" y="9036"/>
                </a:lnTo>
                <a:lnTo>
                  <a:pt x="3984543" y="9000"/>
                </a:lnTo>
                <a:lnTo>
                  <a:pt x="3953151" y="8976"/>
                </a:lnTo>
                <a:lnTo>
                  <a:pt x="3921309" y="8959"/>
                </a:lnTo>
                <a:lnTo>
                  <a:pt x="3890159" y="8949"/>
                </a:lnTo>
                <a:lnTo>
                  <a:pt x="3859471" y="8941"/>
                </a:lnTo>
                <a:lnTo>
                  <a:pt x="3829091" y="8937"/>
                </a:lnTo>
                <a:lnTo>
                  <a:pt x="3798914" y="8934"/>
                </a:lnTo>
                <a:lnTo>
                  <a:pt x="3768876" y="8931"/>
                </a:lnTo>
                <a:lnTo>
                  <a:pt x="3738927" y="8930"/>
                </a:lnTo>
                <a:lnTo>
                  <a:pt x="3709040" y="8929"/>
                </a:lnTo>
                <a:lnTo>
                  <a:pt x="3679194" y="8928"/>
                </a:lnTo>
                <a:lnTo>
                  <a:pt x="3649374" y="8928"/>
                </a:lnTo>
                <a:lnTo>
                  <a:pt x="3619572" y="8928"/>
                </a:lnTo>
                <a:lnTo>
                  <a:pt x="3589782" y="8928"/>
                </a:lnTo>
                <a:lnTo>
                  <a:pt x="3560001" y="8927"/>
                </a:lnTo>
                <a:lnTo>
                  <a:pt x="3530225" y="8927"/>
                </a:lnTo>
                <a:lnTo>
                  <a:pt x="3500453" y="8927"/>
                </a:lnTo>
                <a:lnTo>
                  <a:pt x="3470681" y="8927"/>
                </a:lnTo>
                <a:lnTo>
                  <a:pt x="3440913" y="7935"/>
                </a:lnTo>
                <a:lnTo>
                  <a:pt x="3411145" y="6281"/>
                </a:lnTo>
                <a:lnTo>
                  <a:pt x="3381378" y="4187"/>
                </a:lnTo>
                <a:lnTo>
                  <a:pt x="3350619" y="2790"/>
                </a:lnTo>
                <a:lnTo>
                  <a:pt x="3319199" y="1859"/>
                </a:lnTo>
                <a:lnTo>
                  <a:pt x="3287338" y="1239"/>
                </a:lnTo>
                <a:lnTo>
                  <a:pt x="3256177" y="825"/>
                </a:lnTo>
                <a:lnTo>
                  <a:pt x="3225480" y="549"/>
                </a:lnTo>
                <a:lnTo>
                  <a:pt x="3195093" y="365"/>
                </a:lnTo>
                <a:lnTo>
                  <a:pt x="3164914" y="243"/>
                </a:lnTo>
                <a:lnTo>
                  <a:pt x="3134873" y="161"/>
                </a:lnTo>
                <a:lnTo>
                  <a:pt x="3104923" y="106"/>
                </a:lnTo>
                <a:lnTo>
                  <a:pt x="3075035" y="70"/>
                </a:lnTo>
                <a:lnTo>
                  <a:pt x="3045187" y="46"/>
                </a:lnTo>
                <a:lnTo>
                  <a:pt x="3015367" y="30"/>
                </a:lnTo>
                <a:lnTo>
                  <a:pt x="2985565" y="19"/>
                </a:lnTo>
                <a:lnTo>
                  <a:pt x="2955775" y="12"/>
                </a:lnTo>
                <a:lnTo>
                  <a:pt x="2925993" y="7"/>
                </a:lnTo>
                <a:lnTo>
                  <a:pt x="2896217" y="4"/>
                </a:lnTo>
                <a:lnTo>
                  <a:pt x="2866445" y="2"/>
                </a:lnTo>
                <a:lnTo>
                  <a:pt x="2836674" y="0"/>
                </a:lnTo>
                <a:lnTo>
                  <a:pt x="2807898" y="991"/>
                </a:lnTo>
                <a:lnTo>
                  <a:pt x="2779783" y="2645"/>
                </a:lnTo>
                <a:lnTo>
                  <a:pt x="2752111" y="4739"/>
                </a:lnTo>
                <a:lnTo>
                  <a:pt x="2723741" y="6135"/>
                </a:lnTo>
                <a:lnTo>
                  <a:pt x="2694905" y="7066"/>
                </a:lnTo>
                <a:lnTo>
                  <a:pt x="2665760" y="7686"/>
                </a:lnTo>
                <a:lnTo>
                  <a:pt x="2636408" y="8100"/>
                </a:lnTo>
                <a:lnTo>
                  <a:pt x="2606918" y="8376"/>
                </a:lnTo>
                <a:lnTo>
                  <a:pt x="2577336" y="8559"/>
                </a:lnTo>
                <a:lnTo>
                  <a:pt x="2547693" y="8682"/>
                </a:lnTo>
                <a:lnTo>
                  <a:pt x="2518009" y="8764"/>
                </a:lnTo>
                <a:lnTo>
                  <a:pt x="2488298" y="8818"/>
                </a:lnTo>
                <a:lnTo>
                  <a:pt x="2459561" y="8855"/>
                </a:lnTo>
                <a:lnTo>
                  <a:pt x="2431473" y="8879"/>
                </a:lnTo>
                <a:lnTo>
                  <a:pt x="2403818" y="8895"/>
                </a:lnTo>
                <a:lnTo>
                  <a:pt x="2375459" y="9898"/>
                </a:lnTo>
                <a:lnTo>
                  <a:pt x="2346632" y="11559"/>
                </a:lnTo>
                <a:lnTo>
                  <a:pt x="2317492" y="13658"/>
                </a:lnTo>
                <a:lnTo>
                  <a:pt x="2289135" y="15058"/>
                </a:lnTo>
                <a:lnTo>
                  <a:pt x="2261301" y="15991"/>
                </a:lnTo>
                <a:lnTo>
                  <a:pt x="2233816" y="16613"/>
                </a:lnTo>
                <a:lnTo>
                  <a:pt x="2205570" y="17027"/>
                </a:lnTo>
                <a:lnTo>
                  <a:pt x="2176817" y="17304"/>
                </a:lnTo>
                <a:lnTo>
                  <a:pt x="2147727" y="17488"/>
                </a:lnTo>
                <a:lnTo>
                  <a:pt x="2118412" y="18603"/>
                </a:lnTo>
                <a:lnTo>
                  <a:pt x="2088946" y="20339"/>
                </a:lnTo>
                <a:lnTo>
                  <a:pt x="2059381" y="22488"/>
                </a:lnTo>
                <a:lnTo>
                  <a:pt x="2031734" y="23921"/>
                </a:lnTo>
                <a:lnTo>
                  <a:pt x="2005364" y="24876"/>
                </a:lnTo>
                <a:lnTo>
                  <a:pt x="1979847" y="25513"/>
                </a:lnTo>
                <a:lnTo>
                  <a:pt x="1953906" y="26930"/>
                </a:lnTo>
                <a:lnTo>
                  <a:pt x="1927682" y="28866"/>
                </a:lnTo>
                <a:lnTo>
                  <a:pt x="1901270" y="31150"/>
                </a:lnTo>
                <a:lnTo>
                  <a:pt x="1874732" y="32672"/>
                </a:lnTo>
                <a:lnTo>
                  <a:pt x="1848111" y="33687"/>
                </a:lnTo>
                <a:lnTo>
                  <a:pt x="1821433" y="34363"/>
                </a:lnTo>
                <a:lnTo>
                  <a:pt x="1794719" y="35806"/>
                </a:lnTo>
                <a:lnTo>
                  <a:pt x="1767979" y="37761"/>
                </a:lnTo>
                <a:lnTo>
                  <a:pt x="1741223" y="40056"/>
                </a:lnTo>
                <a:lnTo>
                  <a:pt x="1714456" y="42578"/>
                </a:lnTo>
                <a:lnTo>
                  <a:pt x="1687682" y="45252"/>
                </a:lnTo>
                <a:lnTo>
                  <a:pt x="1660903" y="48026"/>
                </a:lnTo>
                <a:lnTo>
                  <a:pt x="1635113" y="49876"/>
                </a:lnTo>
                <a:lnTo>
                  <a:pt x="1609981" y="51109"/>
                </a:lnTo>
                <a:lnTo>
                  <a:pt x="1585290" y="51931"/>
                </a:lnTo>
                <a:lnTo>
                  <a:pt x="1559899" y="53471"/>
                </a:lnTo>
                <a:lnTo>
                  <a:pt x="1534042" y="55491"/>
                </a:lnTo>
                <a:lnTo>
                  <a:pt x="1507875" y="57829"/>
                </a:lnTo>
                <a:lnTo>
                  <a:pt x="1481500" y="60380"/>
                </a:lnTo>
                <a:lnTo>
                  <a:pt x="1454987" y="63073"/>
                </a:lnTo>
                <a:lnTo>
                  <a:pt x="1428382" y="65860"/>
                </a:lnTo>
                <a:lnTo>
                  <a:pt x="1402708" y="68710"/>
                </a:lnTo>
                <a:lnTo>
                  <a:pt x="1377654" y="71603"/>
                </a:lnTo>
                <a:lnTo>
                  <a:pt x="1353015" y="74524"/>
                </a:lnTo>
                <a:lnTo>
                  <a:pt x="1327658" y="77463"/>
                </a:lnTo>
                <a:lnTo>
                  <a:pt x="1301824" y="80414"/>
                </a:lnTo>
                <a:lnTo>
                  <a:pt x="1275672" y="83374"/>
                </a:lnTo>
                <a:lnTo>
                  <a:pt x="1250300" y="86340"/>
                </a:lnTo>
                <a:lnTo>
                  <a:pt x="1225447" y="89309"/>
                </a:lnTo>
                <a:lnTo>
                  <a:pt x="1200942" y="92281"/>
                </a:lnTo>
                <a:lnTo>
                  <a:pt x="1176667" y="95254"/>
                </a:lnTo>
                <a:lnTo>
                  <a:pt x="1152546" y="98228"/>
                </a:lnTo>
                <a:lnTo>
                  <a:pt x="1128528" y="101203"/>
                </a:lnTo>
                <a:lnTo>
                  <a:pt x="1104579" y="104179"/>
                </a:lnTo>
                <a:lnTo>
                  <a:pt x="1080675" y="107155"/>
                </a:lnTo>
                <a:lnTo>
                  <a:pt x="1056802" y="110131"/>
                </a:lnTo>
                <a:lnTo>
                  <a:pt x="1032949" y="113107"/>
                </a:lnTo>
                <a:lnTo>
                  <a:pt x="1009109" y="116084"/>
                </a:lnTo>
                <a:lnTo>
                  <a:pt x="985279" y="119060"/>
                </a:lnTo>
                <a:lnTo>
                  <a:pt x="962446" y="123029"/>
                </a:lnTo>
                <a:lnTo>
                  <a:pt x="918556" y="132730"/>
                </a:lnTo>
                <a:lnTo>
                  <a:pt x="875898" y="141011"/>
                </a:lnTo>
                <a:lnTo>
                  <a:pt x="833788" y="147998"/>
                </a:lnTo>
                <a:lnTo>
                  <a:pt x="791922" y="154411"/>
                </a:lnTo>
                <a:lnTo>
                  <a:pt x="750163" y="163214"/>
                </a:lnTo>
                <a:lnTo>
                  <a:pt x="709445" y="172749"/>
                </a:lnTo>
                <a:lnTo>
                  <a:pt x="671504" y="180294"/>
                </a:lnTo>
                <a:lnTo>
                  <a:pt x="632152" y="186955"/>
                </a:lnTo>
                <a:lnTo>
                  <a:pt x="592504" y="194215"/>
                </a:lnTo>
                <a:lnTo>
                  <a:pt x="555038" y="204056"/>
                </a:lnTo>
                <a:lnTo>
                  <a:pt x="518543" y="212398"/>
                </a:lnTo>
                <a:lnTo>
                  <a:pt x="482479" y="219413"/>
                </a:lnTo>
                <a:lnTo>
                  <a:pt x="446607" y="225839"/>
                </a:lnTo>
                <a:lnTo>
                  <a:pt x="413466" y="234647"/>
                </a:lnTo>
                <a:lnTo>
                  <a:pt x="382200" y="244185"/>
                </a:lnTo>
                <a:lnTo>
                  <a:pt x="351768" y="251731"/>
                </a:lnTo>
                <a:lnTo>
                  <a:pt x="321706" y="261038"/>
                </a:lnTo>
                <a:lnTo>
                  <a:pt x="291809" y="270797"/>
                </a:lnTo>
                <a:lnTo>
                  <a:pt x="248078" y="281869"/>
                </a:lnTo>
                <a:lnTo>
                  <a:pt x="209545" y="291433"/>
                </a:lnTo>
                <a:lnTo>
                  <a:pt x="172992" y="299559"/>
                </a:lnTo>
                <a:lnTo>
                  <a:pt x="138018" y="303400"/>
                </a:lnTo>
                <a:lnTo>
                  <a:pt x="99031" y="310438"/>
                </a:lnTo>
                <a:lnTo>
                  <a:pt x="62667" y="312122"/>
                </a:lnTo>
                <a:lnTo>
                  <a:pt x="0" y="321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SMARTInkShape-Group32"/>
          <p:cNvGrpSpPr/>
          <p:nvPr/>
        </p:nvGrpSpPr>
        <p:grpSpPr>
          <a:xfrm>
            <a:off x="1705570" y="1259086"/>
            <a:ext cx="5411392" cy="3545087"/>
            <a:chOff x="1705570" y="1259086"/>
            <a:chExt cx="5411392" cy="3545087"/>
          </a:xfrm>
        </p:grpSpPr>
        <p:sp>
          <p:nvSpPr>
            <p:cNvPr id="3" name="SMARTInkShape-300"/>
            <p:cNvSpPr/>
            <p:nvPr/>
          </p:nvSpPr>
          <p:spPr>
            <a:xfrm>
              <a:off x="1705570" y="2844440"/>
              <a:ext cx="1045005" cy="111288"/>
            </a:xfrm>
            <a:custGeom>
              <a:avLst/>
              <a:gdLst/>
              <a:ahLst/>
              <a:cxnLst/>
              <a:rect l="0" t="0" r="0" b="0"/>
              <a:pathLst>
                <a:path w="1045005" h="111288">
                  <a:moveTo>
                    <a:pt x="1045004" y="0"/>
                  </a:moveTo>
                  <a:lnTo>
                    <a:pt x="1022726" y="1339"/>
                  </a:lnTo>
                  <a:lnTo>
                    <a:pt x="999317" y="2270"/>
                  </a:lnTo>
                  <a:lnTo>
                    <a:pt x="975774" y="2890"/>
                  </a:lnTo>
                  <a:lnTo>
                    <a:pt x="952141" y="4296"/>
                  </a:lnTo>
                  <a:lnTo>
                    <a:pt x="928449" y="6225"/>
                  </a:lnTo>
                  <a:lnTo>
                    <a:pt x="904716" y="8503"/>
                  </a:lnTo>
                  <a:lnTo>
                    <a:pt x="879964" y="11014"/>
                  </a:lnTo>
                  <a:lnTo>
                    <a:pt x="854534" y="13681"/>
                  </a:lnTo>
                  <a:lnTo>
                    <a:pt x="828650" y="16450"/>
                  </a:lnTo>
                  <a:lnTo>
                    <a:pt x="803457" y="19289"/>
                  </a:lnTo>
                  <a:lnTo>
                    <a:pt x="778724" y="22173"/>
                  </a:lnTo>
                  <a:lnTo>
                    <a:pt x="754298" y="25089"/>
                  </a:lnTo>
                  <a:lnTo>
                    <a:pt x="730076" y="28025"/>
                  </a:lnTo>
                  <a:lnTo>
                    <a:pt x="705991" y="30974"/>
                  </a:lnTo>
                  <a:lnTo>
                    <a:pt x="681997" y="33932"/>
                  </a:lnTo>
                  <a:lnTo>
                    <a:pt x="659055" y="36897"/>
                  </a:lnTo>
                  <a:lnTo>
                    <a:pt x="615044" y="42836"/>
                  </a:lnTo>
                  <a:lnTo>
                    <a:pt x="572332" y="48784"/>
                  </a:lnTo>
                  <a:lnTo>
                    <a:pt x="529206" y="54734"/>
                  </a:lnTo>
                  <a:lnTo>
                    <a:pt x="506593" y="57710"/>
                  </a:lnTo>
                  <a:lnTo>
                    <a:pt x="483580" y="60686"/>
                  </a:lnTo>
                  <a:lnTo>
                    <a:pt x="439490" y="63993"/>
                  </a:lnTo>
                  <a:lnTo>
                    <a:pt x="397735" y="66455"/>
                  </a:lnTo>
                  <a:lnTo>
                    <a:pt x="359334" y="70856"/>
                  </a:lnTo>
                  <a:lnTo>
                    <a:pt x="319777" y="76120"/>
                  </a:lnTo>
                  <a:lnTo>
                    <a:pt x="280037" y="80774"/>
                  </a:lnTo>
                  <a:lnTo>
                    <a:pt x="242532" y="82843"/>
                  </a:lnTo>
                  <a:lnTo>
                    <a:pt x="206019" y="86408"/>
                  </a:lnTo>
                  <a:lnTo>
                    <a:pt x="169947" y="91300"/>
                  </a:lnTo>
                  <a:lnTo>
                    <a:pt x="134071" y="96781"/>
                  </a:lnTo>
                  <a:lnTo>
                    <a:pt x="100928" y="99879"/>
                  </a:lnTo>
                  <a:lnTo>
                    <a:pt x="57025" y="104269"/>
                  </a:lnTo>
                  <a:lnTo>
                    <a:pt x="16115" y="109900"/>
                  </a:lnTo>
                  <a:lnTo>
                    <a:pt x="0" y="1112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301"/>
            <p:cNvSpPr/>
            <p:nvPr/>
          </p:nvSpPr>
          <p:spPr>
            <a:xfrm>
              <a:off x="2936301" y="2839742"/>
              <a:ext cx="296247" cy="26689"/>
            </a:xfrm>
            <a:custGeom>
              <a:avLst/>
              <a:gdLst/>
              <a:ahLst/>
              <a:cxnLst/>
              <a:rect l="0" t="0" r="0" b="0"/>
              <a:pathLst>
                <a:path w="296247" h="26689">
                  <a:moveTo>
                    <a:pt x="296246" y="26688"/>
                  </a:moveTo>
                  <a:lnTo>
                    <a:pt x="287684" y="18126"/>
                  </a:lnTo>
                  <a:lnTo>
                    <a:pt x="279267" y="16839"/>
                  </a:lnTo>
                  <a:lnTo>
                    <a:pt x="259525" y="10704"/>
                  </a:lnTo>
                  <a:lnTo>
                    <a:pt x="216371" y="9075"/>
                  </a:lnTo>
                  <a:lnTo>
                    <a:pt x="182400" y="7909"/>
                  </a:lnTo>
                  <a:lnTo>
                    <a:pt x="145215" y="2713"/>
                  </a:lnTo>
                  <a:lnTo>
                    <a:pt x="114028" y="1149"/>
                  </a:lnTo>
                  <a:lnTo>
                    <a:pt x="80322" y="454"/>
                  </a:lnTo>
                  <a:lnTo>
                    <a:pt x="44507" y="146"/>
                  </a:lnTo>
                  <a:lnTo>
                    <a:pt x="5437" y="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02"/>
            <p:cNvSpPr/>
            <p:nvPr/>
          </p:nvSpPr>
          <p:spPr>
            <a:xfrm>
              <a:off x="5268516" y="2937867"/>
              <a:ext cx="1848446" cy="107157"/>
            </a:xfrm>
            <a:custGeom>
              <a:avLst/>
              <a:gdLst/>
              <a:ahLst/>
              <a:cxnLst/>
              <a:rect l="0" t="0" r="0" b="0"/>
              <a:pathLst>
                <a:path w="1848446" h="107157">
                  <a:moveTo>
                    <a:pt x="0" y="107156"/>
                  </a:moveTo>
                  <a:lnTo>
                    <a:pt x="4740" y="102416"/>
                  </a:lnTo>
                  <a:lnTo>
                    <a:pt x="9713" y="100089"/>
                  </a:lnTo>
                  <a:lnTo>
                    <a:pt x="48996" y="89205"/>
                  </a:lnTo>
                  <a:lnTo>
                    <a:pt x="89869" y="76987"/>
                  </a:lnTo>
                  <a:lnTo>
                    <a:pt x="133250" y="71542"/>
                  </a:lnTo>
                  <a:lnTo>
                    <a:pt x="174198" y="64633"/>
                  </a:lnTo>
                  <a:lnTo>
                    <a:pt x="217750" y="56303"/>
                  </a:lnTo>
                  <a:lnTo>
                    <a:pt x="247260" y="50490"/>
                  </a:lnTo>
                  <a:lnTo>
                    <a:pt x="279557" y="47245"/>
                  </a:lnTo>
                  <a:lnTo>
                    <a:pt x="312763" y="44810"/>
                  </a:lnTo>
                  <a:lnTo>
                    <a:pt x="344058" y="40421"/>
                  </a:lnTo>
                  <a:lnTo>
                    <a:pt x="379794" y="35163"/>
                  </a:lnTo>
                  <a:lnTo>
                    <a:pt x="417836" y="30511"/>
                  </a:lnTo>
                  <a:lnTo>
                    <a:pt x="454587" y="28443"/>
                  </a:lnTo>
                  <a:lnTo>
                    <a:pt x="493411" y="24879"/>
                  </a:lnTo>
                  <a:lnTo>
                    <a:pt x="533817" y="19987"/>
                  </a:lnTo>
                  <a:lnTo>
                    <a:pt x="574926" y="14506"/>
                  </a:lnTo>
                  <a:lnTo>
                    <a:pt x="616348" y="11408"/>
                  </a:lnTo>
                  <a:lnTo>
                    <a:pt x="658900" y="10031"/>
                  </a:lnTo>
                  <a:lnTo>
                    <a:pt x="681361" y="9664"/>
                  </a:lnTo>
                  <a:lnTo>
                    <a:pt x="704272" y="9419"/>
                  </a:lnTo>
                  <a:lnTo>
                    <a:pt x="727483" y="9256"/>
                  </a:lnTo>
                  <a:lnTo>
                    <a:pt x="750895" y="9147"/>
                  </a:lnTo>
                  <a:lnTo>
                    <a:pt x="774440" y="9075"/>
                  </a:lnTo>
                  <a:lnTo>
                    <a:pt x="798075" y="9027"/>
                  </a:lnTo>
                  <a:lnTo>
                    <a:pt x="821768" y="8994"/>
                  </a:lnTo>
                  <a:lnTo>
                    <a:pt x="845502" y="8973"/>
                  </a:lnTo>
                  <a:lnTo>
                    <a:pt x="868269" y="7966"/>
                  </a:lnTo>
                  <a:lnTo>
                    <a:pt x="912087" y="4202"/>
                  </a:lnTo>
                  <a:lnTo>
                    <a:pt x="934488" y="2802"/>
                  </a:lnTo>
                  <a:lnTo>
                    <a:pt x="957359" y="1868"/>
                  </a:lnTo>
                  <a:lnTo>
                    <a:pt x="980544" y="1245"/>
                  </a:lnTo>
                  <a:lnTo>
                    <a:pt x="1003938" y="830"/>
                  </a:lnTo>
                  <a:lnTo>
                    <a:pt x="1027471" y="553"/>
                  </a:lnTo>
                  <a:lnTo>
                    <a:pt x="1051097" y="369"/>
                  </a:lnTo>
                  <a:lnTo>
                    <a:pt x="1074786" y="246"/>
                  </a:lnTo>
                  <a:lnTo>
                    <a:pt x="1098516" y="164"/>
                  </a:lnTo>
                  <a:lnTo>
                    <a:pt x="1122274" y="109"/>
                  </a:lnTo>
                  <a:lnTo>
                    <a:pt x="1145058" y="73"/>
                  </a:lnTo>
                  <a:lnTo>
                    <a:pt x="1188893" y="33"/>
                  </a:lnTo>
                  <a:lnTo>
                    <a:pt x="1211299" y="22"/>
                  </a:lnTo>
                  <a:lnTo>
                    <a:pt x="1234173" y="15"/>
                  </a:lnTo>
                  <a:lnTo>
                    <a:pt x="1257360" y="10"/>
                  </a:lnTo>
                  <a:lnTo>
                    <a:pt x="1301644" y="4"/>
                  </a:lnTo>
                  <a:lnTo>
                    <a:pt x="1344477" y="2"/>
                  </a:lnTo>
                  <a:lnTo>
                    <a:pt x="1386665" y="1"/>
                  </a:lnTo>
                  <a:lnTo>
                    <a:pt x="1428566" y="1"/>
                  </a:lnTo>
                  <a:lnTo>
                    <a:pt x="1471332" y="0"/>
                  </a:lnTo>
                  <a:lnTo>
                    <a:pt x="1493850" y="0"/>
                  </a:lnTo>
                  <a:lnTo>
                    <a:pt x="1538050" y="992"/>
                  </a:lnTo>
                  <a:lnTo>
                    <a:pt x="1577538" y="4741"/>
                  </a:lnTo>
                  <a:lnTo>
                    <a:pt x="1617578" y="7068"/>
                  </a:lnTo>
                  <a:lnTo>
                    <a:pt x="1657533" y="9095"/>
                  </a:lnTo>
                  <a:lnTo>
                    <a:pt x="1695134" y="13302"/>
                  </a:lnTo>
                  <a:lnTo>
                    <a:pt x="1731689" y="15834"/>
                  </a:lnTo>
                  <a:lnTo>
                    <a:pt x="1765796" y="17952"/>
                  </a:lnTo>
                  <a:lnTo>
                    <a:pt x="1806317" y="23730"/>
                  </a:lnTo>
                  <a:lnTo>
                    <a:pt x="1848445"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03"/>
            <p:cNvSpPr/>
            <p:nvPr/>
          </p:nvSpPr>
          <p:spPr>
            <a:xfrm>
              <a:off x="4170164" y="2116336"/>
              <a:ext cx="1143000" cy="1500188"/>
            </a:xfrm>
            <a:custGeom>
              <a:avLst/>
              <a:gdLst/>
              <a:ahLst/>
              <a:cxnLst/>
              <a:rect l="0" t="0" r="0" b="0"/>
              <a:pathLst>
                <a:path w="1143000" h="1500188">
                  <a:moveTo>
                    <a:pt x="169664" y="1500187"/>
                  </a:moveTo>
                  <a:lnTo>
                    <a:pt x="169664" y="1482699"/>
                  </a:lnTo>
                  <a:lnTo>
                    <a:pt x="174405" y="1477697"/>
                  </a:lnTo>
                  <a:lnTo>
                    <a:pt x="179378" y="1475309"/>
                  </a:lnTo>
                  <a:lnTo>
                    <a:pt x="182093" y="1474672"/>
                  </a:lnTo>
                  <a:lnTo>
                    <a:pt x="223495" y="1444333"/>
                  </a:lnTo>
                  <a:lnTo>
                    <a:pt x="236253" y="1434683"/>
                  </a:lnTo>
                  <a:lnTo>
                    <a:pt x="277358" y="1407752"/>
                  </a:lnTo>
                  <a:lnTo>
                    <a:pt x="319774" y="1381681"/>
                  </a:lnTo>
                  <a:lnTo>
                    <a:pt x="355583" y="1362438"/>
                  </a:lnTo>
                  <a:lnTo>
                    <a:pt x="396179" y="1339318"/>
                  </a:lnTo>
                  <a:lnTo>
                    <a:pt x="434776" y="1318467"/>
                  </a:lnTo>
                  <a:lnTo>
                    <a:pt x="477191" y="1294871"/>
                  </a:lnTo>
                  <a:lnTo>
                    <a:pt x="520185" y="1273878"/>
                  </a:lnTo>
                  <a:lnTo>
                    <a:pt x="558500" y="1250240"/>
                  </a:lnTo>
                  <a:lnTo>
                    <a:pt x="594989" y="1230227"/>
                  </a:lnTo>
                  <a:lnTo>
                    <a:pt x="631927" y="1210737"/>
                  </a:lnTo>
                  <a:lnTo>
                    <a:pt x="672858" y="1187545"/>
                  </a:lnTo>
                  <a:lnTo>
                    <a:pt x="710563" y="1166671"/>
                  </a:lnTo>
                  <a:lnTo>
                    <a:pt x="746870" y="1143069"/>
                  </a:lnTo>
                  <a:lnTo>
                    <a:pt x="782763" y="1123066"/>
                  </a:lnTo>
                  <a:lnTo>
                    <a:pt x="818533" y="1104572"/>
                  </a:lnTo>
                  <a:lnTo>
                    <a:pt x="855259" y="1087517"/>
                  </a:lnTo>
                  <a:lnTo>
                    <a:pt x="896128" y="1074746"/>
                  </a:lnTo>
                  <a:lnTo>
                    <a:pt x="932821" y="1059828"/>
                  </a:lnTo>
                  <a:lnTo>
                    <a:pt x="975034" y="1042749"/>
                  </a:lnTo>
                  <a:lnTo>
                    <a:pt x="1016556" y="1025302"/>
                  </a:lnTo>
                  <a:lnTo>
                    <a:pt x="1059799" y="1016302"/>
                  </a:lnTo>
                  <a:lnTo>
                    <a:pt x="1104139" y="1001790"/>
                  </a:lnTo>
                  <a:lnTo>
                    <a:pt x="1120956" y="999462"/>
                  </a:lnTo>
                  <a:lnTo>
                    <a:pt x="1133832" y="993122"/>
                  </a:lnTo>
                  <a:lnTo>
                    <a:pt x="1142986" y="991198"/>
                  </a:lnTo>
                  <a:lnTo>
                    <a:pt x="1142999" y="982634"/>
                  </a:lnTo>
                  <a:lnTo>
                    <a:pt x="1136862" y="975209"/>
                  </a:lnTo>
                  <a:lnTo>
                    <a:pt x="1134897" y="967056"/>
                  </a:lnTo>
                  <a:lnTo>
                    <a:pt x="1134439" y="961284"/>
                  </a:lnTo>
                  <a:lnTo>
                    <a:pt x="1131588" y="955412"/>
                  </a:lnTo>
                  <a:lnTo>
                    <a:pt x="1104262" y="913281"/>
                  </a:lnTo>
                  <a:lnTo>
                    <a:pt x="1081701" y="873300"/>
                  </a:lnTo>
                  <a:lnTo>
                    <a:pt x="1047595" y="829061"/>
                  </a:lnTo>
                  <a:lnTo>
                    <a:pt x="1007277" y="784448"/>
                  </a:lnTo>
                  <a:lnTo>
                    <a:pt x="972985" y="743687"/>
                  </a:lnTo>
                  <a:lnTo>
                    <a:pt x="937548" y="705944"/>
                  </a:lnTo>
                  <a:lnTo>
                    <a:pt x="901885" y="665085"/>
                  </a:lnTo>
                  <a:lnTo>
                    <a:pt x="860040" y="624933"/>
                  </a:lnTo>
                  <a:lnTo>
                    <a:pt x="830295" y="591411"/>
                  </a:lnTo>
                  <a:lnTo>
                    <a:pt x="795796" y="557335"/>
                  </a:lnTo>
                  <a:lnTo>
                    <a:pt x="755587" y="526954"/>
                  </a:lnTo>
                  <a:lnTo>
                    <a:pt x="718097" y="494250"/>
                  </a:lnTo>
                  <a:lnTo>
                    <a:pt x="681854" y="464275"/>
                  </a:lnTo>
                  <a:lnTo>
                    <a:pt x="644987" y="431691"/>
                  </a:lnTo>
                  <a:lnTo>
                    <a:pt x="604078" y="401752"/>
                  </a:lnTo>
                  <a:lnTo>
                    <a:pt x="566380" y="369179"/>
                  </a:lnTo>
                  <a:lnTo>
                    <a:pt x="529083" y="340235"/>
                  </a:lnTo>
                  <a:lnTo>
                    <a:pt x="487054" y="312808"/>
                  </a:lnTo>
                  <a:lnTo>
                    <a:pt x="444174" y="284837"/>
                  </a:lnTo>
                  <a:lnTo>
                    <a:pt x="405892" y="252848"/>
                  </a:lnTo>
                  <a:lnTo>
                    <a:pt x="368421" y="225069"/>
                  </a:lnTo>
                  <a:lnTo>
                    <a:pt x="327333" y="202837"/>
                  </a:lnTo>
                  <a:lnTo>
                    <a:pt x="289582" y="178832"/>
                  </a:lnTo>
                  <a:lnTo>
                    <a:pt x="253261" y="158710"/>
                  </a:lnTo>
                  <a:lnTo>
                    <a:pt x="217364" y="139188"/>
                  </a:lnTo>
                  <a:lnTo>
                    <a:pt x="182585" y="115986"/>
                  </a:lnTo>
                  <a:lnTo>
                    <a:pt x="143663" y="89865"/>
                  </a:lnTo>
                  <a:lnTo>
                    <a:pt x="107312" y="65597"/>
                  </a:lnTo>
                  <a:lnTo>
                    <a:pt x="65174" y="42801"/>
                  </a:lnTo>
                  <a:lnTo>
                    <a:pt x="24377" y="15835"/>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04"/>
            <p:cNvSpPr/>
            <p:nvPr/>
          </p:nvSpPr>
          <p:spPr>
            <a:xfrm>
              <a:off x="3233074" y="1259086"/>
              <a:ext cx="1106755" cy="3545087"/>
            </a:xfrm>
            <a:custGeom>
              <a:avLst/>
              <a:gdLst/>
              <a:ahLst/>
              <a:cxnLst/>
              <a:rect l="0" t="0" r="0" b="0"/>
              <a:pathLst>
                <a:path w="1106755" h="3545087">
                  <a:moveTo>
                    <a:pt x="990668" y="0"/>
                  </a:moveTo>
                  <a:lnTo>
                    <a:pt x="990668" y="39292"/>
                  </a:lnTo>
                  <a:lnTo>
                    <a:pt x="991660" y="65014"/>
                  </a:lnTo>
                  <a:lnTo>
                    <a:pt x="998770" y="108291"/>
                  </a:lnTo>
                  <a:lnTo>
                    <a:pt x="999489" y="151954"/>
                  </a:lnTo>
                  <a:lnTo>
                    <a:pt x="1005713" y="194682"/>
                  </a:lnTo>
                  <a:lnTo>
                    <a:pt x="1007694" y="229552"/>
                  </a:lnTo>
                  <a:lnTo>
                    <a:pt x="1008280" y="265020"/>
                  </a:lnTo>
                  <a:lnTo>
                    <a:pt x="1008454" y="300664"/>
                  </a:lnTo>
                  <a:lnTo>
                    <a:pt x="1007514" y="337353"/>
                  </a:lnTo>
                  <a:lnTo>
                    <a:pt x="1002385" y="378210"/>
                  </a:lnTo>
                  <a:lnTo>
                    <a:pt x="1000423" y="416884"/>
                  </a:lnTo>
                  <a:lnTo>
                    <a:pt x="999842" y="459322"/>
                  </a:lnTo>
                  <a:lnTo>
                    <a:pt x="999671" y="503315"/>
                  </a:lnTo>
                  <a:lnTo>
                    <a:pt x="999620" y="546777"/>
                  </a:lnTo>
                  <a:lnTo>
                    <a:pt x="999604" y="586223"/>
                  </a:lnTo>
                  <a:lnTo>
                    <a:pt x="999600" y="627897"/>
                  </a:lnTo>
                  <a:lnTo>
                    <a:pt x="998606" y="665821"/>
                  </a:lnTo>
                  <a:lnTo>
                    <a:pt x="993461" y="702194"/>
                  </a:lnTo>
                  <a:lnTo>
                    <a:pt x="991496" y="737114"/>
                  </a:lnTo>
                  <a:lnTo>
                    <a:pt x="988186" y="776083"/>
                  </a:lnTo>
                  <a:lnTo>
                    <a:pt x="978272" y="812443"/>
                  </a:lnTo>
                  <a:lnTo>
                    <a:pt x="970883" y="854583"/>
                  </a:lnTo>
                  <a:lnTo>
                    <a:pt x="965262" y="875795"/>
                  </a:lnTo>
                  <a:lnTo>
                    <a:pt x="963160" y="895676"/>
                  </a:lnTo>
                  <a:lnTo>
                    <a:pt x="952872" y="919568"/>
                  </a:lnTo>
                  <a:lnTo>
                    <a:pt x="949065" y="925626"/>
                  </a:lnTo>
                  <a:lnTo>
                    <a:pt x="947374" y="931626"/>
                  </a:lnTo>
                  <a:lnTo>
                    <a:pt x="945930" y="933623"/>
                  </a:lnTo>
                  <a:lnTo>
                    <a:pt x="943975" y="934955"/>
                  </a:lnTo>
                  <a:lnTo>
                    <a:pt x="941680" y="935842"/>
                  </a:lnTo>
                  <a:lnTo>
                    <a:pt x="940150" y="937426"/>
                  </a:lnTo>
                  <a:lnTo>
                    <a:pt x="935049" y="947097"/>
                  </a:lnTo>
                  <a:lnTo>
                    <a:pt x="924780" y="958562"/>
                  </a:lnTo>
                  <a:lnTo>
                    <a:pt x="883264" y="982270"/>
                  </a:lnTo>
                  <a:lnTo>
                    <a:pt x="865579" y="993842"/>
                  </a:lnTo>
                  <a:lnTo>
                    <a:pt x="828748" y="1021309"/>
                  </a:lnTo>
                  <a:lnTo>
                    <a:pt x="785129" y="1055513"/>
                  </a:lnTo>
                  <a:lnTo>
                    <a:pt x="743399" y="1083643"/>
                  </a:lnTo>
                  <a:lnTo>
                    <a:pt x="700172" y="1116833"/>
                  </a:lnTo>
                  <a:lnTo>
                    <a:pt x="661509" y="1143184"/>
                  </a:lnTo>
                  <a:lnTo>
                    <a:pt x="624918" y="1172489"/>
                  </a:lnTo>
                  <a:lnTo>
                    <a:pt x="588941" y="1203662"/>
                  </a:lnTo>
                  <a:lnTo>
                    <a:pt x="550500" y="1234396"/>
                  </a:lnTo>
                  <a:lnTo>
                    <a:pt x="510336" y="1265992"/>
                  </a:lnTo>
                  <a:lnTo>
                    <a:pt x="470655" y="1296851"/>
                  </a:lnTo>
                  <a:lnTo>
                    <a:pt x="430124" y="1331130"/>
                  </a:lnTo>
                  <a:lnTo>
                    <a:pt x="390334" y="1363776"/>
                  </a:lnTo>
                  <a:lnTo>
                    <a:pt x="347125" y="1392300"/>
                  </a:lnTo>
                  <a:lnTo>
                    <a:pt x="305548" y="1419604"/>
                  </a:lnTo>
                  <a:lnTo>
                    <a:pt x="268094" y="1446545"/>
                  </a:lnTo>
                  <a:lnTo>
                    <a:pt x="231861" y="1470733"/>
                  </a:lnTo>
                  <a:lnTo>
                    <a:pt x="195990" y="1490468"/>
                  </a:lnTo>
                  <a:lnTo>
                    <a:pt x="160227" y="1508883"/>
                  </a:lnTo>
                  <a:lnTo>
                    <a:pt x="117327" y="1528143"/>
                  </a:lnTo>
                  <a:lnTo>
                    <a:pt x="73789" y="1544598"/>
                  </a:lnTo>
                  <a:lnTo>
                    <a:pt x="53904" y="1551049"/>
                  </a:lnTo>
                  <a:lnTo>
                    <a:pt x="11492" y="1553734"/>
                  </a:lnTo>
                  <a:lnTo>
                    <a:pt x="1251" y="1553761"/>
                  </a:lnTo>
                  <a:lnTo>
                    <a:pt x="659" y="1554755"/>
                  </a:lnTo>
                  <a:lnTo>
                    <a:pt x="0" y="1558505"/>
                  </a:lnTo>
                  <a:lnTo>
                    <a:pt x="816" y="1559902"/>
                  </a:lnTo>
                  <a:lnTo>
                    <a:pt x="2353" y="1560833"/>
                  </a:lnTo>
                  <a:lnTo>
                    <a:pt x="4370" y="1561453"/>
                  </a:lnTo>
                  <a:lnTo>
                    <a:pt x="26337" y="1578093"/>
                  </a:lnTo>
                  <a:lnTo>
                    <a:pt x="29288" y="1578913"/>
                  </a:lnTo>
                  <a:lnTo>
                    <a:pt x="71144" y="1609606"/>
                  </a:lnTo>
                  <a:lnTo>
                    <a:pt x="107836" y="1637407"/>
                  </a:lnTo>
                  <a:lnTo>
                    <a:pt x="151436" y="1671654"/>
                  </a:lnTo>
                  <a:lnTo>
                    <a:pt x="195947" y="1707670"/>
                  </a:lnTo>
                  <a:lnTo>
                    <a:pt x="236389" y="1741704"/>
                  </a:lnTo>
                  <a:lnTo>
                    <a:pt x="276459" y="1777090"/>
                  </a:lnTo>
                  <a:lnTo>
                    <a:pt x="309966" y="1803821"/>
                  </a:lnTo>
                  <a:lnTo>
                    <a:pt x="345030" y="1830593"/>
                  </a:lnTo>
                  <a:lnTo>
                    <a:pt x="380555" y="1857377"/>
                  </a:lnTo>
                  <a:lnTo>
                    <a:pt x="416216" y="1884165"/>
                  </a:lnTo>
                  <a:lnTo>
                    <a:pt x="451918" y="1910953"/>
                  </a:lnTo>
                  <a:lnTo>
                    <a:pt x="487631" y="1938735"/>
                  </a:lnTo>
                  <a:lnTo>
                    <a:pt x="523349" y="1970668"/>
                  </a:lnTo>
                  <a:lnTo>
                    <a:pt x="560059" y="1999422"/>
                  </a:lnTo>
                  <a:lnTo>
                    <a:pt x="600922" y="2026794"/>
                  </a:lnTo>
                  <a:lnTo>
                    <a:pt x="638606" y="2053755"/>
                  </a:lnTo>
                  <a:lnTo>
                    <a:pt x="674908" y="2080595"/>
                  </a:lnTo>
                  <a:lnTo>
                    <a:pt x="710798" y="2106408"/>
                  </a:lnTo>
                  <a:lnTo>
                    <a:pt x="746568" y="2128056"/>
                  </a:lnTo>
                  <a:lnTo>
                    <a:pt x="786273" y="2158890"/>
                  </a:lnTo>
                  <a:lnTo>
                    <a:pt x="828447" y="2196611"/>
                  </a:lnTo>
                  <a:lnTo>
                    <a:pt x="865359" y="2222886"/>
                  </a:lnTo>
                  <a:lnTo>
                    <a:pt x="901313" y="2247185"/>
                  </a:lnTo>
                  <a:lnTo>
                    <a:pt x="943366" y="2277055"/>
                  </a:lnTo>
                  <a:lnTo>
                    <a:pt x="965739" y="2292279"/>
                  </a:lnTo>
                  <a:lnTo>
                    <a:pt x="988573" y="2305720"/>
                  </a:lnTo>
                  <a:lnTo>
                    <a:pt x="1032218" y="2333211"/>
                  </a:lnTo>
                  <a:lnTo>
                    <a:pt x="1052376" y="2345807"/>
                  </a:lnTo>
                  <a:lnTo>
                    <a:pt x="1058773" y="2348300"/>
                  </a:lnTo>
                  <a:lnTo>
                    <a:pt x="1067953" y="2354289"/>
                  </a:lnTo>
                  <a:lnTo>
                    <a:pt x="1076957" y="2357497"/>
                  </a:lnTo>
                  <a:lnTo>
                    <a:pt x="1087127" y="2365003"/>
                  </a:lnTo>
                  <a:lnTo>
                    <a:pt x="1093112" y="2365963"/>
                  </a:lnTo>
                  <a:lnTo>
                    <a:pt x="1094682" y="2367090"/>
                  </a:lnTo>
                  <a:lnTo>
                    <a:pt x="1095730" y="2368833"/>
                  </a:lnTo>
                  <a:lnTo>
                    <a:pt x="1097814" y="2375263"/>
                  </a:lnTo>
                  <a:lnTo>
                    <a:pt x="1097824" y="2417985"/>
                  </a:lnTo>
                  <a:lnTo>
                    <a:pt x="1097824" y="2460564"/>
                  </a:lnTo>
                  <a:lnTo>
                    <a:pt x="1097824" y="2500958"/>
                  </a:lnTo>
                  <a:lnTo>
                    <a:pt x="1097824" y="2537151"/>
                  </a:lnTo>
                  <a:lnTo>
                    <a:pt x="1097824" y="2581488"/>
                  </a:lnTo>
                  <a:lnTo>
                    <a:pt x="1097824" y="2616638"/>
                  </a:lnTo>
                  <a:lnTo>
                    <a:pt x="1097824" y="2652188"/>
                  </a:lnTo>
                  <a:lnTo>
                    <a:pt x="1097824" y="2687857"/>
                  </a:lnTo>
                  <a:lnTo>
                    <a:pt x="1100470" y="2723561"/>
                  </a:lnTo>
                  <a:lnTo>
                    <a:pt x="1104892" y="2761921"/>
                  </a:lnTo>
                  <a:lnTo>
                    <a:pt x="1106202" y="2804706"/>
                  </a:lnTo>
                  <a:lnTo>
                    <a:pt x="1106591" y="2848803"/>
                  </a:lnTo>
                  <a:lnTo>
                    <a:pt x="1106706" y="2893288"/>
                  </a:lnTo>
                  <a:lnTo>
                    <a:pt x="1106739" y="2935242"/>
                  </a:lnTo>
                  <a:lnTo>
                    <a:pt x="1106750" y="2978100"/>
                  </a:lnTo>
                  <a:lnTo>
                    <a:pt x="1106752" y="3010319"/>
                  </a:lnTo>
                  <a:lnTo>
                    <a:pt x="1106753" y="3041174"/>
                  </a:lnTo>
                  <a:lnTo>
                    <a:pt x="1106754" y="3081696"/>
                  </a:lnTo>
                  <a:lnTo>
                    <a:pt x="1106754" y="3123579"/>
                  </a:lnTo>
                  <a:lnTo>
                    <a:pt x="1106754" y="3167407"/>
                  </a:lnTo>
                  <a:lnTo>
                    <a:pt x="1106754" y="3211813"/>
                  </a:lnTo>
                  <a:lnTo>
                    <a:pt x="1106754" y="3256390"/>
                  </a:lnTo>
                  <a:lnTo>
                    <a:pt x="1106754" y="3296276"/>
                  </a:lnTo>
                  <a:lnTo>
                    <a:pt x="1106754" y="3337971"/>
                  </a:lnTo>
                  <a:lnTo>
                    <a:pt x="1106754" y="3377003"/>
                  </a:lnTo>
                  <a:lnTo>
                    <a:pt x="1106754" y="3419611"/>
                  </a:lnTo>
                  <a:lnTo>
                    <a:pt x="1106754" y="3462570"/>
                  </a:lnTo>
                  <a:lnTo>
                    <a:pt x="1106754" y="3500013"/>
                  </a:lnTo>
                  <a:lnTo>
                    <a:pt x="1106754" y="3545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SMARTInkShape-Group33"/>
          <p:cNvGrpSpPr/>
          <p:nvPr/>
        </p:nvGrpSpPr>
        <p:grpSpPr>
          <a:xfrm>
            <a:off x="3089672" y="545430"/>
            <a:ext cx="2152056" cy="472555"/>
            <a:chOff x="3089672" y="545430"/>
            <a:chExt cx="2152056" cy="472555"/>
          </a:xfrm>
        </p:grpSpPr>
        <p:sp>
          <p:nvSpPr>
            <p:cNvPr id="9" name="SMARTInkShape-305"/>
            <p:cNvSpPr/>
            <p:nvPr/>
          </p:nvSpPr>
          <p:spPr>
            <a:xfrm>
              <a:off x="3411141" y="651867"/>
              <a:ext cx="80368" cy="366118"/>
            </a:xfrm>
            <a:custGeom>
              <a:avLst/>
              <a:gdLst/>
              <a:ahLst/>
              <a:cxnLst/>
              <a:rect l="0" t="0" r="0" b="0"/>
              <a:pathLst>
                <a:path w="80368" h="366118">
                  <a:moveTo>
                    <a:pt x="0" y="0"/>
                  </a:moveTo>
                  <a:lnTo>
                    <a:pt x="0" y="12429"/>
                  </a:lnTo>
                  <a:lnTo>
                    <a:pt x="11023" y="56477"/>
                  </a:lnTo>
                  <a:lnTo>
                    <a:pt x="24088" y="98609"/>
                  </a:lnTo>
                  <a:lnTo>
                    <a:pt x="33127" y="136667"/>
                  </a:lnTo>
                  <a:lnTo>
                    <a:pt x="37597" y="170470"/>
                  </a:lnTo>
                  <a:lnTo>
                    <a:pt x="45205" y="205622"/>
                  </a:lnTo>
                  <a:lnTo>
                    <a:pt x="53743" y="243818"/>
                  </a:lnTo>
                  <a:lnTo>
                    <a:pt x="62556" y="283909"/>
                  </a:lnTo>
                  <a:lnTo>
                    <a:pt x="69683" y="328271"/>
                  </a:lnTo>
                  <a:lnTo>
                    <a:pt x="80367" y="36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06"/>
            <p:cNvSpPr/>
            <p:nvPr/>
          </p:nvSpPr>
          <p:spPr>
            <a:xfrm>
              <a:off x="3089672" y="545430"/>
              <a:ext cx="657020" cy="454696"/>
            </a:xfrm>
            <a:custGeom>
              <a:avLst/>
              <a:gdLst/>
              <a:ahLst/>
              <a:cxnLst/>
              <a:rect l="0" t="0" r="0" b="0"/>
              <a:pathLst>
                <a:path w="657020" h="454696">
                  <a:moveTo>
                    <a:pt x="0" y="124297"/>
                  </a:moveTo>
                  <a:lnTo>
                    <a:pt x="0" y="119556"/>
                  </a:lnTo>
                  <a:lnTo>
                    <a:pt x="4740" y="107127"/>
                  </a:lnTo>
                  <a:lnTo>
                    <a:pt x="17169" y="90877"/>
                  </a:lnTo>
                  <a:lnTo>
                    <a:pt x="55389" y="60479"/>
                  </a:lnTo>
                  <a:lnTo>
                    <a:pt x="85141" y="43347"/>
                  </a:lnTo>
                  <a:lnTo>
                    <a:pt x="118207" y="28457"/>
                  </a:lnTo>
                  <a:lnTo>
                    <a:pt x="153740" y="16217"/>
                  </a:lnTo>
                  <a:lnTo>
                    <a:pt x="192683" y="7469"/>
                  </a:lnTo>
                  <a:lnTo>
                    <a:pt x="235788" y="2920"/>
                  </a:lnTo>
                  <a:lnTo>
                    <a:pt x="258395" y="1707"/>
                  </a:lnTo>
                  <a:lnTo>
                    <a:pt x="281404" y="898"/>
                  </a:lnTo>
                  <a:lnTo>
                    <a:pt x="304681" y="359"/>
                  </a:lnTo>
                  <a:lnTo>
                    <a:pt x="328136" y="0"/>
                  </a:lnTo>
                  <a:lnTo>
                    <a:pt x="372718" y="2246"/>
                  </a:lnTo>
                  <a:lnTo>
                    <a:pt x="414692" y="6552"/>
                  </a:lnTo>
                  <a:lnTo>
                    <a:pt x="453190" y="11773"/>
                  </a:lnTo>
                  <a:lnTo>
                    <a:pt x="487499" y="17401"/>
                  </a:lnTo>
                  <a:lnTo>
                    <a:pt x="529413" y="26147"/>
                  </a:lnTo>
                  <a:lnTo>
                    <a:pt x="549818" y="33050"/>
                  </a:lnTo>
                  <a:lnTo>
                    <a:pt x="571470" y="48092"/>
                  </a:lnTo>
                  <a:lnTo>
                    <a:pt x="583618" y="64125"/>
                  </a:lnTo>
                  <a:lnTo>
                    <a:pt x="586807" y="72087"/>
                  </a:lnTo>
                  <a:lnTo>
                    <a:pt x="585579" y="81579"/>
                  </a:lnTo>
                  <a:lnTo>
                    <a:pt x="576706" y="103842"/>
                  </a:lnTo>
                  <a:lnTo>
                    <a:pt x="558821" y="121433"/>
                  </a:lnTo>
                  <a:lnTo>
                    <a:pt x="517990" y="146147"/>
                  </a:lnTo>
                  <a:lnTo>
                    <a:pt x="476491" y="169135"/>
                  </a:lnTo>
                  <a:lnTo>
                    <a:pt x="443946" y="182590"/>
                  </a:lnTo>
                  <a:lnTo>
                    <a:pt x="412283" y="195184"/>
                  </a:lnTo>
                  <a:lnTo>
                    <a:pt x="371858" y="210785"/>
                  </a:lnTo>
                  <a:lnTo>
                    <a:pt x="331532" y="224945"/>
                  </a:lnTo>
                  <a:lnTo>
                    <a:pt x="318335" y="225915"/>
                  </a:lnTo>
                  <a:lnTo>
                    <a:pt x="311146" y="224030"/>
                  </a:lnTo>
                  <a:lnTo>
                    <a:pt x="310618" y="223528"/>
                  </a:lnTo>
                  <a:lnTo>
                    <a:pt x="342025" y="210153"/>
                  </a:lnTo>
                  <a:lnTo>
                    <a:pt x="376397" y="206290"/>
                  </a:lnTo>
                  <a:lnTo>
                    <a:pt x="406405" y="205387"/>
                  </a:lnTo>
                  <a:lnTo>
                    <a:pt x="439585" y="206969"/>
                  </a:lnTo>
                  <a:lnTo>
                    <a:pt x="474176" y="214287"/>
                  </a:lnTo>
                  <a:lnTo>
                    <a:pt x="506747" y="221509"/>
                  </a:lnTo>
                  <a:lnTo>
                    <a:pt x="537760" y="228025"/>
                  </a:lnTo>
                  <a:lnTo>
                    <a:pt x="581126" y="238265"/>
                  </a:lnTo>
                  <a:lnTo>
                    <a:pt x="620806" y="258999"/>
                  </a:lnTo>
                  <a:lnTo>
                    <a:pt x="652296" y="281970"/>
                  </a:lnTo>
                  <a:lnTo>
                    <a:pt x="657019" y="292270"/>
                  </a:lnTo>
                  <a:lnTo>
                    <a:pt x="656472" y="303462"/>
                  </a:lnTo>
                  <a:lnTo>
                    <a:pt x="648036" y="326816"/>
                  </a:lnTo>
                  <a:lnTo>
                    <a:pt x="634967" y="344596"/>
                  </a:lnTo>
                  <a:lnTo>
                    <a:pt x="594594" y="374332"/>
                  </a:lnTo>
                  <a:lnTo>
                    <a:pt x="558829" y="392189"/>
                  </a:lnTo>
                  <a:lnTo>
                    <a:pt x="516813" y="410047"/>
                  </a:lnTo>
                  <a:lnTo>
                    <a:pt x="475591" y="427906"/>
                  </a:lnTo>
                  <a:lnTo>
                    <a:pt x="440887" y="443120"/>
                  </a:lnTo>
                  <a:lnTo>
                    <a:pt x="411753" y="451265"/>
                  </a:lnTo>
                  <a:lnTo>
                    <a:pt x="375047" y="4546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307"/>
            <p:cNvSpPr/>
            <p:nvPr/>
          </p:nvSpPr>
          <p:spPr>
            <a:xfrm>
              <a:off x="3770173" y="741564"/>
              <a:ext cx="221398" cy="177146"/>
            </a:xfrm>
            <a:custGeom>
              <a:avLst/>
              <a:gdLst/>
              <a:ahLst/>
              <a:cxnLst/>
              <a:rect l="0" t="0" r="0" b="0"/>
              <a:pathLst>
                <a:path w="221398" h="177146">
                  <a:moveTo>
                    <a:pt x="114241" y="17459"/>
                  </a:moveTo>
                  <a:lnTo>
                    <a:pt x="114241" y="12719"/>
                  </a:lnTo>
                  <a:lnTo>
                    <a:pt x="115233" y="11323"/>
                  </a:lnTo>
                  <a:lnTo>
                    <a:pt x="116887" y="10392"/>
                  </a:lnTo>
                  <a:lnTo>
                    <a:pt x="118981" y="9771"/>
                  </a:lnTo>
                  <a:lnTo>
                    <a:pt x="120378" y="8365"/>
                  </a:lnTo>
                  <a:lnTo>
                    <a:pt x="123062" y="0"/>
                  </a:lnTo>
                  <a:lnTo>
                    <a:pt x="85008" y="25342"/>
                  </a:lnTo>
                  <a:lnTo>
                    <a:pt x="41348" y="66989"/>
                  </a:lnTo>
                  <a:lnTo>
                    <a:pt x="25064" y="90343"/>
                  </a:lnTo>
                  <a:lnTo>
                    <a:pt x="4380" y="130173"/>
                  </a:lnTo>
                  <a:lnTo>
                    <a:pt x="0" y="148311"/>
                  </a:lnTo>
                  <a:lnTo>
                    <a:pt x="1621" y="160282"/>
                  </a:lnTo>
                  <a:lnTo>
                    <a:pt x="3442" y="166253"/>
                  </a:lnTo>
                  <a:lnTo>
                    <a:pt x="6641" y="170233"/>
                  </a:lnTo>
                  <a:lnTo>
                    <a:pt x="15486" y="174656"/>
                  </a:lnTo>
                  <a:lnTo>
                    <a:pt x="31623" y="177145"/>
                  </a:lnTo>
                  <a:lnTo>
                    <a:pt x="60990" y="170858"/>
                  </a:lnTo>
                  <a:lnTo>
                    <a:pt x="97797" y="152435"/>
                  </a:lnTo>
                  <a:lnTo>
                    <a:pt x="137655" y="118492"/>
                  </a:lnTo>
                  <a:lnTo>
                    <a:pt x="151054" y="100753"/>
                  </a:lnTo>
                  <a:lnTo>
                    <a:pt x="156568" y="78188"/>
                  </a:lnTo>
                  <a:lnTo>
                    <a:pt x="158872" y="37161"/>
                  </a:lnTo>
                  <a:lnTo>
                    <a:pt x="158889" y="77573"/>
                  </a:lnTo>
                  <a:lnTo>
                    <a:pt x="166019" y="100918"/>
                  </a:lnTo>
                  <a:lnTo>
                    <a:pt x="176981" y="121993"/>
                  </a:lnTo>
                  <a:lnTo>
                    <a:pt x="193442" y="140744"/>
                  </a:lnTo>
                  <a:lnTo>
                    <a:pt x="201697" y="146667"/>
                  </a:lnTo>
                  <a:lnTo>
                    <a:pt x="211922" y="152647"/>
                  </a:lnTo>
                  <a:lnTo>
                    <a:pt x="221397" y="1603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308"/>
            <p:cNvSpPr/>
            <p:nvPr/>
          </p:nvSpPr>
          <p:spPr>
            <a:xfrm>
              <a:off x="4036751" y="744949"/>
              <a:ext cx="97695" cy="139091"/>
            </a:xfrm>
            <a:custGeom>
              <a:avLst/>
              <a:gdLst/>
              <a:ahLst/>
              <a:cxnLst/>
              <a:rect l="0" t="0" r="0" b="0"/>
              <a:pathLst>
                <a:path w="97695" h="139091">
                  <a:moveTo>
                    <a:pt x="79835" y="5145"/>
                  </a:moveTo>
                  <a:lnTo>
                    <a:pt x="75095" y="5145"/>
                  </a:lnTo>
                  <a:lnTo>
                    <a:pt x="70121" y="2499"/>
                  </a:lnTo>
                  <a:lnTo>
                    <a:pt x="67406" y="404"/>
                  </a:lnTo>
                  <a:lnTo>
                    <a:pt x="64604" y="0"/>
                  </a:lnTo>
                  <a:lnTo>
                    <a:pt x="50024" y="4271"/>
                  </a:lnTo>
                  <a:lnTo>
                    <a:pt x="36386" y="14367"/>
                  </a:lnTo>
                  <a:lnTo>
                    <a:pt x="17877" y="41294"/>
                  </a:lnTo>
                  <a:lnTo>
                    <a:pt x="3509" y="70686"/>
                  </a:lnTo>
                  <a:lnTo>
                    <a:pt x="0" y="100402"/>
                  </a:lnTo>
                  <a:lnTo>
                    <a:pt x="4366" y="118256"/>
                  </a:lnTo>
                  <a:lnTo>
                    <a:pt x="11943" y="131374"/>
                  </a:lnTo>
                  <a:lnTo>
                    <a:pt x="15722" y="133946"/>
                  </a:lnTo>
                  <a:lnTo>
                    <a:pt x="25213" y="136804"/>
                  </a:lnTo>
                  <a:lnTo>
                    <a:pt x="66857" y="138889"/>
                  </a:lnTo>
                  <a:lnTo>
                    <a:pt x="97694" y="1390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309"/>
            <p:cNvSpPr/>
            <p:nvPr/>
          </p:nvSpPr>
          <p:spPr>
            <a:xfrm>
              <a:off x="4207135" y="607219"/>
              <a:ext cx="150554" cy="284183"/>
            </a:xfrm>
            <a:custGeom>
              <a:avLst/>
              <a:gdLst/>
              <a:ahLst/>
              <a:cxnLst/>
              <a:rect l="0" t="0" r="0" b="0"/>
              <a:pathLst>
                <a:path w="150554" h="284183">
                  <a:moveTo>
                    <a:pt x="43396" y="0"/>
                  </a:moveTo>
                  <a:lnTo>
                    <a:pt x="43396" y="12429"/>
                  </a:lnTo>
                  <a:lnTo>
                    <a:pt x="35294" y="55133"/>
                  </a:lnTo>
                  <a:lnTo>
                    <a:pt x="29835" y="98431"/>
                  </a:lnTo>
                  <a:lnTo>
                    <a:pt x="25393" y="140122"/>
                  </a:lnTo>
                  <a:lnTo>
                    <a:pt x="18637" y="180696"/>
                  </a:lnTo>
                  <a:lnTo>
                    <a:pt x="12268" y="221893"/>
                  </a:lnTo>
                  <a:lnTo>
                    <a:pt x="8081" y="264273"/>
                  </a:lnTo>
                  <a:lnTo>
                    <a:pt x="7797" y="273102"/>
                  </a:lnTo>
                  <a:lnTo>
                    <a:pt x="5085" y="277814"/>
                  </a:lnTo>
                  <a:lnTo>
                    <a:pt x="0" y="284182"/>
                  </a:lnTo>
                  <a:lnTo>
                    <a:pt x="3859" y="280545"/>
                  </a:lnTo>
                  <a:lnTo>
                    <a:pt x="5981" y="273184"/>
                  </a:lnTo>
                  <a:lnTo>
                    <a:pt x="9820" y="257883"/>
                  </a:lnTo>
                  <a:lnTo>
                    <a:pt x="23835" y="229053"/>
                  </a:lnTo>
                  <a:lnTo>
                    <a:pt x="61504" y="187515"/>
                  </a:lnTo>
                  <a:lnTo>
                    <a:pt x="102827" y="146947"/>
                  </a:lnTo>
                  <a:lnTo>
                    <a:pt x="108836" y="144684"/>
                  </a:lnTo>
                  <a:lnTo>
                    <a:pt x="110835" y="143089"/>
                  </a:lnTo>
                  <a:lnTo>
                    <a:pt x="114678" y="134360"/>
                  </a:lnTo>
                  <a:lnTo>
                    <a:pt x="72026" y="176753"/>
                  </a:lnTo>
                  <a:lnTo>
                    <a:pt x="58643" y="190136"/>
                  </a:lnTo>
                  <a:lnTo>
                    <a:pt x="55134" y="198937"/>
                  </a:lnTo>
                  <a:lnTo>
                    <a:pt x="52490" y="221101"/>
                  </a:lnTo>
                  <a:lnTo>
                    <a:pt x="57115" y="227348"/>
                  </a:lnTo>
                  <a:lnTo>
                    <a:pt x="69510" y="235483"/>
                  </a:lnTo>
                  <a:lnTo>
                    <a:pt x="109015" y="246909"/>
                  </a:lnTo>
                  <a:lnTo>
                    <a:pt x="150553"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310"/>
            <p:cNvSpPr/>
            <p:nvPr/>
          </p:nvSpPr>
          <p:spPr>
            <a:xfrm>
              <a:off x="4440350" y="705813"/>
              <a:ext cx="182786" cy="196086"/>
            </a:xfrm>
            <a:custGeom>
              <a:avLst/>
              <a:gdLst/>
              <a:ahLst/>
              <a:cxnLst/>
              <a:rect l="0" t="0" r="0" b="0"/>
              <a:pathLst>
                <a:path w="182786" h="196086">
                  <a:moveTo>
                    <a:pt x="122720" y="8562"/>
                  </a:moveTo>
                  <a:lnTo>
                    <a:pt x="108462" y="2425"/>
                  </a:lnTo>
                  <a:lnTo>
                    <a:pt x="75998" y="0"/>
                  </a:lnTo>
                  <a:lnTo>
                    <a:pt x="55409" y="4482"/>
                  </a:lnTo>
                  <a:lnTo>
                    <a:pt x="13647" y="23554"/>
                  </a:lnTo>
                  <a:lnTo>
                    <a:pt x="0" y="33602"/>
                  </a:lnTo>
                  <a:lnTo>
                    <a:pt x="227" y="35177"/>
                  </a:lnTo>
                  <a:lnTo>
                    <a:pt x="3125" y="39573"/>
                  </a:lnTo>
                  <a:lnTo>
                    <a:pt x="38876" y="60229"/>
                  </a:lnTo>
                  <a:lnTo>
                    <a:pt x="77091" y="78152"/>
                  </a:lnTo>
                  <a:lnTo>
                    <a:pt x="113597" y="96281"/>
                  </a:lnTo>
                  <a:lnTo>
                    <a:pt x="155768" y="122186"/>
                  </a:lnTo>
                  <a:lnTo>
                    <a:pt x="176984" y="136068"/>
                  </a:lnTo>
                  <a:lnTo>
                    <a:pt x="181564" y="144937"/>
                  </a:lnTo>
                  <a:lnTo>
                    <a:pt x="182785" y="150080"/>
                  </a:lnTo>
                  <a:lnTo>
                    <a:pt x="182607" y="154501"/>
                  </a:lnTo>
                  <a:lnTo>
                    <a:pt x="179764" y="162059"/>
                  </a:lnTo>
                  <a:lnTo>
                    <a:pt x="172585" y="171893"/>
                  </a:lnTo>
                  <a:lnTo>
                    <a:pt x="159434" y="181090"/>
                  </a:lnTo>
                  <a:lnTo>
                    <a:pt x="138228" y="185358"/>
                  </a:lnTo>
                  <a:lnTo>
                    <a:pt x="103404" y="187793"/>
                  </a:lnTo>
                  <a:lnTo>
                    <a:pt x="64629" y="194153"/>
                  </a:lnTo>
                  <a:lnTo>
                    <a:pt x="24494" y="1960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311"/>
            <p:cNvSpPr/>
            <p:nvPr/>
          </p:nvSpPr>
          <p:spPr>
            <a:xfrm>
              <a:off x="4705945" y="741164"/>
              <a:ext cx="17861" cy="142876"/>
            </a:xfrm>
            <a:custGeom>
              <a:avLst/>
              <a:gdLst/>
              <a:ahLst/>
              <a:cxnLst/>
              <a:rect l="0" t="0" r="0" b="0"/>
              <a:pathLst>
                <a:path w="17861" h="142876">
                  <a:moveTo>
                    <a:pt x="0" y="0"/>
                  </a:moveTo>
                  <a:lnTo>
                    <a:pt x="0" y="7688"/>
                  </a:lnTo>
                  <a:lnTo>
                    <a:pt x="4741" y="13302"/>
                  </a:lnTo>
                  <a:lnTo>
                    <a:pt x="7068" y="21126"/>
                  </a:lnTo>
                  <a:lnTo>
                    <a:pt x="11024" y="36687"/>
                  </a:lnTo>
                  <a:lnTo>
                    <a:pt x="15835" y="53865"/>
                  </a:lnTo>
                  <a:lnTo>
                    <a:pt x="17741" y="95267"/>
                  </a:lnTo>
                  <a:lnTo>
                    <a:pt x="17858" y="138558"/>
                  </a:lnTo>
                  <a:lnTo>
                    <a:pt x="17860"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312"/>
            <p:cNvSpPr/>
            <p:nvPr/>
          </p:nvSpPr>
          <p:spPr>
            <a:xfrm>
              <a:off x="4714875" y="660906"/>
              <a:ext cx="1" cy="8822"/>
            </a:xfrm>
            <a:custGeom>
              <a:avLst/>
              <a:gdLst/>
              <a:ahLst/>
              <a:cxnLst/>
              <a:rect l="0" t="0" r="0" b="0"/>
              <a:pathLst>
                <a:path w="1" h="8822">
                  <a:moveTo>
                    <a:pt x="0" y="8821"/>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313"/>
            <p:cNvSpPr/>
            <p:nvPr/>
          </p:nvSpPr>
          <p:spPr>
            <a:xfrm>
              <a:off x="4795775" y="600113"/>
              <a:ext cx="445953" cy="274997"/>
            </a:xfrm>
            <a:custGeom>
              <a:avLst/>
              <a:gdLst/>
              <a:ahLst/>
              <a:cxnLst/>
              <a:rect l="0" t="0" r="0" b="0"/>
              <a:pathLst>
                <a:path w="445953" h="274997">
                  <a:moveTo>
                    <a:pt x="88764" y="132121"/>
                  </a:moveTo>
                  <a:lnTo>
                    <a:pt x="71958" y="147935"/>
                  </a:lnTo>
                  <a:lnTo>
                    <a:pt x="58539" y="157202"/>
                  </a:lnTo>
                  <a:lnTo>
                    <a:pt x="41967" y="174962"/>
                  </a:lnTo>
                  <a:lnTo>
                    <a:pt x="32247" y="182912"/>
                  </a:lnTo>
                  <a:lnTo>
                    <a:pt x="5538" y="227495"/>
                  </a:lnTo>
                  <a:lnTo>
                    <a:pt x="666" y="244079"/>
                  </a:lnTo>
                  <a:lnTo>
                    <a:pt x="0" y="250672"/>
                  </a:lnTo>
                  <a:lnTo>
                    <a:pt x="2350" y="256909"/>
                  </a:lnTo>
                  <a:lnTo>
                    <a:pt x="4365" y="259962"/>
                  </a:lnTo>
                  <a:lnTo>
                    <a:pt x="6701" y="261997"/>
                  </a:lnTo>
                  <a:lnTo>
                    <a:pt x="11943" y="264258"/>
                  </a:lnTo>
                  <a:lnTo>
                    <a:pt x="20472" y="265531"/>
                  </a:lnTo>
                  <a:lnTo>
                    <a:pt x="51990" y="256282"/>
                  </a:lnTo>
                  <a:lnTo>
                    <a:pt x="64483" y="249812"/>
                  </a:lnTo>
                  <a:lnTo>
                    <a:pt x="106766" y="217068"/>
                  </a:lnTo>
                  <a:lnTo>
                    <a:pt x="125628" y="193340"/>
                  </a:lnTo>
                  <a:lnTo>
                    <a:pt x="141392" y="156010"/>
                  </a:lnTo>
                  <a:lnTo>
                    <a:pt x="154061" y="115453"/>
                  </a:lnTo>
                  <a:lnTo>
                    <a:pt x="165126" y="78779"/>
                  </a:lnTo>
                  <a:lnTo>
                    <a:pt x="166952" y="52816"/>
                  </a:lnTo>
                  <a:lnTo>
                    <a:pt x="159933" y="20542"/>
                  </a:lnTo>
                  <a:lnTo>
                    <a:pt x="153276" y="7408"/>
                  </a:lnTo>
                  <a:lnTo>
                    <a:pt x="151668" y="0"/>
                  </a:lnTo>
                  <a:lnTo>
                    <a:pt x="150543" y="384"/>
                  </a:lnTo>
                  <a:lnTo>
                    <a:pt x="137980" y="11526"/>
                  </a:lnTo>
                  <a:lnTo>
                    <a:pt x="130025" y="24180"/>
                  </a:lnTo>
                  <a:lnTo>
                    <a:pt x="120229" y="62640"/>
                  </a:lnTo>
                  <a:lnTo>
                    <a:pt x="116169" y="102944"/>
                  </a:lnTo>
                  <a:lnTo>
                    <a:pt x="115635" y="141912"/>
                  </a:lnTo>
                  <a:lnTo>
                    <a:pt x="118215" y="176940"/>
                  </a:lnTo>
                  <a:lnTo>
                    <a:pt x="127985" y="207782"/>
                  </a:lnTo>
                  <a:lnTo>
                    <a:pt x="141285" y="226859"/>
                  </a:lnTo>
                  <a:lnTo>
                    <a:pt x="157794" y="240338"/>
                  </a:lnTo>
                  <a:lnTo>
                    <a:pt x="169384" y="244710"/>
                  </a:lnTo>
                  <a:lnTo>
                    <a:pt x="206058" y="247747"/>
                  </a:lnTo>
                  <a:lnTo>
                    <a:pt x="240807" y="245470"/>
                  </a:lnTo>
                  <a:lnTo>
                    <a:pt x="276335" y="235760"/>
                  </a:lnTo>
                  <a:lnTo>
                    <a:pt x="317161" y="223296"/>
                  </a:lnTo>
                  <a:lnTo>
                    <a:pt x="359037" y="197432"/>
                  </a:lnTo>
                  <a:lnTo>
                    <a:pt x="375330" y="182782"/>
                  </a:lnTo>
                  <a:lnTo>
                    <a:pt x="387116" y="160523"/>
                  </a:lnTo>
                  <a:lnTo>
                    <a:pt x="387876" y="156017"/>
                  </a:lnTo>
                  <a:lnTo>
                    <a:pt x="387391" y="152020"/>
                  </a:lnTo>
                  <a:lnTo>
                    <a:pt x="384206" y="144934"/>
                  </a:lnTo>
                  <a:lnTo>
                    <a:pt x="379483" y="138477"/>
                  </a:lnTo>
                  <a:lnTo>
                    <a:pt x="374077" y="134946"/>
                  </a:lnTo>
                  <a:lnTo>
                    <a:pt x="367374" y="133377"/>
                  </a:lnTo>
                  <a:lnTo>
                    <a:pt x="357781" y="132679"/>
                  </a:lnTo>
                  <a:lnTo>
                    <a:pt x="349549" y="135015"/>
                  </a:lnTo>
                  <a:lnTo>
                    <a:pt x="333082" y="147385"/>
                  </a:lnTo>
                  <a:lnTo>
                    <a:pt x="324976" y="156047"/>
                  </a:lnTo>
                  <a:lnTo>
                    <a:pt x="319088" y="167862"/>
                  </a:lnTo>
                  <a:lnTo>
                    <a:pt x="316728" y="170832"/>
                  </a:lnTo>
                  <a:lnTo>
                    <a:pt x="314105" y="179422"/>
                  </a:lnTo>
                  <a:lnTo>
                    <a:pt x="313405" y="184491"/>
                  </a:lnTo>
                  <a:lnTo>
                    <a:pt x="315274" y="192769"/>
                  </a:lnTo>
                  <a:lnTo>
                    <a:pt x="328311" y="215404"/>
                  </a:lnTo>
                  <a:lnTo>
                    <a:pt x="362002" y="242171"/>
                  </a:lnTo>
                  <a:lnTo>
                    <a:pt x="400302" y="256533"/>
                  </a:lnTo>
                  <a:lnTo>
                    <a:pt x="445952" y="27499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SMARTInkShape-Group34"/>
          <p:cNvGrpSpPr/>
          <p:nvPr/>
        </p:nvGrpSpPr>
        <p:grpSpPr>
          <a:xfrm>
            <a:off x="3848705" y="2330648"/>
            <a:ext cx="838969" cy="517797"/>
            <a:chOff x="3848705" y="2330648"/>
            <a:chExt cx="838969" cy="517797"/>
          </a:xfrm>
        </p:grpSpPr>
        <p:sp>
          <p:nvSpPr>
            <p:cNvPr id="19" name="SMARTInkShape-314"/>
            <p:cNvSpPr/>
            <p:nvPr/>
          </p:nvSpPr>
          <p:spPr>
            <a:xfrm>
              <a:off x="3884414" y="2446734"/>
              <a:ext cx="26790" cy="53580"/>
            </a:xfrm>
            <a:custGeom>
              <a:avLst/>
              <a:gdLst/>
              <a:ahLst/>
              <a:cxnLst/>
              <a:rect l="0" t="0" r="0" b="0"/>
              <a:pathLst>
                <a:path w="26790" h="53580">
                  <a:moveTo>
                    <a:pt x="0" y="0"/>
                  </a:moveTo>
                  <a:lnTo>
                    <a:pt x="0" y="4741"/>
                  </a:lnTo>
                  <a:lnTo>
                    <a:pt x="2646" y="9714"/>
                  </a:lnTo>
                  <a:lnTo>
                    <a:pt x="4740" y="12429"/>
                  </a:lnTo>
                  <a:lnTo>
                    <a:pt x="7068" y="20738"/>
                  </a:lnTo>
                  <a:lnTo>
                    <a:pt x="9094" y="30053"/>
                  </a:lnTo>
                  <a:lnTo>
                    <a:pt x="15814" y="40875"/>
                  </a:lnTo>
                  <a:lnTo>
                    <a:pt x="26789" y="53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315"/>
            <p:cNvSpPr/>
            <p:nvPr/>
          </p:nvSpPr>
          <p:spPr>
            <a:xfrm>
              <a:off x="3946922" y="2419945"/>
              <a:ext cx="17860" cy="71439"/>
            </a:xfrm>
            <a:custGeom>
              <a:avLst/>
              <a:gdLst/>
              <a:ahLst/>
              <a:cxnLst/>
              <a:rect l="0" t="0" r="0" b="0"/>
              <a:pathLst>
                <a:path w="17860" h="71439">
                  <a:moveTo>
                    <a:pt x="0" y="0"/>
                  </a:moveTo>
                  <a:lnTo>
                    <a:pt x="0" y="4741"/>
                  </a:lnTo>
                  <a:lnTo>
                    <a:pt x="2645" y="9714"/>
                  </a:lnTo>
                  <a:lnTo>
                    <a:pt x="6137" y="15232"/>
                  </a:lnTo>
                  <a:lnTo>
                    <a:pt x="8102" y="24908"/>
                  </a:lnTo>
                  <a:lnTo>
                    <a:pt x="9677" y="39902"/>
                  </a:lnTo>
                  <a:lnTo>
                    <a:pt x="17859"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316"/>
            <p:cNvSpPr/>
            <p:nvPr/>
          </p:nvSpPr>
          <p:spPr>
            <a:xfrm>
              <a:off x="4572673" y="2643188"/>
              <a:ext cx="115001" cy="205257"/>
            </a:xfrm>
            <a:custGeom>
              <a:avLst/>
              <a:gdLst/>
              <a:ahLst/>
              <a:cxnLst/>
              <a:rect l="0" t="0" r="0" b="0"/>
              <a:pathLst>
                <a:path w="115001" h="205257">
                  <a:moveTo>
                    <a:pt x="88624" y="0"/>
                  </a:moveTo>
                  <a:lnTo>
                    <a:pt x="80935" y="0"/>
                  </a:lnTo>
                  <a:lnTo>
                    <a:pt x="72810" y="6136"/>
                  </a:lnTo>
                  <a:lnTo>
                    <a:pt x="63543" y="10086"/>
                  </a:lnTo>
                  <a:lnTo>
                    <a:pt x="19997" y="43190"/>
                  </a:lnTo>
                  <a:lnTo>
                    <a:pt x="1599" y="60354"/>
                  </a:lnTo>
                  <a:lnTo>
                    <a:pt x="337" y="64196"/>
                  </a:lnTo>
                  <a:lnTo>
                    <a:pt x="0" y="66610"/>
                  </a:lnTo>
                  <a:lnTo>
                    <a:pt x="768" y="67227"/>
                  </a:lnTo>
                  <a:lnTo>
                    <a:pt x="2272" y="66646"/>
                  </a:lnTo>
                  <a:lnTo>
                    <a:pt x="4267" y="65266"/>
                  </a:lnTo>
                  <a:lnTo>
                    <a:pt x="9130" y="63733"/>
                  </a:lnTo>
                  <a:lnTo>
                    <a:pt x="11815" y="63325"/>
                  </a:lnTo>
                  <a:lnTo>
                    <a:pt x="17445" y="60225"/>
                  </a:lnTo>
                  <a:lnTo>
                    <a:pt x="23255" y="54548"/>
                  </a:lnTo>
                  <a:lnTo>
                    <a:pt x="55883" y="14979"/>
                  </a:lnTo>
                  <a:lnTo>
                    <a:pt x="61836" y="11618"/>
                  </a:lnTo>
                  <a:lnTo>
                    <a:pt x="69001" y="9460"/>
                  </a:lnTo>
                  <a:lnTo>
                    <a:pt x="69589" y="10275"/>
                  </a:lnTo>
                  <a:lnTo>
                    <a:pt x="81768" y="49463"/>
                  </a:lnTo>
                  <a:lnTo>
                    <a:pt x="97736" y="91581"/>
                  </a:lnTo>
                  <a:lnTo>
                    <a:pt x="108361" y="133362"/>
                  </a:lnTo>
                  <a:lnTo>
                    <a:pt x="113324" y="151632"/>
                  </a:lnTo>
                  <a:lnTo>
                    <a:pt x="115000" y="175583"/>
                  </a:lnTo>
                  <a:lnTo>
                    <a:pt x="112584" y="184862"/>
                  </a:lnTo>
                  <a:lnTo>
                    <a:pt x="106294" y="195919"/>
                  </a:lnTo>
                  <a:lnTo>
                    <a:pt x="102100" y="200515"/>
                  </a:lnTo>
                  <a:lnTo>
                    <a:pt x="96928" y="203219"/>
                  </a:lnTo>
                  <a:lnTo>
                    <a:pt x="79640" y="205192"/>
                  </a:lnTo>
                  <a:lnTo>
                    <a:pt x="76681" y="205256"/>
                  </a:lnTo>
                  <a:lnTo>
                    <a:pt x="70749" y="202680"/>
                  </a:lnTo>
                  <a:lnTo>
                    <a:pt x="64804" y="199220"/>
                  </a:lnTo>
                  <a:lnTo>
                    <a:pt x="52905" y="1964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317"/>
            <p:cNvSpPr/>
            <p:nvPr/>
          </p:nvSpPr>
          <p:spPr>
            <a:xfrm>
              <a:off x="4420304" y="2634793"/>
              <a:ext cx="97996" cy="97692"/>
            </a:xfrm>
            <a:custGeom>
              <a:avLst/>
              <a:gdLst/>
              <a:ahLst/>
              <a:cxnLst/>
              <a:rect l="0" t="0" r="0" b="0"/>
              <a:pathLst>
                <a:path w="97996" h="97692">
                  <a:moveTo>
                    <a:pt x="8821" y="79832"/>
                  </a:moveTo>
                  <a:lnTo>
                    <a:pt x="260" y="79832"/>
                  </a:lnTo>
                  <a:lnTo>
                    <a:pt x="0" y="75092"/>
                  </a:lnTo>
                  <a:lnTo>
                    <a:pt x="2585" y="70118"/>
                  </a:lnTo>
                  <a:lnTo>
                    <a:pt x="4664" y="67403"/>
                  </a:lnTo>
                  <a:lnTo>
                    <a:pt x="6973" y="59095"/>
                  </a:lnTo>
                  <a:lnTo>
                    <a:pt x="9570" y="32820"/>
                  </a:lnTo>
                  <a:lnTo>
                    <a:pt x="15878" y="21364"/>
                  </a:lnTo>
                  <a:lnTo>
                    <a:pt x="29802" y="5558"/>
                  </a:lnTo>
                  <a:lnTo>
                    <a:pt x="35674" y="2173"/>
                  </a:lnTo>
                  <a:lnTo>
                    <a:pt x="47529" y="0"/>
                  </a:lnTo>
                  <a:lnTo>
                    <a:pt x="76455" y="8590"/>
                  </a:lnTo>
                  <a:lnTo>
                    <a:pt x="82868" y="12781"/>
                  </a:lnTo>
                  <a:lnTo>
                    <a:pt x="86379" y="17951"/>
                  </a:lnTo>
                  <a:lnTo>
                    <a:pt x="88932" y="23556"/>
                  </a:lnTo>
                  <a:lnTo>
                    <a:pt x="93374" y="29354"/>
                  </a:lnTo>
                  <a:lnTo>
                    <a:pt x="96009" y="37885"/>
                  </a:lnTo>
                  <a:lnTo>
                    <a:pt x="97995" y="72273"/>
                  </a:lnTo>
                  <a:lnTo>
                    <a:pt x="95417" y="79118"/>
                  </a:lnTo>
                  <a:lnTo>
                    <a:pt x="91957" y="85468"/>
                  </a:lnTo>
                  <a:lnTo>
                    <a:pt x="89188" y="976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318"/>
            <p:cNvSpPr/>
            <p:nvPr/>
          </p:nvSpPr>
          <p:spPr>
            <a:xfrm>
              <a:off x="4339828" y="2580680"/>
              <a:ext cx="8931" cy="1"/>
            </a:xfrm>
            <a:custGeom>
              <a:avLst/>
              <a:gdLst/>
              <a:ahLst/>
              <a:cxnLst/>
              <a:rect l="0" t="0" r="0" b="0"/>
              <a:pathLst>
                <a:path w="8931" h="1">
                  <a:moveTo>
                    <a:pt x="8930"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319"/>
            <p:cNvSpPr/>
            <p:nvPr/>
          </p:nvSpPr>
          <p:spPr>
            <a:xfrm>
              <a:off x="4348758" y="2643188"/>
              <a:ext cx="1" cy="80368"/>
            </a:xfrm>
            <a:custGeom>
              <a:avLst/>
              <a:gdLst/>
              <a:ahLst/>
              <a:cxnLst/>
              <a:rect l="0" t="0" r="0" b="0"/>
              <a:pathLst>
                <a:path w="1" h="80368">
                  <a:moveTo>
                    <a:pt x="0" y="0"/>
                  </a:moveTo>
                  <a:lnTo>
                    <a:pt x="0" y="42418"/>
                  </a:lnTo>
                  <a:lnTo>
                    <a:pt x="0"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320"/>
            <p:cNvSpPr/>
            <p:nvPr/>
          </p:nvSpPr>
          <p:spPr>
            <a:xfrm>
              <a:off x="4259461" y="2562820"/>
              <a:ext cx="5146" cy="178595"/>
            </a:xfrm>
            <a:custGeom>
              <a:avLst/>
              <a:gdLst/>
              <a:ahLst/>
              <a:cxnLst/>
              <a:rect l="0" t="0" r="0" b="0"/>
              <a:pathLst>
                <a:path w="5146" h="178595">
                  <a:moveTo>
                    <a:pt x="0" y="0"/>
                  </a:moveTo>
                  <a:lnTo>
                    <a:pt x="992" y="40894"/>
                  </a:lnTo>
                  <a:lnTo>
                    <a:pt x="5145" y="63049"/>
                  </a:lnTo>
                  <a:lnTo>
                    <a:pt x="873" y="99670"/>
                  </a:lnTo>
                  <a:lnTo>
                    <a:pt x="115" y="140420"/>
                  </a:lnTo>
                  <a:lnTo>
                    <a:pt x="0"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321"/>
            <p:cNvSpPr/>
            <p:nvPr/>
          </p:nvSpPr>
          <p:spPr>
            <a:xfrm>
              <a:off x="4117827" y="2643727"/>
              <a:ext cx="87531" cy="150898"/>
            </a:xfrm>
            <a:custGeom>
              <a:avLst/>
              <a:gdLst/>
              <a:ahLst/>
              <a:cxnLst/>
              <a:rect l="0" t="0" r="0" b="0"/>
              <a:pathLst>
                <a:path w="87531" h="150898">
                  <a:moveTo>
                    <a:pt x="16618" y="142336"/>
                  </a:moveTo>
                  <a:lnTo>
                    <a:pt x="16618" y="147076"/>
                  </a:lnTo>
                  <a:lnTo>
                    <a:pt x="15626" y="148472"/>
                  </a:lnTo>
                  <a:lnTo>
                    <a:pt x="13973" y="149403"/>
                  </a:lnTo>
                  <a:lnTo>
                    <a:pt x="8930" y="150897"/>
                  </a:lnTo>
                  <a:lnTo>
                    <a:pt x="8516" y="150028"/>
                  </a:lnTo>
                  <a:lnTo>
                    <a:pt x="7698" y="109022"/>
                  </a:lnTo>
                  <a:lnTo>
                    <a:pt x="5044" y="70039"/>
                  </a:lnTo>
                  <a:lnTo>
                    <a:pt x="0" y="39750"/>
                  </a:lnTo>
                  <a:lnTo>
                    <a:pt x="1956" y="29604"/>
                  </a:lnTo>
                  <a:lnTo>
                    <a:pt x="8636" y="18314"/>
                  </a:lnTo>
                  <a:lnTo>
                    <a:pt x="19782" y="5610"/>
                  </a:lnTo>
                  <a:lnTo>
                    <a:pt x="25631" y="2193"/>
                  </a:lnTo>
                  <a:lnTo>
                    <a:pt x="37148" y="270"/>
                  </a:lnTo>
                  <a:lnTo>
                    <a:pt x="42211" y="0"/>
                  </a:lnTo>
                  <a:lnTo>
                    <a:pt x="50483" y="2346"/>
                  </a:lnTo>
                  <a:lnTo>
                    <a:pt x="57466" y="5704"/>
                  </a:lnTo>
                  <a:lnTo>
                    <a:pt x="66976" y="8586"/>
                  </a:lnTo>
                  <a:lnTo>
                    <a:pt x="82071" y="20714"/>
                  </a:lnTo>
                  <a:lnTo>
                    <a:pt x="85396" y="26435"/>
                  </a:lnTo>
                  <a:lnTo>
                    <a:pt x="87530" y="33452"/>
                  </a:lnTo>
                  <a:lnTo>
                    <a:pt x="85177" y="37058"/>
                  </a:lnTo>
                  <a:lnTo>
                    <a:pt x="67051" y="56125"/>
                  </a:lnTo>
                  <a:lnTo>
                    <a:pt x="61192" y="59371"/>
                  </a:lnTo>
                  <a:lnTo>
                    <a:pt x="49346" y="61455"/>
                  </a:lnTo>
                  <a:lnTo>
                    <a:pt x="34478" y="619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322"/>
            <p:cNvSpPr/>
            <p:nvPr/>
          </p:nvSpPr>
          <p:spPr>
            <a:xfrm>
              <a:off x="4054078" y="2625328"/>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323"/>
            <p:cNvSpPr/>
            <p:nvPr/>
          </p:nvSpPr>
          <p:spPr>
            <a:xfrm>
              <a:off x="4036219" y="2661047"/>
              <a:ext cx="8930" cy="80368"/>
            </a:xfrm>
            <a:custGeom>
              <a:avLst/>
              <a:gdLst/>
              <a:ahLst/>
              <a:cxnLst/>
              <a:rect l="0" t="0" r="0" b="0"/>
              <a:pathLst>
                <a:path w="8930" h="80368">
                  <a:moveTo>
                    <a:pt x="0" y="0"/>
                  </a:moveTo>
                  <a:lnTo>
                    <a:pt x="992" y="38910"/>
                  </a:lnTo>
                  <a:lnTo>
                    <a:pt x="7068" y="55678"/>
                  </a:lnTo>
                  <a:lnTo>
                    <a:pt x="8929"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324"/>
            <p:cNvSpPr/>
            <p:nvPr/>
          </p:nvSpPr>
          <p:spPr>
            <a:xfrm>
              <a:off x="3848705" y="2562820"/>
              <a:ext cx="125007" cy="178026"/>
            </a:xfrm>
            <a:custGeom>
              <a:avLst/>
              <a:gdLst/>
              <a:ahLst/>
              <a:cxnLst/>
              <a:rect l="0" t="0" r="0" b="0"/>
              <a:pathLst>
                <a:path w="125007" h="178026">
                  <a:moveTo>
                    <a:pt x="17850" y="0"/>
                  </a:moveTo>
                  <a:lnTo>
                    <a:pt x="17850" y="4741"/>
                  </a:lnTo>
                  <a:lnTo>
                    <a:pt x="16858" y="6137"/>
                  </a:lnTo>
                  <a:lnTo>
                    <a:pt x="15204" y="7068"/>
                  </a:lnTo>
                  <a:lnTo>
                    <a:pt x="13109" y="7689"/>
                  </a:lnTo>
                  <a:lnTo>
                    <a:pt x="11713" y="10087"/>
                  </a:lnTo>
                  <a:lnTo>
                    <a:pt x="9288" y="33679"/>
                  </a:lnTo>
                  <a:lnTo>
                    <a:pt x="8952" y="73284"/>
                  </a:lnTo>
                  <a:lnTo>
                    <a:pt x="8923" y="112749"/>
                  </a:lnTo>
                  <a:lnTo>
                    <a:pt x="7929" y="136851"/>
                  </a:lnTo>
                  <a:lnTo>
                    <a:pt x="22" y="178025"/>
                  </a:lnTo>
                  <a:lnTo>
                    <a:pt x="0" y="173685"/>
                  </a:lnTo>
                  <a:lnTo>
                    <a:pt x="2641" y="168806"/>
                  </a:lnTo>
                  <a:lnTo>
                    <a:pt x="4733" y="166115"/>
                  </a:lnTo>
                  <a:lnTo>
                    <a:pt x="7059" y="157834"/>
                  </a:lnTo>
                  <a:lnTo>
                    <a:pt x="7680" y="152848"/>
                  </a:lnTo>
                  <a:lnTo>
                    <a:pt x="13660" y="142016"/>
                  </a:lnTo>
                  <a:lnTo>
                    <a:pt x="43181" y="101153"/>
                  </a:lnTo>
                  <a:lnTo>
                    <a:pt x="71628" y="74077"/>
                  </a:lnTo>
                  <a:lnTo>
                    <a:pt x="106919" y="47363"/>
                  </a:lnTo>
                  <a:lnTo>
                    <a:pt x="123229" y="44808"/>
                  </a:lnTo>
                  <a:lnTo>
                    <a:pt x="122829" y="45747"/>
                  </a:lnTo>
                  <a:lnTo>
                    <a:pt x="119739" y="49436"/>
                  </a:lnTo>
                  <a:lnTo>
                    <a:pt x="80036" y="74155"/>
                  </a:lnTo>
                  <a:lnTo>
                    <a:pt x="40441" y="106995"/>
                  </a:lnTo>
                  <a:lnTo>
                    <a:pt x="34465" y="116038"/>
                  </a:lnTo>
                  <a:lnTo>
                    <a:pt x="30195" y="122018"/>
                  </a:lnTo>
                  <a:lnTo>
                    <a:pt x="27229" y="132179"/>
                  </a:lnTo>
                  <a:lnTo>
                    <a:pt x="31653" y="138162"/>
                  </a:lnTo>
                  <a:lnTo>
                    <a:pt x="39198" y="140781"/>
                  </a:lnTo>
                  <a:lnTo>
                    <a:pt x="81000" y="142821"/>
                  </a:lnTo>
                  <a:lnTo>
                    <a:pt x="125006"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325"/>
            <p:cNvSpPr/>
            <p:nvPr/>
          </p:nvSpPr>
          <p:spPr>
            <a:xfrm>
              <a:off x="4384477" y="2366367"/>
              <a:ext cx="17860" cy="71439"/>
            </a:xfrm>
            <a:custGeom>
              <a:avLst/>
              <a:gdLst/>
              <a:ahLst/>
              <a:cxnLst/>
              <a:rect l="0" t="0" r="0" b="0"/>
              <a:pathLst>
                <a:path w="17860" h="71439">
                  <a:moveTo>
                    <a:pt x="17859" y="0"/>
                  </a:moveTo>
                  <a:lnTo>
                    <a:pt x="17859" y="12429"/>
                  </a:lnTo>
                  <a:lnTo>
                    <a:pt x="6835" y="51185"/>
                  </a:lnTo>
                  <a:lnTo>
                    <a:pt x="3037" y="58468"/>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326"/>
            <p:cNvSpPr/>
            <p:nvPr/>
          </p:nvSpPr>
          <p:spPr>
            <a:xfrm>
              <a:off x="4321969" y="2330648"/>
              <a:ext cx="26790" cy="62509"/>
            </a:xfrm>
            <a:custGeom>
              <a:avLst/>
              <a:gdLst/>
              <a:ahLst/>
              <a:cxnLst/>
              <a:rect l="0" t="0" r="0" b="0"/>
              <a:pathLst>
                <a:path w="26790" h="62509">
                  <a:moveTo>
                    <a:pt x="26789" y="0"/>
                  </a:moveTo>
                  <a:lnTo>
                    <a:pt x="26789" y="13303"/>
                  </a:lnTo>
                  <a:lnTo>
                    <a:pt x="24143" y="18480"/>
                  </a:lnTo>
                  <a:lnTo>
                    <a:pt x="14360" y="34629"/>
                  </a:lnTo>
                  <a:lnTo>
                    <a:pt x="6999" y="53043"/>
                  </a:lnTo>
                  <a:lnTo>
                    <a:pt x="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327"/>
            <p:cNvSpPr/>
            <p:nvPr/>
          </p:nvSpPr>
          <p:spPr>
            <a:xfrm>
              <a:off x="4143375" y="2464594"/>
              <a:ext cx="44649" cy="17860"/>
            </a:xfrm>
            <a:custGeom>
              <a:avLst/>
              <a:gdLst/>
              <a:ahLst/>
              <a:cxnLst/>
              <a:rect l="0" t="0" r="0" b="0"/>
              <a:pathLst>
                <a:path w="44649" h="17860">
                  <a:moveTo>
                    <a:pt x="0" y="17859"/>
                  </a:moveTo>
                  <a:lnTo>
                    <a:pt x="4740" y="17859"/>
                  </a:lnTo>
                  <a:lnTo>
                    <a:pt x="9714" y="15213"/>
                  </a:lnTo>
                  <a:lnTo>
                    <a:pt x="25731" y="5430"/>
                  </a:lnTo>
                  <a:lnTo>
                    <a:pt x="4464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328"/>
            <p:cNvSpPr/>
            <p:nvPr/>
          </p:nvSpPr>
          <p:spPr>
            <a:xfrm>
              <a:off x="4125516" y="2384227"/>
              <a:ext cx="116087" cy="192292"/>
            </a:xfrm>
            <a:custGeom>
              <a:avLst/>
              <a:gdLst/>
              <a:ahLst/>
              <a:cxnLst/>
              <a:rect l="0" t="0" r="0" b="0"/>
              <a:pathLst>
                <a:path w="116087" h="192292">
                  <a:moveTo>
                    <a:pt x="0" y="107156"/>
                  </a:moveTo>
                  <a:lnTo>
                    <a:pt x="0" y="147058"/>
                  </a:lnTo>
                  <a:lnTo>
                    <a:pt x="0" y="191699"/>
                  </a:lnTo>
                  <a:lnTo>
                    <a:pt x="992" y="192291"/>
                  </a:lnTo>
                  <a:lnTo>
                    <a:pt x="2645" y="191694"/>
                  </a:lnTo>
                  <a:lnTo>
                    <a:pt x="7688" y="188347"/>
                  </a:lnTo>
                  <a:lnTo>
                    <a:pt x="8377" y="185243"/>
                  </a:lnTo>
                  <a:lnTo>
                    <a:pt x="8908" y="142253"/>
                  </a:lnTo>
                  <a:lnTo>
                    <a:pt x="8927" y="103394"/>
                  </a:lnTo>
                  <a:lnTo>
                    <a:pt x="9922" y="61369"/>
                  </a:lnTo>
                  <a:lnTo>
                    <a:pt x="19953" y="36000"/>
                  </a:lnTo>
                  <a:lnTo>
                    <a:pt x="23751" y="29890"/>
                  </a:lnTo>
                  <a:lnTo>
                    <a:pt x="25439" y="23868"/>
                  </a:lnTo>
                  <a:lnTo>
                    <a:pt x="26881" y="21865"/>
                  </a:lnTo>
                  <a:lnTo>
                    <a:pt x="28834" y="20530"/>
                  </a:lnTo>
                  <a:lnTo>
                    <a:pt x="33651" y="18054"/>
                  </a:lnTo>
                  <a:lnTo>
                    <a:pt x="39099" y="13646"/>
                  </a:lnTo>
                  <a:lnTo>
                    <a:pt x="47473" y="11025"/>
                  </a:lnTo>
                  <a:lnTo>
                    <a:pt x="56818" y="8869"/>
                  </a:lnTo>
                  <a:lnTo>
                    <a:pt x="68649" y="3068"/>
                  </a:lnTo>
                  <a:lnTo>
                    <a:pt x="11608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329"/>
            <p:cNvSpPr/>
            <p:nvPr/>
          </p:nvSpPr>
          <p:spPr>
            <a:xfrm>
              <a:off x="4036219" y="2393156"/>
              <a:ext cx="17860" cy="160736"/>
            </a:xfrm>
            <a:custGeom>
              <a:avLst/>
              <a:gdLst/>
              <a:ahLst/>
              <a:cxnLst/>
              <a:rect l="0" t="0" r="0" b="0"/>
              <a:pathLst>
                <a:path w="17860" h="160736">
                  <a:moveTo>
                    <a:pt x="17859" y="0"/>
                  </a:moveTo>
                  <a:lnTo>
                    <a:pt x="17859" y="20991"/>
                  </a:lnTo>
                  <a:lnTo>
                    <a:pt x="9757" y="63049"/>
                  </a:lnTo>
                  <a:lnTo>
                    <a:pt x="9002" y="107127"/>
                  </a:lnTo>
                  <a:lnTo>
                    <a:pt x="7959" y="127101"/>
                  </a:lnTo>
                  <a:lnTo>
                    <a:pt x="0"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 name="SMARTInkShape-Group35"/>
          <p:cNvGrpSpPr/>
          <p:nvPr/>
        </p:nvGrpSpPr>
        <p:grpSpPr>
          <a:xfrm>
            <a:off x="3848695" y="2894581"/>
            <a:ext cx="919759" cy="275459"/>
            <a:chOff x="3848695" y="2894581"/>
            <a:chExt cx="919759" cy="275459"/>
          </a:xfrm>
        </p:grpSpPr>
        <p:sp>
          <p:nvSpPr>
            <p:cNvPr id="68" name="SMARTInkShape-330"/>
            <p:cNvSpPr/>
            <p:nvPr/>
          </p:nvSpPr>
          <p:spPr>
            <a:xfrm>
              <a:off x="4555953" y="2937867"/>
              <a:ext cx="212501" cy="223243"/>
            </a:xfrm>
            <a:custGeom>
              <a:avLst/>
              <a:gdLst/>
              <a:ahLst/>
              <a:cxnLst/>
              <a:rect l="0" t="0" r="0" b="0"/>
              <a:pathLst>
                <a:path w="212501" h="223243">
                  <a:moveTo>
                    <a:pt x="123203" y="0"/>
                  </a:moveTo>
                  <a:lnTo>
                    <a:pt x="118463" y="0"/>
                  </a:lnTo>
                  <a:lnTo>
                    <a:pt x="113490" y="2646"/>
                  </a:lnTo>
                  <a:lnTo>
                    <a:pt x="110775" y="4741"/>
                  </a:lnTo>
                  <a:lnTo>
                    <a:pt x="102466" y="7068"/>
                  </a:lnTo>
                  <a:lnTo>
                    <a:pt x="69062" y="15814"/>
                  </a:lnTo>
                  <a:lnTo>
                    <a:pt x="27764" y="35774"/>
                  </a:lnTo>
                  <a:lnTo>
                    <a:pt x="0" y="60745"/>
                  </a:lnTo>
                  <a:lnTo>
                    <a:pt x="388" y="62325"/>
                  </a:lnTo>
                  <a:lnTo>
                    <a:pt x="10776" y="74782"/>
                  </a:lnTo>
                  <a:lnTo>
                    <a:pt x="23966" y="83453"/>
                  </a:lnTo>
                  <a:lnTo>
                    <a:pt x="63787" y="95092"/>
                  </a:lnTo>
                  <a:lnTo>
                    <a:pt x="106561" y="98104"/>
                  </a:lnTo>
                  <a:lnTo>
                    <a:pt x="111988" y="98191"/>
                  </a:lnTo>
                  <a:lnTo>
                    <a:pt x="112750" y="99195"/>
                  </a:lnTo>
                  <a:lnTo>
                    <a:pt x="114073" y="105912"/>
                  </a:lnTo>
                  <a:lnTo>
                    <a:pt x="109474" y="111528"/>
                  </a:lnTo>
                  <a:lnTo>
                    <a:pt x="69322" y="134000"/>
                  </a:lnTo>
                  <a:lnTo>
                    <a:pt x="33880" y="154455"/>
                  </a:lnTo>
                  <a:lnTo>
                    <a:pt x="18685" y="165158"/>
                  </a:lnTo>
                  <a:lnTo>
                    <a:pt x="14829" y="166660"/>
                  </a:lnTo>
                  <a:lnTo>
                    <a:pt x="12258" y="168653"/>
                  </a:lnTo>
                  <a:lnTo>
                    <a:pt x="9402" y="173515"/>
                  </a:lnTo>
                  <a:lnTo>
                    <a:pt x="7794" y="181829"/>
                  </a:lnTo>
                  <a:lnTo>
                    <a:pt x="12058" y="195317"/>
                  </a:lnTo>
                  <a:lnTo>
                    <a:pt x="14380" y="198673"/>
                  </a:lnTo>
                  <a:lnTo>
                    <a:pt x="19606" y="202401"/>
                  </a:lnTo>
                  <a:lnTo>
                    <a:pt x="49363" y="217550"/>
                  </a:lnTo>
                  <a:lnTo>
                    <a:pt x="92766" y="222493"/>
                  </a:lnTo>
                  <a:lnTo>
                    <a:pt x="132829" y="223144"/>
                  </a:lnTo>
                  <a:lnTo>
                    <a:pt x="172132" y="223229"/>
                  </a:lnTo>
                  <a:lnTo>
                    <a:pt x="212500"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331"/>
            <p:cNvSpPr/>
            <p:nvPr/>
          </p:nvSpPr>
          <p:spPr>
            <a:xfrm>
              <a:off x="4321969" y="2955727"/>
              <a:ext cx="214147" cy="192231"/>
            </a:xfrm>
            <a:custGeom>
              <a:avLst/>
              <a:gdLst/>
              <a:ahLst/>
              <a:cxnLst/>
              <a:rect l="0" t="0" r="0" b="0"/>
              <a:pathLst>
                <a:path w="214147" h="192231">
                  <a:moveTo>
                    <a:pt x="0" y="151804"/>
                  </a:moveTo>
                  <a:lnTo>
                    <a:pt x="0" y="160625"/>
                  </a:lnTo>
                  <a:lnTo>
                    <a:pt x="0" y="121441"/>
                  </a:lnTo>
                  <a:lnTo>
                    <a:pt x="7688" y="83552"/>
                  </a:lnTo>
                  <a:lnTo>
                    <a:pt x="9849" y="40710"/>
                  </a:lnTo>
                  <a:lnTo>
                    <a:pt x="15983" y="27187"/>
                  </a:lnTo>
                  <a:lnTo>
                    <a:pt x="16608" y="24078"/>
                  </a:lnTo>
                  <a:lnTo>
                    <a:pt x="18017" y="22005"/>
                  </a:lnTo>
                  <a:lnTo>
                    <a:pt x="19949" y="20623"/>
                  </a:lnTo>
                  <a:lnTo>
                    <a:pt x="26388" y="18021"/>
                  </a:lnTo>
                  <a:lnTo>
                    <a:pt x="31411" y="22647"/>
                  </a:lnTo>
                  <a:lnTo>
                    <a:pt x="39183" y="35042"/>
                  </a:lnTo>
                  <a:lnTo>
                    <a:pt x="50465" y="75541"/>
                  </a:lnTo>
                  <a:lnTo>
                    <a:pt x="60434" y="119238"/>
                  </a:lnTo>
                  <a:lnTo>
                    <a:pt x="71616" y="147135"/>
                  </a:lnTo>
                  <a:lnTo>
                    <a:pt x="99972" y="180055"/>
                  </a:lnTo>
                  <a:lnTo>
                    <a:pt x="109255" y="184204"/>
                  </a:lnTo>
                  <a:lnTo>
                    <a:pt x="119003" y="187040"/>
                  </a:lnTo>
                  <a:lnTo>
                    <a:pt x="126642" y="191608"/>
                  </a:lnTo>
                  <a:lnTo>
                    <a:pt x="131061" y="192230"/>
                  </a:lnTo>
                  <a:lnTo>
                    <a:pt x="162988" y="187075"/>
                  </a:lnTo>
                  <a:lnTo>
                    <a:pt x="170996" y="183024"/>
                  </a:lnTo>
                  <a:lnTo>
                    <a:pt x="190359" y="165210"/>
                  </a:lnTo>
                  <a:lnTo>
                    <a:pt x="207949" y="136727"/>
                  </a:lnTo>
                  <a:lnTo>
                    <a:pt x="212427" y="119005"/>
                  </a:lnTo>
                  <a:lnTo>
                    <a:pt x="214146" y="75650"/>
                  </a:lnTo>
                  <a:lnTo>
                    <a:pt x="213288" y="50845"/>
                  </a:lnTo>
                  <a:lnTo>
                    <a:pt x="207174" y="33806"/>
                  </a:lnTo>
                  <a:lnTo>
                    <a:pt x="190099" y="9166"/>
                  </a:lnTo>
                  <a:lnTo>
                    <a:pt x="189241" y="6110"/>
                  </a:lnTo>
                  <a:lnTo>
                    <a:pt x="187676" y="4073"/>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332"/>
            <p:cNvSpPr/>
            <p:nvPr/>
          </p:nvSpPr>
          <p:spPr>
            <a:xfrm>
              <a:off x="3848695" y="2894581"/>
              <a:ext cx="453596" cy="230242"/>
            </a:xfrm>
            <a:custGeom>
              <a:avLst/>
              <a:gdLst/>
              <a:ahLst/>
              <a:cxnLst/>
              <a:rect l="0" t="0" r="0" b="0"/>
              <a:pathLst>
                <a:path w="453596" h="230242">
                  <a:moveTo>
                    <a:pt x="0" y="34357"/>
                  </a:moveTo>
                  <a:lnTo>
                    <a:pt x="4741" y="34357"/>
                  </a:lnTo>
                  <a:lnTo>
                    <a:pt x="6137" y="33364"/>
                  </a:lnTo>
                  <a:lnTo>
                    <a:pt x="7068" y="31711"/>
                  </a:lnTo>
                  <a:lnTo>
                    <a:pt x="7689" y="29616"/>
                  </a:lnTo>
                  <a:lnTo>
                    <a:pt x="13670" y="24643"/>
                  </a:lnTo>
                  <a:lnTo>
                    <a:pt x="18043" y="21928"/>
                  </a:lnTo>
                  <a:lnTo>
                    <a:pt x="54778" y="14566"/>
                  </a:lnTo>
                  <a:lnTo>
                    <a:pt x="94275" y="8950"/>
                  </a:lnTo>
                  <a:lnTo>
                    <a:pt x="133326" y="3237"/>
                  </a:lnTo>
                  <a:lnTo>
                    <a:pt x="171575" y="0"/>
                  </a:lnTo>
                  <a:lnTo>
                    <a:pt x="208044" y="3782"/>
                  </a:lnTo>
                  <a:lnTo>
                    <a:pt x="243985" y="6446"/>
                  </a:lnTo>
                  <a:lnTo>
                    <a:pt x="283564" y="13483"/>
                  </a:lnTo>
                  <a:lnTo>
                    <a:pt x="304064" y="16596"/>
                  </a:lnTo>
                  <a:lnTo>
                    <a:pt x="313072" y="20841"/>
                  </a:lnTo>
                  <a:lnTo>
                    <a:pt x="333161" y="45142"/>
                  </a:lnTo>
                  <a:lnTo>
                    <a:pt x="336588" y="54363"/>
                  </a:lnTo>
                  <a:lnTo>
                    <a:pt x="338787" y="76452"/>
                  </a:lnTo>
                  <a:lnTo>
                    <a:pt x="329544" y="115564"/>
                  </a:lnTo>
                  <a:lnTo>
                    <a:pt x="315110" y="158662"/>
                  </a:lnTo>
                  <a:lnTo>
                    <a:pt x="310655" y="177021"/>
                  </a:lnTo>
                  <a:lnTo>
                    <a:pt x="308307" y="183044"/>
                  </a:lnTo>
                  <a:lnTo>
                    <a:pt x="308343" y="195029"/>
                  </a:lnTo>
                  <a:lnTo>
                    <a:pt x="311667" y="205977"/>
                  </a:lnTo>
                  <a:lnTo>
                    <a:pt x="321885" y="221090"/>
                  </a:lnTo>
                  <a:lnTo>
                    <a:pt x="324723" y="224330"/>
                  </a:lnTo>
                  <a:lnTo>
                    <a:pt x="333168" y="227930"/>
                  </a:lnTo>
                  <a:lnTo>
                    <a:pt x="354759" y="230241"/>
                  </a:lnTo>
                  <a:lnTo>
                    <a:pt x="394718" y="218331"/>
                  </a:lnTo>
                  <a:lnTo>
                    <a:pt x="420862" y="200747"/>
                  </a:lnTo>
                  <a:lnTo>
                    <a:pt x="429474" y="193305"/>
                  </a:lnTo>
                  <a:lnTo>
                    <a:pt x="449274" y="154242"/>
                  </a:lnTo>
                  <a:lnTo>
                    <a:pt x="453595" y="135803"/>
                  </a:lnTo>
                  <a:lnTo>
                    <a:pt x="451960" y="123762"/>
                  </a:lnTo>
                  <a:lnTo>
                    <a:pt x="434376" y="81988"/>
                  </a:lnTo>
                  <a:lnTo>
                    <a:pt x="425889" y="72724"/>
                  </a:lnTo>
                  <a:lnTo>
                    <a:pt x="381475" y="40356"/>
                  </a:lnTo>
                  <a:lnTo>
                    <a:pt x="375047" y="34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333"/>
            <p:cNvSpPr/>
            <p:nvPr/>
          </p:nvSpPr>
          <p:spPr>
            <a:xfrm>
              <a:off x="3982673" y="2937867"/>
              <a:ext cx="17828" cy="232173"/>
            </a:xfrm>
            <a:custGeom>
              <a:avLst/>
              <a:gdLst/>
              <a:ahLst/>
              <a:cxnLst/>
              <a:rect l="0" t="0" r="0" b="0"/>
              <a:pathLst>
                <a:path w="17828" h="232173">
                  <a:moveTo>
                    <a:pt x="17827" y="0"/>
                  </a:moveTo>
                  <a:lnTo>
                    <a:pt x="17827" y="12429"/>
                  </a:lnTo>
                  <a:lnTo>
                    <a:pt x="9449" y="56477"/>
                  </a:lnTo>
                  <a:lnTo>
                    <a:pt x="8970" y="97616"/>
                  </a:lnTo>
                  <a:lnTo>
                    <a:pt x="8907" y="135237"/>
                  </a:lnTo>
                  <a:lnTo>
                    <a:pt x="1831" y="171696"/>
                  </a:lnTo>
                  <a:lnTo>
                    <a:pt x="77" y="212174"/>
                  </a:lnTo>
                  <a:lnTo>
                    <a:pt x="0" y="224703"/>
                  </a:lnTo>
                  <a:lnTo>
                    <a:pt x="981" y="227193"/>
                  </a:lnTo>
                  <a:lnTo>
                    <a:pt x="2628" y="228852"/>
                  </a:lnTo>
                  <a:lnTo>
                    <a:pt x="7659" y="231516"/>
                  </a:lnTo>
                  <a:lnTo>
                    <a:pt x="17827"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SMARTInkShape-Group36"/>
          <p:cNvGrpSpPr/>
          <p:nvPr/>
        </p:nvGrpSpPr>
        <p:grpSpPr>
          <a:xfrm>
            <a:off x="1594872" y="1294805"/>
            <a:ext cx="1700184" cy="410766"/>
            <a:chOff x="1594872" y="1294805"/>
            <a:chExt cx="1700184" cy="410766"/>
          </a:xfrm>
        </p:grpSpPr>
        <p:sp>
          <p:nvSpPr>
            <p:cNvPr id="73" name="SMARTInkShape-334"/>
            <p:cNvSpPr/>
            <p:nvPr/>
          </p:nvSpPr>
          <p:spPr>
            <a:xfrm>
              <a:off x="3147728" y="1312664"/>
              <a:ext cx="147328" cy="129612"/>
            </a:xfrm>
            <a:custGeom>
              <a:avLst/>
              <a:gdLst/>
              <a:ahLst/>
              <a:cxnLst/>
              <a:rect l="0" t="0" r="0" b="0"/>
              <a:pathLst>
                <a:path w="147328" h="129612">
                  <a:moveTo>
                    <a:pt x="93749" y="0"/>
                  </a:moveTo>
                  <a:lnTo>
                    <a:pt x="80111" y="0"/>
                  </a:lnTo>
                  <a:lnTo>
                    <a:pt x="39870" y="18092"/>
                  </a:lnTo>
                  <a:lnTo>
                    <a:pt x="12350" y="32773"/>
                  </a:lnTo>
                  <a:lnTo>
                    <a:pt x="5800" y="40689"/>
                  </a:lnTo>
                  <a:lnTo>
                    <a:pt x="751" y="42889"/>
                  </a:lnTo>
                  <a:lnTo>
                    <a:pt x="0" y="44467"/>
                  </a:lnTo>
                  <a:lnTo>
                    <a:pt x="492" y="46512"/>
                  </a:lnTo>
                  <a:lnTo>
                    <a:pt x="3670" y="52183"/>
                  </a:lnTo>
                  <a:lnTo>
                    <a:pt x="17563" y="54295"/>
                  </a:lnTo>
                  <a:lnTo>
                    <a:pt x="28732" y="59633"/>
                  </a:lnTo>
                  <a:lnTo>
                    <a:pt x="66403" y="62498"/>
                  </a:lnTo>
                  <a:lnTo>
                    <a:pt x="60713" y="69635"/>
                  </a:lnTo>
                  <a:lnTo>
                    <a:pt x="57833" y="77739"/>
                  </a:lnTo>
                  <a:lnTo>
                    <a:pt x="32968" y="105396"/>
                  </a:lnTo>
                  <a:lnTo>
                    <a:pt x="32009" y="109020"/>
                  </a:lnTo>
                  <a:lnTo>
                    <a:pt x="31753" y="111375"/>
                  </a:lnTo>
                  <a:lnTo>
                    <a:pt x="34114" y="116638"/>
                  </a:lnTo>
                  <a:lnTo>
                    <a:pt x="36133" y="119431"/>
                  </a:lnTo>
                  <a:lnTo>
                    <a:pt x="41022" y="122533"/>
                  </a:lnTo>
                  <a:lnTo>
                    <a:pt x="65796" y="129611"/>
                  </a:lnTo>
                  <a:lnTo>
                    <a:pt x="79341" y="129373"/>
                  </a:lnTo>
                  <a:lnTo>
                    <a:pt x="121430" y="125271"/>
                  </a:lnTo>
                  <a:lnTo>
                    <a:pt x="147327"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335"/>
            <p:cNvSpPr/>
            <p:nvPr/>
          </p:nvSpPr>
          <p:spPr>
            <a:xfrm>
              <a:off x="2911078" y="1294805"/>
              <a:ext cx="196236" cy="196047"/>
            </a:xfrm>
            <a:custGeom>
              <a:avLst/>
              <a:gdLst/>
              <a:ahLst/>
              <a:cxnLst/>
              <a:rect l="0" t="0" r="0" b="0"/>
              <a:pathLst>
                <a:path w="196236" h="196047">
                  <a:moveTo>
                    <a:pt x="0" y="142875"/>
                  </a:moveTo>
                  <a:lnTo>
                    <a:pt x="13302" y="156177"/>
                  </a:lnTo>
                  <a:lnTo>
                    <a:pt x="15834" y="164000"/>
                  </a:lnTo>
                  <a:lnTo>
                    <a:pt x="16509" y="168865"/>
                  </a:lnTo>
                  <a:lnTo>
                    <a:pt x="17952" y="172108"/>
                  </a:lnTo>
                  <a:lnTo>
                    <a:pt x="19905" y="174270"/>
                  </a:lnTo>
                  <a:lnTo>
                    <a:pt x="22200" y="175711"/>
                  </a:lnTo>
                  <a:lnTo>
                    <a:pt x="23729" y="177664"/>
                  </a:lnTo>
                  <a:lnTo>
                    <a:pt x="26386" y="186029"/>
                  </a:lnTo>
                  <a:lnTo>
                    <a:pt x="26779" y="196046"/>
                  </a:lnTo>
                  <a:lnTo>
                    <a:pt x="27781" y="154584"/>
                  </a:lnTo>
                  <a:lnTo>
                    <a:pt x="47780" y="110009"/>
                  </a:lnTo>
                  <a:lnTo>
                    <a:pt x="56601" y="96977"/>
                  </a:lnTo>
                  <a:lnTo>
                    <a:pt x="70238" y="86832"/>
                  </a:lnTo>
                  <a:lnTo>
                    <a:pt x="87167" y="80934"/>
                  </a:lnTo>
                  <a:lnTo>
                    <a:pt x="90996" y="83265"/>
                  </a:lnTo>
                  <a:lnTo>
                    <a:pt x="101539" y="92846"/>
                  </a:lnTo>
                  <a:lnTo>
                    <a:pt x="104660" y="98481"/>
                  </a:lnTo>
                  <a:lnTo>
                    <a:pt x="115469" y="140468"/>
                  </a:lnTo>
                  <a:lnTo>
                    <a:pt x="115675" y="144247"/>
                  </a:lnTo>
                  <a:lnTo>
                    <a:pt x="118549" y="151091"/>
                  </a:lnTo>
                  <a:lnTo>
                    <a:pt x="120705" y="154306"/>
                  </a:lnTo>
                  <a:lnTo>
                    <a:pt x="125156" y="171738"/>
                  </a:lnTo>
                  <a:lnTo>
                    <a:pt x="127094" y="174023"/>
                  </a:lnTo>
                  <a:lnTo>
                    <a:pt x="141233" y="186014"/>
                  </a:lnTo>
                  <a:lnTo>
                    <a:pt x="142772" y="185525"/>
                  </a:lnTo>
                  <a:lnTo>
                    <a:pt x="149680" y="181088"/>
                  </a:lnTo>
                  <a:lnTo>
                    <a:pt x="158010" y="178340"/>
                  </a:lnTo>
                  <a:lnTo>
                    <a:pt x="163823" y="174181"/>
                  </a:lnTo>
                  <a:lnTo>
                    <a:pt x="172674" y="161521"/>
                  </a:lnTo>
                  <a:lnTo>
                    <a:pt x="182815" y="120111"/>
                  </a:lnTo>
                  <a:lnTo>
                    <a:pt x="193971" y="79721"/>
                  </a:lnTo>
                  <a:lnTo>
                    <a:pt x="196235" y="36446"/>
                  </a:lnTo>
                  <a:lnTo>
                    <a:pt x="195364" y="25128"/>
                  </a:lnTo>
                  <a:lnTo>
                    <a:pt x="1875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336"/>
            <p:cNvSpPr/>
            <p:nvPr/>
          </p:nvSpPr>
          <p:spPr>
            <a:xfrm>
              <a:off x="2777619" y="1375172"/>
              <a:ext cx="140471" cy="115919"/>
            </a:xfrm>
            <a:custGeom>
              <a:avLst/>
              <a:gdLst/>
              <a:ahLst/>
              <a:cxnLst/>
              <a:rect l="0" t="0" r="0" b="0"/>
              <a:pathLst>
                <a:path w="140471" h="115919">
                  <a:moveTo>
                    <a:pt x="26303" y="17859"/>
                  </a:moveTo>
                  <a:lnTo>
                    <a:pt x="21562" y="22600"/>
                  </a:lnTo>
                  <a:lnTo>
                    <a:pt x="19235" y="27573"/>
                  </a:lnTo>
                  <a:lnTo>
                    <a:pt x="18614" y="30288"/>
                  </a:lnTo>
                  <a:lnTo>
                    <a:pt x="3207" y="57761"/>
                  </a:lnTo>
                  <a:lnTo>
                    <a:pt x="0" y="86479"/>
                  </a:lnTo>
                  <a:lnTo>
                    <a:pt x="2376" y="95651"/>
                  </a:lnTo>
                  <a:lnTo>
                    <a:pt x="11986" y="109624"/>
                  </a:lnTo>
                  <a:lnTo>
                    <a:pt x="20270" y="113214"/>
                  </a:lnTo>
                  <a:lnTo>
                    <a:pt x="59214" y="115918"/>
                  </a:lnTo>
                  <a:lnTo>
                    <a:pt x="82891" y="108924"/>
                  </a:lnTo>
                  <a:lnTo>
                    <a:pt x="121885" y="89226"/>
                  </a:lnTo>
                  <a:lnTo>
                    <a:pt x="129307" y="82320"/>
                  </a:lnTo>
                  <a:lnTo>
                    <a:pt x="135913" y="72636"/>
                  </a:lnTo>
                  <a:lnTo>
                    <a:pt x="140470" y="56028"/>
                  </a:lnTo>
                  <a:lnTo>
                    <a:pt x="138890" y="47060"/>
                  </a:lnTo>
                  <a:lnTo>
                    <a:pt x="135873" y="38775"/>
                  </a:lnTo>
                  <a:lnTo>
                    <a:pt x="134532" y="28478"/>
                  </a:lnTo>
                  <a:lnTo>
                    <a:pt x="132190" y="24938"/>
                  </a:lnTo>
                  <a:lnTo>
                    <a:pt x="128644" y="22579"/>
                  </a:lnTo>
                  <a:lnTo>
                    <a:pt x="85646" y="8949"/>
                  </a:lnTo>
                  <a:lnTo>
                    <a:pt x="57228" y="916"/>
                  </a:lnTo>
                  <a:lnTo>
                    <a:pt x="441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337"/>
            <p:cNvSpPr/>
            <p:nvPr/>
          </p:nvSpPr>
          <p:spPr>
            <a:xfrm>
              <a:off x="2580680" y="1500188"/>
              <a:ext cx="89298" cy="17860"/>
            </a:xfrm>
            <a:custGeom>
              <a:avLst/>
              <a:gdLst/>
              <a:ahLst/>
              <a:cxnLst/>
              <a:rect l="0" t="0" r="0" b="0"/>
              <a:pathLst>
                <a:path w="89298" h="17860">
                  <a:moveTo>
                    <a:pt x="0" y="17859"/>
                  </a:moveTo>
                  <a:lnTo>
                    <a:pt x="31044" y="16867"/>
                  </a:lnTo>
                  <a:lnTo>
                    <a:pt x="70741" y="8764"/>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338"/>
            <p:cNvSpPr/>
            <p:nvPr/>
          </p:nvSpPr>
          <p:spPr>
            <a:xfrm>
              <a:off x="2412421" y="1420468"/>
              <a:ext cx="230768" cy="168862"/>
            </a:xfrm>
            <a:custGeom>
              <a:avLst/>
              <a:gdLst/>
              <a:ahLst/>
              <a:cxnLst/>
              <a:rect l="0" t="0" r="0" b="0"/>
              <a:pathLst>
                <a:path w="230768" h="168862">
                  <a:moveTo>
                    <a:pt x="7524" y="8282"/>
                  </a:moveTo>
                  <a:lnTo>
                    <a:pt x="15213" y="8282"/>
                  </a:lnTo>
                  <a:lnTo>
                    <a:pt x="29475" y="15411"/>
                  </a:lnTo>
                  <a:lnTo>
                    <a:pt x="64057" y="46991"/>
                  </a:lnTo>
                  <a:lnTo>
                    <a:pt x="65057" y="49963"/>
                  </a:lnTo>
                  <a:lnTo>
                    <a:pt x="64731" y="52937"/>
                  </a:lnTo>
                  <a:lnTo>
                    <a:pt x="62177" y="61862"/>
                  </a:lnTo>
                  <a:lnTo>
                    <a:pt x="60588" y="68806"/>
                  </a:lnTo>
                  <a:lnTo>
                    <a:pt x="51483" y="86787"/>
                  </a:lnTo>
                  <a:lnTo>
                    <a:pt x="44921" y="93775"/>
                  </a:lnTo>
                  <a:lnTo>
                    <a:pt x="31062" y="104279"/>
                  </a:lnTo>
                  <a:lnTo>
                    <a:pt x="11730" y="129472"/>
                  </a:lnTo>
                  <a:lnTo>
                    <a:pt x="5709" y="142060"/>
                  </a:lnTo>
                  <a:lnTo>
                    <a:pt x="1757" y="148106"/>
                  </a:lnTo>
                  <a:lnTo>
                    <a:pt x="0" y="154100"/>
                  </a:lnTo>
                  <a:lnTo>
                    <a:pt x="524" y="157088"/>
                  </a:lnTo>
                  <a:lnTo>
                    <a:pt x="3751" y="163054"/>
                  </a:lnTo>
                  <a:lnTo>
                    <a:pt x="6001" y="165041"/>
                  </a:lnTo>
                  <a:lnTo>
                    <a:pt x="11147" y="167250"/>
                  </a:lnTo>
                  <a:lnTo>
                    <a:pt x="33157" y="168861"/>
                  </a:lnTo>
                  <a:lnTo>
                    <a:pt x="73115" y="159913"/>
                  </a:lnTo>
                  <a:lnTo>
                    <a:pt x="116503" y="145287"/>
                  </a:lnTo>
                  <a:lnTo>
                    <a:pt x="122497" y="142142"/>
                  </a:lnTo>
                  <a:lnTo>
                    <a:pt x="132090" y="133701"/>
                  </a:lnTo>
                  <a:lnTo>
                    <a:pt x="133524" y="109389"/>
                  </a:lnTo>
                  <a:lnTo>
                    <a:pt x="138674" y="99535"/>
                  </a:lnTo>
                  <a:lnTo>
                    <a:pt x="141224" y="61325"/>
                  </a:lnTo>
                  <a:lnTo>
                    <a:pt x="142389" y="42740"/>
                  </a:lnTo>
                  <a:lnTo>
                    <a:pt x="156695" y="14463"/>
                  </a:lnTo>
                  <a:lnTo>
                    <a:pt x="162457" y="6730"/>
                  </a:lnTo>
                  <a:lnTo>
                    <a:pt x="168326" y="2631"/>
                  </a:lnTo>
                  <a:lnTo>
                    <a:pt x="177209" y="324"/>
                  </a:lnTo>
                  <a:lnTo>
                    <a:pt x="180178" y="0"/>
                  </a:lnTo>
                  <a:lnTo>
                    <a:pt x="186124" y="2286"/>
                  </a:lnTo>
                  <a:lnTo>
                    <a:pt x="198025" y="11838"/>
                  </a:lnTo>
                  <a:lnTo>
                    <a:pt x="215884" y="41598"/>
                  </a:lnTo>
                  <a:lnTo>
                    <a:pt x="220073" y="59054"/>
                  </a:lnTo>
                  <a:lnTo>
                    <a:pt x="221734" y="100566"/>
                  </a:lnTo>
                  <a:lnTo>
                    <a:pt x="222798" y="118418"/>
                  </a:lnTo>
                  <a:lnTo>
                    <a:pt x="230767" y="151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339"/>
            <p:cNvSpPr/>
            <p:nvPr/>
          </p:nvSpPr>
          <p:spPr>
            <a:xfrm>
              <a:off x="2196703" y="1446609"/>
              <a:ext cx="115859" cy="169656"/>
            </a:xfrm>
            <a:custGeom>
              <a:avLst/>
              <a:gdLst/>
              <a:ahLst/>
              <a:cxnLst/>
              <a:rect l="0" t="0" r="0" b="0"/>
              <a:pathLst>
                <a:path w="115859" h="169656">
                  <a:moveTo>
                    <a:pt x="0" y="160735"/>
                  </a:moveTo>
                  <a:lnTo>
                    <a:pt x="0" y="169655"/>
                  </a:lnTo>
                  <a:lnTo>
                    <a:pt x="992" y="129525"/>
                  </a:lnTo>
                  <a:lnTo>
                    <a:pt x="8102" y="86116"/>
                  </a:lnTo>
                  <a:lnTo>
                    <a:pt x="11412" y="55596"/>
                  </a:lnTo>
                  <a:lnTo>
                    <a:pt x="19939" y="27750"/>
                  </a:lnTo>
                  <a:lnTo>
                    <a:pt x="25436" y="19813"/>
                  </a:lnTo>
                  <a:lnTo>
                    <a:pt x="25887" y="20154"/>
                  </a:lnTo>
                  <a:lnTo>
                    <a:pt x="34467" y="60115"/>
                  </a:lnTo>
                  <a:lnTo>
                    <a:pt x="46694" y="104534"/>
                  </a:lnTo>
                  <a:lnTo>
                    <a:pt x="48989" y="108384"/>
                  </a:lnTo>
                  <a:lnTo>
                    <a:pt x="61699" y="118545"/>
                  </a:lnTo>
                  <a:lnTo>
                    <a:pt x="73293" y="123098"/>
                  </a:lnTo>
                  <a:lnTo>
                    <a:pt x="87435" y="124848"/>
                  </a:lnTo>
                  <a:lnTo>
                    <a:pt x="96058" y="117854"/>
                  </a:lnTo>
                  <a:lnTo>
                    <a:pt x="104419" y="108783"/>
                  </a:lnTo>
                  <a:lnTo>
                    <a:pt x="112188" y="93968"/>
                  </a:lnTo>
                  <a:lnTo>
                    <a:pt x="115858" y="50858"/>
                  </a:lnTo>
                  <a:lnTo>
                    <a:pt x="114993" y="36494"/>
                  </a:lnTo>
                  <a:lnTo>
                    <a:pt x="107702" y="9324"/>
                  </a:lnTo>
                  <a:lnTo>
                    <a:pt x="107520" y="6216"/>
                  </a:lnTo>
                  <a:lnTo>
                    <a:pt x="106407" y="4144"/>
                  </a:lnTo>
                  <a:lnTo>
                    <a:pt x="104672" y="2763"/>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340"/>
            <p:cNvSpPr/>
            <p:nvPr/>
          </p:nvSpPr>
          <p:spPr>
            <a:xfrm>
              <a:off x="2000250" y="1562695"/>
              <a:ext cx="53579" cy="17861"/>
            </a:xfrm>
            <a:custGeom>
              <a:avLst/>
              <a:gdLst/>
              <a:ahLst/>
              <a:cxnLst/>
              <a:rect l="0" t="0" r="0" b="0"/>
              <a:pathLst>
                <a:path w="53579" h="17861">
                  <a:moveTo>
                    <a:pt x="0" y="17860"/>
                  </a:moveTo>
                  <a:lnTo>
                    <a:pt x="4740" y="17860"/>
                  </a:lnTo>
                  <a:lnTo>
                    <a:pt x="42304" y="6836"/>
                  </a:lnTo>
                  <a:lnTo>
                    <a:pt x="535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341"/>
            <p:cNvSpPr/>
            <p:nvPr/>
          </p:nvSpPr>
          <p:spPr>
            <a:xfrm>
              <a:off x="1785938" y="1475739"/>
              <a:ext cx="330051" cy="176254"/>
            </a:xfrm>
            <a:custGeom>
              <a:avLst/>
              <a:gdLst/>
              <a:ahLst/>
              <a:cxnLst/>
              <a:rect l="0" t="0" r="0" b="0"/>
              <a:pathLst>
                <a:path w="330051" h="176254">
                  <a:moveTo>
                    <a:pt x="0" y="78027"/>
                  </a:moveTo>
                  <a:lnTo>
                    <a:pt x="0" y="70338"/>
                  </a:lnTo>
                  <a:lnTo>
                    <a:pt x="4740" y="64724"/>
                  </a:lnTo>
                  <a:lnTo>
                    <a:pt x="23352" y="53938"/>
                  </a:lnTo>
                  <a:lnTo>
                    <a:pt x="63231" y="39295"/>
                  </a:lnTo>
                  <a:lnTo>
                    <a:pt x="107251" y="27090"/>
                  </a:lnTo>
                  <a:lnTo>
                    <a:pt x="150825" y="18660"/>
                  </a:lnTo>
                  <a:lnTo>
                    <a:pt x="184025" y="15932"/>
                  </a:lnTo>
                  <a:lnTo>
                    <a:pt x="193575" y="18348"/>
                  </a:lnTo>
                  <a:lnTo>
                    <a:pt x="207790" y="27984"/>
                  </a:lnTo>
                  <a:lnTo>
                    <a:pt x="226168" y="57762"/>
                  </a:lnTo>
                  <a:lnTo>
                    <a:pt x="237123" y="87253"/>
                  </a:lnTo>
                  <a:lnTo>
                    <a:pt x="240577" y="124086"/>
                  </a:lnTo>
                  <a:lnTo>
                    <a:pt x="232703" y="166362"/>
                  </a:lnTo>
                  <a:lnTo>
                    <a:pt x="232202" y="175674"/>
                  </a:lnTo>
                  <a:lnTo>
                    <a:pt x="227440" y="176082"/>
                  </a:lnTo>
                  <a:lnTo>
                    <a:pt x="226041" y="175147"/>
                  </a:lnTo>
                  <a:lnTo>
                    <a:pt x="225108" y="173531"/>
                  </a:lnTo>
                  <a:lnTo>
                    <a:pt x="224071" y="168098"/>
                  </a:lnTo>
                  <a:lnTo>
                    <a:pt x="223290" y="128656"/>
                  </a:lnTo>
                  <a:lnTo>
                    <a:pt x="227992" y="90563"/>
                  </a:lnTo>
                  <a:lnTo>
                    <a:pt x="237483" y="52942"/>
                  </a:lnTo>
                  <a:lnTo>
                    <a:pt x="242013" y="31789"/>
                  </a:lnTo>
                  <a:lnTo>
                    <a:pt x="261077" y="5559"/>
                  </a:lnTo>
                  <a:lnTo>
                    <a:pt x="267508" y="1170"/>
                  </a:lnTo>
                  <a:lnTo>
                    <a:pt x="270612" y="0"/>
                  </a:lnTo>
                  <a:lnTo>
                    <a:pt x="273673" y="212"/>
                  </a:lnTo>
                  <a:lnTo>
                    <a:pt x="279721" y="3093"/>
                  </a:lnTo>
                  <a:lnTo>
                    <a:pt x="297649" y="18711"/>
                  </a:lnTo>
                  <a:lnTo>
                    <a:pt x="318491" y="62677"/>
                  </a:lnTo>
                  <a:lnTo>
                    <a:pt x="326429" y="81857"/>
                  </a:lnTo>
                  <a:lnTo>
                    <a:pt x="330050" y="124812"/>
                  </a:lnTo>
                  <a:lnTo>
                    <a:pt x="329375" y="160305"/>
                  </a:lnTo>
                  <a:lnTo>
                    <a:pt x="321468" y="1762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342"/>
            <p:cNvSpPr/>
            <p:nvPr/>
          </p:nvSpPr>
          <p:spPr>
            <a:xfrm>
              <a:off x="1839516" y="1518047"/>
              <a:ext cx="17860" cy="187524"/>
            </a:xfrm>
            <a:custGeom>
              <a:avLst/>
              <a:gdLst/>
              <a:ahLst/>
              <a:cxnLst/>
              <a:rect l="0" t="0" r="0" b="0"/>
              <a:pathLst>
                <a:path w="17860" h="187524">
                  <a:moveTo>
                    <a:pt x="0" y="0"/>
                  </a:moveTo>
                  <a:lnTo>
                    <a:pt x="0" y="39319"/>
                  </a:lnTo>
                  <a:lnTo>
                    <a:pt x="0" y="81598"/>
                  </a:lnTo>
                  <a:lnTo>
                    <a:pt x="0" y="120437"/>
                  </a:lnTo>
                  <a:lnTo>
                    <a:pt x="0" y="164310"/>
                  </a:lnTo>
                  <a:lnTo>
                    <a:pt x="0" y="166095"/>
                  </a:lnTo>
                  <a:lnTo>
                    <a:pt x="2645" y="170723"/>
                  </a:lnTo>
                  <a:lnTo>
                    <a:pt x="17859"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343"/>
            <p:cNvSpPr/>
            <p:nvPr/>
          </p:nvSpPr>
          <p:spPr>
            <a:xfrm>
              <a:off x="1594872" y="1473398"/>
              <a:ext cx="214667" cy="214314"/>
            </a:xfrm>
            <a:custGeom>
              <a:avLst/>
              <a:gdLst/>
              <a:ahLst/>
              <a:cxnLst/>
              <a:rect l="0" t="0" r="0" b="0"/>
              <a:pathLst>
                <a:path w="214667" h="214314">
                  <a:moveTo>
                    <a:pt x="146417" y="0"/>
                  </a:moveTo>
                  <a:lnTo>
                    <a:pt x="141677" y="4741"/>
                  </a:lnTo>
                  <a:lnTo>
                    <a:pt x="134058" y="7068"/>
                  </a:lnTo>
                  <a:lnTo>
                    <a:pt x="118612" y="11024"/>
                  </a:lnTo>
                  <a:lnTo>
                    <a:pt x="76752" y="29619"/>
                  </a:lnTo>
                  <a:lnTo>
                    <a:pt x="32349" y="60111"/>
                  </a:lnTo>
                  <a:lnTo>
                    <a:pt x="11658" y="73941"/>
                  </a:lnTo>
                  <a:lnTo>
                    <a:pt x="1206" y="87944"/>
                  </a:lnTo>
                  <a:lnTo>
                    <a:pt x="0" y="91372"/>
                  </a:lnTo>
                  <a:lnTo>
                    <a:pt x="189" y="93657"/>
                  </a:lnTo>
                  <a:lnTo>
                    <a:pt x="7620" y="102065"/>
                  </a:lnTo>
                  <a:lnTo>
                    <a:pt x="12961" y="104894"/>
                  </a:lnTo>
                  <a:lnTo>
                    <a:pt x="26838" y="106486"/>
                  </a:lnTo>
                  <a:lnTo>
                    <a:pt x="67758" y="107069"/>
                  </a:lnTo>
                  <a:lnTo>
                    <a:pt x="108978" y="109785"/>
                  </a:lnTo>
                  <a:lnTo>
                    <a:pt x="150818" y="114842"/>
                  </a:lnTo>
                  <a:lnTo>
                    <a:pt x="194323" y="129106"/>
                  </a:lnTo>
                  <a:lnTo>
                    <a:pt x="206735" y="136094"/>
                  </a:lnTo>
                  <a:lnTo>
                    <a:pt x="212912" y="142507"/>
                  </a:lnTo>
                  <a:lnTo>
                    <a:pt x="214560" y="145607"/>
                  </a:lnTo>
                  <a:lnTo>
                    <a:pt x="214666" y="148665"/>
                  </a:lnTo>
                  <a:lnTo>
                    <a:pt x="212138" y="154709"/>
                  </a:lnTo>
                  <a:lnTo>
                    <a:pt x="205136" y="163690"/>
                  </a:lnTo>
                  <a:lnTo>
                    <a:pt x="179624" y="181750"/>
                  </a:lnTo>
                  <a:lnTo>
                    <a:pt x="141897" y="199062"/>
                  </a:lnTo>
                  <a:lnTo>
                    <a:pt x="97903" y="211150"/>
                  </a:lnTo>
                  <a:lnTo>
                    <a:pt x="7498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 name="SMARTInkShape-Group37"/>
          <p:cNvGrpSpPr/>
          <p:nvPr/>
        </p:nvGrpSpPr>
        <p:grpSpPr>
          <a:xfrm>
            <a:off x="1680731" y="3018234"/>
            <a:ext cx="944598" cy="214314"/>
            <a:chOff x="1680731" y="3018234"/>
            <a:chExt cx="944598" cy="214314"/>
          </a:xfrm>
        </p:grpSpPr>
        <p:sp>
          <p:nvSpPr>
            <p:cNvPr id="84" name="SMARTInkShape-344"/>
            <p:cNvSpPr/>
            <p:nvPr/>
          </p:nvSpPr>
          <p:spPr>
            <a:xfrm>
              <a:off x="2491383" y="3116461"/>
              <a:ext cx="133946" cy="8931"/>
            </a:xfrm>
            <a:custGeom>
              <a:avLst/>
              <a:gdLst/>
              <a:ahLst/>
              <a:cxnLst/>
              <a:rect l="0" t="0" r="0" b="0"/>
              <a:pathLst>
                <a:path w="133946" h="8931">
                  <a:moveTo>
                    <a:pt x="0" y="8930"/>
                  </a:moveTo>
                  <a:lnTo>
                    <a:pt x="42240" y="8930"/>
                  </a:lnTo>
                  <a:lnTo>
                    <a:pt x="85129" y="8930"/>
                  </a:lnTo>
                  <a:lnTo>
                    <a:pt x="129607" y="245"/>
                  </a:lnTo>
                  <a:lnTo>
                    <a:pt x="1339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345"/>
            <p:cNvSpPr/>
            <p:nvPr/>
          </p:nvSpPr>
          <p:spPr>
            <a:xfrm>
              <a:off x="2339578" y="3018234"/>
              <a:ext cx="232173" cy="196298"/>
            </a:xfrm>
            <a:custGeom>
              <a:avLst/>
              <a:gdLst/>
              <a:ahLst/>
              <a:cxnLst/>
              <a:rect l="0" t="0" r="0" b="0"/>
              <a:pathLst>
                <a:path w="232173" h="196298">
                  <a:moveTo>
                    <a:pt x="0" y="0"/>
                  </a:moveTo>
                  <a:lnTo>
                    <a:pt x="43114" y="0"/>
                  </a:lnTo>
                  <a:lnTo>
                    <a:pt x="65769" y="993"/>
                  </a:lnTo>
                  <a:lnTo>
                    <a:pt x="82436" y="7130"/>
                  </a:lnTo>
                  <a:lnTo>
                    <a:pt x="100692" y="20991"/>
                  </a:lnTo>
                  <a:lnTo>
                    <a:pt x="104283" y="29504"/>
                  </a:lnTo>
                  <a:lnTo>
                    <a:pt x="106589" y="46398"/>
                  </a:lnTo>
                  <a:lnTo>
                    <a:pt x="99915" y="66418"/>
                  </a:lnTo>
                  <a:lnTo>
                    <a:pt x="80292" y="107211"/>
                  </a:lnTo>
                  <a:lnTo>
                    <a:pt x="68770" y="125032"/>
                  </a:lnTo>
                  <a:lnTo>
                    <a:pt x="51838" y="148832"/>
                  </a:lnTo>
                  <a:lnTo>
                    <a:pt x="46779" y="161948"/>
                  </a:lnTo>
                  <a:lnTo>
                    <a:pt x="44836" y="181416"/>
                  </a:lnTo>
                  <a:lnTo>
                    <a:pt x="47378" y="187455"/>
                  </a:lnTo>
                  <a:lnTo>
                    <a:pt x="49444" y="190454"/>
                  </a:lnTo>
                  <a:lnTo>
                    <a:pt x="52807" y="192454"/>
                  </a:lnTo>
                  <a:lnTo>
                    <a:pt x="69815" y="195663"/>
                  </a:lnTo>
                  <a:lnTo>
                    <a:pt x="87764" y="196297"/>
                  </a:lnTo>
                  <a:lnTo>
                    <a:pt x="126934" y="185423"/>
                  </a:lnTo>
                  <a:lnTo>
                    <a:pt x="140798" y="177972"/>
                  </a:lnTo>
                  <a:lnTo>
                    <a:pt x="159112" y="161825"/>
                  </a:lnTo>
                  <a:lnTo>
                    <a:pt x="164974" y="150966"/>
                  </a:lnTo>
                  <a:lnTo>
                    <a:pt x="177078" y="110084"/>
                  </a:lnTo>
                  <a:lnTo>
                    <a:pt x="186149" y="66722"/>
                  </a:lnTo>
                  <a:lnTo>
                    <a:pt x="187116" y="47992"/>
                  </a:lnTo>
                  <a:lnTo>
                    <a:pt x="184697" y="38528"/>
                  </a:lnTo>
                  <a:lnTo>
                    <a:pt x="180402" y="27622"/>
                  </a:lnTo>
                  <a:lnTo>
                    <a:pt x="178700" y="10743"/>
                  </a:lnTo>
                  <a:lnTo>
                    <a:pt x="179657" y="10139"/>
                  </a:lnTo>
                  <a:lnTo>
                    <a:pt x="183366" y="9467"/>
                  </a:lnTo>
                  <a:lnTo>
                    <a:pt x="184752" y="10280"/>
                  </a:lnTo>
                  <a:lnTo>
                    <a:pt x="185675" y="11814"/>
                  </a:lnTo>
                  <a:lnTo>
                    <a:pt x="186976" y="18714"/>
                  </a:lnTo>
                  <a:lnTo>
                    <a:pt x="187158" y="21406"/>
                  </a:lnTo>
                  <a:lnTo>
                    <a:pt x="190007" y="27043"/>
                  </a:lnTo>
                  <a:lnTo>
                    <a:pt x="199920" y="43486"/>
                  </a:lnTo>
                  <a:lnTo>
                    <a:pt x="212238" y="80990"/>
                  </a:lnTo>
                  <a:lnTo>
                    <a:pt x="216344" y="98411"/>
                  </a:lnTo>
                  <a:lnTo>
                    <a:pt x="225282" y="124248"/>
                  </a:lnTo>
                  <a:lnTo>
                    <a:pt x="229110" y="130628"/>
                  </a:lnTo>
                  <a:lnTo>
                    <a:pt x="231567" y="142808"/>
                  </a:lnTo>
                  <a:lnTo>
                    <a:pt x="232172"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346"/>
            <p:cNvSpPr/>
            <p:nvPr/>
          </p:nvSpPr>
          <p:spPr>
            <a:xfrm>
              <a:off x="2205634" y="3036094"/>
              <a:ext cx="124795" cy="196290"/>
            </a:xfrm>
            <a:custGeom>
              <a:avLst/>
              <a:gdLst/>
              <a:ahLst/>
              <a:cxnLst/>
              <a:rect l="0" t="0" r="0" b="0"/>
              <a:pathLst>
                <a:path w="124795" h="196290">
                  <a:moveTo>
                    <a:pt x="8929" y="133945"/>
                  </a:moveTo>
                  <a:lnTo>
                    <a:pt x="8929" y="154936"/>
                  </a:lnTo>
                  <a:lnTo>
                    <a:pt x="9" y="196289"/>
                  </a:lnTo>
                  <a:lnTo>
                    <a:pt x="0" y="184009"/>
                  </a:lnTo>
                  <a:lnTo>
                    <a:pt x="11023" y="139976"/>
                  </a:lnTo>
                  <a:lnTo>
                    <a:pt x="17950" y="98837"/>
                  </a:lnTo>
                  <a:lnTo>
                    <a:pt x="28829" y="56434"/>
                  </a:lnTo>
                  <a:lnTo>
                    <a:pt x="32656" y="48894"/>
                  </a:lnTo>
                  <a:lnTo>
                    <a:pt x="34810" y="41055"/>
                  </a:lnTo>
                  <a:lnTo>
                    <a:pt x="35113" y="41261"/>
                  </a:lnTo>
                  <a:lnTo>
                    <a:pt x="35314" y="42390"/>
                  </a:lnTo>
                  <a:lnTo>
                    <a:pt x="36441" y="43143"/>
                  </a:lnTo>
                  <a:lnTo>
                    <a:pt x="40339" y="43979"/>
                  </a:lnTo>
                  <a:lnTo>
                    <a:pt x="41775" y="45194"/>
                  </a:lnTo>
                  <a:lnTo>
                    <a:pt x="43371" y="49190"/>
                  </a:lnTo>
                  <a:lnTo>
                    <a:pt x="47125" y="72427"/>
                  </a:lnTo>
                  <a:lnTo>
                    <a:pt x="51665" y="89590"/>
                  </a:lnTo>
                  <a:lnTo>
                    <a:pt x="55656" y="107243"/>
                  </a:lnTo>
                  <a:lnTo>
                    <a:pt x="60477" y="125041"/>
                  </a:lnTo>
                  <a:lnTo>
                    <a:pt x="61154" y="130986"/>
                  </a:lnTo>
                  <a:lnTo>
                    <a:pt x="63589" y="135941"/>
                  </a:lnTo>
                  <a:lnTo>
                    <a:pt x="71587" y="144093"/>
                  </a:lnTo>
                  <a:lnTo>
                    <a:pt x="79110" y="148377"/>
                  </a:lnTo>
                  <a:lnTo>
                    <a:pt x="82505" y="149519"/>
                  </a:lnTo>
                  <a:lnTo>
                    <a:pt x="84769" y="151273"/>
                  </a:lnTo>
                  <a:lnTo>
                    <a:pt x="87284" y="155868"/>
                  </a:lnTo>
                  <a:lnTo>
                    <a:pt x="89939" y="156498"/>
                  </a:lnTo>
                  <a:lnTo>
                    <a:pt x="104496" y="152619"/>
                  </a:lnTo>
                  <a:lnTo>
                    <a:pt x="119350" y="131759"/>
                  </a:lnTo>
                  <a:lnTo>
                    <a:pt x="122497" y="122721"/>
                  </a:lnTo>
                  <a:lnTo>
                    <a:pt x="124794" y="82027"/>
                  </a:lnTo>
                  <a:lnTo>
                    <a:pt x="123924" y="69199"/>
                  </a:lnTo>
                  <a:lnTo>
                    <a:pt x="116631" y="26832"/>
                  </a:lnTo>
                  <a:lnTo>
                    <a:pt x="115335" y="15894"/>
                  </a:lnTo>
                  <a:lnTo>
                    <a:pt x="10715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347"/>
            <p:cNvSpPr/>
            <p:nvPr/>
          </p:nvSpPr>
          <p:spPr>
            <a:xfrm>
              <a:off x="2018109" y="3125391"/>
              <a:ext cx="80369" cy="26790"/>
            </a:xfrm>
            <a:custGeom>
              <a:avLst/>
              <a:gdLst/>
              <a:ahLst/>
              <a:cxnLst/>
              <a:rect l="0" t="0" r="0" b="0"/>
              <a:pathLst>
                <a:path w="80369" h="26790">
                  <a:moveTo>
                    <a:pt x="0" y="26789"/>
                  </a:moveTo>
                  <a:lnTo>
                    <a:pt x="4741" y="26789"/>
                  </a:lnTo>
                  <a:lnTo>
                    <a:pt x="46276" y="11557"/>
                  </a:lnTo>
                  <a:lnTo>
                    <a:pt x="803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348"/>
            <p:cNvSpPr/>
            <p:nvPr/>
          </p:nvSpPr>
          <p:spPr>
            <a:xfrm>
              <a:off x="1839516" y="3054158"/>
              <a:ext cx="281690" cy="178329"/>
            </a:xfrm>
            <a:custGeom>
              <a:avLst/>
              <a:gdLst/>
              <a:ahLst/>
              <a:cxnLst/>
              <a:rect l="0" t="0" r="0" b="0"/>
              <a:pathLst>
                <a:path w="281690" h="178329">
                  <a:moveTo>
                    <a:pt x="0" y="44444"/>
                  </a:moveTo>
                  <a:lnTo>
                    <a:pt x="0" y="39703"/>
                  </a:lnTo>
                  <a:lnTo>
                    <a:pt x="992" y="38307"/>
                  </a:lnTo>
                  <a:lnTo>
                    <a:pt x="2645" y="37376"/>
                  </a:lnTo>
                  <a:lnTo>
                    <a:pt x="45283" y="21348"/>
                  </a:lnTo>
                  <a:lnTo>
                    <a:pt x="86563" y="13400"/>
                  </a:lnTo>
                  <a:lnTo>
                    <a:pt x="126517" y="2272"/>
                  </a:lnTo>
                  <a:lnTo>
                    <a:pt x="156290" y="285"/>
                  </a:lnTo>
                  <a:lnTo>
                    <a:pt x="175182" y="4680"/>
                  </a:lnTo>
                  <a:lnTo>
                    <a:pt x="188607" y="12267"/>
                  </a:lnTo>
                  <a:lnTo>
                    <a:pt x="191222" y="16047"/>
                  </a:lnTo>
                  <a:lnTo>
                    <a:pt x="203214" y="60695"/>
                  </a:lnTo>
                  <a:lnTo>
                    <a:pt x="204105" y="98986"/>
                  </a:lnTo>
                  <a:lnTo>
                    <a:pt x="197657" y="138057"/>
                  </a:lnTo>
                  <a:lnTo>
                    <a:pt x="196454" y="178328"/>
                  </a:lnTo>
                  <a:lnTo>
                    <a:pt x="196453" y="139354"/>
                  </a:lnTo>
                  <a:lnTo>
                    <a:pt x="196453" y="97585"/>
                  </a:lnTo>
                  <a:lnTo>
                    <a:pt x="199099" y="71103"/>
                  </a:lnTo>
                  <a:lnTo>
                    <a:pt x="214544" y="27357"/>
                  </a:lnTo>
                  <a:lnTo>
                    <a:pt x="226264" y="7665"/>
                  </a:lnTo>
                  <a:lnTo>
                    <a:pt x="232192" y="3293"/>
                  </a:lnTo>
                  <a:lnTo>
                    <a:pt x="241107" y="831"/>
                  </a:lnTo>
                  <a:lnTo>
                    <a:pt x="253009" y="0"/>
                  </a:lnTo>
                  <a:lnTo>
                    <a:pt x="258961" y="2532"/>
                  </a:lnTo>
                  <a:lnTo>
                    <a:pt x="261938" y="4596"/>
                  </a:lnTo>
                  <a:lnTo>
                    <a:pt x="263922" y="7957"/>
                  </a:lnTo>
                  <a:lnTo>
                    <a:pt x="275424" y="50599"/>
                  </a:lnTo>
                  <a:lnTo>
                    <a:pt x="281689" y="74249"/>
                  </a:lnTo>
                  <a:lnTo>
                    <a:pt x="277192" y="115883"/>
                  </a:lnTo>
                  <a:lnTo>
                    <a:pt x="276820" y="151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349"/>
            <p:cNvSpPr/>
            <p:nvPr/>
          </p:nvSpPr>
          <p:spPr>
            <a:xfrm>
              <a:off x="1884164" y="3080742"/>
              <a:ext cx="26790" cy="151806"/>
            </a:xfrm>
            <a:custGeom>
              <a:avLst/>
              <a:gdLst/>
              <a:ahLst/>
              <a:cxnLst/>
              <a:rect l="0" t="0" r="0" b="0"/>
              <a:pathLst>
                <a:path w="26790" h="151806">
                  <a:moveTo>
                    <a:pt x="0" y="0"/>
                  </a:moveTo>
                  <a:lnTo>
                    <a:pt x="0" y="20991"/>
                  </a:lnTo>
                  <a:lnTo>
                    <a:pt x="11024" y="62746"/>
                  </a:lnTo>
                  <a:lnTo>
                    <a:pt x="14821" y="75512"/>
                  </a:lnTo>
                  <a:lnTo>
                    <a:pt x="17682" y="117402"/>
                  </a:lnTo>
                  <a:lnTo>
                    <a:pt x="18773" y="127585"/>
                  </a:lnTo>
                  <a:lnTo>
                    <a:pt x="2678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350"/>
            <p:cNvSpPr/>
            <p:nvPr/>
          </p:nvSpPr>
          <p:spPr>
            <a:xfrm>
              <a:off x="1680731" y="3053953"/>
              <a:ext cx="139981" cy="160736"/>
            </a:xfrm>
            <a:custGeom>
              <a:avLst/>
              <a:gdLst/>
              <a:ahLst/>
              <a:cxnLst/>
              <a:rect l="0" t="0" r="0" b="0"/>
              <a:pathLst>
                <a:path w="139981" h="160736">
                  <a:moveTo>
                    <a:pt x="114136" y="0"/>
                  </a:moveTo>
                  <a:lnTo>
                    <a:pt x="101707" y="0"/>
                  </a:lnTo>
                  <a:lnTo>
                    <a:pt x="57660" y="18092"/>
                  </a:lnTo>
                  <a:lnTo>
                    <a:pt x="23649" y="32773"/>
                  </a:lnTo>
                  <a:lnTo>
                    <a:pt x="7921" y="42009"/>
                  </a:lnTo>
                  <a:lnTo>
                    <a:pt x="4631" y="42889"/>
                  </a:lnTo>
                  <a:lnTo>
                    <a:pt x="2437" y="44468"/>
                  </a:lnTo>
                  <a:lnTo>
                    <a:pt x="975" y="46512"/>
                  </a:lnTo>
                  <a:lnTo>
                    <a:pt x="0" y="48867"/>
                  </a:lnTo>
                  <a:lnTo>
                    <a:pt x="342" y="50438"/>
                  </a:lnTo>
                  <a:lnTo>
                    <a:pt x="1563" y="51485"/>
                  </a:lnTo>
                  <a:lnTo>
                    <a:pt x="5565" y="53640"/>
                  </a:lnTo>
                  <a:lnTo>
                    <a:pt x="10650" y="57905"/>
                  </a:lnTo>
                  <a:lnTo>
                    <a:pt x="18864" y="60462"/>
                  </a:lnTo>
                  <a:lnTo>
                    <a:pt x="34644" y="64548"/>
                  </a:lnTo>
                  <a:lnTo>
                    <a:pt x="72210" y="80546"/>
                  </a:lnTo>
                  <a:lnTo>
                    <a:pt x="106373" y="95274"/>
                  </a:lnTo>
                  <a:lnTo>
                    <a:pt x="119663" y="103195"/>
                  </a:lnTo>
                  <a:lnTo>
                    <a:pt x="133744" y="106975"/>
                  </a:lnTo>
                  <a:lnTo>
                    <a:pt x="136138" y="109020"/>
                  </a:lnTo>
                  <a:lnTo>
                    <a:pt x="138797" y="113938"/>
                  </a:lnTo>
                  <a:lnTo>
                    <a:pt x="139980" y="119431"/>
                  </a:lnTo>
                  <a:lnTo>
                    <a:pt x="139302" y="122285"/>
                  </a:lnTo>
                  <a:lnTo>
                    <a:pt x="133609" y="131042"/>
                  </a:lnTo>
                  <a:lnTo>
                    <a:pt x="124646" y="139920"/>
                  </a:lnTo>
                  <a:lnTo>
                    <a:pt x="98677" y="154784"/>
                  </a:lnTo>
                  <a:lnTo>
                    <a:pt x="81223" y="158971"/>
                  </a:lnTo>
                  <a:lnTo>
                    <a:pt x="33769"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6" name="SMARTInkShape-Group38"/>
          <p:cNvGrpSpPr/>
          <p:nvPr/>
        </p:nvGrpSpPr>
        <p:grpSpPr>
          <a:xfrm>
            <a:off x="2723696" y="2995333"/>
            <a:ext cx="633868" cy="228285"/>
            <a:chOff x="2723696" y="2995333"/>
            <a:chExt cx="633868" cy="228285"/>
          </a:xfrm>
        </p:grpSpPr>
        <p:sp>
          <p:nvSpPr>
            <p:cNvPr id="180" name="SMARTInkShape-351"/>
            <p:cNvSpPr/>
            <p:nvPr/>
          </p:nvSpPr>
          <p:spPr>
            <a:xfrm>
              <a:off x="3278742" y="3080742"/>
              <a:ext cx="78822" cy="142876"/>
            </a:xfrm>
            <a:custGeom>
              <a:avLst/>
              <a:gdLst/>
              <a:ahLst/>
              <a:cxnLst/>
              <a:rect l="0" t="0" r="0" b="0"/>
              <a:pathLst>
                <a:path w="78822" h="142876">
                  <a:moveTo>
                    <a:pt x="78821" y="0"/>
                  </a:moveTo>
                  <a:lnTo>
                    <a:pt x="66392" y="0"/>
                  </a:lnTo>
                  <a:lnTo>
                    <a:pt x="24990" y="18092"/>
                  </a:lnTo>
                  <a:lnTo>
                    <a:pt x="15208" y="23916"/>
                  </a:lnTo>
                  <a:lnTo>
                    <a:pt x="0" y="42889"/>
                  </a:lnTo>
                  <a:lnTo>
                    <a:pt x="476" y="44468"/>
                  </a:lnTo>
                  <a:lnTo>
                    <a:pt x="3652" y="48868"/>
                  </a:lnTo>
                  <a:lnTo>
                    <a:pt x="8371" y="51485"/>
                  </a:lnTo>
                  <a:lnTo>
                    <a:pt x="23388" y="53302"/>
                  </a:lnTo>
                  <a:lnTo>
                    <a:pt x="59090" y="53575"/>
                  </a:lnTo>
                  <a:lnTo>
                    <a:pt x="59714" y="54568"/>
                  </a:lnTo>
                  <a:lnTo>
                    <a:pt x="60407" y="58318"/>
                  </a:lnTo>
                  <a:lnTo>
                    <a:pt x="58069" y="63292"/>
                  </a:lnTo>
                  <a:lnTo>
                    <a:pt x="46690" y="78486"/>
                  </a:lnTo>
                  <a:lnTo>
                    <a:pt x="41165" y="96385"/>
                  </a:lnTo>
                  <a:lnTo>
                    <a:pt x="30813" y="109769"/>
                  </a:lnTo>
                  <a:lnTo>
                    <a:pt x="29948" y="112867"/>
                  </a:lnTo>
                  <a:lnTo>
                    <a:pt x="30364" y="115925"/>
                  </a:lnTo>
                  <a:lnTo>
                    <a:pt x="33043" y="124968"/>
                  </a:lnTo>
                  <a:lnTo>
                    <a:pt x="33420" y="127960"/>
                  </a:lnTo>
                  <a:lnTo>
                    <a:pt x="36484" y="133931"/>
                  </a:lnTo>
                  <a:lnTo>
                    <a:pt x="38690" y="136912"/>
                  </a:lnTo>
                  <a:lnTo>
                    <a:pt x="46433" y="140225"/>
                  </a:lnTo>
                  <a:lnTo>
                    <a:pt x="69891"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352"/>
            <p:cNvSpPr/>
            <p:nvPr/>
          </p:nvSpPr>
          <p:spPr>
            <a:xfrm>
              <a:off x="3180742" y="3053953"/>
              <a:ext cx="78595" cy="158972"/>
            </a:xfrm>
            <a:custGeom>
              <a:avLst/>
              <a:gdLst/>
              <a:ahLst/>
              <a:cxnLst/>
              <a:rect l="0" t="0" r="0" b="0"/>
              <a:pathLst>
                <a:path w="78595" h="158972">
                  <a:moveTo>
                    <a:pt x="78594" y="0"/>
                  </a:moveTo>
                  <a:lnTo>
                    <a:pt x="66165" y="0"/>
                  </a:lnTo>
                  <a:lnTo>
                    <a:pt x="60502" y="2646"/>
                  </a:lnTo>
                  <a:lnTo>
                    <a:pt x="57603" y="4741"/>
                  </a:lnTo>
                  <a:lnTo>
                    <a:pt x="39684" y="10087"/>
                  </a:lnTo>
                  <a:lnTo>
                    <a:pt x="4212" y="47552"/>
                  </a:lnTo>
                  <a:lnTo>
                    <a:pt x="887" y="53546"/>
                  </a:lnTo>
                  <a:lnTo>
                    <a:pt x="0" y="56533"/>
                  </a:lnTo>
                  <a:lnTo>
                    <a:pt x="401" y="58525"/>
                  </a:lnTo>
                  <a:lnTo>
                    <a:pt x="1661" y="59853"/>
                  </a:lnTo>
                  <a:lnTo>
                    <a:pt x="3493" y="60738"/>
                  </a:lnTo>
                  <a:lnTo>
                    <a:pt x="4714" y="62320"/>
                  </a:lnTo>
                  <a:lnTo>
                    <a:pt x="6071" y="66724"/>
                  </a:lnTo>
                  <a:lnTo>
                    <a:pt x="8417" y="68295"/>
                  </a:lnTo>
                  <a:lnTo>
                    <a:pt x="23795" y="70817"/>
                  </a:lnTo>
                  <a:lnTo>
                    <a:pt x="58965" y="71435"/>
                  </a:lnTo>
                  <a:lnTo>
                    <a:pt x="59554" y="72428"/>
                  </a:lnTo>
                  <a:lnTo>
                    <a:pt x="60210" y="76177"/>
                  </a:lnTo>
                  <a:lnTo>
                    <a:pt x="59393" y="77574"/>
                  </a:lnTo>
                  <a:lnTo>
                    <a:pt x="57856" y="78505"/>
                  </a:lnTo>
                  <a:lnTo>
                    <a:pt x="55839" y="79126"/>
                  </a:lnTo>
                  <a:lnTo>
                    <a:pt x="54494" y="80532"/>
                  </a:lnTo>
                  <a:lnTo>
                    <a:pt x="49690" y="89917"/>
                  </a:lnTo>
                  <a:lnTo>
                    <a:pt x="28902" y="113134"/>
                  </a:lnTo>
                  <a:lnTo>
                    <a:pt x="23137" y="125021"/>
                  </a:lnTo>
                  <a:lnTo>
                    <a:pt x="20787" y="127995"/>
                  </a:lnTo>
                  <a:lnTo>
                    <a:pt x="20212" y="130971"/>
                  </a:lnTo>
                  <a:lnTo>
                    <a:pt x="20821" y="133947"/>
                  </a:lnTo>
                  <a:lnTo>
                    <a:pt x="23152" y="139899"/>
                  </a:lnTo>
                  <a:lnTo>
                    <a:pt x="25456" y="148829"/>
                  </a:lnTo>
                  <a:lnTo>
                    <a:pt x="29510" y="154782"/>
                  </a:lnTo>
                  <a:lnTo>
                    <a:pt x="34620" y="158089"/>
                  </a:lnTo>
                  <a:lnTo>
                    <a:pt x="37372" y="158971"/>
                  </a:lnTo>
                  <a:lnTo>
                    <a:pt x="45721" y="157305"/>
                  </a:lnTo>
                  <a:lnTo>
                    <a:pt x="69664"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353"/>
            <p:cNvSpPr/>
            <p:nvPr/>
          </p:nvSpPr>
          <p:spPr>
            <a:xfrm>
              <a:off x="3045023" y="3045193"/>
              <a:ext cx="151806" cy="178425"/>
            </a:xfrm>
            <a:custGeom>
              <a:avLst/>
              <a:gdLst/>
              <a:ahLst/>
              <a:cxnLst/>
              <a:rect l="0" t="0" r="0" b="0"/>
              <a:pathLst>
                <a:path w="151806" h="178425">
                  <a:moveTo>
                    <a:pt x="0" y="160565"/>
                  </a:moveTo>
                  <a:lnTo>
                    <a:pt x="993" y="143349"/>
                  </a:lnTo>
                  <a:lnTo>
                    <a:pt x="9095" y="104459"/>
                  </a:lnTo>
                  <a:lnTo>
                    <a:pt x="24089" y="62194"/>
                  </a:lnTo>
                  <a:lnTo>
                    <a:pt x="33816" y="42341"/>
                  </a:lnTo>
                  <a:lnTo>
                    <a:pt x="55325" y="16588"/>
                  </a:lnTo>
                  <a:lnTo>
                    <a:pt x="69861" y="6339"/>
                  </a:lnTo>
                  <a:lnTo>
                    <a:pt x="81995" y="1759"/>
                  </a:lnTo>
                  <a:lnTo>
                    <a:pt x="96345" y="0"/>
                  </a:lnTo>
                  <a:lnTo>
                    <a:pt x="96972" y="935"/>
                  </a:lnTo>
                  <a:lnTo>
                    <a:pt x="98062" y="12274"/>
                  </a:lnTo>
                  <a:lnTo>
                    <a:pt x="95508" y="17929"/>
                  </a:lnTo>
                  <a:lnTo>
                    <a:pt x="85784" y="29643"/>
                  </a:lnTo>
                  <a:lnTo>
                    <a:pt x="64299" y="47131"/>
                  </a:lnTo>
                  <a:lnTo>
                    <a:pt x="47452" y="70717"/>
                  </a:lnTo>
                  <a:lnTo>
                    <a:pt x="45203" y="83065"/>
                  </a:lnTo>
                  <a:lnTo>
                    <a:pt x="44813" y="96812"/>
                  </a:lnTo>
                  <a:lnTo>
                    <a:pt x="47368" y="105111"/>
                  </a:lnTo>
                  <a:lnTo>
                    <a:pt x="57092" y="118522"/>
                  </a:lnTo>
                  <a:lnTo>
                    <a:pt x="101152" y="148652"/>
                  </a:lnTo>
                  <a:lnTo>
                    <a:pt x="141360" y="177028"/>
                  </a:lnTo>
                  <a:lnTo>
                    <a:pt x="151805" y="178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354"/>
            <p:cNvSpPr/>
            <p:nvPr/>
          </p:nvSpPr>
          <p:spPr>
            <a:xfrm>
              <a:off x="2964656" y="3018343"/>
              <a:ext cx="44650" cy="187416"/>
            </a:xfrm>
            <a:custGeom>
              <a:avLst/>
              <a:gdLst/>
              <a:ahLst/>
              <a:cxnLst/>
              <a:rect l="0" t="0" r="0" b="0"/>
              <a:pathLst>
                <a:path w="44650" h="187416">
                  <a:moveTo>
                    <a:pt x="44649" y="8821"/>
                  </a:moveTo>
                  <a:lnTo>
                    <a:pt x="44649" y="259"/>
                  </a:lnTo>
                  <a:lnTo>
                    <a:pt x="39908" y="0"/>
                  </a:lnTo>
                  <a:lnTo>
                    <a:pt x="38512" y="956"/>
                  </a:lnTo>
                  <a:lnTo>
                    <a:pt x="37581" y="2586"/>
                  </a:lnTo>
                  <a:lnTo>
                    <a:pt x="36546" y="8034"/>
                  </a:lnTo>
                  <a:lnTo>
                    <a:pt x="33121" y="44842"/>
                  </a:lnTo>
                  <a:lnTo>
                    <a:pt x="20278" y="87353"/>
                  </a:lnTo>
                  <a:lnTo>
                    <a:pt x="11049" y="124849"/>
                  </a:lnTo>
                  <a:lnTo>
                    <a:pt x="2476" y="151097"/>
                  </a:lnTo>
                  <a:lnTo>
                    <a:pt x="0" y="187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355"/>
            <p:cNvSpPr/>
            <p:nvPr/>
          </p:nvSpPr>
          <p:spPr>
            <a:xfrm>
              <a:off x="2723696" y="2995333"/>
              <a:ext cx="249891" cy="191918"/>
            </a:xfrm>
            <a:custGeom>
              <a:avLst/>
              <a:gdLst/>
              <a:ahLst/>
              <a:cxnLst/>
              <a:rect l="0" t="0" r="0" b="0"/>
              <a:pathLst>
                <a:path w="249891" h="191918">
                  <a:moveTo>
                    <a:pt x="17718" y="58620"/>
                  </a:moveTo>
                  <a:lnTo>
                    <a:pt x="0" y="58620"/>
                  </a:lnTo>
                  <a:lnTo>
                    <a:pt x="22227" y="57628"/>
                  </a:lnTo>
                  <a:lnTo>
                    <a:pt x="65102" y="40529"/>
                  </a:lnTo>
                  <a:lnTo>
                    <a:pt x="107375" y="25847"/>
                  </a:lnTo>
                  <a:lnTo>
                    <a:pt x="151711" y="10991"/>
                  </a:lnTo>
                  <a:lnTo>
                    <a:pt x="191814" y="4398"/>
                  </a:lnTo>
                  <a:lnTo>
                    <a:pt x="198612" y="456"/>
                  </a:lnTo>
                  <a:lnTo>
                    <a:pt x="201814" y="0"/>
                  </a:lnTo>
                  <a:lnTo>
                    <a:pt x="212348" y="4182"/>
                  </a:lnTo>
                  <a:lnTo>
                    <a:pt x="212956" y="5461"/>
                  </a:lnTo>
                  <a:lnTo>
                    <a:pt x="214150" y="49982"/>
                  </a:lnTo>
                  <a:lnTo>
                    <a:pt x="211519" y="70282"/>
                  </a:lnTo>
                  <a:lnTo>
                    <a:pt x="198725" y="114300"/>
                  </a:lnTo>
                  <a:lnTo>
                    <a:pt x="194381" y="136964"/>
                  </a:lnTo>
                  <a:lnTo>
                    <a:pt x="188765" y="157660"/>
                  </a:lnTo>
                  <a:lnTo>
                    <a:pt x="186663" y="177439"/>
                  </a:lnTo>
                  <a:lnTo>
                    <a:pt x="178831" y="191917"/>
                  </a:lnTo>
                  <a:lnTo>
                    <a:pt x="178486" y="180080"/>
                  </a:lnTo>
                  <a:lnTo>
                    <a:pt x="181113" y="174449"/>
                  </a:lnTo>
                  <a:lnTo>
                    <a:pt x="184596" y="168638"/>
                  </a:lnTo>
                  <a:lnTo>
                    <a:pt x="186832" y="156824"/>
                  </a:lnTo>
                  <a:lnTo>
                    <a:pt x="187350" y="143698"/>
                  </a:lnTo>
                  <a:lnTo>
                    <a:pt x="188353" y="142127"/>
                  </a:lnTo>
                  <a:lnTo>
                    <a:pt x="190014" y="141081"/>
                  </a:lnTo>
                  <a:lnTo>
                    <a:pt x="197091" y="139608"/>
                  </a:lnTo>
                  <a:lnTo>
                    <a:pt x="203632" y="139110"/>
                  </a:lnTo>
                  <a:lnTo>
                    <a:pt x="231648" y="127968"/>
                  </a:lnTo>
                  <a:lnTo>
                    <a:pt x="237814" y="124168"/>
                  </a:lnTo>
                  <a:lnTo>
                    <a:pt x="249890" y="1211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356"/>
            <p:cNvSpPr/>
            <p:nvPr/>
          </p:nvSpPr>
          <p:spPr>
            <a:xfrm>
              <a:off x="2794992" y="3027164"/>
              <a:ext cx="8931" cy="169665"/>
            </a:xfrm>
            <a:custGeom>
              <a:avLst/>
              <a:gdLst/>
              <a:ahLst/>
              <a:cxnLst/>
              <a:rect l="0" t="0" r="0" b="0"/>
              <a:pathLst>
                <a:path w="8931" h="169665">
                  <a:moveTo>
                    <a:pt x="8930" y="0"/>
                  </a:moveTo>
                  <a:lnTo>
                    <a:pt x="8930" y="7689"/>
                  </a:lnTo>
                  <a:lnTo>
                    <a:pt x="2793" y="15814"/>
                  </a:lnTo>
                  <a:lnTo>
                    <a:pt x="1241" y="21250"/>
                  </a:lnTo>
                  <a:lnTo>
                    <a:pt x="49" y="62756"/>
                  </a:lnTo>
                  <a:lnTo>
                    <a:pt x="4" y="105316"/>
                  </a:lnTo>
                  <a:lnTo>
                    <a:pt x="0" y="147580"/>
                  </a:lnTo>
                  <a:lnTo>
                    <a:pt x="0" y="154227"/>
                  </a:lnTo>
                  <a:lnTo>
                    <a:pt x="2646" y="160488"/>
                  </a:lnTo>
                  <a:lnTo>
                    <a:pt x="893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7" name="SMARTInkShape-Group39"/>
          <p:cNvGrpSpPr/>
          <p:nvPr/>
        </p:nvGrpSpPr>
        <p:grpSpPr>
          <a:xfrm>
            <a:off x="4402336" y="1322317"/>
            <a:ext cx="1409496" cy="213590"/>
            <a:chOff x="4402336" y="1322317"/>
            <a:chExt cx="1409496" cy="213590"/>
          </a:xfrm>
        </p:grpSpPr>
        <p:sp>
          <p:nvSpPr>
            <p:cNvPr id="187" name="SMARTInkShape-357"/>
            <p:cNvSpPr/>
            <p:nvPr/>
          </p:nvSpPr>
          <p:spPr>
            <a:xfrm>
              <a:off x="5402461" y="1348383"/>
              <a:ext cx="409371" cy="141101"/>
            </a:xfrm>
            <a:custGeom>
              <a:avLst/>
              <a:gdLst/>
              <a:ahLst/>
              <a:cxnLst/>
              <a:rect l="0" t="0" r="0" b="0"/>
              <a:pathLst>
                <a:path w="409371" h="141101">
                  <a:moveTo>
                    <a:pt x="0" y="35719"/>
                  </a:moveTo>
                  <a:lnTo>
                    <a:pt x="0" y="28030"/>
                  </a:lnTo>
                  <a:lnTo>
                    <a:pt x="992" y="27616"/>
                  </a:lnTo>
                  <a:lnTo>
                    <a:pt x="4740" y="27157"/>
                  </a:lnTo>
                  <a:lnTo>
                    <a:pt x="9713" y="24306"/>
                  </a:lnTo>
                  <a:lnTo>
                    <a:pt x="12429" y="22157"/>
                  </a:lnTo>
                  <a:lnTo>
                    <a:pt x="20737" y="19769"/>
                  </a:lnTo>
                  <a:lnTo>
                    <a:pt x="36571" y="15779"/>
                  </a:lnTo>
                  <a:lnTo>
                    <a:pt x="48996" y="11974"/>
                  </a:lnTo>
                  <a:lnTo>
                    <a:pt x="92471" y="3060"/>
                  </a:lnTo>
                  <a:lnTo>
                    <a:pt x="135032" y="269"/>
                  </a:lnTo>
                  <a:lnTo>
                    <a:pt x="143689" y="119"/>
                  </a:lnTo>
                  <a:lnTo>
                    <a:pt x="150843" y="2699"/>
                  </a:lnTo>
                  <a:lnTo>
                    <a:pt x="172584" y="20994"/>
                  </a:lnTo>
                  <a:lnTo>
                    <a:pt x="175923" y="29505"/>
                  </a:lnTo>
                  <a:lnTo>
                    <a:pt x="178067" y="51138"/>
                  </a:lnTo>
                  <a:lnTo>
                    <a:pt x="170195" y="95601"/>
                  </a:lnTo>
                  <a:lnTo>
                    <a:pt x="169673" y="120258"/>
                  </a:lnTo>
                  <a:lnTo>
                    <a:pt x="170662" y="120852"/>
                  </a:lnTo>
                  <a:lnTo>
                    <a:pt x="172314" y="120255"/>
                  </a:lnTo>
                  <a:lnTo>
                    <a:pt x="176795" y="117939"/>
                  </a:lnTo>
                  <a:lnTo>
                    <a:pt x="184896" y="115643"/>
                  </a:lnTo>
                  <a:lnTo>
                    <a:pt x="190655" y="111589"/>
                  </a:lnTo>
                  <a:lnTo>
                    <a:pt x="199475" y="98989"/>
                  </a:lnTo>
                  <a:lnTo>
                    <a:pt x="209605" y="77719"/>
                  </a:lnTo>
                  <a:lnTo>
                    <a:pt x="214866" y="74229"/>
                  </a:lnTo>
                  <a:lnTo>
                    <a:pt x="222752" y="71601"/>
                  </a:lnTo>
                  <a:lnTo>
                    <a:pt x="224206" y="100917"/>
                  </a:lnTo>
                  <a:lnTo>
                    <a:pt x="234264" y="124824"/>
                  </a:lnTo>
                  <a:lnTo>
                    <a:pt x="238063" y="130884"/>
                  </a:lnTo>
                  <a:lnTo>
                    <a:pt x="239751" y="136884"/>
                  </a:lnTo>
                  <a:lnTo>
                    <a:pt x="242185" y="138881"/>
                  </a:lnTo>
                  <a:lnTo>
                    <a:pt x="250182" y="141100"/>
                  </a:lnTo>
                  <a:lnTo>
                    <a:pt x="254101" y="140699"/>
                  </a:lnTo>
                  <a:lnTo>
                    <a:pt x="276710" y="131782"/>
                  </a:lnTo>
                  <a:lnTo>
                    <a:pt x="279723" y="129526"/>
                  </a:lnTo>
                  <a:lnTo>
                    <a:pt x="283071" y="121729"/>
                  </a:lnTo>
                  <a:lnTo>
                    <a:pt x="289961" y="100554"/>
                  </a:lnTo>
                  <a:lnTo>
                    <a:pt x="306694" y="60687"/>
                  </a:lnTo>
                  <a:lnTo>
                    <a:pt x="323335" y="18804"/>
                  </a:lnTo>
                  <a:lnTo>
                    <a:pt x="333744" y="6140"/>
                  </a:lnTo>
                  <a:lnTo>
                    <a:pt x="336597" y="5085"/>
                  </a:lnTo>
                  <a:lnTo>
                    <a:pt x="339492" y="5374"/>
                  </a:lnTo>
                  <a:lnTo>
                    <a:pt x="346526" y="8227"/>
                  </a:lnTo>
                  <a:lnTo>
                    <a:pt x="352485" y="13462"/>
                  </a:lnTo>
                  <a:lnTo>
                    <a:pt x="355098" y="18551"/>
                  </a:lnTo>
                  <a:lnTo>
                    <a:pt x="356912" y="33825"/>
                  </a:lnTo>
                  <a:lnTo>
                    <a:pt x="356170" y="64848"/>
                  </a:lnTo>
                  <a:lnTo>
                    <a:pt x="350115" y="82299"/>
                  </a:lnTo>
                  <a:lnTo>
                    <a:pt x="348366" y="102035"/>
                  </a:lnTo>
                  <a:lnTo>
                    <a:pt x="349322" y="103742"/>
                  </a:lnTo>
                  <a:lnTo>
                    <a:pt x="350952" y="104880"/>
                  </a:lnTo>
                  <a:lnTo>
                    <a:pt x="357986" y="106482"/>
                  </a:lnTo>
                  <a:lnTo>
                    <a:pt x="369251" y="107023"/>
                  </a:lnTo>
                  <a:lnTo>
                    <a:pt x="375117" y="104451"/>
                  </a:lnTo>
                  <a:lnTo>
                    <a:pt x="378071" y="102376"/>
                  </a:lnTo>
                  <a:lnTo>
                    <a:pt x="395887" y="78473"/>
                  </a:lnTo>
                  <a:lnTo>
                    <a:pt x="399192" y="69273"/>
                  </a:lnTo>
                  <a:lnTo>
                    <a:pt x="409370" y="29639"/>
                  </a:lnTo>
                  <a:lnTo>
                    <a:pt x="407499" y="20449"/>
                  </a:lnTo>
                  <a:lnTo>
                    <a:pt x="405611" y="16609"/>
                  </a:lnTo>
                  <a:lnTo>
                    <a:pt x="403361" y="14049"/>
                  </a:lnTo>
                  <a:lnTo>
                    <a:pt x="386826" y="3242"/>
                  </a:lnTo>
                  <a:lnTo>
                    <a:pt x="37504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358"/>
            <p:cNvSpPr/>
            <p:nvPr/>
          </p:nvSpPr>
          <p:spPr>
            <a:xfrm>
              <a:off x="5473898" y="1366242"/>
              <a:ext cx="17861" cy="142876"/>
            </a:xfrm>
            <a:custGeom>
              <a:avLst/>
              <a:gdLst/>
              <a:ahLst/>
              <a:cxnLst/>
              <a:rect l="0" t="0" r="0" b="0"/>
              <a:pathLst>
                <a:path w="17861" h="142876">
                  <a:moveTo>
                    <a:pt x="17860" y="0"/>
                  </a:moveTo>
                  <a:lnTo>
                    <a:pt x="17860" y="39902"/>
                  </a:lnTo>
                  <a:lnTo>
                    <a:pt x="16868" y="80657"/>
                  </a:lnTo>
                  <a:lnTo>
                    <a:pt x="4557" y="123176"/>
                  </a:lnTo>
                  <a:lnTo>
                    <a:pt x="900" y="132810"/>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359"/>
            <p:cNvSpPr/>
            <p:nvPr/>
          </p:nvSpPr>
          <p:spPr>
            <a:xfrm>
              <a:off x="5242095" y="1455539"/>
              <a:ext cx="88929" cy="1"/>
            </a:xfrm>
            <a:custGeom>
              <a:avLst/>
              <a:gdLst/>
              <a:ahLst/>
              <a:cxnLst/>
              <a:rect l="0" t="0" r="0" b="0"/>
              <a:pathLst>
                <a:path w="88929" h="1">
                  <a:moveTo>
                    <a:pt x="8560" y="0"/>
                  </a:moveTo>
                  <a:lnTo>
                    <a:pt x="0" y="0"/>
                  </a:lnTo>
                  <a:lnTo>
                    <a:pt x="39535" y="0"/>
                  </a:lnTo>
                  <a:lnTo>
                    <a:pt x="83816" y="0"/>
                  </a:lnTo>
                  <a:lnTo>
                    <a:pt x="8892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360"/>
            <p:cNvSpPr/>
            <p:nvPr/>
          </p:nvSpPr>
          <p:spPr>
            <a:xfrm>
              <a:off x="5223877" y="1368531"/>
              <a:ext cx="89288" cy="149517"/>
            </a:xfrm>
            <a:custGeom>
              <a:avLst/>
              <a:gdLst/>
              <a:ahLst/>
              <a:cxnLst/>
              <a:rect l="0" t="0" r="0" b="0"/>
              <a:pathLst>
                <a:path w="89288" h="149517">
                  <a:moveTo>
                    <a:pt x="8920" y="149516"/>
                  </a:moveTo>
                  <a:lnTo>
                    <a:pt x="1231" y="141828"/>
                  </a:lnTo>
                  <a:lnTo>
                    <a:pt x="358" y="136213"/>
                  </a:lnTo>
                  <a:lnTo>
                    <a:pt x="0" y="92741"/>
                  </a:lnTo>
                  <a:lnTo>
                    <a:pt x="984" y="66717"/>
                  </a:lnTo>
                  <a:lnTo>
                    <a:pt x="15437" y="24532"/>
                  </a:lnTo>
                  <a:lnTo>
                    <a:pt x="17769" y="13600"/>
                  </a:lnTo>
                  <a:lnTo>
                    <a:pt x="22113" y="5434"/>
                  </a:lnTo>
                  <a:lnTo>
                    <a:pt x="27351" y="1144"/>
                  </a:lnTo>
                  <a:lnTo>
                    <a:pt x="30137" y="0"/>
                  </a:lnTo>
                  <a:lnTo>
                    <a:pt x="32987" y="229"/>
                  </a:lnTo>
                  <a:lnTo>
                    <a:pt x="38798" y="3130"/>
                  </a:lnTo>
                  <a:lnTo>
                    <a:pt x="56555" y="18761"/>
                  </a:lnTo>
                  <a:lnTo>
                    <a:pt x="65478" y="32281"/>
                  </a:lnTo>
                  <a:lnTo>
                    <a:pt x="78209" y="72232"/>
                  </a:lnTo>
                  <a:lnTo>
                    <a:pt x="86805" y="95959"/>
                  </a:lnTo>
                  <a:lnTo>
                    <a:pt x="89223" y="139803"/>
                  </a:lnTo>
                  <a:lnTo>
                    <a:pt x="89287" y="1495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361"/>
            <p:cNvSpPr/>
            <p:nvPr/>
          </p:nvSpPr>
          <p:spPr>
            <a:xfrm>
              <a:off x="5098852" y="1375172"/>
              <a:ext cx="116041" cy="147745"/>
            </a:xfrm>
            <a:custGeom>
              <a:avLst/>
              <a:gdLst/>
              <a:ahLst/>
              <a:cxnLst/>
              <a:rect l="0" t="0" r="0" b="0"/>
              <a:pathLst>
                <a:path w="116041" h="147745">
                  <a:moveTo>
                    <a:pt x="0" y="0"/>
                  </a:moveTo>
                  <a:lnTo>
                    <a:pt x="20990" y="0"/>
                  </a:lnTo>
                  <a:lnTo>
                    <a:pt x="26857" y="2646"/>
                  </a:lnTo>
                  <a:lnTo>
                    <a:pt x="29811" y="4740"/>
                  </a:lnTo>
                  <a:lnTo>
                    <a:pt x="51722" y="11024"/>
                  </a:lnTo>
                  <a:lnTo>
                    <a:pt x="74305" y="29888"/>
                  </a:lnTo>
                  <a:lnTo>
                    <a:pt x="77673" y="35773"/>
                  </a:lnTo>
                  <a:lnTo>
                    <a:pt x="78571" y="38732"/>
                  </a:lnTo>
                  <a:lnTo>
                    <a:pt x="78177" y="41696"/>
                  </a:lnTo>
                  <a:lnTo>
                    <a:pt x="75094" y="47636"/>
                  </a:lnTo>
                  <a:lnTo>
                    <a:pt x="41654" y="88084"/>
                  </a:lnTo>
                  <a:lnTo>
                    <a:pt x="28551" y="105024"/>
                  </a:lnTo>
                  <a:lnTo>
                    <a:pt x="27572" y="108855"/>
                  </a:lnTo>
                  <a:lnTo>
                    <a:pt x="26943" y="119398"/>
                  </a:lnTo>
                  <a:lnTo>
                    <a:pt x="29503" y="125165"/>
                  </a:lnTo>
                  <a:lnTo>
                    <a:pt x="40096" y="138172"/>
                  </a:lnTo>
                  <a:lnTo>
                    <a:pt x="45270" y="140785"/>
                  </a:lnTo>
                  <a:lnTo>
                    <a:pt x="65750" y="147744"/>
                  </a:lnTo>
                  <a:lnTo>
                    <a:pt x="95179" y="142048"/>
                  </a:lnTo>
                  <a:lnTo>
                    <a:pt x="107142" y="135840"/>
                  </a:lnTo>
                  <a:lnTo>
                    <a:pt x="115930" y="133978"/>
                  </a:lnTo>
                  <a:lnTo>
                    <a:pt x="116040" y="129214"/>
                  </a:lnTo>
                  <a:lnTo>
                    <a:pt x="115063" y="127815"/>
                  </a:lnTo>
                  <a:lnTo>
                    <a:pt x="113419" y="126882"/>
                  </a:lnTo>
                  <a:lnTo>
                    <a:pt x="107156"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362"/>
            <p:cNvSpPr/>
            <p:nvPr/>
          </p:nvSpPr>
          <p:spPr>
            <a:xfrm>
              <a:off x="4920258" y="1384102"/>
              <a:ext cx="125016" cy="142876"/>
            </a:xfrm>
            <a:custGeom>
              <a:avLst/>
              <a:gdLst/>
              <a:ahLst/>
              <a:cxnLst/>
              <a:rect l="0" t="0" r="0" b="0"/>
              <a:pathLst>
                <a:path w="125016" h="142876">
                  <a:moveTo>
                    <a:pt x="0" y="142875"/>
                  </a:moveTo>
                  <a:lnTo>
                    <a:pt x="992" y="102735"/>
                  </a:lnTo>
                  <a:lnTo>
                    <a:pt x="7688" y="61925"/>
                  </a:lnTo>
                  <a:lnTo>
                    <a:pt x="9677" y="34795"/>
                  </a:lnTo>
                  <a:lnTo>
                    <a:pt x="18002" y="13340"/>
                  </a:lnTo>
                  <a:lnTo>
                    <a:pt x="19939" y="11869"/>
                  </a:lnTo>
                  <a:lnTo>
                    <a:pt x="22222" y="10889"/>
                  </a:lnTo>
                  <a:lnTo>
                    <a:pt x="23744" y="11228"/>
                  </a:lnTo>
                  <a:lnTo>
                    <a:pt x="24760" y="12446"/>
                  </a:lnTo>
                  <a:lnTo>
                    <a:pt x="42182" y="53902"/>
                  </a:lnTo>
                  <a:lnTo>
                    <a:pt x="43004" y="59747"/>
                  </a:lnTo>
                  <a:lnTo>
                    <a:pt x="49209" y="71533"/>
                  </a:lnTo>
                  <a:lnTo>
                    <a:pt x="56597" y="83386"/>
                  </a:lnTo>
                  <a:lnTo>
                    <a:pt x="63986" y="104518"/>
                  </a:lnTo>
                  <a:lnTo>
                    <a:pt x="66470" y="108374"/>
                  </a:lnTo>
                  <a:lnTo>
                    <a:pt x="71875" y="112658"/>
                  </a:lnTo>
                  <a:lnTo>
                    <a:pt x="77585" y="115554"/>
                  </a:lnTo>
                  <a:lnTo>
                    <a:pt x="86377" y="121771"/>
                  </a:lnTo>
                  <a:lnTo>
                    <a:pt x="92299" y="123573"/>
                  </a:lnTo>
                  <a:lnTo>
                    <a:pt x="94275" y="123062"/>
                  </a:lnTo>
                  <a:lnTo>
                    <a:pt x="95592" y="121729"/>
                  </a:lnTo>
                  <a:lnTo>
                    <a:pt x="98048" y="117601"/>
                  </a:lnTo>
                  <a:lnTo>
                    <a:pt x="110501" y="99246"/>
                  </a:lnTo>
                  <a:lnTo>
                    <a:pt x="114431" y="82764"/>
                  </a:lnTo>
                  <a:lnTo>
                    <a:pt x="115940" y="39885"/>
                  </a:lnTo>
                  <a:lnTo>
                    <a:pt x="12501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363"/>
            <p:cNvSpPr/>
            <p:nvPr/>
          </p:nvSpPr>
          <p:spPr>
            <a:xfrm>
              <a:off x="4768453" y="1419820"/>
              <a:ext cx="71439" cy="8931"/>
            </a:xfrm>
            <a:custGeom>
              <a:avLst/>
              <a:gdLst/>
              <a:ahLst/>
              <a:cxnLst/>
              <a:rect l="0" t="0" r="0" b="0"/>
              <a:pathLst>
                <a:path w="71439" h="8931">
                  <a:moveTo>
                    <a:pt x="0" y="8930"/>
                  </a:moveTo>
                  <a:lnTo>
                    <a:pt x="17216" y="7938"/>
                  </a:lnTo>
                  <a:lnTo>
                    <a:pt x="60258" y="828"/>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364"/>
            <p:cNvSpPr/>
            <p:nvPr/>
          </p:nvSpPr>
          <p:spPr>
            <a:xfrm>
              <a:off x="4482703" y="1322317"/>
              <a:ext cx="366118" cy="195731"/>
            </a:xfrm>
            <a:custGeom>
              <a:avLst/>
              <a:gdLst/>
              <a:ahLst/>
              <a:cxnLst/>
              <a:rect l="0" t="0" r="0" b="0"/>
              <a:pathLst>
                <a:path w="366118" h="195731">
                  <a:moveTo>
                    <a:pt x="0" y="43925"/>
                  </a:moveTo>
                  <a:lnTo>
                    <a:pt x="4741" y="39185"/>
                  </a:lnTo>
                  <a:lnTo>
                    <a:pt x="9714" y="36857"/>
                  </a:lnTo>
                  <a:lnTo>
                    <a:pt x="46285" y="25445"/>
                  </a:lnTo>
                  <a:lnTo>
                    <a:pt x="71922" y="19598"/>
                  </a:lnTo>
                  <a:lnTo>
                    <a:pt x="111993" y="17622"/>
                  </a:lnTo>
                  <a:lnTo>
                    <a:pt x="150482" y="17200"/>
                  </a:lnTo>
                  <a:lnTo>
                    <a:pt x="180404" y="18137"/>
                  </a:lnTo>
                  <a:lnTo>
                    <a:pt x="188659" y="21880"/>
                  </a:lnTo>
                  <a:lnTo>
                    <a:pt x="191257" y="24268"/>
                  </a:lnTo>
                  <a:lnTo>
                    <a:pt x="200510" y="42868"/>
                  </a:lnTo>
                  <a:lnTo>
                    <a:pt x="211235" y="82733"/>
                  </a:lnTo>
                  <a:lnTo>
                    <a:pt x="214042" y="123494"/>
                  </a:lnTo>
                  <a:lnTo>
                    <a:pt x="214312" y="159465"/>
                  </a:lnTo>
                  <a:lnTo>
                    <a:pt x="215305" y="136627"/>
                  </a:lnTo>
                  <a:lnTo>
                    <a:pt x="222001" y="96776"/>
                  </a:lnTo>
                  <a:lnTo>
                    <a:pt x="232793" y="52759"/>
                  </a:lnTo>
                  <a:lnTo>
                    <a:pt x="244201" y="21858"/>
                  </a:lnTo>
                  <a:lnTo>
                    <a:pt x="252732" y="11628"/>
                  </a:lnTo>
                  <a:lnTo>
                    <a:pt x="262146" y="4766"/>
                  </a:lnTo>
                  <a:lnTo>
                    <a:pt x="269637" y="1716"/>
                  </a:lnTo>
                  <a:lnTo>
                    <a:pt x="284173" y="0"/>
                  </a:lnTo>
                  <a:lnTo>
                    <a:pt x="301048" y="4231"/>
                  </a:lnTo>
                  <a:lnTo>
                    <a:pt x="318615" y="16510"/>
                  </a:lnTo>
                  <a:lnTo>
                    <a:pt x="331648" y="37456"/>
                  </a:lnTo>
                  <a:lnTo>
                    <a:pt x="348030" y="79968"/>
                  </a:lnTo>
                  <a:lnTo>
                    <a:pt x="362119" y="124335"/>
                  </a:lnTo>
                  <a:lnTo>
                    <a:pt x="365591" y="164206"/>
                  </a:lnTo>
                  <a:lnTo>
                    <a:pt x="366117" y="1957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365"/>
            <p:cNvSpPr/>
            <p:nvPr/>
          </p:nvSpPr>
          <p:spPr>
            <a:xfrm>
              <a:off x="4554141" y="1375172"/>
              <a:ext cx="17860" cy="160735"/>
            </a:xfrm>
            <a:custGeom>
              <a:avLst/>
              <a:gdLst/>
              <a:ahLst/>
              <a:cxnLst/>
              <a:rect l="0" t="0" r="0" b="0"/>
              <a:pathLst>
                <a:path w="17860" h="160735">
                  <a:moveTo>
                    <a:pt x="0" y="0"/>
                  </a:moveTo>
                  <a:lnTo>
                    <a:pt x="4740" y="4740"/>
                  </a:lnTo>
                  <a:lnTo>
                    <a:pt x="7067" y="9714"/>
                  </a:lnTo>
                  <a:lnTo>
                    <a:pt x="13561" y="46981"/>
                  </a:lnTo>
                  <a:lnTo>
                    <a:pt x="17293" y="86958"/>
                  </a:lnTo>
                  <a:lnTo>
                    <a:pt x="17826" y="130832"/>
                  </a:lnTo>
                  <a:lnTo>
                    <a:pt x="17859"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366"/>
            <p:cNvSpPr/>
            <p:nvPr/>
          </p:nvSpPr>
          <p:spPr>
            <a:xfrm>
              <a:off x="4402336" y="1357313"/>
              <a:ext cx="116087" cy="160735"/>
            </a:xfrm>
            <a:custGeom>
              <a:avLst/>
              <a:gdLst/>
              <a:ahLst/>
              <a:cxnLst/>
              <a:rect l="0" t="0" r="0" b="0"/>
              <a:pathLst>
                <a:path w="116087" h="160735">
                  <a:moveTo>
                    <a:pt x="116086" y="0"/>
                  </a:moveTo>
                  <a:lnTo>
                    <a:pt x="76939" y="992"/>
                  </a:lnTo>
                  <a:lnTo>
                    <a:pt x="38338" y="11023"/>
                  </a:lnTo>
                  <a:lnTo>
                    <a:pt x="34489" y="13302"/>
                  </a:lnTo>
                  <a:lnTo>
                    <a:pt x="31922" y="15813"/>
                  </a:lnTo>
                  <a:lnTo>
                    <a:pt x="29070" y="21249"/>
                  </a:lnTo>
                  <a:lnTo>
                    <a:pt x="27465" y="29888"/>
                  </a:lnTo>
                  <a:lnTo>
                    <a:pt x="29735" y="35773"/>
                  </a:lnTo>
                  <a:lnTo>
                    <a:pt x="56606" y="65485"/>
                  </a:lnTo>
                  <a:lnTo>
                    <a:pt x="91907" y="92273"/>
                  </a:lnTo>
                  <a:lnTo>
                    <a:pt x="95418" y="98226"/>
                  </a:lnTo>
                  <a:lnTo>
                    <a:pt x="97671" y="110132"/>
                  </a:lnTo>
                  <a:lnTo>
                    <a:pt x="95334" y="116085"/>
                  </a:lnTo>
                  <a:lnTo>
                    <a:pt x="85749" y="127992"/>
                  </a:lnTo>
                  <a:lnTo>
                    <a:pt x="44394" y="151804"/>
                  </a:lnTo>
                  <a:lnTo>
                    <a:pt x="29359" y="158088"/>
                  </a:lnTo>
                  <a:lnTo>
                    <a:pt x="0"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9" name="SMARTInkShape-Group40"/>
          <p:cNvGrpSpPr/>
          <p:nvPr/>
        </p:nvGrpSpPr>
        <p:grpSpPr>
          <a:xfrm>
            <a:off x="5331023" y="3062883"/>
            <a:ext cx="1491259" cy="205384"/>
            <a:chOff x="5331023" y="3062883"/>
            <a:chExt cx="1491259" cy="205384"/>
          </a:xfrm>
        </p:grpSpPr>
        <p:sp>
          <p:nvSpPr>
            <p:cNvPr id="198" name="SMARTInkShape-367"/>
            <p:cNvSpPr/>
            <p:nvPr/>
          </p:nvSpPr>
          <p:spPr>
            <a:xfrm>
              <a:off x="6634758" y="3085666"/>
              <a:ext cx="187524" cy="155812"/>
            </a:xfrm>
            <a:custGeom>
              <a:avLst/>
              <a:gdLst/>
              <a:ahLst/>
              <a:cxnLst/>
              <a:rect l="0" t="0" r="0" b="0"/>
              <a:pathLst>
                <a:path w="187524" h="155812">
                  <a:moveTo>
                    <a:pt x="0" y="84373"/>
                  </a:moveTo>
                  <a:lnTo>
                    <a:pt x="0" y="101832"/>
                  </a:lnTo>
                  <a:lnTo>
                    <a:pt x="0" y="59914"/>
                  </a:lnTo>
                  <a:lnTo>
                    <a:pt x="4741" y="42510"/>
                  </a:lnTo>
                  <a:lnTo>
                    <a:pt x="20991" y="14654"/>
                  </a:lnTo>
                  <a:lnTo>
                    <a:pt x="24908" y="11105"/>
                  </a:lnTo>
                  <a:lnTo>
                    <a:pt x="46397" y="200"/>
                  </a:lnTo>
                  <a:lnTo>
                    <a:pt x="58323" y="0"/>
                  </a:lnTo>
                  <a:lnTo>
                    <a:pt x="101867" y="9986"/>
                  </a:lnTo>
                  <a:lnTo>
                    <a:pt x="118267" y="13054"/>
                  </a:lnTo>
                  <a:lnTo>
                    <a:pt x="131685" y="20509"/>
                  </a:lnTo>
                  <a:lnTo>
                    <a:pt x="132438" y="21953"/>
                  </a:lnTo>
                  <a:lnTo>
                    <a:pt x="133813" y="30880"/>
                  </a:lnTo>
                  <a:lnTo>
                    <a:pt x="133886" y="35132"/>
                  </a:lnTo>
                  <a:lnTo>
                    <a:pt x="131273" y="40330"/>
                  </a:lnTo>
                  <a:lnTo>
                    <a:pt x="129187" y="43104"/>
                  </a:lnTo>
                  <a:lnTo>
                    <a:pt x="124223" y="46188"/>
                  </a:lnTo>
                  <a:lnTo>
                    <a:pt x="82761" y="59614"/>
                  </a:lnTo>
                  <a:lnTo>
                    <a:pt x="62718" y="72976"/>
                  </a:lnTo>
                  <a:lnTo>
                    <a:pt x="56648" y="75339"/>
                  </a:lnTo>
                  <a:lnTo>
                    <a:pt x="41684" y="87728"/>
                  </a:lnTo>
                  <a:lnTo>
                    <a:pt x="38370" y="93471"/>
                  </a:lnTo>
                  <a:lnTo>
                    <a:pt x="37487" y="96392"/>
                  </a:lnTo>
                  <a:lnTo>
                    <a:pt x="37889" y="99331"/>
                  </a:lnTo>
                  <a:lnTo>
                    <a:pt x="40983" y="105242"/>
                  </a:lnTo>
                  <a:lnTo>
                    <a:pt x="48302" y="114149"/>
                  </a:lnTo>
                  <a:lnTo>
                    <a:pt x="61495" y="123071"/>
                  </a:lnTo>
                  <a:lnTo>
                    <a:pt x="101318" y="135802"/>
                  </a:lnTo>
                  <a:lnTo>
                    <a:pt x="142882" y="153213"/>
                  </a:lnTo>
                  <a:lnTo>
                    <a:pt x="187523" y="1558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368"/>
            <p:cNvSpPr/>
            <p:nvPr/>
          </p:nvSpPr>
          <p:spPr>
            <a:xfrm>
              <a:off x="6518672" y="3089672"/>
              <a:ext cx="98062" cy="115896"/>
            </a:xfrm>
            <a:custGeom>
              <a:avLst/>
              <a:gdLst/>
              <a:ahLst/>
              <a:cxnLst/>
              <a:rect l="0" t="0" r="0" b="0"/>
              <a:pathLst>
                <a:path w="98062" h="115896">
                  <a:moveTo>
                    <a:pt x="0" y="0"/>
                  </a:moveTo>
                  <a:lnTo>
                    <a:pt x="0" y="12429"/>
                  </a:lnTo>
                  <a:lnTo>
                    <a:pt x="2645" y="18091"/>
                  </a:lnTo>
                  <a:lnTo>
                    <a:pt x="4741" y="20991"/>
                  </a:lnTo>
                  <a:lnTo>
                    <a:pt x="7689" y="34552"/>
                  </a:lnTo>
                  <a:lnTo>
                    <a:pt x="8882" y="77792"/>
                  </a:lnTo>
                  <a:lnTo>
                    <a:pt x="9900" y="86168"/>
                  </a:lnTo>
                  <a:lnTo>
                    <a:pt x="18022" y="111189"/>
                  </a:lnTo>
                  <a:lnTo>
                    <a:pt x="19952" y="112821"/>
                  </a:lnTo>
                  <a:lnTo>
                    <a:pt x="24743" y="114635"/>
                  </a:lnTo>
                  <a:lnTo>
                    <a:pt x="43558" y="115895"/>
                  </a:lnTo>
                  <a:lnTo>
                    <a:pt x="51770" y="113355"/>
                  </a:lnTo>
                  <a:lnTo>
                    <a:pt x="74360" y="99851"/>
                  </a:lnTo>
                  <a:lnTo>
                    <a:pt x="91874" y="73844"/>
                  </a:lnTo>
                  <a:lnTo>
                    <a:pt x="96344" y="56386"/>
                  </a:lnTo>
                  <a:lnTo>
                    <a:pt x="98061" y="28509"/>
                  </a:lnTo>
                  <a:lnTo>
                    <a:pt x="95507" y="19947"/>
                  </a:lnTo>
                  <a:lnTo>
                    <a:pt x="92057" y="12834"/>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369"/>
            <p:cNvSpPr/>
            <p:nvPr/>
          </p:nvSpPr>
          <p:spPr>
            <a:xfrm>
              <a:off x="6268641" y="3089672"/>
              <a:ext cx="240909" cy="124859"/>
            </a:xfrm>
            <a:custGeom>
              <a:avLst/>
              <a:gdLst/>
              <a:ahLst/>
              <a:cxnLst/>
              <a:rect l="0" t="0" r="0" b="0"/>
              <a:pathLst>
                <a:path w="240909" h="124859">
                  <a:moveTo>
                    <a:pt x="0" y="53578"/>
                  </a:moveTo>
                  <a:lnTo>
                    <a:pt x="41108" y="53578"/>
                  </a:lnTo>
                  <a:lnTo>
                    <a:pt x="78638" y="47441"/>
                  </a:lnTo>
                  <a:lnTo>
                    <a:pt x="115744" y="42554"/>
                  </a:lnTo>
                  <a:lnTo>
                    <a:pt x="157275" y="36319"/>
                  </a:lnTo>
                  <a:lnTo>
                    <a:pt x="161405" y="36119"/>
                  </a:lnTo>
                  <a:lnTo>
                    <a:pt x="168639" y="33251"/>
                  </a:lnTo>
                  <a:lnTo>
                    <a:pt x="175161" y="29661"/>
                  </a:lnTo>
                  <a:lnTo>
                    <a:pt x="181368" y="28065"/>
                  </a:lnTo>
                  <a:lnTo>
                    <a:pt x="183419" y="28632"/>
                  </a:lnTo>
                  <a:lnTo>
                    <a:pt x="184787" y="30002"/>
                  </a:lnTo>
                  <a:lnTo>
                    <a:pt x="186983" y="34590"/>
                  </a:lnTo>
                  <a:lnTo>
                    <a:pt x="154748" y="78162"/>
                  </a:lnTo>
                  <a:lnTo>
                    <a:pt x="146834" y="92392"/>
                  </a:lnTo>
                  <a:lnTo>
                    <a:pt x="143657" y="106592"/>
                  </a:lnTo>
                  <a:lnTo>
                    <a:pt x="143396" y="109756"/>
                  </a:lnTo>
                  <a:lnTo>
                    <a:pt x="145752" y="115918"/>
                  </a:lnTo>
                  <a:lnTo>
                    <a:pt x="147770" y="118951"/>
                  </a:lnTo>
                  <a:lnTo>
                    <a:pt x="151099" y="120972"/>
                  </a:lnTo>
                  <a:lnTo>
                    <a:pt x="168054" y="124217"/>
                  </a:lnTo>
                  <a:lnTo>
                    <a:pt x="190733" y="124858"/>
                  </a:lnTo>
                  <a:lnTo>
                    <a:pt x="201518" y="122300"/>
                  </a:lnTo>
                  <a:lnTo>
                    <a:pt x="233681" y="104021"/>
                  </a:lnTo>
                  <a:lnTo>
                    <a:pt x="237803" y="95510"/>
                  </a:lnTo>
                  <a:lnTo>
                    <a:pt x="240908" y="64084"/>
                  </a:lnTo>
                  <a:lnTo>
                    <a:pt x="238370" y="55602"/>
                  </a:lnTo>
                  <a:lnTo>
                    <a:pt x="220106" y="25172"/>
                  </a:lnTo>
                  <a:lnTo>
                    <a:pt x="18752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370"/>
            <p:cNvSpPr/>
            <p:nvPr/>
          </p:nvSpPr>
          <p:spPr>
            <a:xfrm>
              <a:off x="6277580" y="3064284"/>
              <a:ext cx="151796" cy="168105"/>
            </a:xfrm>
            <a:custGeom>
              <a:avLst/>
              <a:gdLst/>
              <a:ahLst/>
              <a:cxnLst/>
              <a:rect l="0" t="0" r="0" b="0"/>
              <a:pathLst>
                <a:path w="151796" h="168105">
                  <a:moveTo>
                    <a:pt x="8920" y="25388"/>
                  </a:moveTo>
                  <a:lnTo>
                    <a:pt x="7928" y="64707"/>
                  </a:lnTo>
                  <a:lnTo>
                    <a:pt x="817" y="99857"/>
                  </a:lnTo>
                  <a:lnTo>
                    <a:pt x="23" y="142688"/>
                  </a:lnTo>
                  <a:lnTo>
                    <a:pt x="0" y="152858"/>
                  </a:lnTo>
                  <a:lnTo>
                    <a:pt x="2640" y="159101"/>
                  </a:lnTo>
                  <a:lnTo>
                    <a:pt x="8811" y="168104"/>
                  </a:lnTo>
                  <a:lnTo>
                    <a:pt x="8887" y="158735"/>
                  </a:lnTo>
                  <a:lnTo>
                    <a:pt x="6260" y="151461"/>
                  </a:lnTo>
                  <a:lnTo>
                    <a:pt x="4170" y="148132"/>
                  </a:lnTo>
                  <a:lnTo>
                    <a:pt x="1229" y="133966"/>
                  </a:lnTo>
                  <a:lnTo>
                    <a:pt x="99" y="91977"/>
                  </a:lnTo>
                  <a:lnTo>
                    <a:pt x="7688" y="47562"/>
                  </a:lnTo>
                  <a:lnTo>
                    <a:pt x="11018" y="37558"/>
                  </a:lnTo>
                  <a:lnTo>
                    <a:pt x="24079" y="19861"/>
                  </a:lnTo>
                  <a:lnTo>
                    <a:pt x="32815" y="11624"/>
                  </a:lnTo>
                  <a:lnTo>
                    <a:pt x="57728" y="1751"/>
                  </a:lnTo>
                  <a:lnTo>
                    <a:pt x="68978" y="0"/>
                  </a:lnTo>
                  <a:lnTo>
                    <a:pt x="113451" y="7031"/>
                  </a:lnTo>
                  <a:lnTo>
                    <a:pt x="121855" y="8300"/>
                  </a:lnTo>
                  <a:lnTo>
                    <a:pt x="151795" y="164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371"/>
            <p:cNvSpPr/>
            <p:nvPr/>
          </p:nvSpPr>
          <p:spPr>
            <a:xfrm>
              <a:off x="6045398" y="3152180"/>
              <a:ext cx="98228" cy="1"/>
            </a:xfrm>
            <a:custGeom>
              <a:avLst/>
              <a:gdLst/>
              <a:ahLst/>
              <a:cxnLst/>
              <a:rect l="0" t="0" r="0" b="0"/>
              <a:pathLst>
                <a:path w="98228" h="1">
                  <a:moveTo>
                    <a:pt x="0" y="0"/>
                  </a:moveTo>
                  <a:lnTo>
                    <a:pt x="40894" y="0"/>
                  </a:lnTo>
                  <a:lnTo>
                    <a:pt x="81748" y="0"/>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372"/>
            <p:cNvSpPr/>
            <p:nvPr/>
          </p:nvSpPr>
          <p:spPr>
            <a:xfrm>
              <a:off x="5938508" y="3062883"/>
              <a:ext cx="187259" cy="151806"/>
            </a:xfrm>
            <a:custGeom>
              <a:avLst/>
              <a:gdLst/>
              <a:ahLst/>
              <a:cxnLst/>
              <a:rect l="0" t="0" r="0" b="0"/>
              <a:pathLst>
                <a:path w="187259" h="151806">
                  <a:moveTo>
                    <a:pt x="8664" y="0"/>
                  </a:moveTo>
                  <a:lnTo>
                    <a:pt x="21967" y="0"/>
                  </a:lnTo>
                  <a:lnTo>
                    <a:pt x="27144" y="2646"/>
                  </a:lnTo>
                  <a:lnTo>
                    <a:pt x="32752" y="6137"/>
                  </a:lnTo>
                  <a:lnTo>
                    <a:pt x="41488" y="9094"/>
                  </a:lnTo>
                  <a:lnTo>
                    <a:pt x="64417" y="24088"/>
                  </a:lnTo>
                  <a:lnTo>
                    <a:pt x="70162" y="31832"/>
                  </a:lnTo>
                  <a:lnTo>
                    <a:pt x="75023" y="33991"/>
                  </a:lnTo>
                  <a:lnTo>
                    <a:pt x="76716" y="35559"/>
                  </a:lnTo>
                  <a:lnTo>
                    <a:pt x="78597" y="39947"/>
                  </a:lnTo>
                  <a:lnTo>
                    <a:pt x="78106" y="42506"/>
                  </a:lnTo>
                  <a:lnTo>
                    <a:pt x="59071" y="73205"/>
                  </a:lnTo>
                  <a:lnTo>
                    <a:pt x="30316" y="96171"/>
                  </a:lnTo>
                  <a:lnTo>
                    <a:pt x="19820" y="110295"/>
                  </a:lnTo>
                  <a:lnTo>
                    <a:pt x="2770" y="122881"/>
                  </a:lnTo>
                  <a:lnTo>
                    <a:pt x="1759" y="124585"/>
                  </a:lnTo>
                  <a:lnTo>
                    <a:pt x="334" y="131723"/>
                  </a:lnTo>
                  <a:lnTo>
                    <a:pt x="0" y="137257"/>
                  </a:lnTo>
                  <a:lnTo>
                    <a:pt x="904" y="139130"/>
                  </a:lnTo>
                  <a:lnTo>
                    <a:pt x="2498" y="140378"/>
                  </a:lnTo>
                  <a:lnTo>
                    <a:pt x="6916" y="142757"/>
                  </a:lnTo>
                  <a:lnTo>
                    <a:pt x="12186" y="147122"/>
                  </a:lnTo>
                  <a:lnTo>
                    <a:pt x="20483" y="149724"/>
                  </a:lnTo>
                  <a:lnTo>
                    <a:pt x="64179" y="151750"/>
                  </a:lnTo>
                  <a:lnTo>
                    <a:pt x="102536" y="151804"/>
                  </a:lnTo>
                  <a:lnTo>
                    <a:pt x="103987" y="150812"/>
                  </a:lnTo>
                  <a:lnTo>
                    <a:pt x="104955" y="149159"/>
                  </a:lnTo>
                  <a:lnTo>
                    <a:pt x="106635" y="142710"/>
                  </a:lnTo>
                  <a:lnTo>
                    <a:pt x="107880" y="109116"/>
                  </a:lnTo>
                  <a:lnTo>
                    <a:pt x="122704" y="67529"/>
                  </a:lnTo>
                  <a:lnTo>
                    <a:pt x="136779" y="43313"/>
                  </a:lnTo>
                  <a:lnTo>
                    <a:pt x="145622" y="33228"/>
                  </a:lnTo>
                  <a:lnTo>
                    <a:pt x="151555" y="29651"/>
                  </a:lnTo>
                  <a:lnTo>
                    <a:pt x="167636" y="26956"/>
                  </a:lnTo>
                  <a:lnTo>
                    <a:pt x="176178" y="33951"/>
                  </a:lnTo>
                  <a:lnTo>
                    <a:pt x="183534" y="42030"/>
                  </a:lnTo>
                  <a:lnTo>
                    <a:pt x="185603" y="47784"/>
                  </a:lnTo>
                  <a:lnTo>
                    <a:pt x="187193" y="89535"/>
                  </a:lnTo>
                  <a:lnTo>
                    <a:pt x="187256" y="133167"/>
                  </a:lnTo>
                  <a:lnTo>
                    <a:pt x="187258"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373"/>
            <p:cNvSpPr/>
            <p:nvPr/>
          </p:nvSpPr>
          <p:spPr>
            <a:xfrm>
              <a:off x="5786806" y="3080742"/>
              <a:ext cx="124648" cy="138737"/>
            </a:xfrm>
            <a:custGeom>
              <a:avLst/>
              <a:gdLst/>
              <a:ahLst/>
              <a:cxnLst/>
              <a:rect l="0" t="0" r="0" b="0"/>
              <a:pathLst>
                <a:path w="124648" h="138737">
                  <a:moveTo>
                    <a:pt x="8561" y="80367"/>
                  </a:moveTo>
                  <a:lnTo>
                    <a:pt x="8561" y="124873"/>
                  </a:lnTo>
                  <a:lnTo>
                    <a:pt x="8561" y="127897"/>
                  </a:lnTo>
                  <a:lnTo>
                    <a:pt x="7569" y="129913"/>
                  </a:lnTo>
                  <a:lnTo>
                    <a:pt x="5916" y="131257"/>
                  </a:lnTo>
                  <a:lnTo>
                    <a:pt x="3821" y="132153"/>
                  </a:lnTo>
                  <a:lnTo>
                    <a:pt x="2424" y="133743"/>
                  </a:lnTo>
                  <a:lnTo>
                    <a:pt x="459" y="138736"/>
                  </a:lnTo>
                  <a:lnTo>
                    <a:pt x="183" y="138132"/>
                  </a:lnTo>
                  <a:lnTo>
                    <a:pt x="0" y="136736"/>
                  </a:lnTo>
                  <a:lnTo>
                    <a:pt x="869" y="135806"/>
                  </a:lnTo>
                  <a:lnTo>
                    <a:pt x="4481" y="134772"/>
                  </a:lnTo>
                  <a:lnTo>
                    <a:pt x="5841" y="132512"/>
                  </a:lnTo>
                  <a:lnTo>
                    <a:pt x="18228" y="88617"/>
                  </a:lnTo>
                  <a:lnTo>
                    <a:pt x="22780" y="76096"/>
                  </a:lnTo>
                  <a:lnTo>
                    <a:pt x="30682" y="39897"/>
                  </a:lnTo>
                  <a:lnTo>
                    <a:pt x="51824" y="1819"/>
                  </a:lnTo>
                  <a:lnTo>
                    <a:pt x="53278" y="2205"/>
                  </a:lnTo>
                  <a:lnTo>
                    <a:pt x="57540" y="5280"/>
                  </a:lnTo>
                  <a:lnTo>
                    <a:pt x="60094" y="9953"/>
                  </a:lnTo>
                  <a:lnTo>
                    <a:pt x="69154" y="51191"/>
                  </a:lnTo>
                  <a:lnTo>
                    <a:pt x="73147" y="64447"/>
                  </a:lnTo>
                  <a:lnTo>
                    <a:pt x="84338" y="91864"/>
                  </a:lnTo>
                  <a:lnTo>
                    <a:pt x="89534" y="95399"/>
                  </a:lnTo>
                  <a:lnTo>
                    <a:pt x="97754" y="97854"/>
                  </a:lnTo>
                  <a:lnTo>
                    <a:pt x="102111" y="98061"/>
                  </a:lnTo>
                  <a:lnTo>
                    <a:pt x="107355" y="95508"/>
                  </a:lnTo>
                  <a:lnTo>
                    <a:pt x="110143" y="93437"/>
                  </a:lnTo>
                  <a:lnTo>
                    <a:pt x="113240" y="88491"/>
                  </a:lnTo>
                  <a:lnTo>
                    <a:pt x="114984" y="77483"/>
                  </a:lnTo>
                  <a:lnTo>
                    <a:pt x="116384" y="67179"/>
                  </a:lnTo>
                  <a:lnTo>
                    <a:pt x="123363" y="38527"/>
                  </a:lnTo>
                  <a:lnTo>
                    <a:pt x="12464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374"/>
            <p:cNvSpPr/>
            <p:nvPr/>
          </p:nvSpPr>
          <p:spPr>
            <a:xfrm>
              <a:off x="5625703" y="3125391"/>
              <a:ext cx="98228" cy="8930"/>
            </a:xfrm>
            <a:custGeom>
              <a:avLst/>
              <a:gdLst/>
              <a:ahLst/>
              <a:cxnLst/>
              <a:rect l="0" t="0" r="0" b="0"/>
              <a:pathLst>
                <a:path w="98228" h="8930">
                  <a:moveTo>
                    <a:pt x="0" y="8929"/>
                  </a:moveTo>
                  <a:lnTo>
                    <a:pt x="43639" y="8929"/>
                  </a:lnTo>
                  <a:lnTo>
                    <a:pt x="56107" y="7937"/>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375"/>
            <p:cNvSpPr/>
            <p:nvPr/>
          </p:nvSpPr>
          <p:spPr>
            <a:xfrm>
              <a:off x="5456039" y="3072384"/>
              <a:ext cx="285751" cy="150774"/>
            </a:xfrm>
            <a:custGeom>
              <a:avLst/>
              <a:gdLst/>
              <a:ahLst/>
              <a:cxnLst/>
              <a:rect l="0" t="0" r="0" b="0"/>
              <a:pathLst>
                <a:path w="285751" h="150774">
                  <a:moveTo>
                    <a:pt x="0" y="26218"/>
                  </a:moveTo>
                  <a:lnTo>
                    <a:pt x="4740" y="21477"/>
                  </a:lnTo>
                  <a:lnTo>
                    <a:pt x="9713" y="19150"/>
                  </a:lnTo>
                  <a:lnTo>
                    <a:pt x="46981" y="9708"/>
                  </a:lnTo>
                  <a:lnTo>
                    <a:pt x="81820" y="8625"/>
                  </a:lnTo>
                  <a:lnTo>
                    <a:pt x="120599" y="8411"/>
                  </a:lnTo>
                  <a:lnTo>
                    <a:pt x="160347" y="8363"/>
                  </a:lnTo>
                  <a:lnTo>
                    <a:pt x="179730" y="8359"/>
                  </a:lnTo>
                  <a:lnTo>
                    <a:pt x="186706" y="11004"/>
                  </a:lnTo>
                  <a:lnTo>
                    <a:pt x="189955" y="13099"/>
                  </a:lnTo>
                  <a:lnTo>
                    <a:pt x="192121" y="16479"/>
                  </a:lnTo>
                  <a:lnTo>
                    <a:pt x="195597" y="33518"/>
                  </a:lnTo>
                  <a:lnTo>
                    <a:pt x="196403" y="73057"/>
                  </a:lnTo>
                  <a:lnTo>
                    <a:pt x="188761" y="112208"/>
                  </a:lnTo>
                  <a:lnTo>
                    <a:pt x="179944" y="138747"/>
                  </a:lnTo>
                  <a:lnTo>
                    <a:pt x="170067" y="150773"/>
                  </a:lnTo>
                  <a:lnTo>
                    <a:pt x="169700" y="138764"/>
                  </a:lnTo>
                  <a:lnTo>
                    <a:pt x="172326" y="133123"/>
                  </a:lnTo>
                  <a:lnTo>
                    <a:pt x="174415" y="130230"/>
                  </a:lnTo>
                  <a:lnTo>
                    <a:pt x="182967" y="92406"/>
                  </a:lnTo>
                  <a:lnTo>
                    <a:pt x="199552" y="48357"/>
                  </a:lnTo>
                  <a:lnTo>
                    <a:pt x="217300" y="16190"/>
                  </a:lnTo>
                  <a:lnTo>
                    <a:pt x="226222" y="5938"/>
                  </a:lnTo>
                  <a:lnTo>
                    <a:pt x="234819" y="2322"/>
                  </a:lnTo>
                  <a:lnTo>
                    <a:pt x="251767" y="0"/>
                  </a:lnTo>
                  <a:lnTo>
                    <a:pt x="258410" y="2328"/>
                  </a:lnTo>
                  <a:lnTo>
                    <a:pt x="270759" y="11908"/>
                  </a:lnTo>
                  <a:lnTo>
                    <a:pt x="279764" y="25175"/>
                  </a:lnTo>
                  <a:lnTo>
                    <a:pt x="283977" y="41673"/>
                  </a:lnTo>
                  <a:lnTo>
                    <a:pt x="285593" y="84558"/>
                  </a:lnTo>
                  <a:lnTo>
                    <a:pt x="285742" y="126359"/>
                  </a:lnTo>
                  <a:lnTo>
                    <a:pt x="285750" y="1423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376"/>
            <p:cNvSpPr/>
            <p:nvPr/>
          </p:nvSpPr>
          <p:spPr>
            <a:xfrm>
              <a:off x="5491758" y="3116461"/>
              <a:ext cx="17860" cy="151806"/>
            </a:xfrm>
            <a:custGeom>
              <a:avLst/>
              <a:gdLst/>
              <a:ahLst/>
              <a:cxnLst/>
              <a:rect l="0" t="0" r="0" b="0"/>
              <a:pathLst>
                <a:path w="17860" h="151806">
                  <a:moveTo>
                    <a:pt x="17859" y="0"/>
                  </a:moveTo>
                  <a:lnTo>
                    <a:pt x="16867" y="40894"/>
                  </a:lnTo>
                  <a:lnTo>
                    <a:pt x="8765" y="82622"/>
                  </a:lnTo>
                  <a:lnTo>
                    <a:pt x="901" y="118007"/>
                  </a:lnTo>
                  <a:lnTo>
                    <a:pt x="0"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377"/>
            <p:cNvSpPr/>
            <p:nvPr/>
          </p:nvSpPr>
          <p:spPr>
            <a:xfrm>
              <a:off x="5331023" y="3107531"/>
              <a:ext cx="132152" cy="107035"/>
            </a:xfrm>
            <a:custGeom>
              <a:avLst/>
              <a:gdLst/>
              <a:ahLst/>
              <a:cxnLst/>
              <a:rect l="0" t="0" r="0" b="0"/>
              <a:pathLst>
                <a:path w="132152" h="107035">
                  <a:moveTo>
                    <a:pt x="89297" y="0"/>
                  </a:moveTo>
                  <a:lnTo>
                    <a:pt x="75995" y="0"/>
                  </a:lnTo>
                  <a:lnTo>
                    <a:pt x="74476" y="992"/>
                  </a:lnTo>
                  <a:lnTo>
                    <a:pt x="73463" y="2646"/>
                  </a:lnTo>
                  <a:lnTo>
                    <a:pt x="72038" y="9714"/>
                  </a:lnTo>
                  <a:lnTo>
                    <a:pt x="71838" y="12429"/>
                  </a:lnTo>
                  <a:lnTo>
                    <a:pt x="74262" y="18092"/>
                  </a:lnTo>
                  <a:lnTo>
                    <a:pt x="76297" y="20991"/>
                  </a:lnTo>
                  <a:lnTo>
                    <a:pt x="81204" y="24212"/>
                  </a:lnTo>
                  <a:lnTo>
                    <a:pt x="83902" y="25071"/>
                  </a:lnTo>
                  <a:lnTo>
                    <a:pt x="127888" y="65408"/>
                  </a:lnTo>
                  <a:lnTo>
                    <a:pt x="132151" y="69651"/>
                  </a:lnTo>
                  <a:lnTo>
                    <a:pt x="131757" y="71239"/>
                  </a:lnTo>
                  <a:lnTo>
                    <a:pt x="121359" y="83710"/>
                  </a:lnTo>
                  <a:lnTo>
                    <a:pt x="108167" y="92382"/>
                  </a:lnTo>
                  <a:lnTo>
                    <a:pt x="69502" y="102454"/>
                  </a:lnTo>
                  <a:lnTo>
                    <a:pt x="25040" y="106881"/>
                  </a:lnTo>
                  <a:lnTo>
                    <a:pt x="16752" y="107034"/>
                  </a:lnTo>
                  <a:lnTo>
                    <a:pt x="9760" y="104456"/>
                  </a:lnTo>
                  <a:lnTo>
                    <a:pt x="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86325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poem! </a:t>
            </a:r>
            <a:endParaRPr lang="en-US" dirty="0"/>
          </a:p>
        </p:txBody>
      </p:sp>
      <p:sp>
        <p:nvSpPr>
          <p:cNvPr id="3" name="Text Placeholder 2"/>
          <p:cNvSpPr>
            <a:spLocks noGrp="1"/>
          </p:cNvSpPr>
          <p:nvPr>
            <p:ph type="body" idx="1"/>
          </p:nvPr>
        </p:nvSpPr>
        <p:spPr/>
        <p:txBody>
          <a:bodyPr/>
          <a:lstStyle/>
          <a:p>
            <a:r>
              <a:rPr lang="en-US" dirty="0" smtClean="0"/>
              <a:t>Partner 1 – read the poem out loud</a:t>
            </a:r>
          </a:p>
          <a:p>
            <a:r>
              <a:rPr lang="en-US" dirty="0" smtClean="0"/>
              <a:t>Partner 2 – read the poem out loud (again!)</a:t>
            </a:r>
          </a:p>
          <a:p>
            <a:endParaRPr lang="en-US" dirty="0"/>
          </a:p>
          <a:p>
            <a:r>
              <a:rPr lang="en-US" dirty="0" smtClean="0"/>
              <a:t>Together – mark up the poem. Identify the words/phrases/lines which seem important or stand out to you. </a:t>
            </a:r>
            <a:endParaRPr lang="en-US" dirty="0"/>
          </a:p>
        </p:txBody>
      </p:sp>
    </p:spTree>
    <p:extLst>
      <p:ext uri="{BB962C8B-B14F-4D97-AF65-F5344CB8AC3E}">
        <p14:creationId xmlns:p14="http://schemas.microsoft.com/office/powerpoint/2010/main" val="97751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036"/>
            <a:ext cx="8229600" cy="1414164"/>
          </a:xfrm>
        </p:spPr>
        <p:txBody>
          <a:bodyPr>
            <a:normAutofit fontScale="90000"/>
          </a:bodyPr>
          <a:lstStyle/>
          <a:p>
            <a:r>
              <a:rPr lang="en-US" dirty="0" smtClean="0"/>
              <a:t>Find examples to record on each note card </a:t>
            </a:r>
            <a:endParaRPr lang="en-US" dirty="0"/>
          </a:p>
        </p:txBody>
      </p:sp>
      <p:sp>
        <p:nvSpPr>
          <p:cNvPr id="3" name="Text Placeholder 2"/>
          <p:cNvSpPr>
            <a:spLocks noGrp="1"/>
          </p:cNvSpPr>
          <p:nvPr>
            <p:ph type="body" idx="1"/>
          </p:nvPr>
        </p:nvSpPr>
        <p:spPr/>
        <p:txBody>
          <a:bodyPr>
            <a:normAutofit lnSpcReduction="10000"/>
          </a:bodyPr>
          <a:lstStyle/>
          <a:p>
            <a:pPr marL="0" indent="0">
              <a:buNone/>
            </a:pPr>
            <a:r>
              <a:rPr lang="en-US" dirty="0" smtClean="0"/>
              <a:t>Imagery </a:t>
            </a:r>
          </a:p>
          <a:p>
            <a:r>
              <a:rPr lang="en-US" dirty="0" smtClean="0"/>
              <a:t>“keep your head when all about you / are losing theirs” (lines 1-2)</a:t>
            </a:r>
          </a:p>
          <a:p>
            <a:endParaRPr lang="en-US" dirty="0"/>
          </a:p>
          <a:p>
            <a:pPr marL="0" indent="0">
              <a:buNone/>
            </a:pPr>
            <a:r>
              <a:rPr lang="en-US" dirty="0" smtClean="0"/>
              <a:t>Figurative Language (metaphor, simile, personification, symbol) </a:t>
            </a:r>
          </a:p>
          <a:p>
            <a:r>
              <a:rPr lang="en-US" dirty="0" smtClean="0"/>
              <a:t> “unforgiving minute” (line 29)</a:t>
            </a:r>
            <a:endParaRPr lang="en-US" dirty="0"/>
          </a:p>
          <a:p>
            <a:endParaRPr lang="en-US" dirty="0" smtClean="0"/>
          </a:p>
          <a:p>
            <a:pPr marL="0" indent="0">
              <a:buNone/>
            </a:pPr>
            <a:r>
              <a:rPr lang="en-US" dirty="0" smtClean="0"/>
              <a:t>Tone </a:t>
            </a:r>
          </a:p>
          <a:p>
            <a:r>
              <a:rPr lang="en-US" dirty="0" smtClean="0"/>
              <a:t>“bear to hear the truth… twisted” (lines 13-14)</a:t>
            </a:r>
            <a:endParaRPr lang="en-US" dirty="0"/>
          </a:p>
        </p:txBody>
      </p:sp>
    </p:spTree>
    <p:extLst>
      <p:ext uri="{BB962C8B-B14F-4D97-AF65-F5344CB8AC3E}">
        <p14:creationId xmlns:p14="http://schemas.microsoft.com/office/powerpoint/2010/main" val="51739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a:t>
            </a:r>
            <a:endParaRPr lang="en-US" dirty="0"/>
          </a:p>
        </p:txBody>
      </p:sp>
      <p:sp>
        <p:nvSpPr>
          <p:cNvPr id="3" name="Text Placeholder 2"/>
          <p:cNvSpPr>
            <a:spLocks noGrp="1"/>
          </p:cNvSpPr>
          <p:nvPr>
            <p:ph type="body" idx="1"/>
          </p:nvPr>
        </p:nvSpPr>
        <p:spPr/>
        <p:txBody>
          <a:bodyPr/>
          <a:lstStyle/>
          <a:p>
            <a:r>
              <a:rPr lang="en-US" dirty="0" smtClean="0"/>
              <a:t>What seems to be the theme (THE Message) of the poem? </a:t>
            </a:r>
            <a:endParaRPr lang="en-US" dirty="0"/>
          </a:p>
        </p:txBody>
      </p:sp>
      <p:grpSp>
        <p:nvGrpSpPr>
          <p:cNvPr id="53" name="SMARTInkShape-Group42"/>
          <p:cNvGrpSpPr/>
          <p:nvPr/>
        </p:nvGrpSpPr>
        <p:grpSpPr>
          <a:xfrm>
            <a:off x="5688243" y="3448242"/>
            <a:ext cx="2464550" cy="2052447"/>
            <a:chOff x="5688243" y="3448242"/>
            <a:chExt cx="2464550" cy="2052447"/>
          </a:xfrm>
        </p:grpSpPr>
        <p:sp>
          <p:nvSpPr>
            <p:cNvPr id="4" name="SMARTInkShape-378"/>
            <p:cNvSpPr/>
            <p:nvPr/>
          </p:nvSpPr>
          <p:spPr>
            <a:xfrm>
              <a:off x="6679406" y="3732891"/>
              <a:ext cx="129601" cy="178145"/>
            </a:xfrm>
            <a:custGeom>
              <a:avLst/>
              <a:gdLst/>
              <a:ahLst/>
              <a:cxnLst/>
              <a:rect l="0" t="0" r="0" b="0"/>
              <a:pathLst>
                <a:path w="129601" h="178145">
                  <a:moveTo>
                    <a:pt x="0" y="44367"/>
                  </a:moveTo>
                  <a:lnTo>
                    <a:pt x="992" y="66727"/>
                  </a:lnTo>
                  <a:lnTo>
                    <a:pt x="7689" y="95169"/>
                  </a:lnTo>
                  <a:lnTo>
                    <a:pt x="11412" y="124760"/>
                  </a:lnTo>
                  <a:lnTo>
                    <a:pt x="15950" y="142601"/>
                  </a:lnTo>
                  <a:lnTo>
                    <a:pt x="17857" y="178144"/>
                  </a:lnTo>
                  <a:lnTo>
                    <a:pt x="17860" y="136326"/>
                  </a:lnTo>
                  <a:lnTo>
                    <a:pt x="20505" y="97120"/>
                  </a:lnTo>
                  <a:lnTo>
                    <a:pt x="27946" y="54180"/>
                  </a:lnTo>
                  <a:lnTo>
                    <a:pt x="43408" y="29916"/>
                  </a:lnTo>
                  <a:lnTo>
                    <a:pt x="62399" y="4525"/>
                  </a:lnTo>
                  <a:lnTo>
                    <a:pt x="65412" y="2923"/>
                  </a:lnTo>
                  <a:lnTo>
                    <a:pt x="91026" y="0"/>
                  </a:lnTo>
                  <a:lnTo>
                    <a:pt x="97672" y="2489"/>
                  </a:lnTo>
                  <a:lnTo>
                    <a:pt x="119030" y="20716"/>
                  </a:lnTo>
                  <a:lnTo>
                    <a:pt x="122356" y="29225"/>
                  </a:lnTo>
                  <a:lnTo>
                    <a:pt x="129600" y="68338"/>
                  </a:lnTo>
                  <a:lnTo>
                    <a:pt x="129369" y="80156"/>
                  </a:lnTo>
                  <a:lnTo>
                    <a:pt x="125129" y="123952"/>
                  </a:lnTo>
                  <a:lnTo>
                    <a:pt x="125016" y="133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79"/>
            <p:cNvSpPr/>
            <p:nvPr/>
          </p:nvSpPr>
          <p:spPr>
            <a:xfrm>
              <a:off x="6993751" y="3697258"/>
              <a:ext cx="123211" cy="229330"/>
            </a:xfrm>
            <a:custGeom>
              <a:avLst/>
              <a:gdLst/>
              <a:ahLst/>
              <a:cxnLst/>
              <a:rect l="0" t="0" r="0" b="0"/>
              <a:pathLst>
                <a:path w="123211" h="229330">
                  <a:moveTo>
                    <a:pt x="114280" y="8562"/>
                  </a:moveTo>
                  <a:lnTo>
                    <a:pt x="114280" y="3822"/>
                  </a:lnTo>
                  <a:lnTo>
                    <a:pt x="113288" y="2425"/>
                  </a:lnTo>
                  <a:lnTo>
                    <a:pt x="111635" y="1495"/>
                  </a:lnTo>
                  <a:lnTo>
                    <a:pt x="101852" y="0"/>
                  </a:lnTo>
                  <a:lnTo>
                    <a:pt x="96189" y="2442"/>
                  </a:lnTo>
                  <a:lnTo>
                    <a:pt x="75370" y="15877"/>
                  </a:lnTo>
                  <a:lnTo>
                    <a:pt x="42221" y="56111"/>
                  </a:lnTo>
                  <a:lnTo>
                    <a:pt x="31652" y="73351"/>
                  </a:lnTo>
                  <a:lnTo>
                    <a:pt x="16782" y="114111"/>
                  </a:lnTo>
                  <a:lnTo>
                    <a:pt x="4292" y="155860"/>
                  </a:lnTo>
                  <a:lnTo>
                    <a:pt x="0" y="185820"/>
                  </a:lnTo>
                  <a:lnTo>
                    <a:pt x="3470" y="208809"/>
                  </a:lnTo>
                  <a:lnTo>
                    <a:pt x="10782" y="223448"/>
                  </a:lnTo>
                  <a:lnTo>
                    <a:pt x="14524" y="226234"/>
                  </a:lnTo>
                  <a:lnTo>
                    <a:pt x="23973" y="229329"/>
                  </a:lnTo>
                  <a:lnTo>
                    <a:pt x="34786" y="228058"/>
                  </a:lnTo>
                  <a:lnTo>
                    <a:pt x="40449" y="226330"/>
                  </a:lnTo>
                  <a:lnTo>
                    <a:pt x="49385" y="219119"/>
                  </a:lnTo>
                  <a:lnTo>
                    <a:pt x="79136" y="181535"/>
                  </a:lnTo>
                  <a:lnTo>
                    <a:pt x="97747" y="138421"/>
                  </a:lnTo>
                  <a:lnTo>
                    <a:pt x="107838" y="103483"/>
                  </a:lnTo>
                  <a:lnTo>
                    <a:pt x="123210" y="621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80"/>
            <p:cNvSpPr/>
            <p:nvPr/>
          </p:nvSpPr>
          <p:spPr>
            <a:xfrm>
              <a:off x="6485042" y="4082570"/>
              <a:ext cx="149717" cy="301707"/>
            </a:xfrm>
            <a:custGeom>
              <a:avLst/>
              <a:gdLst/>
              <a:ahLst/>
              <a:cxnLst/>
              <a:rect l="0" t="0" r="0" b="0"/>
              <a:pathLst>
                <a:path w="149717" h="301707">
                  <a:moveTo>
                    <a:pt x="15771" y="203680"/>
                  </a:moveTo>
                  <a:lnTo>
                    <a:pt x="15771" y="208420"/>
                  </a:lnTo>
                  <a:lnTo>
                    <a:pt x="13125" y="213394"/>
                  </a:lnTo>
                  <a:lnTo>
                    <a:pt x="11030" y="216109"/>
                  </a:lnTo>
                  <a:lnTo>
                    <a:pt x="10626" y="219903"/>
                  </a:lnTo>
                  <a:lnTo>
                    <a:pt x="20252" y="263379"/>
                  </a:lnTo>
                  <a:lnTo>
                    <a:pt x="26760" y="290353"/>
                  </a:lnTo>
                  <a:lnTo>
                    <a:pt x="33228" y="301230"/>
                  </a:lnTo>
                  <a:lnTo>
                    <a:pt x="38251" y="301706"/>
                  </a:lnTo>
                  <a:lnTo>
                    <a:pt x="38695" y="300781"/>
                  </a:lnTo>
                  <a:lnTo>
                    <a:pt x="34924" y="292166"/>
                  </a:lnTo>
                  <a:lnTo>
                    <a:pt x="33213" y="285671"/>
                  </a:lnTo>
                  <a:lnTo>
                    <a:pt x="18449" y="245781"/>
                  </a:lnTo>
                  <a:lnTo>
                    <a:pt x="9428" y="202589"/>
                  </a:lnTo>
                  <a:lnTo>
                    <a:pt x="4962" y="167638"/>
                  </a:lnTo>
                  <a:lnTo>
                    <a:pt x="0" y="132146"/>
                  </a:lnTo>
                  <a:lnTo>
                    <a:pt x="1176" y="99141"/>
                  </a:lnTo>
                  <a:lnTo>
                    <a:pt x="7087" y="59349"/>
                  </a:lnTo>
                  <a:lnTo>
                    <a:pt x="19172" y="28263"/>
                  </a:lnTo>
                  <a:lnTo>
                    <a:pt x="24889" y="21537"/>
                  </a:lnTo>
                  <a:lnTo>
                    <a:pt x="57976" y="4043"/>
                  </a:lnTo>
                  <a:lnTo>
                    <a:pt x="75460" y="0"/>
                  </a:lnTo>
                  <a:lnTo>
                    <a:pt x="87279" y="1700"/>
                  </a:lnTo>
                  <a:lnTo>
                    <a:pt x="111034" y="6135"/>
                  </a:lnTo>
                  <a:lnTo>
                    <a:pt x="149716" y="7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81"/>
            <p:cNvSpPr/>
            <p:nvPr/>
          </p:nvSpPr>
          <p:spPr>
            <a:xfrm>
              <a:off x="6822440" y="3706354"/>
              <a:ext cx="124703" cy="203997"/>
            </a:xfrm>
            <a:custGeom>
              <a:avLst/>
              <a:gdLst/>
              <a:ahLst/>
              <a:cxnLst/>
              <a:rect l="0" t="0" r="0" b="0"/>
              <a:pathLst>
                <a:path w="124703" h="203997">
                  <a:moveTo>
                    <a:pt x="53419" y="115552"/>
                  </a:moveTo>
                  <a:lnTo>
                    <a:pt x="80277" y="86049"/>
                  </a:lnTo>
                  <a:lnTo>
                    <a:pt x="106999" y="42182"/>
                  </a:lnTo>
                  <a:lnTo>
                    <a:pt x="122211" y="17940"/>
                  </a:lnTo>
                  <a:lnTo>
                    <a:pt x="124702" y="1266"/>
                  </a:lnTo>
                  <a:lnTo>
                    <a:pt x="123762" y="666"/>
                  </a:lnTo>
                  <a:lnTo>
                    <a:pt x="120070" y="0"/>
                  </a:lnTo>
                  <a:lnTo>
                    <a:pt x="115123" y="2349"/>
                  </a:lnTo>
                  <a:lnTo>
                    <a:pt x="90929" y="20224"/>
                  </a:lnTo>
                  <a:lnTo>
                    <a:pt x="55978" y="59167"/>
                  </a:lnTo>
                  <a:lnTo>
                    <a:pt x="25381" y="102420"/>
                  </a:lnTo>
                  <a:lnTo>
                    <a:pt x="3912" y="145246"/>
                  </a:lnTo>
                  <a:lnTo>
                    <a:pt x="0" y="188200"/>
                  </a:lnTo>
                  <a:lnTo>
                    <a:pt x="1932" y="191765"/>
                  </a:lnTo>
                  <a:lnTo>
                    <a:pt x="9369" y="198372"/>
                  </a:lnTo>
                  <a:lnTo>
                    <a:pt x="16643" y="201971"/>
                  </a:lnTo>
                  <a:lnTo>
                    <a:pt x="28963" y="203996"/>
                  </a:lnTo>
                  <a:lnTo>
                    <a:pt x="39573" y="203478"/>
                  </a:lnTo>
                  <a:lnTo>
                    <a:pt x="71279" y="1959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382"/>
            <p:cNvSpPr/>
            <p:nvPr/>
          </p:nvSpPr>
          <p:spPr>
            <a:xfrm>
              <a:off x="6500813" y="3705820"/>
              <a:ext cx="133762" cy="491134"/>
            </a:xfrm>
            <a:custGeom>
              <a:avLst/>
              <a:gdLst/>
              <a:ahLst/>
              <a:cxnLst/>
              <a:rect l="0" t="0" r="0" b="0"/>
              <a:pathLst>
                <a:path w="133762" h="491134">
                  <a:moveTo>
                    <a:pt x="80367" y="0"/>
                  </a:moveTo>
                  <a:lnTo>
                    <a:pt x="79375" y="32210"/>
                  </a:lnTo>
                  <a:lnTo>
                    <a:pt x="72245" y="55185"/>
                  </a:lnTo>
                  <a:lnTo>
                    <a:pt x="51688" y="98438"/>
                  </a:lnTo>
                  <a:lnTo>
                    <a:pt x="32773" y="140124"/>
                  </a:lnTo>
                  <a:lnTo>
                    <a:pt x="18453" y="178051"/>
                  </a:lnTo>
                  <a:lnTo>
                    <a:pt x="10183" y="208913"/>
                  </a:lnTo>
                  <a:lnTo>
                    <a:pt x="9487" y="216212"/>
                  </a:lnTo>
                  <a:lnTo>
                    <a:pt x="10293" y="218556"/>
                  </a:lnTo>
                  <a:lnTo>
                    <a:pt x="11824" y="220118"/>
                  </a:lnTo>
                  <a:lnTo>
                    <a:pt x="13834" y="221160"/>
                  </a:lnTo>
                  <a:lnTo>
                    <a:pt x="16168" y="220862"/>
                  </a:lnTo>
                  <a:lnTo>
                    <a:pt x="21407" y="217885"/>
                  </a:lnTo>
                  <a:lnTo>
                    <a:pt x="29934" y="210631"/>
                  </a:lnTo>
                  <a:lnTo>
                    <a:pt x="52379" y="168557"/>
                  </a:lnTo>
                  <a:lnTo>
                    <a:pt x="73533" y="124870"/>
                  </a:lnTo>
                  <a:lnTo>
                    <a:pt x="90923" y="89269"/>
                  </a:lnTo>
                  <a:lnTo>
                    <a:pt x="102325" y="48145"/>
                  </a:lnTo>
                  <a:lnTo>
                    <a:pt x="106520" y="27642"/>
                  </a:lnTo>
                  <a:lnTo>
                    <a:pt x="107030" y="19792"/>
                  </a:lnTo>
                  <a:lnTo>
                    <a:pt x="106080" y="19148"/>
                  </a:lnTo>
                  <a:lnTo>
                    <a:pt x="102378" y="18432"/>
                  </a:lnTo>
                  <a:lnTo>
                    <a:pt x="100994" y="19233"/>
                  </a:lnTo>
                  <a:lnTo>
                    <a:pt x="100071" y="20760"/>
                  </a:lnTo>
                  <a:lnTo>
                    <a:pt x="99456" y="22770"/>
                  </a:lnTo>
                  <a:lnTo>
                    <a:pt x="92332" y="34116"/>
                  </a:lnTo>
                  <a:lnTo>
                    <a:pt x="89415" y="77561"/>
                  </a:lnTo>
                  <a:lnTo>
                    <a:pt x="89312" y="116892"/>
                  </a:lnTo>
                  <a:lnTo>
                    <a:pt x="94039" y="156705"/>
                  </a:lnTo>
                  <a:lnTo>
                    <a:pt x="104528" y="195657"/>
                  </a:lnTo>
                  <a:lnTo>
                    <a:pt x="116154" y="232015"/>
                  </a:lnTo>
                  <a:lnTo>
                    <a:pt x="124841" y="270663"/>
                  </a:lnTo>
                  <a:lnTo>
                    <a:pt x="132550" y="312904"/>
                  </a:lnTo>
                  <a:lnTo>
                    <a:pt x="133761" y="354590"/>
                  </a:lnTo>
                  <a:lnTo>
                    <a:pt x="131244" y="376923"/>
                  </a:lnTo>
                  <a:lnTo>
                    <a:pt x="121505" y="406396"/>
                  </a:lnTo>
                  <a:lnTo>
                    <a:pt x="97372" y="444439"/>
                  </a:lnTo>
                  <a:lnTo>
                    <a:pt x="74245" y="469893"/>
                  </a:lnTo>
                  <a:lnTo>
                    <a:pt x="51764" y="483296"/>
                  </a:lnTo>
                  <a:lnTo>
                    <a:pt x="24629" y="489585"/>
                  </a:lnTo>
                  <a:lnTo>
                    <a:pt x="0" y="491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83"/>
            <p:cNvSpPr/>
            <p:nvPr/>
          </p:nvSpPr>
          <p:spPr>
            <a:xfrm>
              <a:off x="6358337" y="3714750"/>
              <a:ext cx="17461" cy="17860"/>
            </a:xfrm>
            <a:custGeom>
              <a:avLst/>
              <a:gdLst/>
              <a:ahLst/>
              <a:cxnLst/>
              <a:rect l="0" t="0" r="0" b="0"/>
              <a:pathLst>
                <a:path w="17461" h="17860">
                  <a:moveTo>
                    <a:pt x="17460" y="17859"/>
                  </a:moveTo>
                  <a:lnTo>
                    <a:pt x="9771" y="17859"/>
                  </a:lnTo>
                  <a:lnTo>
                    <a:pt x="0" y="9297"/>
                  </a:lnTo>
                  <a:lnTo>
                    <a:pt x="85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84"/>
            <p:cNvSpPr/>
            <p:nvPr/>
          </p:nvSpPr>
          <p:spPr>
            <a:xfrm>
              <a:off x="7813477" y="3848695"/>
              <a:ext cx="17860" cy="223244"/>
            </a:xfrm>
            <a:custGeom>
              <a:avLst/>
              <a:gdLst/>
              <a:ahLst/>
              <a:cxnLst/>
              <a:rect l="0" t="0" r="0" b="0"/>
              <a:pathLst>
                <a:path w="17860" h="223244">
                  <a:moveTo>
                    <a:pt x="0" y="0"/>
                  </a:moveTo>
                  <a:lnTo>
                    <a:pt x="0" y="40312"/>
                  </a:lnTo>
                  <a:lnTo>
                    <a:pt x="0" y="80973"/>
                  </a:lnTo>
                  <a:lnTo>
                    <a:pt x="0" y="125096"/>
                  </a:lnTo>
                  <a:lnTo>
                    <a:pt x="0" y="168683"/>
                  </a:lnTo>
                  <a:lnTo>
                    <a:pt x="0" y="201885"/>
                  </a:lnTo>
                  <a:lnTo>
                    <a:pt x="992" y="206028"/>
                  </a:lnTo>
                  <a:lnTo>
                    <a:pt x="2645" y="208789"/>
                  </a:lnTo>
                  <a:lnTo>
                    <a:pt x="4740" y="210630"/>
                  </a:lnTo>
                  <a:lnTo>
                    <a:pt x="7067" y="215322"/>
                  </a:lnTo>
                  <a:lnTo>
                    <a:pt x="7688" y="217962"/>
                  </a:lnTo>
                  <a:lnTo>
                    <a:pt x="9094" y="219723"/>
                  </a:lnTo>
                  <a:lnTo>
                    <a:pt x="17859" y="223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385"/>
            <p:cNvSpPr/>
            <p:nvPr/>
          </p:nvSpPr>
          <p:spPr>
            <a:xfrm>
              <a:off x="7349579" y="3982641"/>
              <a:ext cx="347813" cy="159283"/>
            </a:xfrm>
            <a:custGeom>
              <a:avLst/>
              <a:gdLst/>
              <a:ahLst/>
              <a:cxnLst/>
              <a:rect l="0" t="0" r="0" b="0"/>
              <a:pathLst>
                <a:path w="347813" h="159283">
                  <a:moveTo>
                    <a:pt x="53132" y="0"/>
                  </a:moveTo>
                  <a:lnTo>
                    <a:pt x="48391" y="4740"/>
                  </a:lnTo>
                  <a:lnTo>
                    <a:pt x="28224" y="48241"/>
                  </a:lnTo>
                  <a:lnTo>
                    <a:pt x="15215" y="72501"/>
                  </a:lnTo>
                  <a:lnTo>
                    <a:pt x="4629" y="111485"/>
                  </a:lnTo>
                  <a:lnTo>
                    <a:pt x="0" y="143945"/>
                  </a:lnTo>
                  <a:lnTo>
                    <a:pt x="2398" y="150957"/>
                  </a:lnTo>
                  <a:lnTo>
                    <a:pt x="4426" y="154216"/>
                  </a:lnTo>
                  <a:lnTo>
                    <a:pt x="5778" y="155396"/>
                  </a:lnTo>
                  <a:lnTo>
                    <a:pt x="6681" y="155191"/>
                  </a:lnTo>
                  <a:lnTo>
                    <a:pt x="8674" y="152317"/>
                  </a:lnTo>
                  <a:lnTo>
                    <a:pt x="20807" y="139574"/>
                  </a:lnTo>
                  <a:lnTo>
                    <a:pt x="23883" y="131155"/>
                  </a:lnTo>
                  <a:lnTo>
                    <a:pt x="28260" y="115259"/>
                  </a:lnTo>
                  <a:lnTo>
                    <a:pt x="41725" y="73227"/>
                  </a:lnTo>
                  <a:lnTo>
                    <a:pt x="46114" y="54108"/>
                  </a:lnTo>
                  <a:lnTo>
                    <a:pt x="51052" y="35876"/>
                  </a:lnTo>
                  <a:lnTo>
                    <a:pt x="53010" y="11225"/>
                  </a:lnTo>
                  <a:lnTo>
                    <a:pt x="54043" y="11452"/>
                  </a:lnTo>
                  <a:lnTo>
                    <a:pt x="57836" y="14350"/>
                  </a:lnTo>
                  <a:lnTo>
                    <a:pt x="60184" y="18945"/>
                  </a:lnTo>
                  <a:lnTo>
                    <a:pt x="60810" y="21560"/>
                  </a:lnTo>
                  <a:lnTo>
                    <a:pt x="67951" y="34869"/>
                  </a:lnTo>
                  <a:lnTo>
                    <a:pt x="76861" y="73947"/>
                  </a:lnTo>
                  <a:lnTo>
                    <a:pt x="86782" y="116228"/>
                  </a:lnTo>
                  <a:lnTo>
                    <a:pt x="97677" y="146411"/>
                  </a:lnTo>
                  <a:lnTo>
                    <a:pt x="99695" y="148208"/>
                  </a:lnTo>
                  <a:lnTo>
                    <a:pt x="102034" y="149407"/>
                  </a:lnTo>
                  <a:lnTo>
                    <a:pt x="103592" y="151199"/>
                  </a:lnTo>
                  <a:lnTo>
                    <a:pt x="106299" y="159282"/>
                  </a:lnTo>
                  <a:lnTo>
                    <a:pt x="106527" y="157443"/>
                  </a:lnTo>
                  <a:lnTo>
                    <a:pt x="106588" y="155563"/>
                  </a:lnTo>
                  <a:lnTo>
                    <a:pt x="114388" y="127276"/>
                  </a:lnTo>
                  <a:lnTo>
                    <a:pt x="120270" y="87470"/>
                  </a:lnTo>
                  <a:lnTo>
                    <a:pt x="128036" y="71447"/>
                  </a:lnTo>
                  <a:lnTo>
                    <a:pt x="136621" y="60416"/>
                  </a:lnTo>
                  <a:lnTo>
                    <a:pt x="142493" y="56617"/>
                  </a:lnTo>
                  <a:lnTo>
                    <a:pt x="145449" y="55604"/>
                  </a:lnTo>
                  <a:lnTo>
                    <a:pt x="148411" y="55921"/>
                  </a:lnTo>
                  <a:lnTo>
                    <a:pt x="163269" y="61444"/>
                  </a:lnTo>
                  <a:lnTo>
                    <a:pt x="206672" y="62499"/>
                  </a:lnTo>
                  <a:lnTo>
                    <a:pt x="225711" y="61514"/>
                  </a:lnTo>
                  <a:lnTo>
                    <a:pt x="236779" y="55378"/>
                  </a:lnTo>
                  <a:lnTo>
                    <a:pt x="243232" y="50078"/>
                  </a:lnTo>
                  <a:lnTo>
                    <a:pt x="246761" y="44416"/>
                  </a:lnTo>
                  <a:lnTo>
                    <a:pt x="249322" y="38592"/>
                  </a:lnTo>
                  <a:lnTo>
                    <a:pt x="255351" y="29735"/>
                  </a:lnTo>
                  <a:lnTo>
                    <a:pt x="257109" y="23799"/>
                  </a:lnTo>
                  <a:lnTo>
                    <a:pt x="256585" y="21818"/>
                  </a:lnTo>
                  <a:lnTo>
                    <a:pt x="255244" y="20499"/>
                  </a:lnTo>
                  <a:lnTo>
                    <a:pt x="253358" y="19619"/>
                  </a:lnTo>
                  <a:lnTo>
                    <a:pt x="252100" y="18040"/>
                  </a:lnTo>
                  <a:lnTo>
                    <a:pt x="250703" y="13640"/>
                  </a:lnTo>
                  <a:lnTo>
                    <a:pt x="249338" y="12070"/>
                  </a:lnTo>
                  <a:lnTo>
                    <a:pt x="245176" y="10325"/>
                  </a:lnTo>
                  <a:lnTo>
                    <a:pt x="237254" y="9343"/>
                  </a:lnTo>
                  <a:lnTo>
                    <a:pt x="231537" y="11759"/>
                  </a:lnTo>
                  <a:lnTo>
                    <a:pt x="228624" y="13792"/>
                  </a:lnTo>
                  <a:lnTo>
                    <a:pt x="219782" y="26135"/>
                  </a:lnTo>
                  <a:lnTo>
                    <a:pt x="204932" y="63597"/>
                  </a:lnTo>
                  <a:lnTo>
                    <a:pt x="191046" y="101162"/>
                  </a:lnTo>
                  <a:lnTo>
                    <a:pt x="188841" y="117391"/>
                  </a:lnTo>
                  <a:lnTo>
                    <a:pt x="190506" y="129234"/>
                  </a:lnTo>
                  <a:lnTo>
                    <a:pt x="197023" y="141479"/>
                  </a:lnTo>
                  <a:lnTo>
                    <a:pt x="202412" y="147215"/>
                  </a:lnTo>
                  <a:lnTo>
                    <a:pt x="208114" y="149765"/>
                  </a:lnTo>
                  <a:lnTo>
                    <a:pt x="211023" y="149453"/>
                  </a:lnTo>
                  <a:lnTo>
                    <a:pt x="216902" y="146460"/>
                  </a:lnTo>
                  <a:lnTo>
                    <a:pt x="248374" y="117237"/>
                  </a:lnTo>
                  <a:lnTo>
                    <a:pt x="263641" y="93897"/>
                  </a:lnTo>
                  <a:lnTo>
                    <a:pt x="282254" y="51397"/>
                  </a:lnTo>
                  <a:lnTo>
                    <a:pt x="297200" y="25681"/>
                  </a:lnTo>
                  <a:lnTo>
                    <a:pt x="303159" y="21335"/>
                  </a:lnTo>
                  <a:lnTo>
                    <a:pt x="310328" y="18546"/>
                  </a:lnTo>
                  <a:lnTo>
                    <a:pt x="313955" y="20810"/>
                  </a:lnTo>
                  <a:lnTo>
                    <a:pt x="318873" y="26116"/>
                  </a:lnTo>
                  <a:lnTo>
                    <a:pt x="324367" y="35089"/>
                  </a:lnTo>
                  <a:lnTo>
                    <a:pt x="335763" y="74551"/>
                  </a:lnTo>
                  <a:lnTo>
                    <a:pt x="346449" y="117303"/>
                  </a:lnTo>
                  <a:lnTo>
                    <a:pt x="347812"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386"/>
            <p:cNvSpPr/>
            <p:nvPr/>
          </p:nvSpPr>
          <p:spPr>
            <a:xfrm>
              <a:off x="6125766" y="3768328"/>
              <a:ext cx="183307" cy="321470"/>
            </a:xfrm>
            <a:custGeom>
              <a:avLst/>
              <a:gdLst/>
              <a:ahLst/>
              <a:cxnLst/>
              <a:rect l="0" t="0" r="0" b="0"/>
              <a:pathLst>
                <a:path w="183307" h="321470">
                  <a:moveTo>
                    <a:pt x="142875" y="0"/>
                  </a:moveTo>
                  <a:lnTo>
                    <a:pt x="121625" y="0"/>
                  </a:lnTo>
                  <a:lnTo>
                    <a:pt x="115901" y="2646"/>
                  </a:lnTo>
                  <a:lnTo>
                    <a:pt x="95041" y="16224"/>
                  </a:lnTo>
                  <a:lnTo>
                    <a:pt x="56140" y="59700"/>
                  </a:lnTo>
                  <a:lnTo>
                    <a:pt x="23952" y="101213"/>
                  </a:lnTo>
                  <a:lnTo>
                    <a:pt x="13821" y="118074"/>
                  </a:lnTo>
                  <a:lnTo>
                    <a:pt x="7250" y="133162"/>
                  </a:lnTo>
                  <a:lnTo>
                    <a:pt x="4833" y="136400"/>
                  </a:lnTo>
                  <a:lnTo>
                    <a:pt x="4214" y="138558"/>
                  </a:lnTo>
                  <a:lnTo>
                    <a:pt x="4794" y="139997"/>
                  </a:lnTo>
                  <a:lnTo>
                    <a:pt x="8112" y="142307"/>
                  </a:lnTo>
                  <a:lnTo>
                    <a:pt x="13428" y="142707"/>
                  </a:lnTo>
                  <a:lnTo>
                    <a:pt x="18535" y="140154"/>
                  </a:lnTo>
                  <a:lnTo>
                    <a:pt x="21287" y="138085"/>
                  </a:lnTo>
                  <a:lnTo>
                    <a:pt x="29635" y="135785"/>
                  </a:lnTo>
                  <a:lnTo>
                    <a:pt x="62757" y="131461"/>
                  </a:lnTo>
                  <a:lnTo>
                    <a:pt x="80441" y="126926"/>
                  </a:lnTo>
                  <a:lnTo>
                    <a:pt x="108934" y="125393"/>
                  </a:lnTo>
                  <a:lnTo>
                    <a:pt x="153503" y="133408"/>
                  </a:lnTo>
                  <a:lnTo>
                    <a:pt x="163473" y="134699"/>
                  </a:lnTo>
                  <a:lnTo>
                    <a:pt x="171212" y="138580"/>
                  </a:lnTo>
                  <a:lnTo>
                    <a:pt x="173673" y="141004"/>
                  </a:lnTo>
                  <a:lnTo>
                    <a:pt x="182685" y="154927"/>
                  </a:lnTo>
                  <a:lnTo>
                    <a:pt x="183306" y="157855"/>
                  </a:lnTo>
                  <a:lnTo>
                    <a:pt x="182727" y="160799"/>
                  </a:lnTo>
                  <a:lnTo>
                    <a:pt x="180430" y="166716"/>
                  </a:lnTo>
                  <a:lnTo>
                    <a:pt x="174095" y="186315"/>
                  </a:lnTo>
                  <a:lnTo>
                    <a:pt x="139460" y="226322"/>
                  </a:lnTo>
                  <a:lnTo>
                    <a:pt x="98004" y="261947"/>
                  </a:lnTo>
                  <a:lnTo>
                    <a:pt x="69336" y="283106"/>
                  </a:lnTo>
                  <a:lnTo>
                    <a:pt x="46671" y="296542"/>
                  </a:lnTo>
                  <a:lnTo>
                    <a:pt x="33641" y="305430"/>
                  </a:lnTo>
                  <a:lnTo>
                    <a:pt x="0"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387"/>
            <p:cNvSpPr/>
            <p:nvPr/>
          </p:nvSpPr>
          <p:spPr>
            <a:xfrm>
              <a:off x="6430616" y="4145447"/>
              <a:ext cx="632768" cy="184730"/>
            </a:xfrm>
            <a:custGeom>
              <a:avLst/>
              <a:gdLst/>
              <a:ahLst/>
              <a:cxnLst/>
              <a:rect l="0" t="0" r="0" b="0"/>
              <a:pathLst>
                <a:path w="632768" h="184730">
                  <a:moveTo>
                    <a:pt x="7689" y="167592"/>
                  </a:moveTo>
                  <a:lnTo>
                    <a:pt x="2948" y="167592"/>
                  </a:lnTo>
                  <a:lnTo>
                    <a:pt x="1552" y="165608"/>
                  </a:lnTo>
                  <a:lnTo>
                    <a:pt x="0" y="158111"/>
                  </a:lnTo>
                  <a:lnTo>
                    <a:pt x="1956" y="150811"/>
                  </a:lnTo>
                  <a:lnTo>
                    <a:pt x="24523" y="108843"/>
                  </a:lnTo>
                  <a:lnTo>
                    <a:pt x="55240" y="71330"/>
                  </a:lnTo>
                  <a:lnTo>
                    <a:pt x="88629" y="45941"/>
                  </a:lnTo>
                  <a:lnTo>
                    <a:pt x="106169" y="39111"/>
                  </a:lnTo>
                  <a:lnTo>
                    <a:pt x="143468" y="29222"/>
                  </a:lnTo>
                  <a:lnTo>
                    <a:pt x="162132" y="32887"/>
                  </a:lnTo>
                  <a:lnTo>
                    <a:pt x="180229" y="41249"/>
                  </a:lnTo>
                  <a:lnTo>
                    <a:pt x="197167" y="55853"/>
                  </a:lnTo>
                  <a:lnTo>
                    <a:pt x="205341" y="66998"/>
                  </a:lnTo>
                  <a:lnTo>
                    <a:pt x="210781" y="89169"/>
                  </a:lnTo>
                  <a:lnTo>
                    <a:pt x="212870" y="128545"/>
                  </a:lnTo>
                  <a:lnTo>
                    <a:pt x="213068" y="172198"/>
                  </a:lnTo>
                  <a:lnTo>
                    <a:pt x="213070" y="174600"/>
                  </a:lnTo>
                  <a:lnTo>
                    <a:pt x="214064" y="145444"/>
                  </a:lnTo>
                  <a:lnTo>
                    <a:pt x="222166" y="103793"/>
                  </a:lnTo>
                  <a:lnTo>
                    <a:pt x="234321" y="65006"/>
                  </a:lnTo>
                  <a:lnTo>
                    <a:pt x="242691" y="54861"/>
                  </a:lnTo>
                  <a:lnTo>
                    <a:pt x="264529" y="35607"/>
                  </a:lnTo>
                  <a:lnTo>
                    <a:pt x="268353" y="34518"/>
                  </a:lnTo>
                  <a:lnTo>
                    <a:pt x="270762" y="34227"/>
                  </a:lnTo>
                  <a:lnTo>
                    <a:pt x="276084" y="36550"/>
                  </a:lnTo>
                  <a:lnTo>
                    <a:pt x="278892" y="38559"/>
                  </a:lnTo>
                  <a:lnTo>
                    <a:pt x="287586" y="50867"/>
                  </a:lnTo>
                  <a:lnTo>
                    <a:pt x="297665" y="89194"/>
                  </a:lnTo>
                  <a:lnTo>
                    <a:pt x="308817" y="132133"/>
                  </a:lnTo>
                  <a:lnTo>
                    <a:pt x="313209" y="156094"/>
                  </a:lnTo>
                  <a:lnTo>
                    <a:pt x="315548" y="162903"/>
                  </a:lnTo>
                  <a:lnTo>
                    <a:pt x="323440" y="173114"/>
                  </a:lnTo>
                  <a:lnTo>
                    <a:pt x="332570" y="179968"/>
                  </a:lnTo>
                  <a:lnTo>
                    <a:pt x="343288" y="183827"/>
                  </a:lnTo>
                  <a:lnTo>
                    <a:pt x="349659" y="184729"/>
                  </a:lnTo>
                  <a:lnTo>
                    <a:pt x="363564" y="180497"/>
                  </a:lnTo>
                  <a:lnTo>
                    <a:pt x="378912" y="170178"/>
                  </a:lnTo>
                  <a:lnTo>
                    <a:pt x="388438" y="160531"/>
                  </a:lnTo>
                  <a:lnTo>
                    <a:pt x="403538" y="134312"/>
                  </a:lnTo>
                  <a:lnTo>
                    <a:pt x="407751" y="116831"/>
                  </a:lnTo>
                  <a:lnTo>
                    <a:pt x="409369" y="81258"/>
                  </a:lnTo>
                  <a:lnTo>
                    <a:pt x="406810" y="72006"/>
                  </a:lnTo>
                  <a:lnTo>
                    <a:pt x="397082" y="57981"/>
                  </a:lnTo>
                  <a:lnTo>
                    <a:pt x="388781" y="54384"/>
                  </a:lnTo>
                  <a:lnTo>
                    <a:pt x="383790" y="53425"/>
                  </a:lnTo>
                  <a:lnTo>
                    <a:pt x="372952" y="55004"/>
                  </a:lnTo>
                  <a:lnTo>
                    <a:pt x="349824" y="59363"/>
                  </a:lnTo>
                  <a:lnTo>
                    <a:pt x="312233" y="60427"/>
                  </a:lnTo>
                  <a:lnTo>
                    <a:pt x="349469" y="61428"/>
                  </a:lnTo>
                  <a:lnTo>
                    <a:pt x="389075" y="81426"/>
                  </a:lnTo>
                  <a:lnTo>
                    <a:pt x="419701" y="99145"/>
                  </a:lnTo>
                  <a:lnTo>
                    <a:pt x="423969" y="105090"/>
                  </a:lnTo>
                  <a:lnTo>
                    <a:pt x="425107" y="108065"/>
                  </a:lnTo>
                  <a:lnTo>
                    <a:pt x="426858" y="110048"/>
                  </a:lnTo>
                  <a:lnTo>
                    <a:pt x="433071" y="113831"/>
                  </a:lnTo>
                  <a:lnTo>
                    <a:pt x="434873" y="118232"/>
                  </a:lnTo>
                  <a:lnTo>
                    <a:pt x="436345" y="119803"/>
                  </a:lnTo>
                  <a:lnTo>
                    <a:pt x="443875" y="122530"/>
                  </a:lnTo>
                  <a:lnTo>
                    <a:pt x="444331" y="121675"/>
                  </a:lnTo>
                  <a:lnTo>
                    <a:pt x="449973" y="80700"/>
                  </a:lnTo>
                  <a:lnTo>
                    <a:pt x="456266" y="47009"/>
                  </a:lnTo>
                  <a:lnTo>
                    <a:pt x="470391" y="19052"/>
                  </a:lnTo>
                  <a:lnTo>
                    <a:pt x="471930" y="18956"/>
                  </a:lnTo>
                  <a:lnTo>
                    <a:pt x="476286" y="21495"/>
                  </a:lnTo>
                  <a:lnTo>
                    <a:pt x="484317" y="28502"/>
                  </a:lnTo>
                  <a:lnTo>
                    <a:pt x="501831" y="58053"/>
                  </a:lnTo>
                  <a:lnTo>
                    <a:pt x="511972" y="97971"/>
                  </a:lnTo>
                  <a:lnTo>
                    <a:pt x="527521" y="139858"/>
                  </a:lnTo>
                  <a:lnTo>
                    <a:pt x="529861" y="143149"/>
                  </a:lnTo>
                  <a:lnTo>
                    <a:pt x="531421" y="144352"/>
                  </a:lnTo>
                  <a:lnTo>
                    <a:pt x="532460" y="144161"/>
                  </a:lnTo>
                  <a:lnTo>
                    <a:pt x="546933" y="111263"/>
                  </a:lnTo>
                  <a:lnTo>
                    <a:pt x="554325" y="69003"/>
                  </a:lnTo>
                  <a:lnTo>
                    <a:pt x="567536" y="26653"/>
                  </a:lnTo>
                  <a:lnTo>
                    <a:pt x="579238" y="8417"/>
                  </a:lnTo>
                  <a:lnTo>
                    <a:pt x="585164" y="2589"/>
                  </a:lnTo>
                  <a:lnTo>
                    <a:pt x="591105" y="0"/>
                  </a:lnTo>
                  <a:lnTo>
                    <a:pt x="593086" y="301"/>
                  </a:lnTo>
                  <a:lnTo>
                    <a:pt x="594407" y="1494"/>
                  </a:lnTo>
                  <a:lnTo>
                    <a:pt x="595287" y="3282"/>
                  </a:lnTo>
                  <a:lnTo>
                    <a:pt x="596866" y="4474"/>
                  </a:lnTo>
                  <a:lnTo>
                    <a:pt x="601267" y="5798"/>
                  </a:lnTo>
                  <a:lnTo>
                    <a:pt x="606530" y="11679"/>
                  </a:lnTo>
                  <a:lnTo>
                    <a:pt x="619941" y="36266"/>
                  </a:lnTo>
                  <a:lnTo>
                    <a:pt x="623675" y="47542"/>
                  </a:lnTo>
                  <a:lnTo>
                    <a:pt x="632767" y="604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388"/>
            <p:cNvSpPr/>
            <p:nvPr/>
          </p:nvSpPr>
          <p:spPr>
            <a:xfrm>
              <a:off x="7765206" y="3519542"/>
              <a:ext cx="279885" cy="221998"/>
            </a:xfrm>
            <a:custGeom>
              <a:avLst/>
              <a:gdLst/>
              <a:ahLst/>
              <a:cxnLst/>
              <a:rect l="0" t="0" r="0" b="0"/>
              <a:pathLst>
                <a:path w="279885" h="221998">
                  <a:moveTo>
                    <a:pt x="3622" y="132700"/>
                  </a:moveTo>
                  <a:lnTo>
                    <a:pt x="3622" y="140389"/>
                  </a:lnTo>
                  <a:lnTo>
                    <a:pt x="4614" y="140802"/>
                  </a:lnTo>
                  <a:lnTo>
                    <a:pt x="8363" y="141262"/>
                  </a:lnTo>
                  <a:lnTo>
                    <a:pt x="9759" y="142377"/>
                  </a:lnTo>
                  <a:lnTo>
                    <a:pt x="11311" y="146261"/>
                  </a:lnTo>
                  <a:lnTo>
                    <a:pt x="12716" y="147694"/>
                  </a:lnTo>
                  <a:lnTo>
                    <a:pt x="16925" y="149286"/>
                  </a:lnTo>
                  <a:lnTo>
                    <a:pt x="24872" y="150182"/>
                  </a:lnTo>
                  <a:lnTo>
                    <a:pt x="26718" y="149316"/>
                  </a:lnTo>
                  <a:lnTo>
                    <a:pt x="27949" y="147746"/>
                  </a:lnTo>
                  <a:lnTo>
                    <a:pt x="28770" y="145707"/>
                  </a:lnTo>
                  <a:lnTo>
                    <a:pt x="30309" y="144348"/>
                  </a:lnTo>
                  <a:lnTo>
                    <a:pt x="47437" y="137247"/>
                  </a:lnTo>
                  <a:lnTo>
                    <a:pt x="50691" y="134740"/>
                  </a:lnTo>
                  <a:lnTo>
                    <a:pt x="77063" y="99399"/>
                  </a:lnTo>
                  <a:lnTo>
                    <a:pt x="89721" y="66356"/>
                  </a:lnTo>
                  <a:lnTo>
                    <a:pt x="92498" y="46818"/>
                  </a:lnTo>
                  <a:lnTo>
                    <a:pt x="90086" y="42275"/>
                  </a:lnTo>
                  <a:lnTo>
                    <a:pt x="85194" y="36015"/>
                  </a:lnTo>
                  <a:lnTo>
                    <a:pt x="81879" y="35159"/>
                  </a:lnTo>
                  <a:lnTo>
                    <a:pt x="79606" y="34930"/>
                  </a:lnTo>
                  <a:lnTo>
                    <a:pt x="66926" y="39349"/>
                  </a:lnTo>
                  <a:lnTo>
                    <a:pt x="51000" y="50724"/>
                  </a:lnTo>
                  <a:lnTo>
                    <a:pt x="25351" y="76343"/>
                  </a:lnTo>
                  <a:lnTo>
                    <a:pt x="680" y="120918"/>
                  </a:lnTo>
                  <a:lnTo>
                    <a:pt x="0" y="132755"/>
                  </a:lnTo>
                  <a:lnTo>
                    <a:pt x="4137" y="155344"/>
                  </a:lnTo>
                  <a:lnTo>
                    <a:pt x="8151" y="161946"/>
                  </a:lnTo>
                  <a:lnTo>
                    <a:pt x="20729" y="171242"/>
                  </a:lnTo>
                  <a:lnTo>
                    <a:pt x="37023" y="175539"/>
                  </a:lnTo>
                  <a:lnTo>
                    <a:pt x="48563" y="173898"/>
                  </a:lnTo>
                  <a:lnTo>
                    <a:pt x="72140" y="169501"/>
                  </a:lnTo>
                  <a:lnTo>
                    <a:pt x="113758" y="168482"/>
                  </a:lnTo>
                  <a:lnTo>
                    <a:pt x="155259" y="168419"/>
                  </a:lnTo>
                  <a:lnTo>
                    <a:pt x="155411" y="155990"/>
                  </a:lnTo>
                  <a:lnTo>
                    <a:pt x="152774" y="150327"/>
                  </a:lnTo>
                  <a:lnTo>
                    <a:pt x="150681" y="147428"/>
                  </a:lnTo>
                  <a:lnTo>
                    <a:pt x="147737" y="133867"/>
                  </a:lnTo>
                  <a:lnTo>
                    <a:pt x="146606" y="92111"/>
                  </a:lnTo>
                  <a:lnTo>
                    <a:pt x="146507" y="52457"/>
                  </a:lnTo>
                  <a:lnTo>
                    <a:pt x="154187" y="24081"/>
                  </a:lnTo>
                  <a:lnTo>
                    <a:pt x="155592" y="21592"/>
                  </a:lnTo>
                  <a:lnTo>
                    <a:pt x="157521" y="19933"/>
                  </a:lnTo>
                  <a:lnTo>
                    <a:pt x="162311" y="17097"/>
                  </a:lnTo>
                  <a:lnTo>
                    <a:pt x="167747" y="12529"/>
                  </a:lnTo>
                  <a:lnTo>
                    <a:pt x="176116" y="9838"/>
                  </a:lnTo>
                  <a:lnTo>
                    <a:pt x="218560" y="7740"/>
                  </a:lnTo>
                  <a:lnTo>
                    <a:pt x="229126" y="6717"/>
                  </a:lnTo>
                  <a:lnTo>
                    <a:pt x="246641" y="621"/>
                  </a:lnTo>
                  <a:lnTo>
                    <a:pt x="251954" y="0"/>
                  </a:lnTo>
                  <a:lnTo>
                    <a:pt x="260506" y="1954"/>
                  </a:lnTo>
                  <a:lnTo>
                    <a:pt x="267612" y="5137"/>
                  </a:lnTo>
                  <a:lnTo>
                    <a:pt x="278557" y="7349"/>
                  </a:lnTo>
                  <a:lnTo>
                    <a:pt x="279185" y="8453"/>
                  </a:lnTo>
                  <a:lnTo>
                    <a:pt x="279884" y="12325"/>
                  </a:lnTo>
                  <a:lnTo>
                    <a:pt x="277548" y="17354"/>
                  </a:lnTo>
                  <a:lnTo>
                    <a:pt x="267965" y="28667"/>
                  </a:lnTo>
                  <a:lnTo>
                    <a:pt x="233170" y="55313"/>
                  </a:lnTo>
                  <a:lnTo>
                    <a:pt x="229667" y="61264"/>
                  </a:lnTo>
                  <a:lnTo>
                    <a:pt x="228732" y="64240"/>
                  </a:lnTo>
                  <a:lnTo>
                    <a:pt x="227118" y="66224"/>
                  </a:lnTo>
                  <a:lnTo>
                    <a:pt x="222677" y="68429"/>
                  </a:lnTo>
                  <a:lnTo>
                    <a:pt x="222089" y="70009"/>
                  </a:lnTo>
                  <a:lnTo>
                    <a:pt x="222689" y="72054"/>
                  </a:lnTo>
                  <a:lnTo>
                    <a:pt x="229144" y="81148"/>
                  </a:lnTo>
                  <a:lnTo>
                    <a:pt x="258868" y="112116"/>
                  </a:lnTo>
                  <a:lnTo>
                    <a:pt x="260931" y="117930"/>
                  </a:lnTo>
                  <a:lnTo>
                    <a:pt x="262093" y="131520"/>
                  </a:lnTo>
                  <a:lnTo>
                    <a:pt x="259720" y="139783"/>
                  </a:lnTo>
                  <a:lnTo>
                    <a:pt x="250159" y="152658"/>
                  </a:lnTo>
                  <a:lnTo>
                    <a:pt x="217628" y="183817"/>
                  </a:lnTo>
                  <a:lnTo>
                    <a:pt x="176245" y="206970"/>
                  </a:lnTo>
                  <a:lnTo>
                    <a:pt x="155427" y="2219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389"/>
            <p:cNvSpPr/>
            <p:nvPr/>
          </p:nvSpPr>
          <p:spPr>
            <a:xfrm>
              <a:off x="7208100" y="4002347"/>
              <a:ext cx="114077" cy="310161"/>
            </a:xfrm>
            <a:custGeom>
              <a:avLst/>
              <a:gdLst/>
              <a:ahLst/>
              <a:cxnLst/>
              <a:rect l="0" t="0" r="0" b="0"/>
              <a:pathLst>
                <a:path w="114077" h="310161">
                  <a:moveTo>
                    <a:pt x="24947" y="248184"/>
                  </a:moveTo>
                  <a:lnTo>
                    <a:pt x="24947" y="292301"/>
                  </a:lnTo>
                  <a:lnTo>
                    <a:pt x="24947" y="295455"/>
                  </a:lnTo>
                  <a:lnTo>
                    <a:pt x="22301" y="301605"/>
                  </a:lnTo>
                  <a:lnTo>
                    <a:pt x="16385" y="310160"/>
                  </a:lnTo>
                  <a:lnTo>
                    <a:pt x="11386" y="305794"/>
                  </a:lnTo>
                  <a:lnTo>
                    <a:pt x="8997" y="295617"/>
                  </a:lnTo>
                  <a:lnTo>
                    <a:pt x="6346" y="255312"/>
                  </a:lnTo>
                  <a:lnTo>
                    <a:pt x="1025" y="221964"/>
                  </a:lnTo>
                  <a:lnTo>
                    <a:pt x="0" y="182097"/>
                  </a:lnTo>
                  <a:lnTo>
                    <a:pt x="5539" y="144708"/>
                  </a:lnTo>
                  <a:lnTo>
                    <a:pt x="13464" y="109487"/>
                  </a:lnTo>
                  <a:lnTo>
                    <a:pt x="27979" y="65951"/>
                  </a:lnTo>
                  <a:lnTo>
                    <a:pt x="53476" y="25174"/>
                  </a:lnTo>
                  <a:lnTo>
                    <a:pt x="73504" y="10693"/>
                  </a:lnTo>
                  <a:lnTo>
                    <a:pt x="93923" y="924"/>
                  </a:lnTo>
                  <a:lnTo>
                    <a:pt x="97720" y="0"/>
                  </a:lnTo>
                  <a:lnTo>
                    <a:pt x="101243" y="377"/>
                  </a:lnTo>
                  <a:lnTo>
                    <a:pt x="107805" y="3441"/>
                  </a:lnTo>
                  <a:lnTo>
                    <a:pt x="109951" y="5647"/>
                  </a:lnTo>
                  <a:lnTo>
                    <a:pt x="112335" y="10744"/>
                  </a:lnTo>
                  <a:lnTo>
                    <a:pt x="114076" y="48096"/>
                  </a:lnTo>
                  <a:lnTo>
                    <a:pt x="109454" y="71159"/>
                  </a:lnTo>
                  <a:lnTo>
                    <a:pt x="85560" y="110878"/>
                  </a:lnTo>
                  <a:lnTo>
                    <a:pt x="72384" y="131263"/>
                  </a:lnTo>
                  <a:lnTo>
                    <a:pt x="69840" y="142817"/>
                  </a:lnTo>
                  <a:lnTo>
                    <a:pt x="69595" y="1499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390"/>
            <p:cNvSpPr/>
            <p:nvPr/>
          </p:nvSpPr>
          <p:spPr>
            <a:xfrm>
              <a:off x="7563968" y="3567364"/>
              <a:ext cx="213265" cy="270483"/>
            </a:xfrm>
            <a:custGeom>
              <a:avLst/>
              <a:gdLst/>
              <a:ahLst/>
              <a:cxnLst/>
              <a:rect l="0" t="0" r="0" b="0"/>
              <a:pathLst>
                <a:path w="213265" h="270483">
                  <a:moveTo>
                    <a:pt x="61985" y="13441"/>
                  </a:moveTo>
                  <a:lnTo>
                    <a:pt x="46171" y="30246"/>
                  </a:lnTo>
                  <a:lnTo>
                    <a:pt x="23253" y="73163"/>
                  </a:lnTo>
                  <a:lnTo>
                    <a:pt x="3444" y="113663"/>
                  </a:lnTo>
                  <a:lnTo>
                    <a:pt x="0" y="131982"/>
                  </a:lnTo>
                  <a:lnTo>
                    <a:pt x="818" y="134140"/>
                  </a:lnTo>
                  <a:lnTo>
                    <a:pt x="2355" y="135579"/>
                  </a:lnTo>
                  <a:lnTo>
                    <a:pt x="4372" y="136538"/>
                  </a:lnTo>
                  <a:lnTo>
                    <a:pt x="6709" y="136185"/>
                  </a:lnTo>
                  <a:lnTo>
                    <a:pt x="14739" y="130948"/>
                  </a:lnTo>
                  <a:lnTo>
                    <a:pt x="23402" y="122121"/>
                  </a:lnTo>
                  <a:lnTo>
                    <a:pt x="47107" y="78752"/>
                  </a:lnTo>
                  <a:lnTo>
                    <a:pt x="66946" y="38235"/>
                  </a:lnTo>
                  <a:lnTo>
                    <a:pt x="70392" y="19915"/>
                  </a:lnTo>
                  <a:lnTo>
                    <a:pt x="71558" y="18749"/>
                  </a:lnTo>
                  <a:lnTo>
                    <a:pt x="73329" y="18964"/>
                  </a:lnTo>
                  <a:lnTo>
                    <a:pt x="75501" y="20100"/>
                  </a:lnTo>
                  <a:lnTo>
                    <a:pt x="76949" y="21849"/>
                  </a:lnTo>
                  <a:lnTo>
                    <a:pt x="78558" y="26438"/>
                  </a:lnTo>
                  <a:lnTo>
                    <a:pt x="82320" y="43020"/>
                  </a:lnTo>
                  <a:lnTo>
                    <a:pt x="85906" y="53376"/>
                  </a:lnTo>
                  <a:lnTo>
                    <a:pt x="95651" y="95093"/>
                  </a:lnTo>
                  <a:lnTo>
                    <a:pt x="109732" y="138625"/>
                  </a:lnTo>
                  <a:lnTo>
                    <a:pt x="124509" y="180481"/>
                  </a:lnTo>
                  <a:lnTo>
                    <a:pt x="145330" y="224623"/>
                  </a:lnTo>
                  <a:lnTo>
                    <a:pt x="157566" y="251876"/>
                  </a:lnTo>
                  <a:lnTo>
                    <a:pt x="160028" y="259311"/>
                  </a:lnTo>
                  <a:lnTo>
                    <a:pt x="167745" y="270482"/>
                  </a:lnTo>
                  <a:lnTo>
                    <a:pt x="161330" y="264545"/>
                  </a:lnTo>
                  <a:lnTo>
                    <a:pt x="154296" y="242297"/>
                  </a:lnTo>
                  <a:lnTo>
                    <a:pt x="146938" y="200528"/>
                  </a:lnTo>
                  <a:lnTo>
                    <a:pt x="138970" y="164565"/>
                  </a:lnTo>
                  <a:lnTo>
                    <a:pt x="130326" y="127230"/>
                  </a:lnTo>
                  <a:lnTo>
                    <a:pt x="126638" y="86189"/>
                  </a:lnTo>
                  <a:lnTo>
                    <a:pt x="132333" y="45143"/>
                  </a:lnTo>
                  <a:lnTo>
                    <a:pt x="135584" y="34806"/>
                  </a:lnTo>
                  <a:lnTo>
                    <a:pt x="148591" y="11735"/>
                  </a:lnTo>
                  <a:lnTo>
                    <a:pt x="162914" y="3292"/>
                  </a:lnTo>
                  <a:lnTo>
                    <a:pt x="167966" y="722"/>
                  </a:lnTo>
                  <a:lnTo>
                    <a:pt x="172326" y="0"/>
                  </a:lnTo>
                  <a:lnTo>
                    <a:pt x="176226" y="512"/>
                  </a:lnTo>
                  <a:lnTo>
                    <a:pt x="186453" y="3326"/>
                  </a:lnTo>
                  <a:lnTo>
                    <a:pt x="189613" y="3721"/>
                  </a:lnTo>
                  <a:lnTo>
                    <a:pt x="195768" y="6805"/>
                  </a:lnTo>
                  <a:lnTo>
                    <a:pt x="207805" y="16870"/>
                  </a:lnTo>
                  <a:lnTo>
                    <a:pt x="211130" y="25217"/>
                  </a:lnTo>
                  <a:lnTo>
                    <a:pt x="213264" y="46745"/>
                  </a:lnTo>
                  <a:lnTo>
                    <a:pt x="210911" y="55693"/>
                  </a:lnTo>
                  <a:lnTo>
                    <a:pt x="188873" y="96047"/>
                  </a:lnTo>
                  <a:lnTo>
                    <a:pt x="164005" y="116302"/>
                  </a:lnTo>
                  <a:lnTo>
                    <a:pt x="151282" y="1205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391"/>
            <p:cNvSpPr/>
            <p:nvPr/>
          </p:nvSpPr>
          <p:spPr>
            <a:xfrm>
              <a:off x="7385170" y="3616725"/>
              <a:ext cx="141999" cy="275177"/>
            </a:xfrm>
            <a:custGeom>
              <a:avLst/>
              <a:gdLst/>
              <a:ahLst/>
              <a:cxnLst/>
              <a:rect l="0" t="0" r="0" b="0"/>
              <a:pathLst>
                <a:path w="141999" h="275177">
                  <a:moveTo>
                    <a:pt x="44330" y="115884"/>
                  </a:moveTo>
                  <a:lnTo>
                    <a:pt x="43338" y="138245"/>
                  </a:lnTo>
                  <a:lnTo>
                    <a:pt x="30091" y="178710"/>
                  </a:lnTo>
                  <a:lnTo>
                    <a:pt x="26682" y="222885"/>
                  </a:lnTo>
                  <a:lnTo>
                    <a:pt x="26483" y="259963"/>
                  </a:lnTo>
                  <a:lnTo>
                    <a:pt x="25486" y="262538"/>
                  </a:lnTo>
                  <a:lnTo>
                    <a:pt x="23830" y="264255"/>
                  </a:lnTo>
                  <a:lnTo>
                    <a:pt x="21734" y="265400"/>
                  </a:lnTo>
                  <a:lnTo>
                    <a:pt x="20336" y="267155"/>
                  </a:lnTo>
                  <a:lnTo>
                    <a:pt x="17909" y="275176"/>
                  </a:lnTo>
                  <a:lnTo>
                    <a:pt x="5122" y="238421"/>
                  </a:lnTo>
                  <a:lnTo>
                    <a:pt x="757" y="197562"/>
                  </a:lnTo>
                  <a:lnTo>
                    <a:pt x="0" y="163016"/>
                  </a:lnTo>
                  <a:lnTo>
                    <a:pt x="768" y="127645"/>
                  </a:lnTo>
                  <a:lnTo>
                    <a:pt x="6768" y="85428"/>
                  </a:lnTo>
                  <a:lnTo>
                    <a:pt x="10711" y="63865"/>
                  </a:lnTo>
                  <a:lnTo>
                    <a:pt x="16490" y="51093"/>
                  </a:lnTo>
                  <a:lnTo>
                    <a:pt x="54663" y="7543"/>
                  </a:lnTo>
                  <a:lnTo>
                    <a:pt x="64137" y="3240"/>
                  </a:lnTo>
                  <a:lnTo>
                    <a:pt x="99235" y="0"/>
                  </a:lnTo>
                  <a:lnTo>
                    <a:pt x="114066" y="4599"/>
                  </a:lnTo>
                  <a:lnTo>
                    <a:pt x="129726" y="15041"/>
                  </a:lnTo>
                  <a:lnTo>
                    <a:pt x="136193" y="20794"/>
                  </a:lnTo>
                  <a:lnTo>
                    <a:pt x="139728" y="29304"/>
                  </a:lnTo>
                  <a:lnTo>
                    <a:pt x="141998" y="50936"/>
                  </a:lnTo>
                  <a:lnTo>
                    <a:pt x="137651" y="68418"/>
                  </a:lnTo>
                  <a:lnTo>
                    <a:pt x="120164" y="92103"/>
                  </a:lnTo>
                  <a:lnTo>
                    <a:pt x="78775" y="134958"/>
                  </a:lnTo>
                  <a:lnTo>
                    <a:pt x="71876" y="139244"/>
                  </a:lnTo>
                  <a:lnTo>
                    <a:pt x="62414" y="141657"/>
                  </a:lnTo>
                  <a:lnTo>
                    <a:pt x="44330" y="1426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392"/>
            <p:cNvSpPr/>
            <p:nvPr/>
          </p:nvSpPr>
          <p:spPr>
            <a:xfrm>
              <a:off x="7117024" y="3448242"/>
              <a:ext cx="62446" cy="337947"/>
            </a:xfrm>
            <a:custGeom>
              <a:avLst/>
              <a:gdLst/>
              <a:ahLst/>
              <a:cxnLst/>
              <a:rect l="0" t="0" r="0" b="0"/>
              <a:pathLst>
                <a:path w="62446" h="337947">
                  <a:moveTo>
                    <a:pt x="62445" y="25406"/>
                  </a:moveTo>
                  <a:lnTo>
                    <a:pt x="62445" y="20666"/>
                  </a:lnTo>
                  <a:lnTo>
                    <a:pt x="59799" y="15693"/>
                  </a:lnTo>
                  <a:lnTo>
                    <a:pt x="57704" y="12978"/>
                  </a:lnTo>
                  <a:lnTo>
                    <a:pt x="52731" y="9960"/>
                  </a:lnTo>
                  <a:lnTo>
                    <a:pt x="47214" y="7628"/>
                  </a:lnTo>
                  <a:lnTo>
                    <a:pt x="38529" y="1728"/>
                  </a:lnTo>
                  <a:lnTo>
                    <a:pt x="32633" y="0"/>
                  </a:lnTo>
                  <a:lnTo>
                    <a:pt x="30664" y="531"/>
                  </a:lnTo>
                  <a:lnTo>
                    <a:pt x="29351" y="1878"/>
                  </a:lnTo>
                  <a:lnTo>
                    <a:pt x="26900" y="6020"/>
                  </a:lnTo>
                  <a:lnTo>
                    <a:pt x="22505" y="11168"/>
                  </a:lnTo>
                  <a:lnTo>
                    <a:pt x="19888" y="19409"/>
                  </a:lnTo>
                  <a:lnTo>
                    <a:pt x="15334" y="57745"/>
                  </a:lnTo>
                  <a:lnTo>
                    <a:pt x="8137" y="92204"/>
                  </a:lnTo>
                  <a:lnTo>
                    <a:pt x="2366" y="131188"/>
                  </a:lnTo>
                  <a:lnTo>
                    <a:pt x="656" y="170520"/>
                  </a:lnTo>
                  <a:lnTo>
                    <a:pt x="150" y="213593"/>
                  </a:lnTo>
                  <a:lnTo>
                    <a:pt x="0" y="252483"/>
                  </a:lnTo>
                  <a:lnTo>
                    <a:pt x="4690" y="292291"/>
                  </a:lnTo>
                  <a:lnTo>
                    <a:pt x="17796" y="337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393"/>
            <p:cNvSpPr/>
            <p:nvPr/>
          </p:nvSpPr>
          <p:spPr>
            <a:xfrm>
              <a:off x="6375797" y="3830836"/>
              <a:ext cx="8931" cy="125017"/>
            </a:xfrm>
            <a:custGeom>
              <a:avLst/>
              <a:gdLst/>
              <a:ahLst/>
              <a:cxnLst/>
              <a:rect l="0" t="0" r="0" b="0"/>
              <a:pathLst>
                <a:path w="8931" h="125017">
                  <a:moveTo>
                    <a:pt x="0" y="0"/>
                  </a:moveTo>
                  <a:lnTo>
                    <a:pt x="992" y="39147"/>
                  </a:lnTo>
                  <a:lnTo>
                    <a:pt x="8102" y="74454"/>
                  </a:lnTo>
                  <a:lnTo>
                    <a:pt x="8897" y="117300"/>
                  </a:lnTo>
                  <a:lnTo>
                    <a:pt x="893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394"/>
            <p:cNvSpPr/>
            <p:nvPr/>
          </p:nvSpPr>
          <p:spPr>
            <a:xfrm>
              <a:off x="7728216" y="3921820"/>
              <a:ext cx="191635" cy="203697"/>
            </a:xfrm>
            <a:custGeom>
              <a:avLst/>
              <a:gdLst/>
              <a:ahLst/>
              <a:cxnLst/>
              <a:rect l="0" t="0" r="0" b="0"/>
              <a:pathLst>
                <a:path w="191635" h="203697">
                  <a:moveTo>
                    <a:pt x="22753" y="96539"/>
                  </a:moveTo>
                  <a:lnTo>
                    <a:pt x="18012" y="96539"/>
                  </a:lnTo>
                  <a:lnTo>
                    <a:pt x="16616" y="95547"/>
                  </a:lnTo>
                  <a:lnTo>
                    <a:pt x="15685" y="93894"/>
                  </a:lnTo>
                  <a:lnTo>
                    <a:pt x="14191" y="88851"/>
                  </a:lnTo>
                  <a:lnTo>
                    <a:pt x="11341" y="88162"/>
                  </a:lnTo>
                  <a:lnTo>
                    <a:pt x="530" y="87642"/>
                  </a:lnTo>
                  <a:lnTo>
                    <a:pt x="0" y="86639"/>
                  </a:lnTo>
                  <a:lnTo>
                    <a:pt x="639" y="84978"/>
                  </a:lnTo>
                  <a:lnTo>
                    <a:pt x="2058" y="82879"/>
                  </a:lnTo>
                  <a:lnTo>
                    <a:pt x="3994" y="81479"/>
                  </a:lnTo>
                  <a:lnTo>
                    <a:pt x="14234" y="76587"/>
                  </a:lnTo>
                  <a:lnTo>
                    <a:pt x="19959" y="72789"/>
                  </a:lnTo>
                  <a:lnTo>
                    <a:pt x="29752" y="68666"/>
                  </a:lnTo>
                  <a:lnTo>
                    <a:pt x="52982" y="53147"/>
                  </a:lnTo>
                  <a:lnTo>
                    <a:pt x="96354" y="31496"/>
                  </a:lnTo>
                  <a:lnTo>
                    <a:pt x="112019" y="22983"/>
                  </a:lnTo>
                  <a:lnTo>
                    <a:pt x="149488" y="9641"/>
                  </a:lnTo>
                  <a:lnTo>
                    <a:pt x="164792" y="844"/>
                  </a:lnTo>
                  <a:lnTo>
                    <a:pt x="168047" y="0"/>
                  </a:lnTo>
                  <a:lnTo>
                    <a:pt x="170217" y="430"/>
                  </a:lnTo>
                  <a:lnTo>
                    <a:pt x="171663" y="1709"/>
                  </a:lnTo>
                  <a:lnTo>
                    <a:pt x="172629" y="3553"/>
                  </a:lnTo>
                  <a:lnTo>
                    <a:pt x="172279" y="5775"/>
                  </a:lnTo>
                  <a:lnTo>
                    <a:pt x="167235" y="16471"/>
                  </a:lnTo>
                  <a:lnTo>
                    <a:pt x="163458" y="27836"/>
                  </a:lnTo>
                  <a:lnTo>
                    <a:pt x="156055" y="41126"/>
                  </a:lnTo>
                  <a:lnTo>
                    <a:pt x="140565" y="58949"/>
                  </a:lnTo>
                  <a:lnTo>
                    <a:pt x="139606" y="62635"/>
                  </a:lnTo>
                  <a:lnTo>
                    <a:pt x="138991" y="68345"/>
                  </a:lnTo>
                  <a:lnTo>
                    <a:pt x="139932" y="68813"/>
                  </a:lnTo>
                  <a:lnTo>
                    <a:pt x="146541" y="69627"/>
                  </a:lnTo>
                  <a:lnTo>
                    <a:pt x="154655" y="75863"/>
                  </a:lnTo>
                  <a:lnTo>
                    <a:pt x="162928" y="78837"/>
                  </a:lnTo>
                  <a:lnTo>
                    <a:pt x="171663" y="84570"/>
                  </a:lnTo>
                  <a:lnTo>
                    <a:pt x="180535" y="87701"/>
                  </a:lnTo>
                  <a:lnTo>
                    <a:pt x="186475" y="91950"/>
                  </a:lnTo>
                  <a:lnTo>
                    <a:pt x="189776" y="97146"/>
                  </a:lnTo>
                  <a:lnTo>
                    <a:pt x="191634" y="108294"/>
                  </a:lnTo>
                  <a:lnTo>
                    <a:pt x="191077" y="118631"/>
                  </a:lnTo>
                  <a:lnTo>
                    <a:pt x="187522" y="129840"/>
                  </a:lnTo>
                  <a:lnTo>
                    <a:pt x="164591" y="159121"/>
                  </a:lnTo>
                  <a:lnTo>
                    <a:pt x="129909" y="2036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395"/>
            <p:cNvSpPr/>
            <p:nvPr/>
          </p:nvSpPr>
          <p:spPr>
            <a:xfrm>
              <a:off x="5688243" y="3973711"/>
              <a:ext cx="223211" cy="53209"/>
            </a:xfrm>
            <a:custGeom>
              <a:avLst/>
              <a:gdLst/>
              <a:ahLst/>
              <a:cxnLst/>
              <a:rect l="0" t="0" r="0" b="0"/>
              <a:pathLst>
                <a:path w="223211" h="53209">
                  <a:moveTo>
                    <a:pt x="8898" y="35719"/>
                  </a:moveTo>
                  <a:lnTo>
                    <a:pt x="336" y="35719"/>
                  </a:lnTo>
                  <a:lnTo>
                    <a:pt x="0" y="43407"/>
                  </a:lnTo>
                  <a:lnTo>
                    <a:pt x="982" y="43821"/>
                  </a:lnTo>
                  <a:lnTo>
                    <a:pt x="20706" y="47246"/>
                  </a:lnTo>
                  <a:lnTo>
                    <a:pt x="33895" y="51702"/>
                  </a:lnTo>
                  <a:lnTo>
                    <a:pt x="51979" y="53208"/>
                  </a:lnTo>
                  <a:lnTo>
                    <a:pt x="94101" y="45857"/>
                  </a:lnTo>
                  <a:lnTo>
                    <a:pt x="132075" y="37758"/>
                  </a:lnTo>
                  <a:lnTo>
                    <a:pt x="173579" y="23689"/>
                  </a:lnTo>
                  <a:lnTo>
                    <a:pt x="217121" y="3962"/>
                  </a:lnTo>
                  <a:lnTo>
                    <a:pt x="22321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396"/>
            <p:cNvSpPr/>
            <p:nvPr/>
          </p:nvSpPr>
          <p:spPr>
            <a:xfrm>
              <a:off x="5741789" y="3875484"/>
              <a:ext cx="17860" cy="258962"/>
            </a:xfrm>
            <a:custGeom>
              <a:avLst/>
              <a:gdLst/>
              <a:ahLst/>
              <a:cxnLst/>
              <a:rect l="0" t="0" r="0" b="0"/>
              <a:pathLst>
                <a:path w="17860" h="258962">
                  <a:moveTo>
                    <a:pt x="17859" y="0"/>
                  </a:moveTo>
                  <a:lnTo>
                    <a:pt x="10171" y="0"/>
                  </a:lnTo>
                  <a:lnTo>
                    <a:pt x="4557" y="4741"/>
                  </a:lnTo>
                  <a:lnTo>
                    <a:pt x="2025" y="9714"/>
                  </a:lnTo>
                  <a:lnTo>
                    <a:pt x="267" y="32037"/>
                  </a:lnTo>
                  <a:lnTo>
                    <a:pt x="36" y="72129"/>
                  </a:lnTo>
                  <a:lnTo>
                    <a:pt x="7" y="108285"/>
                  </a:lnTo>
                  <a:lnTo>
                    <a:pt x="1" y="152616"/>
                  </a:lnTo>
                  <a:lnTo>
                    <a:pt x="1" y="187764"/>
                  </a:lnTo>
                  <a:lnTo>
                    <a:pt x="0" y="230456"/>
                  </a:lnTo>
                  <a:lnTo>
                    <a:pt x="0"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397"/>
            <p:cNvSpPr/>
            <p:nvPr/>
          </p:nvSpPr>
          <p:spPr>
            <a:xfrm>
              <a:off x="5795367" y="4830961"/>
              <a:ext cx="178595" cy="62509"/>
            </a:xfrm>
            <a:custGeom>
              <a:avLst/>
              <a:gdLst/>
              <a:ahLst/>
              <a:cxnLst/>
              <a:rect l="0" t="0" r="0" b="0"/>
              <a:pathLst>
                <a:path w="178595" h="62509">
                  <a:moveTo>
                    <a:pt x="0" y="62508"/>
                  </a:moveTo>
                  <a:lnTo>
                    <a:pt x="0" y="57767"/>
                  </a:lnTo>
                  <a:lnTo>
                    <a:pt x="992" y="56371"/>
                  </a:lnTo>
                  <a:lnTo>
                    <a:pt x="2646" y="55440"/>
                  </a:lnTo>
                  <a:lnTo>
                    <a:pt x="15231" y="52831"/>
                  </a:lnTo>
                  <a:lnTo>
                    <a:pt x="24908" y="47514"/>
                  </a:lnTo>
                  <a:lnTo>
                    <a:pt x="62746" y="35102"/>
                  </a:lnTo>
                  <a:lnTo>
                    <a:pt x="75513" y="30484"/>
                  </a:lnTo>
                  <a:lnTo>
                    <a:pt x="119236" y="19984"/>
                  </a:lnTo>
                  <a:lnTo>
                    <a:pt x="161819" y="3894"/>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398"/>
            <p:cNvSpPr/>
            <p:nvPr/>
          </p:nvSpPr>
          <p:spPr>
            <a:xfrm>
              <a:off x="5857875" y="4705945"/>
              <a:ext cx="44649" cy="339329"/>
            </a:xfrm>
            <a:custGeom>
              <a:avLst/>
              <a:gdLst/>
              <a:ahLst/>
              <a:cxnLst/>
              <a:rect l="0" t="0" r="0" b="0"/>
              <a:pathLst>
                <a:path w="44649" h="339329">
                  <a:moveTo>
                    <a:pt x="44648" y="0"/>
                  </a:moveTo>
                  <a:lnTo>
                    <a:pt x="44648" y="4741"/>
                  </a:lnTo>
                  <a:lnTo>
                    <a:pt x="42003" y="9714"/>
                  </a:lnTo>
                  <a:lnTo>
                    <a:pt x="23658" y="34552"/>
                  </a:lnTo>
                  <a:lnTo>
                    <a:pt x="15977" y="72460"/>
                  </a:lnTo>
                  <a:lnTo>
                    <a:pt x="10321" y="112099"/>
                  </a:lnTo>
                  <a:lnTo>
                    <a:pt x="9342" y="146434"/>
                  </a:lnTo>
                  <a:lnTo>
                    <a:pt x="9052" y="181743"/>
                  </a:lnTo>
                  <a:lnTo>
                    <a:pt x="4225" y="217341"/>
                  </a:lnTo>
                  <a:lnTo>
                    <a:pt x="1252" y="253023"/>
                  </a:lnTo>
                  <a:lnTo>
                    <a:pt x="247" y="293507"/>
                  </a:lnTo>
                  <a:lnTo>
                    <a:pt x="0" y="3393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399"/>
            <p:cNvSpPr/>
            <p:nvPr/>
          </p:nvSpPr>
          <p:spPr>
            <a:xfrm>
              <a:off x="6130248" y="4661297"/>
              <a:ext cx="147323" cy="321470"/>
            </a:xfrm>
            <a:custGeom>
              <a:avLst/>
              <a:gdLst/>
              <a:ahLst/>
              <a:cxnLst/>
              <a:rect l="0" t="0" r="0" b="0"/>
              <a:pathLst>
                <a:path w="147323" h="321470">
                  <a:moveTo>
                    <a:pt x="147322" y="0"/>
                  </a:moveTo>
                  <a:lnTo>
                    <a:pt x="142582" y="4740"/>
                  </a:lnTo>
                  <a:lnTo>
                    <a:pt x="137609" y="7068"/>
                  </a:lnTo>
                  <a:lnTo>
                    <a:pt x="121591" y="13302"/>
                  </a:lnTo>
                  <a:lnTo>
                    <a:pt x="105082" y="25990"/>
                  </a:lnTo>
                  <a:lnTo>
                    <a:pt x="69882" y="67411"/>
                  </a:lnTo>
                  <a:lnTo>
                    <a:pt x="34208" y="111776"/>
                  </a:lnTo>
                  <a:lnTo>
                    <a:pt x="752" y="146536"/>
                  </a:lnTo>
                  <a:lnTo>
                    <a:pt x="0" y="148292"/>
                  </a:lnTo>
                  <a:lnTo>
                    <a:pt x="489" y="149462"/>
                  </a:lnTo>
                  <a:lnTo>
                    <a:pt x="1809" y="150243"/>
                  </a:lnTo>
                  <a:lnTo>
                    <a:pt x="3681" y="149771"/>
                  </a:lnTo>
                  <a:lnTo>
                    <a:pt x="11055" y="145359"/>
                  </a:lnTo>
                  <a:lnTo>
                    <a:pt x="20516" y="143611"/>
                  </a:lnTo>
                  <a:lnTo>
                    <a:pt x="35446" y="142101"/>
                  </a:lnTo>
                  <a:lnTo>
                    <a:pt x="64141" y="135215"/>
                  </a:lnTo>
                  <a:lnTo>
                    <a:pt x="81886" y="134321"/>
                  </a:lnTo>
                  <a:lnTo>
                    <a:pt x="91120" y="136758"/>
                  </a:lnTo>
                  <a:lnTo>
                    <a:pt x="99523" y="140156"/>
                  </a:lnTo>
                  <a:lnTo>
                    <a:pt x="109872" y="141666"/>
                  </a:lnTo>
                  <a:lnTo>
                    <a:pt x="113426" y="144054"/>
                  </a:lnTo>
                  <a:lnTo>
                    <a:pt x="115795" y="147630"/>
                  </a:lnTo>
                  <a:lnTo>
                    <a:pt x="119419" y="155902"/>
                  </a:lnTo>
                  <a:lnTo>
                    <a:pt x="124338" y="162886"/>
                  </a:lnTo>
                  <a:lnTo>
                    <a:pt x="124539" y="174589"/>
                  </a:lnTo>
                  <a:lnTo>
                    <a:pt x="111172" y="216607"/>
                  </a:lnTo>
                  <a:lnTo>
                    <a:pt x="104466" y="232199"/>
                  </a:lnTo>
                  <a:lnTo>
                    <a:pt x="72542" y="276745"/>
                  </a:lnTo>
                  <a:lnTo>
                    <a:pt x="43295" y="308119"/>
                  </a:lnTo>
                  <a:lnTo>
                    <a:pt x="28415" y="317072"/>
                  </a:lnTo>
                  <a:lnTo>
                    <a:pt x="13377"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400"/>
            <p:cNvSpPr/>
            <p:nvPr/>
          </p:nvSpPr>
          <p:spPr>
            <a:xfrm>
              <a:off x="6295430" y="4741664"/>
              <a:ext cx="98227" cy="133392"/>
            </a:xfrm>
            <a:custGeom>
              <a:avLst/>
              <a:gdLst/>
              <a:ahLst/>
              <a:cxnLst/>
              <a:rect l="0" t="0" r="0" b="0"/>
              <a:pathLst>
                <a:path w="98227" h="133392">
                  <a:moveTo>
                    <a:pt x="0" y="71438"/>
                  </a:moveTo>
                  <a:lnTo>
                    <a:pt x="0" y="92428"/>
                  </a:lnTo>
                  <a:lnTo>
                    <a:pt x="4740" y="105990"/>
                  </a:lnTo>
                  <a:lnTo>
                    <a:pt x="18091" y="124470"/>
                  </a:lnTo>
                  <a:lnTo>
                    <a:pt x="23915" y="129734"/>
                  </a:lnTo>
                  <a:lnTo>
                    <a:pt x="29811" y="132074"/>
                  </a:lnTo>
                  <a:lnTo>
                    <a:pt x="38708" y="133391"/>
                  </a:lnTo>
                  <a:lnTo>
                    <a:pt x="44654" y="131053"/>
                  </a:lnTo>
                  <a:lnTo>
                    <a:pt x="65485" y="112940"/>
                  </a:lnTo>
                  <a:lnTo>
                    <a:pt x="74414" y="99389"/>
                  </a:lnTo>
                  <a:lnTo>
                    <a:pt x="87147" y="58433"/>
                  </a:lnTo>
                  <a:lnTo>
                    <a:pt x="95744" y="25985"/>
                  </a:lnTo>
                  <a:lnTo>
                    <a:pt x="982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401"/>
            <p:cNvSpPr/>
            <p:nvPr/>
          </p:nvSpPr>
          <p:spPr>
            <a:xfrm>
              <a:off x="6474392" y="4711230"/>
              <a:ext cx="151437" cy="110802"/>
            </a:xfrm>
            <a:custGeom>
              <a:avLst/>
              <a:gdLst/>
              <a:ahLst/>
              <a:cxnLst/>
              <a:rect l="0" t="0" r="0" b="0"/>
              <a:pathLst>
                <a:path w="151437" h="110802">
                  <a:moveTo>
                    <a:pt x="8561" y="92942"/>
                  </a:moveTo>
                  <a:lnTo>
                    <a:pt x="3821" y="92942"/>
                  </a:lnTo>
                  <a:lnTo>
                    <a:pt x="2424" y="93934"/>
                  </a:lnTo>
                  <a:lnTo>
                    <a:pt x="1493" y="95587"/>
                  </a:lnTo>
                  <a:lnTo>
                    <a:pt x="872" y="97682"/>
                  </a:lnTo>
                  <a:lnTo>
                    <a:pt x="459" y="98087"/>
                  </a:lnTo>
                  <a:lnTo>
                    <a:pt x="183" y="97364"/>
                  </a:lnTo>
                  <a:lnTo>
                    <a:pt x="0" y="95890"/>
                  </a:lnTo>
                  <a:lnTo>
                    <a:pt x="869" y="94907"/>
                  </a:lnTo>
                  <a:lnTo>
                    <a:pt x="4481" y="93815"/>
                  </a:lnTo>
                  <a:lnTo>
                    <a:pt x="5841" y="92532"/>
                  </a:lnTo>
                  <a:lnTo>
                    <a:pt x="7353" y="88460"/>
                  </a:lnTo>
                  <a:lnTo>
                    <a:pt x="11048" y="72238"/>
                  </a:lnTo>
                  <a:lnTo>
                    <a:pt x="15582" y="59026"/>
                  </a:lnTo>
                  <a:lnTo>
                    <a:pt x="19571" y="46182"/>
                  </a:lnTo>
                  <a:lnTo>
                    <a:pt x="27037" y="32454"/>
                  </a:lnTo>
                  <a:lnTo>
                    <a:pt x="31655" y="25379"/>
                  </a:lnTo>
                  <a:lnTo>
                    <a:pt x="33708" y="18927"/>
                  </a:lnTo>
                  <a:lnTo>
                    <a:pt x="35248" y="16810"/>
                  </a:lnTo>
                  <a:lnTo>
                    <a:pt x="37266" y="15398"/>
                  </a:lnTo>
                  <a:lnTo>
                    <a:pt x="42895" y="13132"/>
                  </a:lnTo>
                  <a:lnTo>
                    <a:pt x="48610" y="17481"/>
                  </a:lnTo>
                  <a:lnTo>
                    <a:pt x="51165" y="22362"/>
                  </a:lnTo>
                  <a:lnTo>
                    <a:pt x="60225" y="63761"/>
                  </a:lnTo>
                  <a:lnTo>
                    <a:pt x="62880" y="80721"/>
                  </a:lnTo>
                  <a:lnTo>
                    <a:pt x="69795" y="91137"/>
                  </a:lnTo>
                  <a:lnTo>
                    <a:pt x="70219" y="90746"/>
                  </a:lnTo>
                  <a:lnTo>
                    <a:pt x="70691" y="87666"/>
                  </a:lnTo>
                  <a:lnTo>
                    <a:pt x="95277" y="46173"/>
                  </a:lnTo>
                  <a:lnTo>
                    <a:pt x="99739" y="29805"/>
                  </a:lnTo>
                  <a:lnTo>
                    <a:pt x="107345" y="15034"/>
                  </a:lnTo>
                  <a:lnTo>
                    <a:pt x="118804" y="1154"/>
                  </a:lnTo>
                  <a:lnTo>
                    <a:pt x="121743" y="0"/>
                  </a:lnTo>
                  <a:lnTo>
                    <a:pt x="124696" y="223"/>
                  </a:lnTo>
                  <a:lnTo>
                    <a:pt x="131823" y="2969"/>
                  </a:lnTo>
                  <a:lnTo>
                    <a:pt x="135992" y="20337"/>
                  </a:lnTo>
                  <a:lnTo>
                    <a:pt x="138163" y="23703"/>
                  </a:lnTo>
                  <a:lnTo>
                    <a:pt x="141648" y="49500"/>
                  </a:lnTo>
                  <a:lnTo>
                    <a:pt x="143244" y="68605"/>
                  </a:lnTo>
                  <a:lnTo>
                    <a:pt x="151436" y="1108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402"/>
            <p:cNvSpPr/>
            <p:nvPr/>
          </p:nvSpPr>
          <p:spPr>
            <a:xfrm>
              <a:off x="6706231" y="4654284"/>
              <a:ext cx="160700" cy="130225"/>
            </a:xfrm>
            <a:custGeom>
              <a:avLst/>
              <a:gdLst/>
              <a:ahLst/>
              <a:cxnLst/>
              <a:rect l="0" t="0" r="0" b="0"/>
              <a:pathLst>
                <a:path w="160700" h="130225">
                  <a:moveTo>
                    <a:pt x="17824" y="60591"/>
                  </a:moveTo>
                  <a:lnTo>
                    <a:pt x="17824" y="65331"/>
                  </a:lnTo>
                  <a:lnTo>
                    <a:pt x="6800" y="102895"/>
                  </a:lnTo>
                  <a:lnTo>
                    <a:pt x="3003" y="110150"/>
                  </a:lnTo>
                  <a:lnTo>
                    <a:pt x="564" y="122893"/>
                  </a:lnTo>
                  <a:lnTo>
                    <a:pt x="83" y="130224"/>
                  </a:lnTo>
                  <a:lnTo>
                    <a:pt x="0" y="126753"/>
                  </a:lnTo>
                  <a:lnTo>
                    <a:pt x="2626" y="122077"/>
                  </a:lnTo>
                  <a:lnTo>
                    <a:pt x="4715" y="119441"/>
                  </a:lnTo>
                  <a:lnTo>
                    <a:pt x="7037" y="111221"/>
                  </a:lnTo>
                  <a:lnTo>
                    <a:pt x="10990" y="95436"/>
                  </a:lnTo>
                  <a:lnTo>
                    <a:pt x="15799" y="78191"/>
                  </a:lnTo>
                  <a:lnTo>
                    <a:pt x="19869" y="60515"/>
                  </a:lnTo>
                  <a:lnTo>
                    <a:pt x="24714" y="42709"/>
                  </a:lnTo>
                  <a:lnTo>
                    <a:pt x="28795" y="24866"/>
                  </a:lnTo>
                  <a:lnTo>
                    <a:pt x="33614" y="14947"/>
                  </a:lnTo>
                  <a:lnTo>
                    <a:pt x="39063" y="10539"/>
                  </a:lnTo>
                  <a:lnTo>
                    <a:pt x="51814" y="7323"/>
                  </a:lnTo>
                  <a:lnTo>
                    <a:pt x="57771" y="11845"/>
                  </a:lnTo>
                  <a:lnTo>
                    <a:pt x="60382" y="16767"/>
                  </a:lnTo>
                  <a:lnTo>
                    <a:pt x="70796" y="60845"/>
                  </a:lnTo>
                  <a:lnTo>
                    <a:pt x="71282" y="79713"/>
                  </a:lnTo>
                  <a:lnTo>
                    <a:pt x="73994" y="86618"/>
                  </a:lnTo>
                  <a:lnTo>
                    <a:pt x="79080" y="94395"/>
                  </a:lnTo>
                  <a:lnTo>
                    <a:pt x="79497" y="94041"/>
                  </a:lnTo>
                  <a:lnTo>
                    <a:pt x="82929" y="82566"/>
                  </a:lnTo>
                  <a:lnTo>
                    <a:pt x="86447" y="73334"/>
                  </a:lnTo>
                  <a:lnTo>
                    <a:pt x="93631" y="45426"/>
                  </a:lnTo>
                  <a:lnTo>
                    <a:pt x="107304" y="18551"/>
                  </a:lnTo>
                  <a:lnTo>
                    <a:pt x="112164" y="11149"/>
                  </a:lnTo>
                  <a:lnTo>
                    <a:pt x="114322" y="4552"/>
                  </a:lnTo>
                  <a:lnTo>
                    <a:pt x="115891" y="2396"/>
                  </a:lnTo>
                  <a:lnTo>
                    <a:pt x="117928" y="958"/>
                  </a:lnTo>
                  <a:lnTo>
                    <a:pt x="120279" y="0"/>
                  </a:lnTo>
                  <a:lnTo>
                    <a:pt x="122838" y="353"/>
                  </a:lnTo>
                  <a:lnTo>
                    <a:pt x="128327" y="3391"/>
                  </a:lnTo>
                  <a:lnTo>
                    <a:pt x="130188" y="5591"/>
                  </a:lnTo>
                  <a:lnTo>
                    <a:pt x="132255" y="10680"/>
                  </a:lnTo>
                  <a:lnTo>
                    <a:pt x="141555" y="53966"/>
                  </a:lnTo>
                  <a:lnTo>
                    <a:pt x="151859" y="91944"/>
                  </a:lnTo>
                  <a:lnTo>
                    <a:pt x="160699" y="1052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403"/>
            <p:cNvSpPr/>
            <p:nvPr/>
          </p:nvSpPr>
          <p:spPr>
            <a:xfrm>
              <a:off x="6938367" y="4582337"/>
              <a:ext cx="232173" cy="171849"/>
            </a:xfrm>
            <a:custGeom>
              <a:avLst/>
              <a:gdLst/>
              <a:ahLst/>
              <a:cxnLst/>
              <a:rect l="0" t="0" r="0" b="0"/>
              <a:pathLst>
                <a:path w="232173" h="171849">
                  <a:moveTo>
                    <a:pt x="0" y="132538"/>
                  </a:moveTo>
                  <a:lnTo>
                    <a:pt x="16586" y="132538"/>
                  </a:lnTo>
                  <a:lnTo>
                    <a:pt x="38817" y="98245"/>
                  </a:lnTo>
                  <a:lnTo>
                    <a:pt x="50444" y="58033"/>
                  </a:lnTo>
                  <a:lnTo>
                    <a:pt x="53166" y="33087"/>
                  </a:lnTo>
                  <a:lnTo>
                    <a:pt x="50749" y="26160"/>
                  </a:lnTo>
                  <a:lnTo>
                    <a:pt x="45854" y="18370"/>
                  </a:lnTo>
                  <a:lnTo>
                    <a:pt x="42539" y="17304"/>
                  </a:lnTo>
                  <a:lnTo>
                    <a:pt x="40265" y="17020"/>
                  </a:lnTo>
                  <a:lnTo>
                    <a:pt x="35093" y="19351"/>
                  </a:lnTo>
                  <a:lnTo>
                    <a:pt x="32325" y="21361"/>
                  </a:lnTo>
                  <a:lnTo>
                    <a:pt x="29250" y="28887"/>
                  </a:lnTo>
                  <a:lnTo>
                    <a:pt x="17291" y="71122"/>
                  </a:lnTo>
                  <a:lnTo>
                    <a:pt x="9038" y="113830"/>
                  </a:lnTo>
                  <a:lnTo>
                    <a:pt x="1386" y="146917"/>
                  </a:lnTo>
                  <a:lnTo>
                    <a:pt x="3262" y="156457"/>
                  </a:lnTo>
                  <a:lnTo>
                    <a:pt x="7251" y="167406"/>
                  </a:lnTo>
                  <a:lnTo>
                    <a:pt x="7811" y="170667"/>
                  </a:lnTo>
                  <a:lnTo>
                    <a:pt x="9176" y="171848"/>
                  </a:lnTo>
                  <a:lnTo>
                    <a:pt x="11078" y="171643"/>
                  </a:lnTo>
                  <a:lnTo>
                    <a:pt x="18496" y="166614"/>
                  </a:lnTo>
                  <a:lnTo>
                    <a:pt x="38963" y="146029"/>
                  </a:lnTo>
                  <a:lnTo>
                    <a:pt x="69418" y="103022"/>
                  </a:lnTo>
                  <a:lnTo>
                    <a:pt x="82415" y="80798"/>
                  </a:lnTo>
                  <a:lnTo>
                    <a:pt x="99844" y="60251"/>
                  </a:lnTo>
                  <a:lnTo>
                    <a:pt x="106553" y="55762"/>
                  </a:lnTo>
                  <a:lnTo>
                    <a:pt x="115907" y="53235"/>
                  </a:lnTo>
                  <a:lnTo>
                    <a:pt x="118943" y="52880"/>
                  </a:lnTo>
                  <a:lnTo>
                    <a:pt x="120968" y="53636"/>
                  </a:lnTo>
                  <a:lnTo>
                    <a:pt x="122317" y="55132"/>
                  </a:lnTo>
                  <a:lnTo>
                    <a:pt x="124808" y="59440"/>
                  </a:lnTo>
                  <a:lnTo>
                    <a:pt x="129223" y="64662"/>
                  </a:lnTo>
                  <a:lnTo>
                    <a:pt x="131846" y="72936"/>
                  </a:lnTo>
                  <a:lnTo>
                    <a:pt x="133909" y="117183"/>
                  </a:lnTo>
                  <a:lnTo>
                    <a:pt x="133945" y="132379"/>
                  </a:lnTo>
                  <a:lnTo>
                    <a:pt x="133946" y="90296"/>
                  </a:lnTo>
                  <a:lnTo>
                    <a:pt x="143040" y="47196"/>
                  </a:lnTo>
                  <a:lnTo>
                    <a:pt x="149759" y="31735"/>
                  </a:lnTo>
                  <a:lnTo>
                    <a:pt x="163834" y="13920"/>
                  </a:lnTo>
                  <a:lnTo>
                    <a:pt x="172365" y="10366"/>
                  </a:lnTo>
                  <a:lnTo>
                    <a:pt x="181778" y="7794"/>
                  </a:lnTo>
                  <a:lnTo>
                    <a:pt x="195906" y="705"/>
                  </a:lnTo>
                  <a:lnTo>
                    <a:pt x="199066" y="0"/>
                  </a:lnTo>
                  <a:lnTo>
                    <a:pt x="202163" y="524"/>
                  </a:lnTo>
                  <a:lnTo>
                    <a:pt x="214265" y="5846"/>
                  </a:lnTo>
                  <a:lnTo>
                    <a:pt x="232172" y="75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404"/>
            <p:cNvSpPr/>
            <p:nvPr/>
          </p:nvSpPr>
          <p:spPr>
            <a:xfrm>
              <a:off x="7331306" y="4447517"/>
              <a:ext cx="232140" cy="213130"/>
            </a:xfrm>
            <a:custGeom>
              <a:avLst/>
              <a:gdLst/>
              <a:ahLst/>
              <a:cxnLst/>
              <a:rect l="0" t="0" r="0" b="0"/>
              <a:pathLst>
                <a:path w="232140" h="213130">
                  <a:moveTo>
                    <a:pt x="8897" y="124483"/>
                  </a:moveTo>
                  <a:lnTo>
                    <a:pt x="4156" y="124483"/>
                  </a:lnTo>
                  <a:lnTo>
                    <a:pt x="2760" y="126467"/>
                  </a:lnTo>
                  <a:lnTo>
                    <a:pt x="336" y="144600"/>
                  </a:lnTo>
                  <a:lnTo>
                    <a:pt x="0" y="178492"/>
                  </a:lnTo>
                  <a:lnTo>
                    <a:pt x="8530" y="211582"/>
                  </a:lnTo>
                  <a:lnTo>
                    <a:pt x="9644" y="212314"/>
                  </a:lnTo>
                  <a:lnTo>
                    <a:pt x="13529" y="213129"/>
                  </a:lnTo>
                  <a:lnTo>
                    <a:pt x="14961" y="212354"/>
                  </a:lnTo>
                  <a:lnTo>
                    <a:pt x="15917" y="210844"/>
                  </a:lnTo>
                  <a:lnTo>
                    <a:pt x="16978" y="205530"/>
                  </a:lnTo>
                  <a:lnTo>
                    <a:pt x="17793" y="165920"/>
                  </a:lnTo>
                  <a:lnTo>
                    <a:pt x="25512" y="122960"/>
                  </a:lnTo>
                  <a:lnTo>
                    <a:pt x="36306" y="89348"/>
                  </a:lnTo>
                  <a:lnTo>
                    <a:pt x="51818" y="56607"/>
                  </a:lnTo>
                  <a:lnTo>
                    <a:pt x="53386" y="55420"/>
                  </a:lnTo>
                  <a:lnTo>
                    <a:pt x="57774" y="54101"/>
                  </a:lnTo>
                  <a:lnTo>
                    <a:pt x="65822" y="53358"/>
                  </a:lnTo>
                  <a:lnTo>
                    <a:pt x="71569" y="55830"/>
                  </a:lnTo>
                  <a:lnTo>
                    <a:pt x="86309" y="67303"/>
                  </a:lnTo>
                  <a:lnTo>
                    <a:pt x="117790" y="78453"/>
                  </a:lnTo>
                  <a:lnTo>
                    <a:pt x="121179" y="77922"/>
                  </a:lnTo>
                  <a:lnTo>
                    <a:pt x="142794" y="68757"/>
                  </a:lnTo>
                  <a:lnTo>
                    <a:pt x="163675" y="49943"/>
                  </a:lnTo>
                  <a:lnTo>
                    <a:pt x="166984" y="41414"/>
                  </a:lnTo>
                  <a:lnTo>
                    <a:pt x="169447" y="32001"/>
                  </a:lnTo>
                  <a:lnTo>
                    <a:pt x="176467" y="17874"/>
                  </a:lnTo>
                  <a:lnTo>
                    <a:pt x="178439" y="1263"/>
                  </a:lnTo>
                  <a:lnTo>
                    <a:pt x="177488" y="665"/>
                  </a:lnTo>
                  <a:lnTo>
                    <a:pt x="173784" y="0"/>
                  </a:lnTo>
                  <a:lnTo>
                    <a:pt x="168831" y="2350"/>
                  </a:lnTo>
                  <a:lnTo>
                    <a:pt x="157567" y="11943"/>
                  </a:lnTo>
                  <a:lnTo>
                    <a:pt x="139852" y="41712"/>
                  </a:lnTo>
                  <a:lnTo>
                    <a:pt x="124982" y="80694"/>
                  </a:lnTo>
                  <a:lnTo>
                    <a:pt x="118698" y="106879"/>
                  </a:lnTo>
                  <a:lnTo>
                    <a:pt x="117394" y="150313"/>
                  </a:lnTo>
                  <a:lnTo>
                    <a:pt x="128529" y="183496"/>
                  </a:lnTo>
                  <a:lnTo>
                    <a:pt x="137058" y="196979"/>
                  </a:lnTo>
                  <a:lnTo>
                    <a:pt x="140970" y="199603"/>
                  </a:lnTo>
                  <a:lnTo>
                    <a:pt x="155958" y="203296"/>
                  </a:lnTo>
                  <a:lnTo>
                    <a:pt x="167192" y="204159"/>
                  </a:lnTo>
                  <a:lnTo>
                    <a:pt x="178800" y="199252"/>
                  </a:lnTo>
                  <a:lnTo>
                    <a:pt x="221121" y="162150"/>
                  </a:lnTo>
                  <a:lnTo>
                    <a:pt x="232139" y="151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405"/>
            <p:cNvSpPr/>
            <p:nvPr/>
          </p:nvSpPr>
          <p:spPr>
            <a:xfrm>
              <a:off x="7572418" y="4482703"/>
              <a:ext cx="62466" cy="114169"/>
            </a:xfrm>
            <a:custGeom>
              <a:avLst/>
              <a:gdLst/>
              <a:ahLst/>
              <a:cxnLst/>
              <a:rect l="0" t="0" r="0" b="0"/>
              <a:pathLst>
                <a:path w="62466" h="114169">
                  <a:moveTo>
                    <a:pt x="44605" y="0"/>
                  </a:moveTo>
                  <a:lnTo>
                    <a:pt x="31302" y="0"/>
                  </a:lnTo>
                  <a:lnTo>
                    <a:pt x="26125" y="2646"/>
                  </a:lnTo>
                  <a:lnTo>
                    <a:pt x="23356" y="4741"/>
                  </a:lnTo>
                  <a:lnTo>
                    <a:pt x="20278" y="12359"/>
                  </a:lnTo>
                  <a:lnTo>
                    <a:pt x="15899" y="27805"/>
                  </a:lnTo>
                  <a:lnTo>
                    <a:pt x="2434" y="62597"/>
                  </a:lnTo>
                  <a:lnTo>
                    <a:pt x="21" y="106375"/>
                  </a:lnTo>
                  <a:lnTo>
                    <a:pt x="0" y="109612"/>
                  </a:lnTo>
                  <a:lnTo>
                    <a:pt x="978" y="111770"/>
                  </a:lnTo>
                  <a:lnTo>
                    <a:pt x="2622" y="113209"/>
                  </a:lnTo>
                  <a:lnTo>
                    <a:pt x="4710" y="114168"/>
                  </a:lnTo>
                  <a:lnTo>
                    <a:pt x="6102" y="113815"/>
                  </a:lnTo>
                  <a:lnTo>
                    <a:pt x="7031" y="112588"/>
                  </a:lnTo>
                  <a:lnTo>
                    <a:pt x="7650" y="110777"/>
                  </a:lnTo>
                  <a:lnTo>
                    <a:pt x="23053" y="86000"/>
                  </a:lnTo>
                  <a:lnTo>
                    <a:pt x="35744" y="42385"/>
                  </a:lnTo>
                  <a:lnTo>
                    <a:pt x="42561" y="27518"/>
                  </a:lnTo>
                  <a:lnTo>
                    <a:pt x="43243" y="24298"/>
                  </a:lnTo>
                  <a:lnTo>
                    <a:pt x="42705" y="22152"/>
                  </a:lnTo>
                  <a:lnTo>
                    <a:pt x="41354" y="20721"/>
                  </a:lnTo>
                  <a:lnTo>
                    <a:pt x="39461" y="19767"/>
                  </a:lnTo>
                  <a:lnTo>
                    <a:pt x="39191" y="20124"/>
                  </a:lnTo>
                  <a:lnTo>
                    <a:pt x="42561" y="25365"/>
                  </a:lnTo>
                  <a:lnTo>
                    <a:pt x="43999" y="34195"/>
                  </a:lnTo>
                  <a:lnTo>
                    <a:pt x="45418" y="48937"/>
                  </a:lnTo>
                  <a:lnTo>
                    <a:pt x="59422" y="92143"/>
                  </a:lnTo>
                  <a:lnTo>
                    <a:pt x="62465"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406"/>
            <p:cNvSpPr/>
            <p:nvPr/>
          </p:nvSpPr>
          <p:spPr>
            <a:xfrm>
              <a:off x="7697800" y="4283008"/>
              <a:ext cx="88889" cy="313829"/>
            </a:xfrm>
            <a:custGeom>
              <a:avLst/>
              <a:gdLst/>
              <a:ahLst/>
              <a:cxnLst/>
              <a:rect l="0" t="0" r="0" b="0"/>
              <a:pathLst>
                <a:path w="88889" h="313829">
                  <a:moveTo>
                    <a:pt x="26380" y="199695"/>
                  </a:moveTo>
                  <a:lnTo>
                    <a:pt x="26380" y="183186"/>
                  </a:lnTo>
                  <a:lnTo>
                    <a:pt x="23734" y="185082"/>
                  </a:lnTo>
                  <a:lnTo>
                    <a:pt x="19251" y="190224"/>
                  </a:lnTo>
                  <a:lnTo>
                    <a:pt x="13951" y="199124"/>
                  </a:lnTo>
                  <a:lnTo>
                    <a:pt x="4257" y="240337"/>
                  </a:lnTo>
                  <a:lnTo>
                    <a:pt x="0" y="284684"/>
                  </a:lnTo>
                  <a:lnTo>
                    <a:pt x="2418" y="294684"/>
                  </a:lnTo>
                  <a:lnTo>
                    <a:pt x="6713" y="305892"/>
                  </a:lnTo>
                  <a:lnTo>
                    <a:pt x="7315" y="309188"/>
                  </a:lnTo>
                  <a:lnTo>
                    <a:pt x="8709" y="311386"/>
                  </a:lnTo>
                  <a:lnTo>
                    <a:pt x="10630" y="312851"/>
                  </a:lnTo>
                  <a:lnTo>
                    <a:pt x="12904" y="313828"/>
                  </a:lnTo>
                  <a:lnTo>
                    <a:pt x="15411" y="313487"/>
                  </a:lnTo>
                  <a:lnTo>
                    <a:pt x="20844" y="310462"/>
                  </a:lnTo>
                  <a:lnTo>
                    <a:pt x="32415" y="293306"/>
                  </a:lnTo>
                  <a:lnTo>
                    <a:pt x="38322" y="282310"/>
                  </a:lnTo>
                  <a:lnTo>
                    <a:pt x="44062" y="245816"/>
                  </a:lnTo>
                  <a:lnTo>
                    <a:pt x="53722" y="206270"/>
                  </a:lnTo>
                  <a:lnTo>
                    <a:pt x="59616" y="172208"/>
                  </a:lnTo>
                  <a:lnTo>
                    <a:pt x="61363" y="136980"/>
                  </a:lnTo>
                  <a:lnTo>
                    <a:pt x="64527" y="101407"/>
                  </a:lnTo>
                  <a:lnTo>
                    <a:pt x="69744" y="58572"/>
                  </a:lnTo>
                  <a:lnTo>
                    <a:pt x="69782" y="23432"/>
                  </a:lnTo>
                  <a:lnTo>
                    <a:pt x="62904" y="0"/>
                  </a:lnTo>
                  <a:lnTo>
                    <a:pt x="62635" y="89"/>
                  </a:lnTo>
                  <a:lnTo>
                    <a:pt x="62457" y="1140"/>
                  </a:lnTo>
                  <a:lnTo>
                    <a:pt x="56032" y="10948"/>
                  </a:lnTo>
                  <a:lnTo>
                    <a:pt x="46268" y="50813"/>
                  </a:lnTo>
                  <a:lnTo>
                    <a:pt x="44506" y="92924"/>
                  </a:lnTo>
                  <a:lnTo>
                    <a:pt x="44292" y="130979"/>
                  </a:lnTo>
                  <a:lnTo>
                    <a:pt x="48990" y="171680"/>
                  </a:lnTo>
                  <a:lnTo>
                    <a:pt x="65231" y="213948"/>
                  </a:lnTo>
                  <a:lnTo>
                    <a:pt x="88888" y="24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407"/>
            <p:cNvSpPr/>
            <p:nvPr/>
          </p:nvSpPr>
          <p:spPr>
            <a:xfrm>
              <a:off x="7849228" y="4446984"/>
              <a:ext cx="8898" cy="80369"/>
            </a:xfrm>
            <a:custGeom>
              <a:avLst/>
              <a:gdLst/>
              <a:ahLst/>
              <a:cxnLst/>
              <a:rect l="0" t="0" r="0" b="0"/>
              <a:pathLst>
                <a:path w="8898" h="80369">
                  <a:moveTo>
                    <a:pt x="8897" y="0"/>
                  </a:moveTo>
                  <a:lnTo>
                    <a:pt x="8897" y="4741"/>
                  </a:lnTo>
                  <a:lnTo>
                    <a:pt x="6251" y="9714"/>
                  </a:lnTo>
                  <a:lnTo>
                    <a:pt x="4156" y="12429"/>
                  </a:lnTo>
                  <a:lnTo>
                    <a:pt x="1829" y="20738"/>
                  </a:lnTo>
                  <a:lnTo>
                    <a:pt x="0" y="65012"/>
                  </a:lnTo>
                  <a:lnTo>
                    <a:pt x="2628" y="71228"/>
                  </a:lnTo>
                  <a:lnTo>
                    <a:pt x="8897"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408"/>
            <p:cNvSpPr/>
            <p:nvPr/>
          </p:nvSpPr>
          <p:spPr>
            <a:xfrm>
              <a:off x="7840266" y="4357688"/>
              <a:ext cx="8930" cy="17860"/>
            </a:xfrm>
            <a:custGeom>
              <a:avLst/>
              <a:gdLst/>
              <a:ahLst/>
              <a:cxnLst/>
              <a:rect l="0" t="0" r="0" b="0"/>
              <a:pathLst>
                <a:path w="8930" h="17860">
                  <a:moveTo>
                    <a:pt x="8929" y="0"/>
                  </a:moveTo>
                  <a:lnTo>
                    <a:pt x="8929" y="13302"/>
                  </a:lnTo>
                  <a:lnTo>
                    <a:pt x="7937" y="14821"/>
                  </a:lnTo>
                  <a:lnTo>
                    <a:pt x="6284" y="15834"/>
                  </a:lnTo>
                  <a:lnTo>
                    <a:pt x="0"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409"/>
            <p:cNvSpPr/>
            <p:nvPr/>
          </p:nvSpPr>
          <p:spPr>
            <a:xfrm>
              <a:off x="7929940" y="4411392"/>
              <a:ext cx="88920" cy="124890"/>
            </a:xfrm>
            <a:custGeom>
              <a:avLst/>
              <a:gdLst/>
              <a:ahLst/>
              <a:cxnLst/>
              <a:rect l="0" t="0" r="0" b="0"/>
              <a:pathLst>
                <a:path w="88920" h="124890">
                  <a:moveTo>
                    <a:pt x="17482" y="71311"/>
                  </a:moveTo>
                  <a:lnTo>
                    <a:pt x="8920" y="71311"/>
                  </a:lnTo>
                  <a:lnTo>
                    <a:pt x="3921" y="66571"/>
                  </a:lnTo>
                  <a:lnTo>
                    <a:pt x="1532" y="61597"/>
                  </a:lnTo>
                  <a:lnTo>
                    <a:pt x="0" y="45580"/>
                  </a:lnTo>
                  <a:lnTo>
                    <a:pt x="7345" y="16352"/>
                  </a:lnTo>
                  <a:lnTo>
                    <a:pt x="8739" y="13836"/>
                  </a:lnTo>
                  <a:lnTo>
                    <a:pt x="10661" y="12158"/>
                  </a:lnTo>
                  <a:lnTo>
                    <a:pt x="12935" y="11040"/>
                  </a:lnTo>
                  <a:lnTo>
                    <a:pt x="14451" y="9302"/>
                  </a:lnTo>
                  <a:lnTo>
                    <a:pt x="16135" y="4726"/>
                  </a:lnTo>
                  <a:lnTo>
                    <a:pt x="17576" y="3108"/>
                  </a:lnTo>
                  <a:lnTo>
                    <a:pt x="25052" y="300"/>
                  </a:lnTo>
                  <a:lnTo>
                    <a:pt x="30749" y="0"/>
                  </a:lnTo>
                  <a:lnTo>
                    <a:pt x="35947" y="2575"/>
                  </a:lnTo>
                  <a:lnTo>
                    <a:pt x="47367" y="12314"/>
                  </a:lnTo>
                  <a:lnTo>
                    <a:pt x="50608" y="17970"/>
                  </a:lnTo>
                  <a:lnTo>
                    <a:pt x="52432" y="29378"/>
                  </a:lnTo>
                  <a:lnTo>
                    <a:pt x="53851" y="39776"/>
                  </a:lnTo>
                  <a:lnTo>
                    <a:pt x="60844" y="68493"/>
                  </a:lnTo>
                  <a:lnTo>
                    <a:pt x="63047" y="102887"/>
                  </a:lnTo>
                  <a:lnTo>
                    <a:pt x="69237" y="112637"/>
                  </a:lnTo>
                  <a:lnTo>
                    <a:pt x="78377" y="123080"/>
                  </a:lnTo>
                  <a:lnTo>
                    <a:pt x="81919" y="124085"/>
                  </a:lnTo>
                  <a:lnTo>
                    <a:pt x="88919" y="1248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410"/>
            <p:cNvSpPr/>
            <p:nvPr/>
          </p:nvSpPr>
          <p:spPr>
            <a:xfrm>
              <a:off x="8036719" y="4384477"/>
              <a:ext cx="116074" cy="285751"/>
            </a:xfrm>
            <a:custGeom>
              <a:avLst/>
              <a:gdLst/>
              <a:ahLst/>
              <a:cxnLst/>
              <a:rect l="0" t="0" r="0" b="0"/>
              <a:pathLst>
                <a:path w="116074" h="285751">
                  <a:moveTo>
                    <a:pt x="71437" y="0"/>
                  </a:moveTo>
                  <a:lnTo>
                    <a:pt x="71437" y="4740"/>
                  </a:lnTo>
                  <a:lnTo>
                    <a:pt x="68792" y="9713"/>
                  </a:lnTo>
                  <a:lnTo>
                    <a:pt x="66696" y="12428"/>
                  </a:lnTo>
                  <a:lnTo>
                    <a:pt x="64369" y="20737"/>
                  </a:lnTo>
                  <a:lnTo>
                    <a:pt x="62343" y="30052"/>
                  </a:lnTo>
                  <a:lnTo>
                    <a:pt x="47110" y="60488"/>
                  </a:lnTo>
                  <a:lnTo>
                    <a:pt x="44691" y="79809"/>
                  </a:lnTo>
                  <a:lnTo>
                    <a:pt x="49401" y="75461"/>
                  </a:lnTo>
                  <a:lnTo>
                    <a:pt x="51721" y="70580"/>
                  </a:lnTo>
                  <a:lnTo>
                    <a:pt x="56061" y="46435"/>
                  </a:lnTo>
                  <a:lnTo>
                    <a:pt x="58209" y="42863"/>
                  </a:lnTo>
                  <a:lnTo>
                    <a:pt x="64588" y="19878"/>
                  </a:lnTo>
                  <a:lnTo>
                    <a:pt x="70085" y="11092"/>
                  </a:lnTo>
                  <a:lnTo>
                    <a:pt x="70536" y="11363"/>
                  </a:lnTo>
                  <a:lnTo>
                    <a:pt x="71036" y="14310"/>
                  </a:lnTo>
                  <a:lnTo>
                    <a:pt x="85653" y="40012"/>
                  </a:lnTo>
                  <a:lnTo>
                    <a:pt x="98797" y="83089"/>
                  </a:lnTo>
                  <a:lnTo>
                    <a:pt x="107326" y="102671"/>
                  </a:lnTo>
                  <a:lnTo>
                    <a:pt x="112192" y="112108"/>
                  </a:lnTo>
                  <a:lnTo>
                    <a:pt x="115858" y="151920"/>
                  </a:lnTo>
                  <a:lnTo>
                    <a:pt x="116073" y="185794"/>
                  </a:lnTo>
                  <a:lnTo>
                    <a:pt x="113433" y="194362"/>
                  </a:lnTo>
                  <a:lnTo>
                    <a:pt x="85040" y="235415"/>
                  </a:lnTo>
                  <a:lnTo>
                    <a:pt x="62255" y="256367"/>
                  </a:lnTo>
                  <a:lnTo>
                    <a:pt x="20820" y="279645"/>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411"/>
            <p:cNvSpPr/>
            <p:nvPr/>
          </p:nvSpPr>
          <p:spPr>
            <a:xfrm>
              <a:off x="5884664" y="5304234"/>
              <a:ext cx="8931" cy="142876"/>
            </a:xfrm>
            <a:custGeom>
              <a:avLst/>
              <a:gdLst/>
              <a:ahLst/>
              <a:cxnLst/>
              <a:rect l="0" t="0" r="0" b="0"/>
              <a:pathLst>
                <a:path w="8931" h="142876">
                  <a:moveTo>
                    <a:pt x="8930" y="0"/>
                  </a:moveTo>
                  <a:lnTo>
                    <a:pt x="8930" y="12429"/>
                  </a:lnTo>
                  <a:lnTo>
                    <a:pt x="6284" y="18092"/>
                  </a:lnTo>
                  <a:lnTo>
                    <a:pt x="4189" y="20991"/>
                  </a:lnTo>
                  <a:lnTo>
                    <a:pt x="1241" y="34553"/>
                  </a:lnTo>
                  <a:lnTo>
                    <a:pt x="109" y="73360"/>
                  </a:lnTo>
                  <a:lnTo>
                    <a:pt x="10" y="117497"/>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412"/>
            <p:cNvSpPr/>
            <p:nvPr/>
          </p:nvSpPr>
          <p:spPr>
            <a:xfrm>
              <a:off x="5795367" y="5384602"/>
              <a:ext cx="178595" cy="80368"/>
            </a:xfrm>
            <a:custGeom>
              <a:avLst/>
              <a:gdLst/>
              <a:ahLst/>
              <a:cxnLst/>
              <a:rect l="0" t="0" r="0" b="0"/>
              <a:pathLst>
                <a:path w="178595" h="80368">
                  <a:moveTo>
                    <a:pt x="0" y="80367"/>
                  </a:moveTo>
                  <a:lnTo>
                    <a:pt x="23916" y="57443"/>
                  </a:lnTo>
                  <a:lnTo>
                    <a:pt x="65836" y="38447"/>
                  </a:lnTo>
                  <a:lnTo>
                    <a:pt x="100109" y="20490"/>
                  </a:lnTo>
                  <a:lnTo>
                    <a:pt x="116643" y="15993"/>
                  </a:lnTo>
                  <a:lnTo>
                    <a:pt x="151854" y="2482"/>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413"/>
            <p:cNvSpPr/>
            <p:nvPr/>
          </p:nvSpPr>
          <p:spPr>
            <a:xfrm>
              <a:off x="6179344" y="5143500"/>
              <a:ext cx="53579" cy="285751"/>
            </a:xfrm>
            <a:custGeom>
              <a:avLst/>
              <a:gdLst/>
              <a:ahLst/>
              <a:cxnLst/>
              <a:rect l="0" t="0" r="0" b="0"/>
              <a:pathLst>
                <a:path w="53579" h="285751">
                  <a:moveTo>
                    <a:pt x="53578" y="0"/>
                  </a:moveTo>
                  <a:lnTo>
                    <a:pt x="48837" y="4740"/>
                  </a:lnTo>
                  <a:lnTo>
                    <a:pt x="46510" y="9713"/>
                  </a:lnTo>
                  <a:lnTo>
                    <a:pt x="40017" y="46981"/>
                  </a:lnTo>
                  <a:lnTo>
                    <a:pt x="35575" y="81820"/>
                  </a:lnTo>
                  <a:lnTo>
                    <a:pt x="26173" y="123245"/>
                  </a:lnTo>
                  <a:lnTo>
                    <a:pt x="19501" y="165125"/>
                  </a:lnTo>
                  <a:lnTo>
                    <a:pt x="12047" y="204486"/>
                  </a:lnTo>
                  <a:lnTo>
                    <a:pt x="6899" y="240924"/>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414"/>
            <p:cNvSpPr/>
            <p:nvPr/>
          </p:nvSpPr>
          <p:spPr>
            <a:xfrm>
              <a:off x="6269057" y="5264919"/>
              <a:ext cx="106741" cy="180260"/>
            </a:xfrm>
            <a:custGeom>
              <a:avLst/>
              <a:gdLst/>
              <a:ahLst/>
              <a:cxnLst/>
              <a:rect l="0" t="0" r="0" b="0"/>
              <a:pathLst>
                <a:path w="106741" h="180260">
                  <a:moveTo>
                    <a:pt x="79951" y="21456"/>
                  </a:moveTo>
                  <a:lnTo>
                    <a:pt x="75210" y="21456"/>
                  </a:lnTo>
                  <a:lnTo>
                    <a:pt x="73814" y="20464"/>
                  </a:lnTo>
                  <a:lnTo>
                    <a:pt x="72883" y="18810"/>
                  </a:lnTo>
                  <a:lnTo>
                    <a:pt x="72262" y="16716"/>
                  </a:lnTo>
                  <a:lnTo>
                    <a:pt x="70857" y="16311"/>
                  </a:lnTo>
                  <a:lnTo>
                    <a:pt x="52977" y="23713"/>
                  </a:lnTo>
                  <a:lnTo>
                    <a:pt x="36478" y="38549"/>
                  </a:lnTo>
                  <a:lnTo>
                    <a:pt x="21240" y="67717"/>
                  </a:lnTo>
                  <a:lnTo>
                    <a:pt x="11321" y="102142"/>
                  </a:lnTo>
                  <a:lnTo>
                    <a:pt x="6699" y="126060"/>
                  </a:lnTo>
                  <a:lnTo>
                    <a:pt x="989" y="151921"/>
                  </a:lnTo>
                  <a:lnTo>
                    <a:pt x="0" y="165395"/>
                  </a:lnTo>
                  <a:lnTo>
                    <a:pt x="2414" y="172411"/>
                  </a:lnTo>
                  <a:lnTo>
                    <a:pt x="7309" y="180259"/>
                  </a:lnTo>
                  <a:lnTo>
                    <a:pt x="8702" y="179910"/>
                  </a:lnTo>
                  <a:lnTo>
                    <a:pt x="20837" y="169592"/>
                  </a:lnTo>
                  <a:lnTo>
                    <a:pt x="32408" y="150120"/>
                  </a:lnTo>
                  <a:lnTo>
                    <a:pt x="47219" y="110058"/>
                  </a:lnTo>
                  <a:lnTo>
                    <a:pt x="62093" y="73081"/>
                  </a:lnTo>
                  <a:lnTo>
                    <a:pt x="72883" y="30998"/>
                  </a:lnTo>
                  <a:lnTo>
                    <a:pt x="78555" y="11435"/>
                  </a:lnTo>
                  <a:lnTo>
                    <a:pt x="79675" y="0"/>
                  </a:lnTo>
                  <a:lnTo>
                    <a:pt x="79766" y="207"/>
                  </a:lnTo>
                  <a:lnTo>
                    <a:pt x="79947" y="41698"/>
                  </a:lnTo>
                  <a:lnTo>
                    <a:pt x="79950" y="84278"/>
                  </a:lnTo>
                  <a:lnTo>
                    <a:pt x="82596" y="110846"/>
                  </a:lnTo>
                  <a:lnTo>
                    <a:pt x="89045" y="153429"/>
                  </a:lnTo>
                  <a:lnTo>
                    <a:pt x="96460" y="170453"/>
                  </a:lnTo>
                  <a:lnTo>
                    <a:pt x="97902" y="171389"/>
                  </a:lnTo>
                  <a:lnTo>
                    <a:pt x="106740" y="1732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415"/>
            <p:cNvSpPr/>
            <p:nvPr/>
          </p:nvSpPr>
          <p:spPr>
            <a:xfrm>
              <a:off x="6411516" y="5116711"/>
              <a:ext cx="53579" cy="294681"/>
            </a:xfrm>
            <a:custGeom>
              <a:avLst/>
              <a:gdLst/>
              <a:ahLst/>
              <a:cxnLst/>
              <a:rect l="0" t="0" r="0" b="0"/>
              <a:pathLst>
                <a:path w="53579" h="294681">
                  <a:moveTo>
                    <a:pt x="0" y="0"/>
                  </a:moveTo>
                  <a:lnTo>
                    <a:pt x="0" y="42240"/>
                  </a:lnTo>
                  <a:lnTo>
                    <a:pt x="9713" y="83872"/>
                  </a:lnTo>
                  <a:lnTo>
                    <a:pt x="18091" y="117124"/>
                  </a:lnTo>
                  <a:lnTo>
                    <a:pt x="24212" y="152112"/>
                  </a:lnTo>
                  <a:lnTo>
                    <a:pt x="28671" y="187615"/>
                  </a:lnTo>
                  <a:lnTo>
                    <a:pt x="34327" y="230426"/>
                  </a:lnTo>
                  <a:lnTo>
                    <a:pt x="43284" y="273168"/>
                  </a:lnTo>
                  <a:lnTo>
                    <a:pt x="44528" y="292334"/>
                  </a:lnTo>
                  <a:lnTo>
                    <a:pt x="45560" y="293116"/>
                  </a:lnTo>
                  <a:lnTo>
                    <a:pt x="53578" y="294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416"/>
            <p:cNvSpPr/>
            <p:nvPr/>
          </p:nvSpPr>
          <p:spPr>
            <a:xfrm>
              <a:off x="6393656" y="5206564"/>
              <a:ext cx="223243" cy="160011"/>
            </a:xfrm>
            <a:custGeom>
              <a:avLst/>
              <a:gdLst/>
              <a:ahLst/>
              <a:cxnLst/>
              <a:rect l="0" t="0" r="0" b="0"/>
              <a:pathLst>
                <a:path w="223243" h="160011">
                  <a:moveTo>
                    <a:pt x="0" y="97670"/>
                  </a:moveTo>
                  <a:lnTo>
                    <a:pt x="39953" y="98663"/>
                  </a:lnTo>
                  <a:lnTo>
                    <a:pt x="68388" y="105773"/>
                  </a:lnTo>
                  <a:lnTo>
                    <a:pt x="101458" y="105536"/>
                  </a:lnTo>
                  <a:lnTo>
                    <a:pt x="142891" y="95572"/>
                  </a:lnTo>
                  <a:lnTo>
                    <a:pt x="158094" y="88119"/>
                  </a:lnTo>
                  <a:lnTo>
                    <a:pt x="181406" y="72784"/>
                  </a:lnTo>
                  <a:lnTo>
                    <a:pt x="191554" y="58767"/>
                  </a:lnTo>
                  <a:lnTo>
                    <a:pt x="198132" y="44640"/>
                  </a:lnTo>
                  <a:lnTo>
                    <a:pt x="200548" y="41480"/>
                  </a:lnTo>
                  <a:lnTo>
                    <a:pt x="203234" y="32679"/>
                  </a:lnTo>
                  <a:lnTo>
                    <a:pt x="205257" y="5774"/>
                  </a:lnTo>
                  <a:lnTo>
                    <a:pt x="204307" y="3664"/>
                  </a:lnTo>
                  <a:lnTo>
                    <a:pt x="202681" y="2257"/>
                  </a:lnTo>
                  <a:lnTo>
                    <a:pt x="198228" y="694"/>
                  </a:lnTo>
                  <a:lnTo>
                    <a:pt x="192944" y="0"/>
                  </a:lnTo>
                  <a:lnTo>
                    <a:pt x="187286" y="2337"/>
                  </a:lnTo>
                  <a:lnTo>
                    <a:pt x="175570" y="11921"/>
                  </a:lnTo>
                  <a:lnTo>
                    <a:pt x="151803" y="53277"/>
                  </a:lnTo>
                  <a:lnTo>
                    <a:pt x="130969" y="94709"/>
                  </a:lnTo>
                  <a:lnTo>
                    <a:pt x="126780" y="112558"/>
                  </a:lnTo>
                  <a:lnTo>
                    <a:pt x="128445" y="124461"/>
                  </a:lnTo>
                  <a:lnTo>
                    <a:pt x="136109" y="150465"/>
                  </a:lnTo>
                  <a:lnTo>
                    <a:pt x="138365" y="153703"/>
                  </a:lnTo>
                  <a:lnTo>
                    <a:pt x="143516" y="157300"/>
                  </a:lnTo>
                  <a:lnTo>
                    <a:pt x="150106" y="158899"/>
                  </a:lnTo>
                  <a:lnTo>
                    <a:pt x="171437" y="160010"/>
                  </a:lnTo>
                  <a:lnTo>
                    <a:pt x="197079" y="150442"/>
                  </a:lnTo>
                  <a:lnTo>
                    <a:pt x="223242" y="1333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417"/>
            <p:cNvSpPr/>
            <p:nvPr/>
          </p:nvSpPr>
          <p:spPr>
            <a:xfrm>
              <a:off x="6813352" y="5179219"/>
              <a:ext cx="107157" cy="196252"/>
            </a:xfrm>
            <a:custGeom>
              <a:avLst/>
              <a:gdLst/>
              <a:ahLst/>
              <a:cxnLst/>
              <a:rect l="0" t="0" r="0" b="0"/>
              <a:pathLst>
                <a:path w="107157" h="196252">
                  <a:moveTo>
                    <a:pt x="0" y="35719"/>
                  </a:moveTo>
                  <a:lnTo>
                    <a:pt x="0" y="49021"/>
                  </a:lnTo>
                  <a:lnTo>
                    <a:pt x="11024" y="89583"/>
                  </a:lnTo>
                  <a:lnTo>
                    <a:pt x="26973" y="132109"/>
                  </a:lnTo>
                  <a:lnTo>
                    <a:pt x="33126" y="151260"/>
                  </a:lnTo>
                  <a:lnTo>
                    <a:pt x="37596" y="169502"/>
                  </a:lnTo>
                  <a:lnTo>
                    <a:pt x="45205" y="184830"/>
                  </a:lnTo>
                  <a:lnTo>
                    <a:pt x="51924" y="194157"/>
                  </a:lnTo>
                  <a:lnTo>
                    <a:pt x="55488" y="195433"/>
                  </a:lnTo>
                  <a:lnTo>
                    <a:pt x="61121" y="196251"/>
                  </a:lnTo>
                  <a:lnTo>
                    <a:pt x="61583" y="195326"/>
                  </a:lnTo>
                  <a:lnTo>
                    <a:pt x="62097" y="191652"/>
                  </a:lnTo>
                  <a:lnTo>
                    <a:pt x="64971" y="186713"/>
                  </a:lnTo>
                  <a:lnTo>
                    <a:pt x="67126" y="184006"/>
                  </a:lnTo>
                  <a:lnTo>
                    <a:pt x="69521" y="175708"/>
                  </a:lnTo>
                  <a:lnTo>
                    <a:pt x="76065" y="132013"/>
                  </a:lnTo>
                  <a:lnTo>
                    <a:pt x="84729" y="92626"/>
                  </a:lnTo>
                  <a:lnTo>
                    <a:pt x="96158" y="50622"/>
                  </a:lnTo>
                  <a:lnTo>
                    <a:pt x="104689" y="26793"/>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418"/>
            <p:cNvSpPr/>
            <p:nvPr/>
          </p:nvSpPr>
          <p:spPr>
            <a:xfrm>
              <a:off x="6993186" y="5143500"/>
              <a:ext cx="7690" cy="133946"/>
            </a:xfrm>
            <a:custGeom>
              <a:avLst/>
              <a:gdLst/>
              <a:ahLst/>
              <a:cxnLst/>
              <a:rect l="0" t="0" r="0" b="0"/>
              <a:pathLst>
                <a:path w="7690" h="133946">
                  <a:moveTo>
                    <a:pt x="7689" y="0"/>
                  </a:moveTo>
                  <a:lnTo>
                    <a:pt x="7689" y="12429"/>
                  </a:lnTo>
                  <a:lnTo>
                    <a:pt x="0" y="46981"/>
                  </a:lnTo>
                  <a:lnTo>
                    <a:pt x="5990" y="86959"/>
                  </a:lnTo>
                  <a:lnTo>
                    <a:pt x="7689"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419"/>
            <p:cNvSpPr/>
            <p:nvPr/>
          </p:nvSpPr>
          <p:spPr>
            <a:xfrm>
              <a:off x="6974086" y="5045273"/>
              <a:ext cx="17860" cy="8931"/>
            </a:xfrm>
            <a:custGeom>
              <a:avLst/>
              <a:gdLst/>
              <a:ahLst/>
              <a:cxnLst/>
              <a:rect l="0" t="0" r="0" b="0"/>
              <a:pathLst>
                <a:path w="17860" h="8931">
                  <a:moveTo>
                    <a:pt x="17859" y="0"/>
                  </a:moveTo>
                  <a:lnTo>
                    <a:pt x="13119" y="0"/>
                  </a:lnTo>
                  <a:lnTo>
                    <a:pt x="11722" y="993"/>
                  </a:lnTo>
                  <a:lnTo>
                    <a:pt x="10792" y="2646"/>
                  </a:lnTo>
                  <a:lnTo>
                    <a:pt x="10171" y="4741"/>
                  </a:lnTo>
                  <a:lnTo>
                    <a:pt x="8765" y="6137"/>
                  </a:ln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20"/>
            <p:cNvSpPr/>
            <p:nvPr/>
          </p:nvSpPr>
          <p:spPr>
            <a:xfrm>
              <a:off x="7100419" y="5063133"/>
              <a:ext cx="104578" cy="437556"/>
            </a:xfrm>
            <a:custGeom>
              <a:avLst/>
              <a:gdLst/>
              <a:ahLst/>
              <a:cxnLst/>
              <a:rect l="0" t="0" r="0" b="0"/>
              <a:pathLst>
                <a:path w="104578" h="437556">
                  <a:moveTo>
                    <a:pt x="34401" y="0"/>
                  </a:moveTo>
                  <a:lnTo>
                    <a:pt x="21973" y="12429"/>
                  </a:lnTo>
                  <a:lnTo>
                    <a:pt x="18956" y="23383"/>
                  </a:lnTo>
                  <a:lnTo>
                    <a:pt x="9731" y="63235"/>
                  </a:lnTo>
                  <a:lnTo>
                    <a:pt x="333" y="107252"/>
                  </a:lnTo>
                  <a:lnTo>
                    <a:pt x="0" y="134772"/>
                  </a:lnTo>
                  <a:lnTo>
                    <a:pt x="6414" y="154106"/>
                  </a:lnTo>
                  <a:lnTo>
                    <a:pt x="7806" y="155324"/>
                  </a:lnTo>
                  <a:lnTo>
                    <a:pt x="9725" y="155143"/>
                  </a:lnTo>
                  <a:lnTo>
                    <a:pt x="17168" y="150148"/>
                  </a:lnTo>
                  <a:lnTo>
                    <a:pt x="28572" y="139571"/>
                  </a:lnTo>
                  <a:lnTo>
                    <a:pt x="31810" y="131154"/>
                  </a:lnTo>
                  <a:lnTo>
                    <a:pt x="41241" y="90914"/>
                  </a:lnTo>
                  <a:lnTo>
                    <a:pt x="45794" y="53720"/>
                  </a:lnTo>
                  <a:lnTo>
                    <a:pt x="50983" y="34534"/>
                  </a:lnTo>
                  <a:lnTo>
                    <a:pt x="52227" y="18428"/>
                  </a:lnTo>
                  <a:lnTo>
                    <a:pt x="56991" y="22768"/>
                  </a:lnTo>
                  <a:lnTo>
                    <a:pt x="59324" y="30293"/>
                  </a:lnTo>
                  <a:lnTo>
                    <a:pt x="65821" y="73406"/>
                  </a:lnTo>
                  <a:lnTo>
                    <a:pt x="70263" y="108537"/>
                  </a:lnTo>
                  <a:lnTo>
                    <a:pt x="79666" y="150019"/>
                  </a:lnTo>
                  <a:lnTo>
                    <a:pt x="86338" y="191911"/>
                  </a:lnTo>
                  <a:lnTo>
                    <a:pt x="93791" y="231275"/>
                  </a:lnTo>
                  <a:lnTo>
                    <a:pt x="98939" y="270359"/>
                  </a:lnTo>
                  <a:lnTo>
                    <a:pt x="104476" y="311262"/>
                  </a:lnTo>
                  <a:lnTo>
                    <a:pt x="104577" y="348005"/>
                  </a:lnTo>
                  <a:lnTo>
                    <a:pt x="98115" y="388133"/>
                  </a:lnTo>
                  <a:lnTo>
                    <a:pt x="92526" y="407256"/>
                  </a:lnTo>
                  <a:lnTo>
                    <a:pt x="81749" y="424367"/>
                  </a:lnTo>
                  <a:lnTo>
                    <a:pt x="75950" y="431032"/>
                  </a:lnTo>
                  <a:lnTo>
                    <a:pt x="70066" y="434655"/>
                  </a:lnTo>
                  <a:lnTo>
                    <a:pt x="58203" y="436982"/>
                  </a:lnTo>
                  <a:lnTo>
                    <a:pt x="43331" y="4375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21"/>
            <p:cNvSpPr/>
            <p:nvPr/>
          </p:nvSpPr>
          <p:spPr>
            <a:xfrm>
              <a:off x="7224117" y="5094986"/>
              <a:ext cx="285751" cy="146203"/>
            </a:xfrm>
            <a:custGeom>
              <a:avLst/>
              <a:gdLst/>
              <a:ahLst/>
              <a:cxnLst/>
              <a:rect l="0" t="0" r="0" b="0"/>
              <a:pathLst>
                <a:path w="285751" h="146203">
                  <a:moveTo>
                    <a:pt x="0" y="39584"/>
                  </a:moveTo>
                  <a:lnTo>
                    <a:pt x="18091" y="60322"/>
                  </a:lnTo>
                  <a:lnTo>
                    <a:pt x="20991" y="65316"/>
                  </a:lnTo>
                  <a:lnTo>
                    <a:pt x="31020" y="106972"/>
                  </a:lnTo>
                  <a:lnTo>
                    <a:pt x="36437" y="134423"/>
                  </a:lnTo>
                  <a:lnTo>
                    <a:pt x="43371" y="144923"/>
                  </a:lnTo>
                  <a:lnTo>
                    <a:pt x="42805" y="145528"/>
                  </a:lnTo>
                  <a:lnTo>
                    <a:pt x="39530" y="146202"/>
                  </a:lnTo>
                  <a:lnTo>
                    <a:pt x="38260" y="145389"/>
                  </a:lnTo>
                  <a:lnTo>
                    <a:pt x="37413" y="143855"/>
                  </a:lnTo>
                  <a:lnTo>
                    <a:pt x="36054" y="134264"/>
                  </a:lnTo>
                  <a:lnTo>
                    <a:pt x="36731" y="89639"/>
                  </a:lnTo>
                  <a:lnTo>
                    <a:pt x="44815" y="46404"/>
                  </a:lnTo>
                  <a:lnTo>
                    <a:pt x="53671" y="11879"/>
                  </a:lnTo>
                  <a:lnTo>
                    <a:pt x="55624" y="9208"/>
                  </a:lnTo>
                  <a:lnTo>
                    <a:pt x="60441" y="6240"/>
                  </a:lnTo>
                  <a:lnTo>
                    <a:pt x="71618" y="4335"/>
                  </a:lnTo>
                  <a:lnTo>
                    <a:pt x="74534" y="4178"/>
                  </a:lnTo>
                  <a:lnTo>
                    <a:pt x="76478" y="5066"/>
                  </a:lnTo>
                  <a:lnTo>
                    <a:pt x="77775" y="6650"/>
                  </a:lnTo>
                  <a:lnTo>
                    <a:pt x="98391" y="48819"/>
                  </a:lnTo>
                  <a:lnTo>
                    <a:pt x="122045" y="90014"/>
                  </a:lnTo>
                  <a:lnTo>
                    <a:pt x="136924" y="112604"/>
                  </a:lnTo>
                  <a:lnTo>
                    <a:pt x="142876" y="116685"/>
                  </a:lnTo>
                  <a:lnTo>
                    <a:pt x="151805" y="118984"/>
                  </a:lnTo>
                  <a:lnTo>
                    <a:pt x="172641" y="119895"/>
                  </a:lnTo>
                  <a:lnTo>
                    <a:pt x="175617" y="117930"/>
                  </a:lnTo>
                  <a:lnTo>
                    <a:pt x="199430" y="85657"/>
                  </a:lnTo>
                  <a:lnTo>
                    <a:pt x="211172" y="45447"/>
                  </a:lnTo>
                  <a:lnTo>
                    <a:pt x="213899" y="20500"/>
                  </a:lnTo>
                  <a:lnTo>
                    <a:pt x="211483" y="13573"/>
                  </a:lnTo>
                  <a:lnTo>
                    <a:pt x="208094" y="7188"/>
                  </a:lnTo>
                  <a:lnTo>
                    <a:pt x="206588" y="1042"/>
                  </a:lnTo>
                  <a:lnTo>
                    <a:pt x="205194" y="0"/>
                  </a:lnTo>
                  <a:lnTo>
                    <a:pt x="203273" y="296"/>
                  </a:lnTo>
                  <a:lnTo>
                    <a:pt x="196359" y="4388"/>
                  </a:lnTo>
                  <a:lnTo>
                    <a:pt x="184142" y="16233"/>
                  </a:lnTo>
                  <a:lnTo>
                    <a:pt x="181060" y="24575"/>
                  </a:lnTo>
                  <a:lnTo>
                    <a:pt x="178698" y="33906"/>
                  </a:lnTo>
                  <a:lnTo>
                    <a:pt x="172782" y="45729"/>
                  </a:lnTo>
                  <a:lnTo>
                    <a:pt x="170075" y="72744"/>
                  </a:lnTo>
                  <a:lnTo>
                    <a:pt x="172493" y="81772"/>
                  </a:lnTo>
                  <a:lnTo>
                    <a:pt x="182129" y="95653"/>
                  </a:lnTo>
                  <a:lnTo>
                    <a:pt x="199479" y="113956"/>
                  </a:lnTo>
                  <a:lnTo>
                    <a:pt x="203431" y="114962"/>
                  </a:lnTo>
                  <a:lnTo>
                    <a:pt x="224982" y="111736"/>
                  </a:lnTo>
                  <a:lnTo>
                    <a:pt x="239523" y="101753"/>
                  </a:lnTo>
                  <a:lnTo>
                    <a:pt x="283422" y="59738"/>
                  </a:lnTo>
                  <a:lnTo>
                    <a:pt x="285750" y="574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22"/>
            <p:cNvSpPr/>
            <p:nvPr/>
          </p:nvSpPr>
          <p:spPr>
            <a:xfrm>
              <a:off x="7572375" y="4857750"/>
              <a:ext cx="35720" cy="312540"/>
            </a:xfrm>
            <a:custGeom>
              <a:avLst/>
              <a:gdLst/>
              <a:ahLst/>
              <a:cxnLst/>
              <a:rect l="0" t="0" r="0" b="0"/>
              <a:pathLst>
                <a:path w="35720" h="312540">
                  <a:moveTo>
                    <a:pt x="8930" y="0"/>
                  </a:moveTo>
                  <a:lnTo>
                    <a:pt x="1241" y="0"/>
                  </a:lnTo>
                  <a:lnTo>
                    <a:pt x="827" y="992"/>
                  </a:lnTo>
                  <a:lnTo>
                    <a:pt x="15" y="39217"/>
                  </a:lnTo>
                  <a:lnTo>
                    <a:pt x="2" y="81820"/>
                  </a:lnTo>
                  <a:lnTo>
                    <a:pt x="1" y="125891"/>
                  </a:lnTo>
                  <a:lnTo>
                    <a:pt x="0" y="163640"/>
                  </a:lnTo>
                  <a:lnTo>
                    <a:pt x="2646" y="203598"/>
                  </a:lnTo>
                  <a:lnTo>
                    <a:pt x="7689" y="247914"/>
                  </a:lnTo>
                  <a:lnTo>
                    <a:pt x="15814" y="283347"/>
                  </a:lnTo>
                  <a:lnTo>
                    <a:pt x="26974" y="301959"/>
                  </a:lnTo>
                  <a:lnTo>
                    <a:pt x="35719"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23"/>
            <p:cNvSpPr/>
            <p:nvPr/>
          </p:nvSpPr>
          <p:spPr>
            <a:xfrm>
              <a:off x="7528968" y="4964906"/>
              <a:ext cx="123775" cy="88930"/>
            </a:xfrm>
            <a:custGeom>
              <a:avLst/>
              <a:gdLst/>
              <a:ahLst/>
              <a:cxnLst/>
              <a:rect l="0" t="0" r="0" b="0"/>
              <a:pathLst>
                <a:path w="123775" h="88930">
                  <a:moveTo>
                    <a:pt x="7688" y="80367"/>
                  </a:moveTo>
                  <a:lnTo>
                    <a:pt x="0" y="80367"/>
                  </a:lnTo>
                  <a:lnTo>
                    <a:pt x="6556" y="88056"/>
                  </a:lnTo>
                  <a:lnTo>
                    <a:pt x="12093" y="88929"/>
                  </a:lnTo>
                  <a:lnTo>
                    <a:pt x="50794" y="75985"/>
                  </a:lnTo>
                  <a:lnTo>
                    <a:pt x="85205" y="51720"/>
                  </a:lnTo>
                  <a:lnTo>
                    <a:pt x="94395" y="39854"/>
                  </a:lnTo>
                  <a:lnTo>
                    <a:pt x="102779" y="26643"/>
                  </a:lnTo>
                  <a:lnTo>
                    <a:pt x="119039" y="10076"/>
                  </a:lnTo>
                  <a:lnTo>
                    <a:pt x="12377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424"/>
            <p:cNvSpPr/>
            <p:nvPr/>
          </p:nvSpPr>
          <p:spPr>
            <a:xfrm>
              <a:off x="7706326" y="4795242"/>
              <a:ext cx="17855" cy="375048"/>
            </a:xfrm>
            <a:custGeom>
              <a:avLst/>
              <a:gdLst/>
              <a:ahLst/>
              <a:cxnLst/>
              <a:rect l="0" t="0" r="0" b="0"/>
              <a:pathLst>
                <a:path w="17855" h="375048">
                  <a:moveTo>
                    <a:pt x="17854" y="0"/>
                  </a:moveTo>
                  <a:lnTo>
                    <a:pt x="16862" y="14258"/>
                  </a:lnTo>
                  <a:lnTo>
                    <a:pt x="3614" y="55953"/>
                  </a:lnTo>
                  <a:lnTo>
                    <a:pt x="709" y="99284"/>
                  </a:lnTo>
                  <a:lnTo>
                    <a:pt x="206" y="136905"/>
                  </a:lnTo>
                  <a:lnTo>
                    <a:pt x="57" y="176825"/>
                  </a:lnTo>
                  <a:lnTo>
                    <a:pt x="13" y="216434"/>
                  </a:lnTo>
                  <a:lnTo>
                    <a:pt x="0" y="256944"/>
                  </a:lnTo>
                  <a:lnTo>
                    <a:pt x="2642" y="294082"/>
                  </a:lnTo>
                  <a:lnTo>
                    <a:pt x="7684" y="337446"/>
                  </a:lnTo>
                  <a:lnTo>
                    <a:pt x="11018" y="351059"/>
                  </a:lnTo>
                  <a:lnTo>
                    <a:pt x="17854" y="3750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25"/>
            <p:cNvSpPr/>
            <p:nvPr/>
          </p:nvSpPr>
          <p:spPr>
            <a:xfrm>
              <a:off x="7670602" y="4929310"/>
              <a:ext cx="160735" cy="169017"/>
            </a:xfrm>
            <a:custGeom>
              <a:avLst/>
              <a:gdLst/>
              <a:ahLst/>
              <a:cxnLst/>
              <a:rect l="0" t="0" r="0" b="0"/>
              <a:pathLst>
                <a:path w="160735" h="169017">
                  <a:moveTo>
                    <a:pt x="0" y="107034"/>
                  </a:moveTo>
                  <a:lnTo>
                    <a:pt x="0" y="114722"/>
                  </a:lnTo>
                  <a:lnTo>
                    <a:pt x="992" y="115136"/>
                  </a:lnTo>
                  <a:lnTo>
                    <a:pt x="42501" y="115962"/>
                  </a:lnTo>
                  <a:lnTo>
                    <a:pt x="56690" y="114970"/>
                  </a:lnTo>
                  <a:lnTo>
                    <a:pt x="67619" y="108834"/>
                  </a:lnTo>
                  <a:lnTo>
                    <a:pt x="109236" y="80225"/>
                  </a:lnTo>
                  <a:lnTo>
                    <a:pt x="118994" y="73290"/>
                  </a:lnTo>
                  <a:lnTo>
                    <a:pt x="147756" y="38818"/>
                  </a:lnTo>
                  <a:lnTo>
                    <a:pt x="153651" y="26715"/>
                  </a:lnTo>
                  <a:lnTo>
                    <a:pt x="157586" y="20735"/>
                  </a:lnTo>
                  <a:lnTo>
                    <a:pt x="160319" y="10574"/>
                  </a:lnTo>
                  <a:lnTo>
                    <a:pt x="160611" y="4590"/>
                  </a:lnTo>
                  <a:lnTo>
                    <a:pt x="159660" y="3019"/>
                  </a:lnTo>
                  <a:lnTo>
                    <a:pt x="158033" y="1972"/>
                  </a:lnTo>
                  <a:lnTo>
                    <a:pt x="153035" y="291"/>
                  </a:lnTo>
                  <a:lnTo>
                    <a:pt x="147429" y="0"/>
                  </a:lnTo>
                  <a:lnTo>
                    <a:pt x="142253" y="2578"/>
                  </a:lnTo>
                  <a:lnTo>
                    <a:pt x="130846" y="12317"/>
                  </a:lnTo>
                  <a:lnTo>
                    <a:pt x="122002" y="25612"/>
                  </a:lnTo>
                  <a:lnTo>
                    <a:pt x="101949" y="66468"/>
                  </a:lnTo>
                  <a:lnTo>
                    <a:pt x="98372" y="108289"/>
                  </a:lnTo>
                  <a:lnTo>
                    <a:pt x="99247" y="127713"/>
                  </a:lnTo>
                  <a:lnTo>
                    <a:pt x="109252" y="151499"/>
                  </a:lnTo>
                  <a:lnTo>
                    <a:pt x="119476" y="163552"/>
                  </a:lnTo>
                  <a:lnTo>
                    <a:pt x="125200" y="166880"/>
                  </a:lnTo>
                  <a:lnTo>
                    <a:pt x="136645" y="168752"/>
                  </a:lnTo>
                  <a:lnTo>
                    <a:pt x="141699" y="169016"/>
                  </a:lnTo>
                  <a:lnTo>
                    <a:pt x="149959" y="166662"/>
                  </a:lnTo>
                  <a:lnTo>
                    <a:pt x="160734" y="160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26"/>
            <p:cNvSpPr/>
            <p:nvPr/>
          </p:nvSpPr>
          <p:spPr>
            <a:xfrm>
              <a:off x="7903173" y="4929188"/>
              <a:ext cx="79814" cy="125016"/>
            </a:xfrm>
            <a:custGeom>
              <a:avLst/>
              <a:gdLst/>
              <a:ahLst/>
              <a:cxnLst/>
              <a:rect l="0" t="0" r="0" b="0"/>
              <a:pathLst>
                <a:path w="79814" h="125016">
                  <a:moveTo>
                    <a:pt x="17460" y="0"/>
                  </a:moveTo>
                  <a:lnTo>
                    <a:pt x="12719" y="0"/>
                  </a:lnTo>
                  <a:lnTo>
                    <a:pt x="11323" y="992"/>
                  </a:lnTo>
                  <a:lnTo>
                    <a:pt x="10392" y="2645"/>
                  </a:lnTo>
                  <a:lnTo>
                    <a:pt x="9771" y="4740"/>
                  </a:lnTo>
                  <a:lnTo>
                    <a:pt x="951" y="16250"/>
                  </a:lnTo>
                  <a:lnTo>
                    <a:pt x="0" y="22123"/>
                  </a:lnTo>
                  <a:lnTo>
                    <a:pt x="2424" y="27361"/>
                  </a:lnTo>
                  <a:lnTo>
                    <a:pt x="4459" y="30146"/>
                  </a:lnTo>
                  <a:lnTo>
                    <a:pt x="9367" y="33242"/>
                  </a:lnTo>
                  <a:lnTo>
                    <a:pt x="14855" y="35610"/>
                  </a:lnTo>
                  <a:lnTo>
                    <a:pt x="23523" y="41529"/>
                  </a:lnTo>
                  <a:lnTo>
                    <a:pt x="32375" y="43724"/>
                  </a:lnTo>
                  <a:lnTo>
                    <a:pt x="38310" y="44237"/>
                  </a:lnTo>
                  <a:lnTo>
                    <a:pt x="44255" y="47111"/>
                  </a:lnTo>
                  <a:lnTo>
                    <a:pt x="50205" y="50703"/>
                  </a:lnTo>
                  <a:lnTo>
                    <a:pt x="62109" y="53009"/>
                  </a:lnTo>
                  <a:lnTo>
                    <a:pt x="78203" y="53544"/>
                  </a:lnTo>
                  <a:lnTo>
                    <a:pt x="78792" y="54548"/>
                  </a:lnTo>
                  <a:lnTo>
                    <a:pt x="79813" y="66004"/>
                  </a:lnTo>
                  <a:lnTo>
                    <a:pt x="77253" y="71668"/>
                  </a:lnTo>
                  <a:lnTo>
                    <a:pt x="73800" y="77493"/>
                  </a:lnTo>
                  <a:lnTo>
                    <a:pt x="70864" y="86350"/>
                  </a:lnTo>
                  <a:lnTo>
                    <a:pt x="42391" y="117822"/>
                  </a:lnTo>
                  <a:lnTo>
                    <a:pt x="35816" y="121818"/>
                  </a:lnTo>
                  <a:lnTo>
                    <a:pt x="26390"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 name="SMARTInkShape-427"/>
          <p:cNvSpPr/>
          <p:nvPr/>
        </p:nvSpPr>
        <p:spPr>
          <a:xfrm>
            <a:off x="5357925" y="3241520"/>
            <a:ext cx="3071667" cy="2540104"/>
          </a:xfrm>
          <a:custGeom>
            <a:avLst/>
            <a:gdLst/>
            <a:ahLst/>
            <a:cxnLst/>
            <a:rect l="0" t="0" r="0" b="0"/>
            <a:pathLst>
              <a:path w="3071667" h="2540104">
                <a:moveTo>
                  <a:pt x="830348" y="151761"/>
                </a:moveTo>
                <a:lnTo>
                  <a:pt x="825608" y="156502"/>
                </a:lnTo>
                <a:lnTo>
                  <a:pt x="808439" y="159450"/>
                </a:lnTo>
                <a:lnTo>
                  <a:pt x="764662" y="163173"/>
                </a:lnTo>
                <a:lnTo>
                  <a:pt x="731180" y="167710"/>
                </a:lnTo>
                <a:lnTo>
                  <a:pt x="693478" y="171700"/>
                </a:lnTo>
                <a:lnTo>
                  <a:pt x="656180" y="179167"/>
                </a:lnTo>
                <a:lnTo>
                  <a:pt x="612170" y="190578"/>
                </a:lnTo>
                <a:lnTo>
                  <a:pt x="572336" y="199422"/>
                </a:lnTo>
                <a:lnTo>
                  <a:pt x="533856" y="208327"/>
                </a:lnTo>
                <a:lnTo>
                  <a:pt x="497318" y="217249"/>
                </a:lnTo>
                <a:lnTo>
                  <a:pt x="456617" y="230917"/>
                </a:lnTo>
                <a:lnTo>
                  <a:pt x="417877" y="242794"/>
                </a:lnTo>
                <a:lnTo>
                  <a:pt x="381264" y="257337"/>
                </a:lnTo>
                <a:lnTo>
                  <a:pt x="345280" y="278954"/>
                </a:lnTo>
                <a:lnTo>
                  <a:pt x="309483" y="304211"/>
                </a:lnTo>
                <a:lnTo>
                  <a:pt x="268961" y="334268"/>
                </a:lnTo>
                <a:lnTo>
                  <a:pt x="232293" y="376365"/>
                </a:lnTo>
                <a:lnTo>
                  <a:pt x="205339" y="411126"/>
                </a:lnTo>
                <a:lnTo>
                  <a:pt x="178501" y="449206"/>
                </a:lnTo>
                <a:lnTo>
                  <a:pt x="154344" y="491909"/>
                </a:lnTo>
                <a:lnTo>
                  <a:pt x="134619" y="535980"/>
                </a:lnTo>
                <a:lnTo>
                  <a:pt x="123268" y="566603"/>
                </a:lnTo>
                <a:lnTo>
                  <a:pt x="114916" y="600058"/>
                </a:lnTo>
                <a:lnTo>
                  <a:pt x="105251" y="634770"/>
                </a:lnTo>
                <a:lnTo>
                  <a:pt x="95333" y="670041"/>
                </a:lnTo>
                <a:lnTo>
                  <a:pt x="87618" y="705561"/>
                </a:lnTo>
                <a:lnTo>
                  <a:pt x="80881" y="743838"/>
                </a:lnTo>
                <a:lnTo>
                  <a:pt x="74580" y="783008"/>
                </a:lnTo>
                <a:lnTo>
                  <a:pt x="68472" y="820261"/>
                </a:lnTo>
                <a:lnTo>
                  <a:pt x="62450" y="861953"/>
                </a:lnTo>
                <a:lnTo>
                  <a:pt x="56467" y="905949"/>
                </a:lnTo>
                <a:lnTo>
                  <a:pt x="50500" y="948654"/>
                </a:lnTo>
                <a:lnTo>
                  <a:pt x="47519" y="971749"/>
                </a:lnTo>
                <a:lnTo>
                  <a:pt x="44541" y="996076"/>
                </a:lnTo>
                <a:lnTo>
                  <a:pt x="41563" y="1021224"/>
                </a:lnTo>
                <a:lnTo>
                  <a:pt x="39577" y="1045926"/>
                </a:lnTo>
                <a:lnTo>
                  <a:pt x="38253" y="1070332"/>
                </a:lnTo>
                <a:lnTo>
                  <a:pt x="37371" y="1094540"/>
                </a:lnTo>
                <a:lnTo>
                  <a:pt x="35791" y="1118617"/>
                </a:lnTo>
                <a:lnTo>
                  <a:pt x="33745" y="1142605"/>
                </a:lnTo>
                <a:lnTo>
                  <a:pt x="31389" y="1166535"/>
                </a:lnTo>
                <a:lnTo>
                  <a:pt x="29818" y="1190425"/>
                </a:lnTo>
                <a:lnTo>
                  <a:pt x="28771" y="1214290"/>
                </a:lnTo>
                <a:lnTo>
                  <a:pt x="28073" y="1238137"/>
                </a:lnTo>
                <a:lnTo>
                  <a:pt x="26615" y="1261973"/>
                </a:lnTo>
                <a:lnTo>
                  <a:pt x="24652" y="1285801"/>
                </a:lnTo>
                <a:lnTo>
                  <a:pt x="22350" y="1309624"/>
                </a:lnTo>
                <a:lnTo>
                  <a:pt x="20816" y="1334435"/>
                </a:lnTo>
                <a:lnTo>
                  <a:pt x="19792" y="1359905"/>
                </a:lnTo>
                <a:lnTo>
                  <a:pt x="19111" y="1385816"/>
                </a:lnTo>
                <a:lnTo>
                  <a:pt x="17664" y="1411027"/>
                </a:lnTo>
                <a:lnTo>
                  <a:pt x="15707" y="1435772"/>
                </a:lnTo>
                <a:lnTo>
                  <a:pt x="13411" y="1460205"/>
                </a:lnTo>
                <a:lnTo>
                  <a:pt x="11879" y="1484433"/>
                </a:lnTo>
                <a:lnTo>
                  <a:pt x="10859" y="1508521"/>
                </a:lnTo>
                <a:lnTo>
                  <a:pt x="10178" y="1532518"/>
                </a:lnTo>
                <a:lnTo>
                  <a:pt x="9725" y="1556453"/>
                </a:lnTo>
                <a:lnTo>
                  <a:pt x="9423" y="1580348"/>
                </a:lnTo>
                <a:lnTo>
                  <a:pt x="9221" y="1604214"/>
                </a:lnTo>
                <a:lnTo>
                  <a:pt x="8094" y="1628063"/>
                </a:lnTo>
                <a:lnTo>
                  <a:pt x="6351" y="1651901"/>
                </a:lnTo>
                <a:lnTo>
                  <a:pt x="4197" y="1675729"/>
                </a:lnTo>
                <a:lnTo>
                  <a:pt x="2760" y="1699552"/>
                </a:lnTo>
                <a:lnTo>
                  <a:pt x="1802" y="1723372"/>
                </a:lnTo>
                <a:lnTo>
                  <a:pt x="1164" y="1747189"/>
                </a:lnTo>
                <a:lnTo>
                  <a:pt x="739" y="1770012"/>
                </a:lnTo>
                <a:lnTo>
                  <a:pt x="266" y="1813893"/>
                </a:lnTo>
                <a:lnTo>
                  <a:pt x="140" y="1836310"/>
                </a:lnTo>
                <a:lnTo>
                  <a:pt x="56" y="1859193"/>
                </a:lnTo>
                <a:lnTo>
                  <a:pt x="0" y="1882385"/>
                </a:lnTo>
                <a:lnTo>
                  <a:pt x="2583" y="1926675"/>
                </a:lnTo>
                <a:lnTo>
                  <a:pt x="6046" y="1969510"/>
                </a:lnTo>
                <a:lnTo>
                  <a:pt x="7586" y="2011699"/>
                </a:lnTo>
                <a:lnTo>
                  <a:pt x="10916" y="2050955"/>
                </a:lnTo>
                <a:lnTo>
                  <a:pt x="14711" y="2089238"/>
                </a:lnTo>
                <a:lnTo>
                  <a:pt x="16397" y="2129404"/>
                </a:lnTo>
                <a:lnTo>
                  <a:pt x="17147" y="2167760"/>
                </a:lnTo>
                <a:lnTo>
                  <a:pt x="18472" y="2204651"/>
                </a:lnTo>
                <a:lnTo>
                  <a:pt x="22369" y="2240891"/>
                </a:lnTo>
                <a:lnTo>
                  <a:pt x="24762" y="2274196"/>
                </a:lnTo>
                <a:lnTo>
                  <a:pt x="25825" y="2305534"/>
                </a:lnTo>
                <a:lnTo>
                  <a:pt x="26298" y="2335999"/>
                </a:lnTo>
                <a:lnTo>
                  <a:pt x="29154" y="2366075"/>
                </a:lnTo>
                <a:lnTo>
                  <a:pt x="33695" y="2405607"/>
                </a:lnTo>
                <a:lnTo>
                  <a:pt x="39969" y="2445631"/>
                </a:lnTo>
                <a:lnTo>
                  <a:pt x="53648" y="2488554"/>
                </a:lnTo>
                <a:lnTo>
                  <a:pt x="71341" y="2524168"/>
                </a:lnTo>
                <a:lnTo>
                  <a:pt x="77285" y="2530735"/>
                </a:lnTo>
                <a:lnTo>
                  <a:pt x="96903" y="2540036"/>
                </a:lnTo>
                <a:lnTo>
                  <a:pt x="107828" y="2540103"/>
                </a:lnTo>
                <a:lnTo>
                  <a:pt x="148761" y="2531488"/>
                </a:lnTo>
                <a:lnTo>
                  <a:pt x="192127" y="2522706"/>
                </a:lnTo>
                <a:lnTo>
                  <a:pt x="232680" y="2509017"/>
                </a:lnTo>
                <a:lnTo>
                  <a:pt x="272641" y="2497256"/>
                </a:lnTo>
                <a:lnTo>
                  <a:pt x="307033" y="2488352"/>
                </a:lnTo>
                <a:lnTo>
                  <a:pt x="348072" y="2477446"/>
                </a:lnTo>
                <a:lnTo>
                  <a:pt x="381748" y="2473663"/>
                </a:lnTo>
                <a:lnTo>
                  <a:pt x="417853" y="2467691"/>
                </a:lnTo>
                <a:lnTo>
                  <a:pt x="458537" y="2464489"/>
                </a:lnTo>
                <a:lnTo>
                  <a:pt x="497161" y="2458689"/>
                </a:lnTo>
                <a:lnTo>
                  <a:pt x="539582" y="2455538"/>
                </a:lnTo>
                <a:lnTo>
                  <a:pt x="568828" y="2451284"/>
                </a:lnTo>
                <a:lnTo>
                  <a:pt x="601008" y="2448733"/>
                </a:lnTo>
                <a:lnTo>
                  <a:pt x="634162" y="2447599"/>
                </a:lnTo>
                <a:lnTo>
                  <a:pt x="665433" y="2447094"/>
                </a:lnTo>
                <a:lnTo>
                  <a:pt x="698513" y="2446870"/>
                </a:lnTo>
                <a:lnTo>
                  <a:pt x="732068" y="2447763"/>
                </a:lnTo>
                <a:lnTo>
                  <a:pt x="763517" y="2451467"/>
                </a:lnTo>
                <a:lnTo>
                  <a:pt x="796677" y="2453774"/>
                </a:lnTo>
                <a:lnTo>
                  <a:pt x="831258" y="2455792"/>
                </a:lnTo>
                <a:lnTo>
                  <a:pt x="866472" y="2459996"/>
                </a:lnTo>
                <a:lnTo>
                  <a:pt x="901966" y="2465172"/>
                </a:lnTo>
                <a:lnTo>
                  <a:pt x="938577" y="2470780"/>
                </a:lnTo>
                <a:lnTo>
                  <a:pt x="977999" y="2476579"/>
                </a:lnTo>
                <a:lnTo>
                  <a:pt x="1016025" y="2479818"/>
                </a:lnTo>
                <a:lnTo>
                  <a:pt x="1052771" y="2482250"/>
                </a:lnTo>
                <a:lnTo>
                  <a:pt x="1088945" y="2486638"/>
                </a:lnTo>
                <a:lnTo>
                  <a:pt x="1127512" y="2491896"/>
                </a:lnTo>
                <a:lnTo>
                  <a:pt x="1166812" y="2497540"/>
                </a:lnTo>
                <a:lnTo>
                  <a:pt x="1204123" y="2503356"/>
                </a:lnTo>
                <a:lnTo>
                  <a:pt x="1240548" y="2506601"/>
                </a:lnTo>
                <a:lnTo>
                  <a:pt x="1276581" y="2509037"/>
                </a:lnTo>
                <a:lnTo>
                  <a:pt x="1312440" y="2513426"/>
                </a:lnTo>
                <a:lnTo>
                  <a:pt x="1350867" y="2516039"/>
                </a:lnTo>
                <a:lnTo>
                  <a:pt x="1390103" y="2518192"/>
                </a:lnTo>
                <a:lnTo>
                  <a:pt x="1427386" y="2522456"/>
                </a:lnTo>
                <a:lnTo>
                  <a:pt x="1463800" y="2525013"/>
                </a:lnTo>
                <a:lnTo>
                  <a:pt x="1500820" y="2526149"/>
                </a:lnTo>
                <a:lnTo>
                  <a:pt x="1540424" y="2526654"/>
                </a:lnTo>
                <a:lnTo>
                  <a:pt x="1578531" y="2526878"/>
                </a:lnTo>
                <a:lnTo>
                  <a:pt x="1615311" y="2525986"/>
                </a:lnTo>
                <a:lnTo>
                  <a:pt x="1651502" y="2522282"/>
                </a:lnTo>
                <a:lnTo>
                  <a:pt x="1690076" y="2519975"/>
                </a:lnTo>
                <a:lnTo>
                  <a:pt x="1729380" y="2518949"/>
                </a:lnTo>
                <a:lnTo>
                  <a:pt x="1766691" y="2518493"/>
                </a:lnTo>
                <a:lnTo>
                  <a:pt x="1805764" y="2515645"/>
                </a:lnTo>
                <a:lnTo>
                  <a:pt x="1845288" y="2511072"/>
                </a:lnTo>
                <a:lnTo>
                  <a:pt x="1882698" y="2505732"/>
                </a:lnTo>
                <a:lnTo>
                  <a:pt x="1919169" y="2500051"/>
                </a:lnTo>
                <a:lnTo>
                  <a:pt x="1955222" y="2495211"/>
                </a:lnTo>
                <a:lnTo>
                  <a:pt x="1991089" y="2493060"/>
                </a:lnTo>
                <a:lnTo>
                  <a:pt x="2026874" y="2489458"/>
                </a:lnTo>
                <a:lnTo>
                  <a:pt x="2062622" y="2484550"/>
                </a:lnTo>
                <a:lnTo>
                  <a:pt x="2098353" y="2479062"/>
                </a:lnTo>
                <a:lnTo>
                  <a:pt x="2134078" y="2473315"/>
                </a:lnTo>
                <a:lnTo>
                  <a:pt x="2169800" y="2466461"/>
                </a:lnTo>
                <a:lnTo>
                  <a:pt x="2205519" y="2456801"/>
                </a:lnTo>
                <a:lnTo>
                  <a:pt x="2241238" y="2448538"/>
                </a:lnTo>
                <a:lnTo>
                  <a:pt x="2275966" y="2440567"/>
                </a:lnTo>
                <a:lnTo>
                  <a:pt x="2307936" y="2430409"/>
                </a:lnTo>
                <a:lnTo>
                  <a:pt x="2341328" y="2421926"/>
                </a:lnTo>
                <a:lnTo>
                  <a:pt x="2375020" y="2414848"/>
                </a:lnTo>
                <a:lnTo>
                  <a:pt x="2406530" y="2408396"/>
                </a:lnTo>
                <a:lnTo>
                  <a:pt x="2439717" y="2402220"/>
                </a:lnTo>
                <a:lnTo>
                  <a:pt x="2473319" y="2396168"/>
                </a:lnTo>
                <a:lnTo>
                  <a:pt x="2504789" y="2390172"/>
                </a:lnTo>
                <a:lnTo>
                  <a:pt x="2535313" y="2384199"/>
                </a:lnTo>
                <a:lnTo>
                  <a:pt x="2565415" y="2377245"/>
                </a:lnTo>
                <a:lnTo>
                  <a:pt x="2609261" y="2364158"/>
                </a:lnTo>
                <a:lnTo>
                  <a:pt x="2648820" y="2358406"/>
                </a:lnTo>
                <a:lnTo>
                  <a:pt x="2690529" y="2350859"/>
                </a:lnTo>
                <a:lnTo>
                  <a:pt x="2728463" y="2343331"/>
                </a:lnTo>
                <a:lnTo>
                  <a:pt x="2764837" y="2339667"/>
                </a:lnTo>
                <a:lnTo>
                  <a:pt x="2799759" y="2333731"/>
                </a:lnTo>
                <a:lnTo>
                  <a:pt x="2838727" y="2328576"/>
                </a:lnTo>
                <a:lnTo>
                  <a:pt x="2875089" y="2323039"/>
                </a:lnTo>
                <a:lnTo>
                  <a:pt x="2917229" y="2312141"/>
                </a:lnTo>
                <a:lnTo>
                  <a:pt x="2961411" y="2291874"/>
                </a:lnTo>
                <a:lnTo>
                  <a:pt x="2979381" y="2278229"/>
                </a:lnTo>
                <a:lnTo>
                  <a:pt x="2992531" y="2261619"/>
                </a:lnTo>
                <a:lnTo>
                  <a:pt x="3008958" y="2222595"/>
                </a:lnTo>
                <a:lnTo>
                  <a:pt x="3014049" y="2203226"/>
                </a:lnTo>
                <a:lnTo>
                  <a:pt x="3016915" y="2165422"/>
                </a:lnTo>
                <a:lnTo>
                  <a:pt x="3017765" y="2126660"/>
                </a:lnTo>
                <a:lnTo>
                  <a:pt x="3017963" y="2095104"/>
                </a:lnTo>
                <a:lnTo>
                  <a:pt x="3015405" y="2058588"/>
                </a:lnTo>
                <a:lnTo>
                  <a:pt x="3011953" y="2018216"/>
                </a:lnTo>
                <a:lnTo>
                  <a:pt x="3010419" y="1973815"/>
                </a:lnTo>
                <a:lnTo>
                  <a:pt x="3009738" y="1930268"/>
                </a:lnTo>
                <a:lnTo>
                  <a:pt x="3008442" y="1885779"/>
                </a:lnTo>
                <a:lnTo>
                  <a:pt x="3006708" y="1861414"/>
                </a:lnTo>
                <a:lnTo>
                  <a:pt x="3004559" y="1836241"/>
                </a:lnTo>
                <a:lnTo>
                  <a:pt x="3003127" y="1810529"/>
                </a:lnTo>
                <a:lnTo>
                  <a:pt x="3002172" y="1784458"/>
                </a:lnTo>
                <a:lnTo>
                  <a:pt x="3001535" y="1758148"/>
                </a:lnTo>
                <a:lnTo>
                  <a:pt x="3001111" y="1731678"/>
                </a:lnTo>
                <a:lnTo>
                  <a:pt x="3000828" y="1705101"/>
                </a:lnTo>
                <a:lnTo>
                  <a:pt x="3000640" y="1678454"/>
                </a:lnTo>
                <a:lnTo>
                  <a:pt x="3000514" y="1651759"/>
                </a:lnTo>
                <a:lnTo>
                  <a:pt x="3000430" y="1625034"/>
                </a:lnTo>
                <a:lnTo>
                  <a:pt x="3000374" y="1598287"/>
                </a:lnTo>
                <a:lnTo>
                  <a:pt x="3000337" y="1571525"/>
                </a:lnTo>
                <a:lnTo>
                  <a:pt x="3000312" y="1544755"/>
                </a:lnTo>
                <a:lnTo>
                  <a:pt x="3000296" y="1517979"/>
                </a:lnTo>
                <a:lnTo>
                  <a:pt x="3000284" y="1490206"/>
                </a:lnTo>
                <a:lnTo>
                  <a:pt x="3000277" y="1461768"/>
                </a:lnTo>
                <a:lnTo>
                  <a:pt x="3000273" y="1432888"/>
                </a:lnTo>
                <a:lnTo>
                  <a:pt x="3001261" y="1404705"/>
                </a:lnTo>
                <a:lnTo>
                  <a:pt x="3002912" y="1376987"/>
                </a:lnTo>
                <a:lnTo>
                  <a:pt x="3005006" y="1349578"/>
                </a:lnTo>
                <a:lnTo>
                  <a:pt x="3006401" y="1323368"/>
                </a:lnTo>
                <a:lnTo>
                  <a:pt x="3007332" y="1297958"/>
                </a:lnTo>
                <a:lnTo>
                  <a:pt x="3007952" y="1273080"/>
                </a:lnTo>
                <a:lnTo>
                  <a:pt x="3008366" y="1247565"/>
                </a:lnTo>
                <a:lnTo>
                  <a:pt x="3008641" y="1221625"/>
                </a:lnTo>
                <a:lnTo>
                  <a:pt x="3008825" y="1195402"/>
                </a:lnTo>
                <a:lnTo>
                  <a:pt x="3008947" y="1169983"/>
                </a:lnTo>
                <a:lnTo>
                  <a:pt x="3009028" y="1145099"/>
                </a:lnTo>
                <a:lnTo>
                  <a:pt x="3009083" y="1120573"/>
                </a:lnTo>
                <a:lnTo>
                  <a:pt x="3010112" y="1095292"/>
                </a:lnTo>
                <a:lnTo>
                  <a:pt x="3011790" y="1069508"/>
                </a:lnTo>
                <a:lnTo>
                  <a:pt x="3013900" y="1043389"/>
                </a:lnTo>
                <a:lnTo>
                  <a:pt x="3015307" y="1018039"/>
                </a:lnTo>
                <a:lnTo>
                  <a:pt x="3016246" y="993202"/>
                </a:lnTo>
                <a:lnTo>
                  <a:pt x="3016872" y="968706"/>
                </a:lnTo>
                <a:lnTo>
                  <a:pt x="3018281" y="945430"/>
                </a:lnTo>
                <a:lnTo>
                  <a:pt x="3022492" y="901047"/>
                </a:lnTo>
                <a:lnTo>
                  <a:pt x="3025025" y="858171"/>
                </a:lnTo>
                <a:lnTo>
                  <a:pt x="3027143" y="815963"/>
                </a:lnTo>
                <a:lnTo>
                  <a:pt x="3031392" y="774053"/>
                </a:lnTo>
                <a:lnTo>
                  <a:pt x="3036587" y="732275"/>
                </a:lnTo>
                <a:lnTo>
                  <a:pt x="3041211" y="690557"/>
                </a:lnTo>
                <a:lnTo>
                  <a:pt x="3043267" y="648864"/>
                </a:lnTo>
                <a:lnTo>
                  <a:pt x="3046826" y="609829"/>
                </a:lnTo>
                <a:lnTo>
                  <a:pt x="3050723" y="572636"/>
                </a:lnTo>
                <a:lnTo>
                  <a:pt x="3052455" y="536262"/>
                </a:lnTo>
                <a:lnTo>
                  <a:pt x="3055871" y="502898"/>
                </a:lnTo>
                <a:lnTo>
                  <a:pt x="3059704" y="471533"/>
                </a:lnTo>
                <a:lnTo>
                  <a:pt x="3061408" y="441056"/>
                </a:lnTo>
                <a:lnTo>
                  <a:pt x="3062164" y="410975"/>
                </a:lnTo>
                <a:lnTo>
                  <a:pt x="3065237" y="368795"/>
                </a:lnTo>
                <a:lnTo>
                  <a:pt x="3069785" y="331161"/>
                </a:lnTo>
                <a:lnTo>
                  <a:pt x="3071132" y="294875"/>
                </a:lnTo>
                <a:lnTo>
                  <a:pt x="3071531" y="258988"/>
                </a:lnTo>
                <a:lnTo>
                  <a:pt x="3071666" y="216047"/>
                </a:lnTo>
                <a:lnTo>
                  <a:pt x="3065557" y="178901"/>
                </a:lnTo>
                <a:lnTo>
                  <a:pt x="3058397" y="138688"/>
                </a:lnTo>
                <a:lnTo>
                  <a:pt x="3046978" y="95312"/>
                </a:lnTo>
                <a:lnTo>
                  <a:pt x="3026998" y="56186"/>
                </a:lnTo>
                <a:lnTo>
                  <a:pt x="3006213" y="25165"/>
                </a:lnTo>
                <a:lnTo>
                  <a:pt x="2997615" y="21082"/>
                </a:lnTo>
                <a:lnTo>
                  <a:pt x="2988172" y="18276"/>
                </a:lnTo>
                <a:lnTo>
                  <a:pt x="2959645" y="3704"/>
                </a:lnTo>
                <a:lnTo>
                  <a:pt x="2916672" y="286"/>
                </a:lnTo>
                <a:lnTo>
                  <a:pt x="2874822" y="0"/>
                </a:lnTo>
                <a:lnTo>
                  <a:pt x="2833308" y="6102"/>
                </a:lnTo>
                <a:lnTo>
                  <a:pt x="2790123" y="8336"/>
                </a:lnTo>
                <a:lnTo>
                  <a:pt x="2754113" y="8723"/>
                </a:lnTo>
                <a:lnTo>
                  <a:pt x="2719301" y="11484"/>
                </a:lnTo>
                <a:lnTo>
                  <a:pt x="2680213" y="15940"/>
                </a:lnTo>
                <a:lnTo>
                  <a:pt x="2643495" y="17260"/>
                </a:lnTo>
                <a:lnTo>
                  <a:pt x="2604835" y="17651"/>
                </a:lnTo>
                <a:lnTo>
                  <a:pt x="2561961" y="17767"/>
                </a:lnTo>
                <a:lnTo>
                  <a:pt x="2520484" y="17801"/>
                </a:lnTo>
                <a:lnTo>
                  <a:pt x="2480413" y="17812"/>
                </a:lnTo>
                <a:lnTo>
                  <a:pt x="2437122" y="17815"/>
                </a:lnTo>
                <a:lnTo>
                  <a:pt x="2392875" y="17816"/>
                </a:lnTo>
                <a:lnTo>
                  <a:pt x="2348346" y="17816"/>
                </a:lnTo>
                <a:lnTo>
                  <a:pt x="2303731" y="17816"/>
                </a:lnTo>
                <a:lnTo>
                  <a:pt x="2272983" y="17816"/>
                </a:lnTo>
                <a:lnTo>
                  <a:pt x="2239473" y="17816"/>
                </a:lnTo>
                <a:lnTo>
                  <a:pt x="2207381" y="17816"/>
                </a:lnTo>
                <a:lnTo>
                  <a:pt x="2176581" y="17816"/>
                </a:lnTo>
                <a:lnTo>
                  <a:pt x="2146356" y="17816"/>
                </a:lnTo>
                <a:lnTo>
                  <a:pt x="2113741" y="17816"/>
                </a:lnTo>
                <a:lnTo>
                  <a:pt x="2080394" y="17816"/>
                </a:lnTo>
                <a:lnTo>
                  <a:pt x="2049036" y="17816"/>
                </a:lnTo>
                <a:lnTo>
                  <a:pt x="2015916" y="17816"/>
                </a:lnTo>
                <a:lnTo>
                  <a:pt x="1981354" y="17816"/>
                </a:lnTo>
                <a:lnTo>
                  <a:pt x="1946149" y="17816"/>
                </a:lnTo>
                <a:lnTo>
                  <a:pt x="1913304" y="17816"/>
                </a:lnTo>
                <a:lnTo>
                  <a:pt x="1881177" y="17816"/>
                </a:lnTo>
                <a:lnTo>
                  <a:pt x="1847055" y="17816"/>
                </a:lnTo>
                <a:lnTo>
                  <a:pt x="1814691" y="20462"/>
                </a:lnTo>
                <a:lnTo>
                  <a:pt x="1782780" y="23953"/>
                </a:lnTo>
                <a:lnTo>
                  <a:pt x="1748753" y="25505"/>
                </a:lnTo>
                <a:lnTo>
                  <a:pt x="1713786" y="26194"/>
                </a:lnTo>
                <a:lnTo>
                  <a:pt x="1678401" y="27493"/>
                </a:lnTo>
                <a:lnTo>
                  <a:pt x="1642831" y="31377"/>
                </a:lnTo>
                <a:lnTo>
                  <a:pt x="1609824" y="36411"/>
                </a:lnTo>
                <a:lnTo>
                  <a:pt x="1577626" y="40963"/>
                </a:lnTo>
                <a:lnTo>
                  <a:pt x="1543472" y="42986"/>
                </a:lnTo>
                <a:lnTo>
                  <a:pt x="1511094" y="46532"/>
                </a:lnTo>
                <a:lnTo>
                  <a:pt x="1480168" y="50422"/>
                </a:lnTo>
                <a:lnTo>
                  <a:pt x="1449886" y="52151"/>
                </a:lnTo>
                <a:lnTo>
                  <a:pt x="1419892" y="55566"/>
                </a:lnTo>
                <a:lnTo>
                  <a:pt x="1390024" y="59398"/>
                </a:lnTo>
                <a:lnTo>
                  <a:pt x="1360212" y="61102"/>
                </a:lnTo>
                <a:lnTo>
                  <a:pt x="1327782" y="64505"/>
                </a:lnTo>
                <a:lnTo>
                  <a:pt x="1294515" y="69324"/>
                </a:lnTo>
                <a:lnTo>
                  <a:pt x="1263195" y="74774"/>
                </a:lnTo>
                <a:lnTo>
                  <a:pt x="1232738" y="77857"/>
                </a:lnTo>
                <a:lnTo>
                  <a:pt x="1190346" y="82239"/>
                </a:lnTo>
                <a:lnTo>
                  <a:pt x="1150004" y="87175"/>
                </a:lnTo>
                <a:lnTo>
                  <a:pt x="1109277" y="91283"/>
                </a:lnTo>
                <a:lnTo>
                  <a:pt x="1069428" y="96139"/>
                </a:lnTo>
                <a:lnTo>
                  <a:pt x="1028849" y="100223"/>
                </a:lnTo>
                <a:lnTo>
                  <a:pt x="991689" y="105072"/>
                </a:lnTo>
                <a:lnTo>
                  <a:pt x="955544" y="109154"/>
                </a:lnTo>
                <a:lnTo>
                  <a:pt x="912515" y="114682"/>
                </a:lnTo>
                <a:lnTo>
                  <a:pt x="868224" y="122903"/>
                </a:lnTo>
                <a:lnTo>
                  <a:pt x="823902" y="134081"/>
                </a:lnTo>
                <a:lnTo>
                  <a:pt x="786191" y="145844"/>
                </a:lnTo>
                <a:lnTo>
                  <a:pt x="743941" y="158714"/>
                </a:lnTo>
                <a:lnTo>
                  <a:pt x="700993" y="183676"/>
                </a:lnTo>
                <a:lnTo>
                  <a:pt x="660684" y="2053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9" name="SMARTInkShape-Group44"/>
          <p:cNvGrpSpPr/>
          <p:nvPr/>
        </p:nvGrpSpPr>
        <p:grpSpPr>
          <a:xfrm>
            <a:off x="5781374" y="2750835"/>
            <a:ext cx="1880299" cy="543684"/>
            <a:chOff x="5781374" y="2750835"/>
            <a:chExt cx="1880299" cy="543684"/>
          </a:xfrm>
        </p:grpSpPr>
        <p:sp>
          <p:nvSpPr>
            <p:cNvPr id="55" name="SMARTInkShape-428"/>
            <p:cNvSpPr/>
            <p:nvPr/>
          </p:nvSpPr>
          <p:spPr>
            <a:xfrm>
              <a:off x="5781374" y="2750835"/>
              <a:ext cx="1183783" cy="543684"/>
            </a:xfrm>
            <a:custGeom>
              <a:avLst/>
              <a:gdLst/>
              <a:ahLst/>
              <a:cxnLst/>
              <a:rect l="0" t="0" r="0" b="0"/>
              <a:pathLst>
                <a:path w="1183783" h="543684">
                  <a:moveTo>
                    <a:pt x="85431" y="142384"/>
                  </a:moveTo>
                  <a:lnTo>
                    <a:pt x="90171" y="147124"/>
                  </a:lnTo>
                  <a:lnTo>
                    <a:pt x="92499" y="152097"/>
                  </a:lnTo>
                  <a:lnTo>
                    <a:pt x="101940" y="189365"/>
                  </a:lnTo>
                  <a:lnTo>
                    <a:pt x="109160" y="230341"/>
                  </a:lnTo>
                  <a:lnTo>
                    <a:pt x="108970" y="274007"/>
                  </a:lnTo>
                  <a:lnTo>
                    <a:pt x="99672" y="316330"/>
                  </a:lnTo>
                  <a:lnTo>
                    <a:pt x="91194" y="351130"/>
                  </a:lnTo>
                  <a:lnTo>
                    <a:pt x="82398" y="386576"/>
                  </a:lnTo>
                  <a:lnTo>
                    <a:pt x="69544" y="426981"/>
                  </a:lnTo>
                  <a:lnTo>
                    <a:pt x="47976" y="467890"/>
                  </a:lnTo>
                  <a:lnTo>
                    <a:pt x="28985" y="500616"/>
                  </a:lnTo>
                  <a:lnTo>
                    <a:pt x="22971" y="504996"/>
                  </a:lnTo>
                  <a:lnTo>
                    <a:pt x="19979" y="506165"/>
                  </a:lnTo>
                  <a:lnTo>
                    <a:pt x="17984" y="505951"/>
                  </a:lnTo>
                  <a:lnTo>
                    <a:pt x="16653" y="504817"/>
                  </a:lnTo>
                  <a:lnTo>
                    <a:pt x="14183" y="500910"/>
                  </a:lnTo>
                  <a:lnTo>
                    <a:pt x="9778" y="495867"/>
                  </a:lnTo>
                  <a:lnTo>
                    <a:pt x="6460" y="477968"/>
                  </a:lnTo>
                  <a:lnTo>
                    <a:pt x="2602" y="433925"/>
                  </a:lnTo>
                  <a:lnTo>
                    <a:pt x="0" y="410863"/>
                  </a:lnTo>
                  <a:lnTo>
                    <a:pt x="3123" y="369990"/>
                  </a:lnTo>
                  <a:lnTo>
                    <a:pt x="5481" y="326460"/>
                  </a:lnTo>
                  <a:lnTo>
                    <a:pt x="9548" y="296956"/>
                  </a:lnTo>
                  <a:lnTo>
                    <a:pt x="17309" y="264661"/>
                  </a:lnTo>
                  <a:lnTo>
                    <a:pt x="26382" y="231456"/>
                  </a:lnTo>
                  <a:lnTo>
                    <a:pt x="33721" y="200161"/>
                  </a:lnTo>
                  <a:lnTo>
                    <a:pt x="48171" y="159393"/>
                  </a:lnTo>
                  <a:lnTo>
                    <a:pt x="65020" y="122178"/>
                  </a:lnTo>
                  <a:lnTo>
                    <a:pt x="87320" y="86016"/>
                  </a:lnTo>
                  <a:lnTo>
                    <a:pt x="122515" y="46362"/>
                  </a:lnTo>
                  <a:lnTo>
                    <a:pt x="166655" y="18392"/>
                  </a:lnTo>
                  <a:lnTo>
                    <a:pt x="189992" y="7901"/>
                  </a:lnTo>
                  <a:lnTo>
                    <a:pt x="224449" y="1995"/>
                  </a:lnTo>
                  <a:lnTo>
                    <a:pt x="263263" y="0"/>
                  </a:lnTo>
                  <a:lnTo>
                    <a:pt x="281545" y="1712"/>
                  </a:lnTo>
                  <a:lnTo>
                    <a:pt x="307581" y="13832"/>
                  </a:lnTo>
                  <a:lnTo>
                    <a:pt x="327311" y="29990"/>
                  </a:lnTo>
                  <a:lnTo>
                    <a:pt x="336139" y="41499"/>
                  </a:lnTo>
                  <a:lnTo>
                    <a:pt x="340724" y="55874"/>
                  </a:lnTo>
                  <a:lnTo>
                    <a:pt x="341769" y="73177"/>
                  </a:lnTo>
                  <a:lnTo>
                    <a:pt x="335787" y="105231"/>
                  </a:lnTo>
                  <a:lnTo>
                    <a:pt x="320896" y="140857"/>
                  </a:lnTo>
                  <a:lnTo>
                    <a:pt x="297081" y="181398"/>
                  </a:lnTo>
                  <a:lnTo>
                    <a:pt x="265330" y="219979"/>
                  </a:lnTo>
                  <a:lnTo>
                    <a:pt x="229795" y="260404"/>
                  </a:lnTo>
                  <a:lnTo>
                    <a:pt x="189279" y="293108"/>
                  </a:lnTo>
                  <a:lnTo>
                    <a:pt x="151700" y="326500"/>
                  </a:lnTo>
                  <a:lnTo>
                    <a:pt x="115429" y="354695"/>
                  </a:lnTo>
                  <a:lnTo>
                    <a:pt x="72909" y="379856"/>
                  </a:lnTo>
                  <a:lnTo>
                    <a:pt x="49554" y="389934"/>
                  </a:lnTo>
                  <a:lnTo>
                    <a:pt x="33863" y="392197"/>
                  </a:lnTo>
                  <a:lnTo>
                    <a:pt x="56887" y="379967"/>
                  </a:lnTo>
                  <a:lnTo>
                    <a:pt x="96231" y="370290"/>
                  </a:lnTo>
                  <a:lnTo>
                    <a:pt x="136586" y="366547"/>
                  </a:lnTo>
                  <a:lnTo>
                    <a:pt x="174249" y="368454"/>
                  </a:lnTo>
                  <a:lnTo>
                    <a:pt x="218321" y="381873"/>
                  </a:lnTo>
                  <a:lnTo>
                    <a:pt x="251587" y="407869"/>
                  </a:lnTo>
                  <a:lnTo>
                    <a:pt x="275362" y="450755"/>
                  </a:lnTo>
                  <a:lnTo>
                    <a:pt x="296733" y="492556"/>
                  </a:lnTo>
                  <a:lnTo>
                    <a:pt x="311645" y="510946"/>
                  </a:lnTo>
                  <a:lnTo>
                    <a:pt x="320247" y="514549"/>
                  </a:lnTo>
                  <a:lnTo>
                    <a:pt x="341937" y="516862"/>
                  </a:lnTo>
                  <a:lnTo>
                    <a:pt x="359429" y="512522"/>
                  </a:lnTo>
                  <a:lnTo>
                    <a:pt x="400956" y="484411"/>
                  </a:lnTo>
                  <a:lnTo>
                    <a:pt x="424760" y="460564"/>
                  </a:lnTo>
                  <a:lnTo>
                    <a:pt x="457832" y="419699"/>
                  </a:lnTo>
                  <a:lnTo>
                    <a:pt x="464263" y="407518"/>
                  </a:lnTo>
                  <a:lnTo>
                    <a:pt x="468955" y="378727"/>
                  </a:lnTo>
                  <a:lnTo>
                    <a:pt x="469206" y="372110"/>
                  </a:lnTo>
                  <a:lnTo>
                    <a:pt x="466673" y="365862"/>
                  </a:lnTo>
                  <a:lnTo>
                    <a:pt x="464608" y="362807"/>
                  </a:lnTo>
                  <a:lnTo>
                    <a:pt x="461247" y="361762"/>
                  </a:lnTo>
                  <a:lnTo>
                    <a:pt x="436394" y="366148"/>
                  </a:lnTo>
                  <a:lnTo>
                    <a:pt x="409448" y="377993"/>
                  </a:lnTo>
                  <a:lnTo>
                    <a:pt x="391890" y="391339"/>
                  </a:lnTo>
                  <a:lnTo>
                    <a:pt x="378860" y="407861"/>
                  </a:lnTo>
                  <a:lnTo>
                    <a:pt x="374594" y="419454"/>
                  </a:lnTo>
                  <a:lnTo>
                    <a:pt x="371480" y="462012"/>
                  </a:lnTo>
                  <a:lnTo>
                    <a:pt x="372306" y="474941"/>
                  </a:lnTo>
                  <a:lnTo>
                    <a:pt x="383627" y="505417"/>
                  </a:lnTo>
                  <a:lnTo>
                    <a:pt x="398041" y="525562"/>
                  </a:lnTo>
                  <a:lnTo>
                    <a:pt x="409890" y="538109"/>
                  </a:lnTo>
                  <a:lnTo>
                    <a:pt x="415835" y="541504"/>
                  </a:lnTo>
                  <a:lnTo>
                    <a:pt x="427406" y="543415"/>
                  </a:lnTo>
                  <a:lnTo>
                    <a:pt x="432477" y="543683"/>
                  </a:lnTo>
                  <a:lnTo>
                    <a:pt x="440757" y="541335"/>
                  </a:lnTo>
                  <a:lnTo>
                    <a:pt x="444354" y="539320"/>
                  </a:lnTo>
                  <a:lnTo>
                    <a:pt x="472495" y="504071"/>
                  </a:lnTo>
                  <a:lnTo>
                    <a:pt x="494606" y="463269"/>
                  </a:lnTo>
                  <a:lnTo>
                    <a:pt x="525814" y="426195"/>
                  </a:lnTo>
                  <a:lnTo>
                    <a:pt x="560030" y="393813"/>
                  </a:lnTo>
                  <a:lnTo>
                    <a:pt x="574311" y="386545"/>
                  </a:lnTo>
                  <a:lnTo>
                    <a:pt x="592766" y="384090"/>
                  </a:lnTo>
                  <a:lnTo>
                    <a:pt x="596294" y="384881"/>
                  </a:lnTo>
                  <a:lnTo>
                    <a:pt x="598647" y="386400"/>
                  </a:lnTo>
                  <a:lnTo>
                    <a:pt x="621322" y="428442"/>
                  </a:lnTo>
                  <a:lnTo>
                    <a:pt x="626222" y="440177"/>
                  </a:lnTo>
                  <a:lnTo>
                    <a:pt x="632559" y="479074"/>
                  </a:lnTo>
                  <a:lnTo>
                    <a:pt x="636177" y="486493"/>
                  </a:lnTo>
                  <a:lnTo>
                    <a:pt x="638817" y="499285"/>
                  </a:lnTo>
                  <a:lnTo>
                    <a:pt x="638996" y="504337"/>
                  </a:lnTo>
                  <a:lnTo>
                    <a:pt x="640061" y="483511"/>
                  </a:lnTo>
                  <a:lnTo>
                    <a:pt x="654302" y="444453"/>
                  </a:lnTo>
                  <a:lnTo>
                    <a:pt x="663979" y="419740"/>
                  </a:lnTo>
                  <a:lnTo>
                    <a:pt x="685468" y="391665"/>
                  </a:lnTo>
                  <a:lnTo>
                    <a:pt x="692104" y="387121"/>
                  </a:lnTo>
                  <a:lnTo>
                    <a:pt x="701418" y="384563"/>
                  </a:lnTo>
                  <a:lnTo>
                    <a:pt x="704448" y="384203"/>
                  </a:lnTo>
                  <a:lnTo>
                    <a:pt x="706468" y="384956"/>
                  </a:lnTo>
                  <a:lnTo>
                    <a:pt x="707815" y="386450"/>
                  </a:lnTo>
                  <a:lnTo>
                    <a:pt x="719986" y="408673"/>
                  </a:lnTo>
                  <a:lnTo>
                    <a:pt x="722780" y="412183"/>
                  </a:lnTo>
                  <a:lnTo>
                    <a:pt x="725885" y="421375"/>
                  </a:lnTo>
                  <a:lnTo>
                    <a:pt x="730278" y="437707"/>
                  </a:lnTo>
                  <a:lnTo>
                    <a:pt x="740652" y="461003"/>
                  </a:lnTo>
                  <a:lnTo>
                    <a:pt x="749041" y="470193"/>
                  </a:lnTo>
                  <a:lnTo>
                    <a:pt x="779723" y="495501"/>
                  </a:lnTo>
                  <a:lnTo>
                    <a:pt x="789557" y="497762"/>
                  </a:lnTo>
                  <a:lnTo>
                    <a:pt x="797897" y="496121"/>
                  </a:lnTo>
                  <a:lnTo>
                    <a:pt x="805902" y="493077"/>
                  </a:lnTo>
                  <a:lnTo>
                    <a:pt x="816076" y="491724"/>
                  </a:lnTo>
                  <a:lnTo>
                    <a:pt x="827211" y="485831"/>
                  </a:lnTo>
                  <a:lnTo>
                    <a:pt x="837782" y="476597"/>
                  </a:lnTo>
                  <a:lnTo>
                    <a:pt x="871811" y="434293"/>
                  </a:lnTo>
                  <a:lnTo>
                    <a:pt x="897299" y="392956"/>
                  </a:lnTo>
                  <a:lnTo>
                    <a:pt x="904099" y="377362"/>
                  </a:lnTo>
                  <a:lnTo>
                    <a:pt x="906795" y="353884"/>
                  </a:lnTo>
                  <a:lnTo>
                    <a:pt x="904866" y="351845"/>
                  </a:lnTo>
                  <a:lnTo>
                    <a:pt x="897432" y="349579"/>
                  </a:lnTo>
                  <a:lnTo>
                    <a:pt x="893663" y="349967"/>
                  </a:lnTo>
                  <a:lnTo>
                    <a:pt x="886830" y="353044"/>
                  </a:lnTo>
                  <a:lnTo>
                    <a:pt x="863588" y="373545"/>
                  </a:lnTo>
                  <a:lnTo>
                    <a:pt x="841851" y="407470"/>
                  </a:lnTo>
                  <a:lnTo>
                    <a:pt x="837399" y="425208"/>
                  </a:lnTo>
                  <a:lnTo>
                    <a:pt x="836080" y="443032"/>
                  </a:lnTo>
                  <a:lnTo>
                    <a:pt x="838417" y="452284"/>
                  </a:lnTo>
                  <a:lnTo>
                    <a:pt x="850788" y="474603"/>
                  </a:lnTo>
                  <a:lnTo>
                    <a:pt x="856529" y="478552"/>
                  </a:lnTo>
                  <a:lnTo>
                    <a:pt x="878333" y="481296"/>
                  </a:lnTo>
                  <a:lnTo>
                    <a:pt x="881923" y="481435"/>
                  </a:lnTo>
                  <a:lnTo>
                    <a:pt x="891203" y="476297"/>
                  </a:lnTo>
                  <a:lnTo>
                    <a:pt x="930898" y="447411"/>
                  </a:lnTo>
                  <a:lnTo>
                    <a:pt x="957911" y="418999"/>
                  </a:lnTo>
                  <a:lnTo>
                    <a:pt x="995639" y="375334"/>
                  </a:lnTo>
                  <a:lnTo>
                    <a:pt x="1001936" y="369941"/>
                  </a:lnTo>
                  <a:lnTo>
                    <a:pt x="1008043" y="367544"/>
                  </a:lnTo>
                  <a:lnTo>
                    <a:pt x="1010068" y="367896"/>
                  </a:lnTo>
                  <a:lnTo>
                    <a:pt x="1011418" y="369124"/>
                  </a:lnTo>
                  <a:lnTo>
                    <a:pt x="1012918" y="373134"/>
                  </a:lnTo>
                  <a:lnTo>
                    <a:pt x="1016527" y="386438"/>
                  </a:lnTo>
                  <a:lnTo>
                    <a:pt x="1020150" y="396704"/>
                  </a:lnTo>
                  <a:lnTo>
                    <a:pt x="1025524" y="437140"/>
                  </a:lnTo>
                  <a:lnTo>
                    <a:pt x="1034057" y="463075"/>
                  </a:lnTo>
                  <a:lnTo>
                    <a:pt x="1036340" y="466311"/>
                  </a:lnTo>
                  <a:lnTo>
                    <a:pt x="1041523" y="469906"/>
                  </a:lnTo>
                  <a:lnTo>
                    <a:pt x="1050020" y="471930"/>
                  </a:lnTo>
                  <a:lnTo>
                    <a:pt x="1052935" y="472214"/>
                  </a:lnTo>
                  <a:lnTo>
                    <a:pt x="1058821" y="469884"/>
                  </a:lnTo>
                  <a:lnTo>
                    <a:pt x="1061779" y="467874"/>
                  </a:lnTo>
                  <a:lnTo>
                    <a:pt x="1073656" y="450389"/>
                  </a:lnTo>
                  <a:lnTo>
                    <a:pt x="1097132" y="410183"/>
                  </a:lnTo>
                  <a:lnTo>
                    <a:pt x="1117471" y="388618"/>
                  </a:lnTo>
                  <a:lnTo>
                    <a:pt x="1123883" y="385767"/>
                  </a:lnTo>
                  <a:lnTo>
                    <a:pt x="1125990" y="385998"/>
                  </a:lnTo>
                  <a:lnTo>
                    <a:pt x="1127395" y="387145"/>
                  </a:lnTo>
                  <a:lnTo>
                    <a:pt x="1132017" y="393499"/>
                  </a:lnTo>
                  <a:lnTo>
                    <a:pt x="1134389" y="396114"/>
                  </a:lnTo>
                  <a:lnTo>
                    <a:pt x="1137025" y="404312"/>
                  </a:lnTo>
                  <a:lnTo>
                    <a:pt x="1141155" y="420083"/>
                  </a:lnTo>
                  <a:lnTo>
                    <a:pt x="1146016" y="437324"/>
                  </a:lnTo>
                  <a:lnTo>
                    <a:pt x="1148786" y="465871"/>
                  </a:lnTo>
                  <a:lnTo>
                    <a:pt x="1155113" y="477570"/>
                  </a:lnTo>
                  <a:lnTo>
                    <a:pt x="1160457" y="484170"/>
                  </a:lnTo>
                  <a:lnTo>
                    <a:pt x="1166139" y="487766"/>
                  </a:lnTo>
                  <a:lnTo>
                    <a:pt x="1169044" y="488724"/>
                  </a:lnTo>
                  <a:lnTo>
                    <a:pt x="1171972" y="488371"/>
                  </a:lnTo>
                  <a:lnTo>
                    <a:pt x="1183782" y="4817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429"/>
            <p:cNvSpPr/>
            <p:nvPr/>
          </p:nvSpPr>
          <p:spPr>
            <a:xfrm>
              <a:off x="7027974" y="2921249"/>
              <a:ext cx="472965" cy="256277"/>
            </a:xfrm>
            <a:custGeom>
              <a:avLst/>
              <a:gdLst/>
              <a:ahLst/>
              <a:cxnLst/>
              <a:rect l="0" t="0" r="0" b="0"/>
              <a:pathLst>
                <a:path w="472965" h="256277">
                  <a:moveTo>
                    <a:pt x="80057" y="7689"/>
                  </a:moveTo>
                  <a:lnTo>
                    <a:pt x="75316" y="7689"/>
                  </a:lnTo>
                  <a:lnTo>
                    <a:pt x="73920" y="6696"/>
                  </a:lnTo>
                  <a:lnTo>
                    <a:pt x="72989" y="5043"/>
                  </a:lnTo>
                  <a:lnTo>
                    <a:pt x="71496" y="0"/>
                  </a:lnTo>
                  <a:lnTo>
                    <a:pt x="70208" y="6133"/>
                  </a:lnTo>
                  <a:lnTo>
                    <a:pt x="66419" y="11297"/>
                  </a:lnTo>
                  <a:lnTo>
                    <a:pt x="64075" y="19545"/>
                  </a:lnTo>
                  <a:lnTo>
                    <a:pt x="60108" y="35345"/>
                  </a:lnTo>
                  <a:lnTo>
                    <a:pt x="47040" y="72478"/>
                  </a:lnTo>
                  <a:lnTo>
                    <a:pt x="38001" y="113238"/>
                  </a:lnTo>
                  <a:lnTo>
                    <a:pt x="31180" y="154986"/>
                  </a:lnTo>
                  <a:lnTo>
                    <a:pt x="28400" y="193329"/>
                  </a:lnTo>
                  <a:lnTo>
                    <a:pt x="35655" y="232488"/>
                  </a:lnTo>
                  <a:lnTo>
                    <a:pt x="39818" y="240883"/>
                  </a:lnTo>
                  <a:lnTo>
                    <a:pt x="42317" y="243519"/>
                  </a:lnTo>
                  <a:lnTo>
                    <a:pt x="47740" y="246448"/>
                  </a:lnTo>
                  <a:lnTo>
                    <a:pt x="62254" y="248482"/>
                  </a:lnTo>
                  <a:lnTo>
                    <a:pt x="65212" y="248585"/>
                  </a:lnTo>
                  <a:lnTo>
                    <a:pt x="78856" y="243989"/>
                  </a:lnTo>
                  <a:lnTo>
                    <a:pt x="87130" y="236404"/>
                  </a:lnTo>
                  <a:lnTo>
                    <a:pt x="95107" y="227410"/>
                  </a:lnTo>
                  <a:lnTo>
                    <a:pt x="109762" y="215776"/>
                  </a:lnTo>
                  <a:lnTo>
                    <a:pt x="117402" y="205675"/>
                  </a:lnTo>
                  <a:lnTo>
                    <a:pt x="121460" y="194570"/>
                  </a:lnTo>
                  <a:lnTo>
                    <a:pt x="124516" y="158243"/>
                  </a:lnTo>
                  <a:lnTo>
                    <a:pt x="123587" y="155683"/>
                  </a:lnTo>
                  <a:lnTo>
                    <a:pt x="121975" y="153977"/>
                  </a:lnTo>
                  <a:lnTo>
                    <a:pt x="119909" y="152839"/>
                  </a:lnTo>
                  <a:lnTo>
                    <a:pt x="86541" y="150763"/>
                  </a:lnTo>
                  <a:lnTo>
                    <a:pt x="66213" y="155363"/>
                  </a:lnTo>
                  <a:lnTo>
                    <a:pt x="35545" y="166017"/>
                  </a:lnTo>
                  <a:lnTo>
                    <a:pt x="17590" y="170356"/>
                  </a:lnTo>
                  <a:lnTo>
                    <a:pt x="3226" y="175971"/>
                  </a:lnTo>
                  <a:lnTo>
                    <a:pt x="2047" y="177423"/>
                  </a:lnTo>
                  <a:lnTo>
                    <a:pt x="738" y="181683"/>
                  </a:lnTo>
                  <a:lnTo>
                    <a:pt x="0" y="189660"/>
                  </a:lnTo>
                  <a:lnTo>
                    <a:pt x="889" y="191511"/>
                  </a:lnTo>
                  <a:lnTo>
                    <a:pt x="2474" y="192745"/>
                  </a:lnTo>
                  <a:lnTo>
                    <a:pt x="27508" y="202063"/>
                  </a:lnTo>
                  <a:lnTo>
                    <a:pt x="38843" y="202226"/>
                  </a:lnTo>
                  <a:lnTo>
                    <a:pt x="81273" y="189822"/>
                  </a:lnTo>
                  <a:lnTo>
                    <a:pt x="107207" y="185347"/>
                  </a:lnTo>
                  <a:lnTo>
                    <a:pt x="151543" y="166303"/>
                  </a:lnTo>
                  <a:lnTo>
                    <a:pt x="193504" y="148031"/>
                  </a:lnTo>
                  <a:lnTo>
                    <a:pt x="236536" y="118071"/>
                  </a:lnTo>
                  <a:lnTo>
                    <a:pt x="245374" y="108965"/>
                  </a:lnTo>
                  <a:lnTo>
                    <a:pt x="247789" y="102971"/>
                  </a:lnTo>
                  <a:lnTo>
                    <a:pt x="247441" y="100976"/>
                  </a:lnTo>
                  <a:lnTo>
                    <a:pt x="246217" y="99646"/>
                  </a:lnTo>
                  <a:lnTo>
                    <a:pt x="242211" y="98168"/>
                  </a:lnTo>
                  <a:lnTo>
                    <a:pt x="237123" y="97511"/>
                  </a:lnTo>
                  <a:lnTo>
                    <a:pt x="231554" y="99865"/>
                  </a:lnTo>
                  <a:lnTo>
                    <a:pt x="228680" y="101882"/>
                  </a:lnTo>
                  <a:lnTo>
                    <a:pt x="195351" y="141941"/>
                  </a:lnTo>
                  <a:lnTo>
                    <a:pt x="176915" y="165507"/>
                  </a:lnTo>
                  <a:lnTo>
                    <a:pt x="164711" y="189271"/>
                  </a:lnTo>
                  <a:lnTo>
                    <a:pt x="160989" y="219026"/>
                  </a:lnTo>
                  <a:lnTo>
                    <a:pt x="165333" y="236884"/>
                  </a:lnTo>
                  <a:lnTo>
                    <a:pt x="172903" y="250003"/>
                  </a:lnTo>
                  <a:lnTo>
                    <a:pt x="176681" y="252575"/>
                  </a:lnTo>
                  <a:lnTo>
                    <a:pt x="191479" y="256195"/>
                  </a:lnTo>
                  <a:lnTo>
                    <a:pt x="208432" y="256276"/>
                  </a:lnTo>
                  <a:lnTo>
                    <a:pt x="249938" y="242449"/>
                  </a:lnTo>
                  <a:lnTo>
                    <a:pt x="269740" y="232800"/>
                  </a:lnTo>
                  <a:lnTo>
                    <a:pt x="300215" y="206580"/>
                  </a:lnTo>
                  <a:lnTo>
                    <a:pt x="328344" y="163664"/>
                  </a:lnTo>
                  <a:lnTo>
                    <a:pt x="352633" y="127997"/>
                  </a:lnTo>
                  <a:lnTo>
                    <a:pt x="354991" y="121352"/>
                  </a:lnTo>
                  <a:lnTo>
                    <a:pt x="356612" y="119182"/>
                  </a:lnTo>
                  <a:lnTo>
                    <a:pt x="364400" y="115416"/>
                  </a:lnTo>
                  <a:lnTo>
                    <a:pt x="378113" y="114895"/>
                  </a:lnTo>
                  <a:lnTo>
                    <a:pt x="383844" y="117513"/>
                  </a:lnTo>
                  <a:lnTo>
                    <a:pt x="386761" y="119600"/>
                  </a:lnTo>
                  <a:lnTo>
                    <a:pt x="400348" y="122538"/>
                  </a:lnTo>
                  <a:lnTo>
                    <a:pt x="440327" y="123702"/>
                  </a:lnTo>
                  <a:lnTo>
                    <a:pt x="472964" y="1237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430"/>
            <p:cNvSpPr/>
            <p:nvPr/>
          </p:nvSpPr>
          <p:spPr>
            <a:xfrm>
              <a:off x="7625953" y="2803922"/>
              <a:ext cx="35720" cy="107157"/>
            </a:xfrm>
            <a:custGeom>
              <a:avLst/>
              <a:gdLst/>
              <a:ahLst/>
              <a:cxnLst/>
              <a:rect l="0" t="0" r="0" b="0"/>
              <a:pathLst>
                <a:path w="35720" h="107157">
                  <a:moveTo>
                    <a:pt x="35719" y="0"/>
                  </a:moveTo>
                  <a:lnTo>
                    <a:pt x="30978" y="4740"/>
                  </a:lnTo>
                  <a:lnTo>
                    <a:pt x="28651" y="12359"/>
                  </a:lnTo>
                  <a:lnTo>
                    <a:pt x="24695" y="27805"/>
                  </a:lnTo>
                  <a:lnTo>
                    <a:pt x="11630" y="64809"/>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431"/>
            <p:cNvSpPr/>
            <p:nvPr/>
          </p:nvSpPr>
          <p:spPr>
            <a:xfrm>
              <a:off x="7608094" y="3107531"/>
              <a:ext cx="8930" cy="8931"/>
            </a:xfrm>
            <a:custGeom>
              <a:avLst/>
              <a:gdLst/>
              <a:ahLst/>
              <a:cxnLst/>
              <a:rect l="0" t="0" r="0" b="0"/>
              <a:pathLst>
                <a:path w="8930" h="8931">
                  <a:moveTo>
                    <a:pt x="8929" y="0"/>
                  </a:moveTo>
                  <a:lnTo>
                    <a:pt x="8929" y="4741"/>
                  </a:lnTo>
                  <a:lnTo>
                    <a:pt x="7937" y="6137"/>
                  </a:lnTo>
                  <a:lnTo>
                    <a:pt x="6284" y="7068"/>
                  </a:ln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5565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good examples of themes</a:t>
            </a:r>
            <a:endParaRPr lang="en-US" dirty="0"/>
          </a:p>
        </p:txBody>
      </p:sp>
      <p:sp>
        <p:nvSpPr>
          <p:cNvPr id="3" name="Text Placeholder 2"/>
          <p:cNvSpPr>
            <a:spLocks noGrp="1"/>
          </p:cNvSpPr>
          <p:nvPr>
            <p:ph type="body" idx="1"/>
          </p:nvPr>
        </p:nvSpPr>
        <p:spPr/>
        <p:txBody>
          <a:bodyPr/>
          <a:lstStyle/>
          <a:p>
            <a:r>
              <a:rPr lang="en-US" dirty="0" smtClean="0"/>
              <a:t>“It doesn’t matter what problems you have or the decisions you make or how different you are, you can still do good.”</a:t>
            </a:r>
          </a:p>
          <a:p>
            <a:endParaRPr lang="en-US" dirty="0"/>
          </a:p>
          <a:p>
            <a:r>
              <a:rPr lang="en-US" dirty="0" smtClean="0"/>
              <a:t>“Life is a test of endurance so you have to make the best of it.”</a:t>
            </a:r>
          </a:p>
          <a:p>
            <a:endParaRPr lang="en-US" dirty="0"/>
          </a:p>
          <a:p>
            <a:endParaRPr lang="en-US" dirty="0"/>
          </a:p>
        </p:txBody>
      </p:sp>
      <p:sp>
        <p:nvSpPr>
          <p:cNvPr id="283" name="SMARTInkShape-883"/>
          <p:cNvSpPr/>
          <p:nvPr/>
        </p:nvSpPr>
        <p:spPr>
          <a:xfrm>
            <a:off x="1675743" y="3870812"/>
            <a:ext cx="11128" cy="34698"/>
          </a:xfrm>
          <a:custGeom>
            <a:avLst/>
            <a:gdLst/>
            <a:ahLst/>
            <a:cxnLst/>
            <a:rect l="0" t="0" r="0" b="0"/>
            <a:pathLst>
              <a:path w="11128" h="34698">
                <a:moveTo>
                  <a:pt x="0" y="34697"/>
                </a:moveTo>
                <a:lnTo>
                  <a:pt x="2233" y="28963"/>
                </a:lnTo>
                <a:lnTo>
                  <a:pt x="111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92923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3953"/>
            <a:ext cx="8229600" cy="1569630"/>
          </a:xfrm>
          <a:prstGeom prst="rect">
            <a:avLst/>
          </a:prstGeom>
        </p:spPr>
        <p:txBody>
          <a:bodyPr lIns="91425" tIns="91425" rIns="91425" bIns="91425" anchor="b" anchorCtr="0">
            <a:spAutoFit/>
          </a:bodyPr>
          <a:lstStyle/>
          <a:p>
            <a:pPr>
              <a:spcBef>
                <a:spcPts val="0"/>
              </a:spcBef>
              <a:buNone/>
            </a:pPr>
            <a:r>
              <a:rPr lang="en" sz="4500" dirty="0"/>
              <a:t>The three stages in a rite of </a:t>
            </a:r>
            <a:r>
              <a:rPr lang="en" sz="4500" dirty="0" smtClean="0"/>
              <a:t>passage (yellow paper) </a:t>
            </a:r>
            <a:endParaRPr lang="en" sz="4500" dirty="0"/>
          </a:p>
        </p:txBody>
      </p:sp>
      <p:sp>
        <p:nvSpPr>
          <p:cNvPr id="53" name="Shape 53"/>
          <p:cNvSpPr txBox="1">
            <a:spLocks noGrp="1"/>
          </p:cNvSpPr>
          <p:nvPr>
            <p:ph type="body" idx="1"/>
          </p:nvPr>
        </p:nvSpPr>
        <p:spPr>
          <a:xfrm>
            <a:off x="457200" y="2209800"/>
            <a:ext cx="8229600" cy="3231624"/>
          </a:xfrm>
          <a:prstGeom prst="rect">
            <a:avLst/>
          </a:prstGeom>
        </p:spPr>
        <p:txBody>
          <a:bodyPr lIns="91425" tIns="91425" rIns="91425" bIns="91425" anchor="t" anchorCtr="0">
            <a:spAutoFit/>
          </a:bodyPr>
          <a:lstStyle/>
          <a:p>
            <a:pPr rtl="0">
              <a:spcBef>
                <a:spcPts val="0"/>
              </a:spcBef>
              <a:buNone/>
            </a:pPr>
            <a:r>
              <a:rPr lang="en" sz="1800" dirty="0"/>
              <a:t>1. </a:t>
            </a:r>
            <a:r>
              <a:rPr lang="en" sz="1800" b="1" dirty="0"/>
              <a:t>Separation</a:t>
            </a:r>
            <a:r>
              <a:rPr lang="en" sz="1800" dirty="0"/>
              <a:t> - we lose our identity as a child, often abruptly (Think about Junior moving schools)</a:t>
            </a:r>
          </a:p>
          <a:p>
            <a:pPr rtl="0">
              <a:spcBef>
                <a:spcPts val="0"/>
              </a:spcBef>
              <a:buNone/>
            </a:pPr>
            <a:endParaRPr sz="1800" dirty="0"/>
          </a:p>
          <a:p>
            <a:pPr rtl="0">
              <a:spcBef>
                <a:spcPts val="0"/>
              </a:spcBef>
              <a:buNone/>
            </a:pPr>
            <a:r>
              <a:rPr lang="en" sz="1800" dirty="0"/>
              <a:t>2. </a:t>
            </a:r>
            <a:r>
              <a:rPr lang="en" sz="1800" b="1" dirty="0"/>
              <a:t>Transition</a:t>
            </a:r>
            <a:r>
              <a:rPr lang="en" sz="1800" dirty="0"/>
              <a:t> - we are being tested, educated, or confused. We might have to undergo some form of ordeal. (Think about the problems Junior faces both at home and at Reardon before he is accepted)</a:t>
            </a:r>
          </a:p>
          <a:p>
            <a:pPr rtl="0">
              <a:spcBef>
                <a:spcPts val="0"/>
              </a:spcBef>
              <a:buNone/>
            </a:pPr>
            <a:endParaRPr sz="1800" dirty="0"/>
          </a:p>
          <a:p>
            <a:pPr>
              <a:spcBef>
                <a:spcPts val="0"/>
              </a:spcBef>
              <a:buNone/>
            </a:pPr>
            <a:r>
              <a:rPr lang="en" sz="1800" dirty="0"/>
              <a:t>3. </a:t>
            </a:r>
            <a:r>
              <a:rPr lang="en" sz="1800" b="1" dirty="0"/>
              <a:t>Incorporation</a:t>
            </a:r>
            <a:r>
              <a:rPr lang="en" sz="1800" dirty="0"/>
              <a:t> - we move back into the larger community, often with our new identity. There is usually some form of ceremony. (Remember the final two chapters of the summer book? The graveside ceremony and then Rowdy and Junior’s reconnecting as friends?)  </a:t>
            </a:r>
          </a:p>
        </p:txBody>
      </p:sp>
    </p:spTree>
    <p:extLst>
      <p:ext uri="{BB962C8B-B14F-4D97-AF65-F5344CB8AC3E}">
        <p14:creationId xmlns:p14="http://schemas.microsoft.com/office/powerpoint/2010/main" val="385279467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Part Time Indian?</a:t>
            </a:r>
            <a:endParaRPr lang="en-US" i="1" dirty="0"/>
          </a:p>
        </p:txBody>
      </p:sp>
      <p:sp>
        <p:nvSpPr>
          <p:cNvPr id="3" name="Text Placeholder 2"/>
          <p:cNvSpPr>
            <a:spLocks noGrp="1"/>
          </p:cNvSpPr>
          <p:nvPr>
            <p:ph type="body" idx="1"/>
          </p:nvPr>
        </p:nvSpPr>
        <p:spPr/>
        <p:txBody>
          <a:bodyPr/>
          <a:lstStyle/>
          <a:p>
            <a:r>
              <a:rPr lang="en-US" dirty="0" smtClean="0"/>
              <a:t>ON your foldable, record how Junior goes through a rite of passage?</a:t>
            </a:r>
          </a:p>
          <a:p>
            <a:endParaRPr lang="en-US" dirty="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20666618"/>
              </p:ext>
            </p:extLst>
          </p:nvPr>
        </p:nvGraphicFramePr>
        <p:xfrm>
          <a:off x="762000" y="3200400"/>
          <a:ext cx="7696200" cy="2615032"/>
        </p:xfrm>
        <a:graphic>
          <a:graphicData uri="http://schemas.openxmlformats.org/drawingml/2006/table">
            <a:tbl>
              <a:tblPr firstRow="1" bandRow="1">
                <a:tableStyleId>{5C22544A-7EE6-4342-B048-85BDC9FD1C3A}</a:tableStyleId>
              </a:tblPr>
              <a:tblGrid>
                <a:gridCol w="2565400"/>
                <a:gridCol w="2565400"/>
                <a:gridCol w="2565400"/>
              </a:tblGrid>
              <a:tr h="0">
                <a:tc>
                  <a:txBody>
                    <a:bodyPr/>
                    <a:lstStyle/>
                    <a:p>
                      <a:r>
                        <a:rPr lang="en-US" dirty="0" smtClean="0"/>
                        <a:t>SEPARATION</a:t>
                      </a:r>
                      <a:endParaRPr lang="en-US" dirty="0"/>
                    </a:p>
                  </a:txBody>
                  <a:tcPr/>
                </a:tc>
                <a:tc>
                  <a:txBody>
                    <a:bodyPr/>
                    <a:lstStyle/>
                    <a:p>
                      <a:r>
                        <a:rPr lang="en-US" dirty="0" smtClean="0"/>
                        <a:t>TRANSITION</a:t>
                      </a:r>
                      <a:endParaRPr lang="en-US" dirty="0"/>
                    </a:p>
                  </a:txBody>
                  <a:tcPr/>
                </a:tc>
                <a:tc>
                  <a:txBody>
                    <a:bodyPr/>
                    <a:lstStyle/>
                    <a:p>
                      <a:r>
                        <a:rPr lang="en-US" dirty="0" smtClean="0"/>
                        <a:t>INCORPORATION</a:t>
                      </a:r>
                      <a:endParaRPr lang="en-US" dirty="0"/>
                    </a:p>
                  </a:txBody>
                  <a:tcPr/>
                </a:tc>
              </a:tr>
              <a:tr h="2249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does he SEPARATE from his community?</a:t>
                      </a:r>
                    </a:p>
                    <a:p>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ordeal does he go through in his TRANSITION stage?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is he brought back into his community at the end (INCORPORATION stage)? </a:t>
                      </a:r>
                    </a:p>
                    <a:p>
                      <a:endParaRPr lang="en-US" dirty="0"/>
                    </a:p>
                  </a:txBody>
                  <a:tcPr/>
                </a:tc>
              </a:tr>
            </a:tbl>
          </a:graphicData>
        </a:graphic>
      </p:graphicFrame>
      <p:grpSp>
        <p:nvGrpSpPr>
          <p:cNvPr id="24" name="SMARTInkShape-Group1"/>
          <p:cNvGrpSpPr/>
          <p:nvPr/>
        </p:nvGrpSpPr>
        <p:grpSpPr>
          <a:xfrm>
            <a:off x="732234" y="4152424"/>
            <a:ext cx="1703795" cy="526733"/>
            <a:chOff x="732234" y="4152424"/>
            <a:chExt cx="1703795" cy="526733"/>
          </a:xfrm>
        </p:grpSpPr>
        <p:sp>
          <p:nvSpPr>
            <p:cNvPr id="5" name="SMARTInkShape-1"/>
            <p:cNvSpPr/>
            <p:nvPr/>
          </p:nvSpPr>
          <p:spPr>
            <a:xfrm>
              <a:off x="884039" y="4179094"/>
              <a:ext cx="8931" cy="44649"/>
            </a:xfrm>
            <a:custGeom>
              <a:avLst/>
              <a:gdLst/>
              <a:ahLst/>
              <a:cxnLst/>
              <a:rect l="0" t="0" r="0" b="0"/>
              <a:pathLst>
                <a:path w="8931" h="44649">
                  <a:moveTo>
                    <a:pt x="0" y="0"/>
                  </a:moveTo>
                  <a:lnTo>
                    <a:pt x="992" y="32649"/>
                  </a:lnTo>
                  <a:lnTo>
                    <a:pt x="8930"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
            <p:cNvSpPr/>
            <p:nvPr/>
          </p:nvSpPr>
          <p:spPr>
            <a:xfrm>
              <a:off x="884039" y="4205883"/>
              <a:ext cx="61232" cy="160688"/>
            </a:xfrm>
            <a:custGeom>
              <a:avLst/>
              <a:gdLst/>
              <a:ahLst/>
              <a:cxnLst/>
              <a:rect l="0" t="0" r="0" b="0"/>
              <a:pathLst>
                <a:path w="61232" h="160688">
                  <a:moveTo>
                    <a:pt x="35719" y="0"/>
                  </a:moveTo>
                  <a:lnTo>
                    <a:pt x="42787" y="40631"/>
                  </a:lnTo>
                  <a:lnTo>
                    <a:pt x="46743" y="61317"/>
                  </a:lnTo>
                  <a:lnTo>
                    <a:pt x="51553" y="80014"/>
                  </a:lnTo>
                  <a:lnTo>
                    <a:pt x="56046" y="116055"/>
                  </a:lnTo>
                  <a:lnTo>
                    <a:pt x="61231" y="135152"/>
                  </a:lnTo>
                  <a:lnTo>
                    <a:pt x="60665" y="138718"/>
                  </a:lnTo>
                  <a:lnTo>
                    <a:pt x="53339" y="156662"/>
                  </a:lnTo>
                  <a:lnTo>
                    <a:pt x="51434" y="158019"/>
                  </a:lnTo>
                  <a:lnTo>
                    <a:pt x="46672" y="159528"/>
                  </a:lnTo>
                  <a:lnTo>
                    <a:pt x="23775" y="160687"/>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
            <p:cNvSpPr/>
            <p:nvPr/>
          </p:nvSpPr>
          <p:spPr>
            <a:xfrm>
              <a:off x="732234" y="4152424"/>
              <a:ext cx="383978" cy="62390"/>
            </a:xfrm>
            <a:custGeom>
              <a:avLst/>
              <a:gdLst/>
              <a:ahLst/>
              <a:cxnLst/>
              <a:rect l="0" t="0" r="0" b="0"/>
              <a:pathLst>
                <a:path w="383978" h="62390">
                  <a:moveTo>
                    <a:pt x="0" y="26670"/>
                  </a:moveTo>
                  <a:lnTo>
                    <a:pt x="0" y="21929"/>
                  </a:lnTo>
                  <a:lnTo>
                    <a:pt x="993" y="20533"/>
                  </a:lnTo>
                  <a:lnTo>
                    <a:pt x="2646" y="19602"/>
                  </a:lnTo>
                  <a:lnTo>
                    <a:pt x="4741" y="18981"/>
                  </a:lnTo>
                  <a:lnTo>
                    <a:pt x="6137" y="17575"/>
                  </a:lnTo>
                  <a:lnTo>
                    <a:pt x="7689" y="13367"/>
                  </a:lnTo>
                  <a:lnTo>
                    <a:pt x="10087" y="11848"/>
                  </a:lnTo>
                  <a:lnTo>
                    <a:pt x="47711" y="1920"/>
                  </a:lnTo>
                  <a:lnTo>
                    <a:pt x="90453" y="284"/>
                  </a:lnTo>
                  <a:lnTo>
                    <a:pt x="127453" y="0"/>
                  </a:lnTo>
                  <a:lnTo>
                    <a:pt x="168292" y="4656"/>
                  </a:lnTo>
                  <a:lnTo>
                    <a:pt x="207071" y="12320"/>
                  </a:lnTo>
                  <a:lnTo>
                    <a:pt x="243697" y="20874"/>
                  </a:lnTo>
                  <a:lnTo>
                    <a:pt x="279684" y="29693"/>
                  </a:lnTo>
                  <a:lnTo>
                    <a:pt x="315482" y="38590"/>
                  </a:lnTo>
                  <a:lnTo>
                    <a:pt x="360038" y="50815"/>
                  </a:lnTo>
                  <a:lnTo>
                    <a:pt x="369368" y="53276"/>
                  </a:lnTo>
                  <a:lnTo>
                    <a:pt x="383977" y="623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
            <p:cNvSpPr/>
            <p:nvPr/>
          </p:nvSpPr>
          <p:spPr>
            <a:xfrm>
              <a:off x="1012257" y="4278254"/>
              <a:ext cx="175392" cy="132490"/>
            </a:xfrm>
            <a:custGeom>
              <a:avLst/>
              <a:gdLst/>
              <a:ahLst/>
              <a:cxnLst/>
              <a:rect l="0" t="0" r="0" b="0"/>
              <a:pathLst>
                <a:path w="175392" h="132490">
                  <a:moveTo>
                    <a:pt x="5727" y="79434"/>
                  </a:moveTo>
                  <a:lnTo>
                    <a:pt x="987" y="84174"/>
                  </a:lnTo>
                  <a:lnTo>
                    <a:pt x="583" y="86563"/>
                  </a:lnTo>
                  <a:lnTo>
                    <a:pt x="1305" y="89147"/>
                  </a:lnTo>
                  <a:lnTo>
                    <a:pt x="2779" y="91862"/>
                  </a:lnTo>
                  <a:lnTo>
                    <a:pt x="2770" y="94665"/>
                  </a:lnTo>
                  <a:lnTo>
                    <a:pt x="113" y="100424"/>
                  </a:lnTo>
                  <a:lnTo>
                    <a:pt x="0" y="103349"/>
                  </a:lnTo>
                  <a:lnTo>
                    <a:pt x="6086" y="121114"/>
                  </a:lnTo>
                  <a:lnTo>
                    <a:pt x="10186" y="127062"/>
                  </a:lnTo>
                  <a:lnTo>
                    <a:pt x="15316" y="130367"/>
                  </a:lnTo>
                  <a:lnTo>
                    <a:pt x="26693" y="132489"/>
                  </a:lnTo>
                  <a:lnTo>
                    <a:pt x="32574" y="130134"/>
                  </a:lnTo>
                  <a:lnTo>
                    <a:pt x="35532" y="128117"/>
                  </a:lnTo>
                  <a:lnTo>
                    <a:pt x="37503" y="125780"/>
                  </a:lnTo>
                  <a:lnTo>
                    <a:pt x="48283" y="99080"/>
                  </a:lnTo>
                  <a:lnTo>
                    <a:pt x="56431" y="58319"/>
                  </a:lnTo>
                  <a:lnTo>
                    <a:pt x="59446" y="41648"/>
                  </a:lnTo>
                  <a:lnTo>
                    <a:pt x="66182" y="29983"/>
                  </a:lnTo>
                  <a:lnTo>
                    <a:pt x="73470" y="20243"/>
                  </a:lnTo>
                  <a:lnTo>
                    <a:pt x="75523" y="14101"/>
                  </a:lnTo>
                  <a:lnTo>
                    <a:pt x="78054" y="12066"/>
                  </a:lnTo>
                  <a:lnTo>
                    <a:pt x="93730" y="6154"/>
                  </a:lnTo>
                  <a:lnTo>
                    <a:pt x="100402" y="2217"/>
                  </a:lnTo>
                  <a:lnTo>
                    <a:pt x="110729" y="0"/>
                  </a:lnTo>
                  <a:lnTo>
                    <a:pt x="125915" y="335"/>
                  </a:lnTo>
                  <a:lnTo>
                    <a:pt x="175391" y="79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
            <p:cNvSpPr/>
            <p:nvPr/>
          </p:nvSpPr>
          <p:spPr>
            <a:xfrm>
              <a:off x="1330633" y="4241756"/>
              <a:ext cx="392798" cy="160581"/>
            </a:xfrm>
            <a:custGeom>
              <a:avLst/>
              <a:gdLst/>
              <a:ahLst/>
              <a:cxnLst/>
              <a:rect l="0" t="0" r="0" b="0"/>
              <a:pathLst>
                <a:path w="392798" h="160581">
                  <a:moveTo>
                    <a:pt x="17750" y="44494"/>
                  </a:moveTo>
                  <a:lnTo>
                    <a:pt x="17750" y="49234"/>
                  </a:lnTo>
                  <a:lnTo>
                    <a:pt x="16758" y="50631"/>
                  </a:lnTo>
                  <a:lnTo>
                    <a:pt x="15104" y="51562"/>
                  </a:lnTo>
                  <a:lnTo>
                    <a:pt x="13009" y="52183"/>
                  </a:lnTo>
                  <a:lnTo>
                    <a:pt x="11613" y="53588"/>
                  </a:lnTo>
                  <a:lnTo>
                    <a:pt x="10062" y="57796"/>
                  </a:lnTo>
                  <a:lnTo>
                    <a:pt x="7901" y="83455"/>
                  </a:lnTo>
                  <a:lnTo>
                    <a:pt x="1141" y="100692"/>
                  </a:lnTo>
                  <a:lnTo>
                    <a:pt x="0" y="121825"/>
                  </a:lnTo>
                  <a:lnTo>
                    <a:pt x="2585" y="126158"/>
                  </a:lnTo>
                  <a:lnTo>
                    <a:pt x="7589" y="132283"/>
                  </a:lnTo>
                  <a:lnTo>
                    <a:pt x="10919" y="133121"/>
                  </a:lnTo>
                  <a:lnTo>
                    <a:pt x="13196" y="133344"/>
                  </a:lnTo>
                  <a:lnTo>
                    <a:pt x="14714" y="132501"/>
                  </a:lnTo>
                  <a:lnTo>
                    <a:pt x="15726" y="130946"/>
                  </a:lnTo>
                  <a:lnTo>
                    <a:pt x="16400" y="128918"/>
                  </a:lnTo>
                  <a:lnTo>
                    <a:pt x="31910" y="108875"/>
                  </a:lnTo>
                  <a:lnTo>
                    <a:pt x="37524" y="90983"/>
                  </a:lnTo>
                  <a:lnTo>
                    <a:pt x="39862" y="87393"/>
                  </a:lnTo>
                  <a:lnTo>
                    <a:pt x="43153" y="72859"/>
                  </a:lnTo>
                  <a:lnTo>
                    <a:pt x="44128" y="60726"/>
                  </a:lnTo>
                  <a:lnTo>
                    <a:pt x="45257" y="58292"/>
                  </a:lnTo>
                  <a:lnTo>
                    <a:pt x="47002" y="56669"/>
                  </a:lnTo>
                  <a:lnTo>
                    <a:pt x="49158" y="55587"/>
                  </a:lnTo>
                  <a:lnTo>
                    <a:pt x="50595" y="53874"/>
                  </a:lnTo>
                  <a:lnTo>
                    <a:pt x="53090" y="45925"/>
                  </a:lnTo>
                  <a:lnTo>
                    <a:pt x="53435" y="52308"/>
                  </a:lnTo>
                  <a:lnTo>
                    <a:pt x="53466" y="61014"/>
                  </a:lnTo>
                  <a:lnTo>
                    <a:pt x="59605" y="69218"/>
                  </a:lnTo>
                  <a:lnTo>
                    <a:pt x="61157" y="74665"/>
                  </a:lnTo>
                  <a:lnTo>
                    <a:pt x="62563" y="76514"/>
                  </a:lnTo>
                  <a:lnTo>
                    <a:pt x="80442" y="87064"/>
                  </a:lnTo>
                  <a:lnTo>
                    <a:pt x="92200" y="88732"/>
                  </a:lnTo>
                  <a:lnTo>
                    <a:pt x="98133" y="86314"/>
                  </a:lnTo>
                  <a:lnTo>
                    <a:pt x="124016" y="71757"/>
                  </a:lnTo>
                  <a:lnTo>
                    <a:pt x="157729" y="70292"/>
                  </a:lnTo>
                  <a:lnTo>
                    <a:pt x="167594" y="65147"/>
                  </a:lnTo>
                  <a:lnTo>
                    <a:pt x="181652" y="62189"/>
                  </a:lnTo>
                  <a:lnTo>
                    <a:pt x="192542" y="55470"/>
                  </a:lnTo>
                  <a:lnTo>
                    <a:pt x="198953" y="50034"/>
                  </a:lnTo>
                  <a:lnTo>
                    <a:pt x="202464" y="44310"/>
                  </a:lnTo>
                  <a:lnTo>
                    <a:pt x="205017" y="38459"/>
                  </a:lnTo>
                  <a:lnTo>
                    <a:pt x="211040" y="29587"/>
                  </a:lnTo>
                  <a:lnTo>
                    <a:pt x="212797" y="23647"/>
                  </a:lnTo>
                  <a:lnTo>
                    <a:pt x="212274" y="20675"/>
                  </a:lnTo>
                  <a:lnTo>
                    <a:pt x="206796" y="11750"/>
                  </a:lnTo>
                  <a:lnTo>
                    <a:pt x="197916" y="1609"/>
                  </a:lnTo>
                  <a:lnTo>
                    <a:pt x="194397" y="630"/>
                  </a:lnTo>
                  <a:lnTo>
                    <a:pt x="179312" y="0"/>
                  </a:lnTo>
                  <a:lnTo>
                    <a:pt x="171245" y="2560"/>
                  </a:lnTo>
                  <a:lnTo>
                    <a:pt x="157982" y="12288"/>
                  </a:lnTo>
                  <a:lnTo>
                    <a:pt x="154489" y="20589"/>
                  </a:lnTo>
                  <a:lnTo>
                    <a:pt x="144170" y="54805"/>
                  </a:lnTo>
                  <a:lnTo>
                    <a:pt x="146036" y="64290"/>
                  </a:lnTo>
                  <a:lnTo>
                    <a:pt x="155318" y="86549"/>
                  </a:lnTo>
                  <a:lnTo>
                    <a:pt x="168533" y="104138"/>
                  </a:lnTo>
                  <a:lnTo>
                    <a:pt x="185017" y="117178"/>
                  </a:lnTo>
                  <a:lnTo>
                    <a:pt x="196601" y="121446"/>
                  </a:lnTo>
                  <a:lnTo>
                    <a:pt x="238031" y="124661"/>
                  </a:lnTo>
                  <a:lnTo>
                    <a:pt x="247283" y="122126"/>
                  </a:lnTo>
                  <a:lnTo>
                    <a:pt x="261307" y="112415"/>
                  </a:lnTo>
                  <a:lnTo>
                    <a:pt x="273631" y="99950"/>
                  </a:lnTo>
                  <a:lnTo>
                    <a:pt x="310335" y="55532"/>
                  </a:lnTo>
                  <a:lnTo>
                    <a:pt x="311033" y="54829"/>
                  </a:lnTo>
                  <a:lnTo>
                    <a:pt x="311499" y="55353"/>
                  </a:lnTo>
                  <a:lnTo>
                    <a:pt x="312016" y="58581"/>
                  </a:lnTo>
                  <a:lnTo>
                    <a:pt x="319443" y="71570"/>
                  </a:lnTo>
                  <a:lnTo>
                    <a:pt x="320082" y="74451"/>
                  </a:lnTo>
                  <a:lnTo>
                    <a:pt x="342317" y="113482"/>
                  </a:lnTo>
                  <a:lnTo>
                    <a:pt x="350848" y="122450"/>
                  </a:lnTo>
                  <a:lnTo>
                    <a:pt x="360262" y="130735"/>
                  </a:lnTo>
                  <a:lnTo>
                    <a:pt x="377549" y="153244"/>
                  </a:lnTo>
                  <a:lnTo>
                    <a:pt x="383705" y="157320"/>
                  </a:lnTo>
                  <a:lnTo>
                    <a:pt x="392797" y="160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
            <p:cNvSpPr/>
            <p:nvPr/>
          </p:nvSpPr>
          <p:spPr>
            <a:xfrm>
              <a:off x="1777376" y="4196953"/>
              <a:ext cx="35352" cy="187525"/>
            </a:xfrm>
            <a:custGeom>
              <a:avLst/>
              <a:gdLst/>
              <a:ahLst/>
              <a:cxnLst/>
              <a:rect l="0" t="0" r="0" b="0"/>
              <a:pathLst>
                <a:path w="35352" h="187525">
                  <a:moveTo>
                    <a:pt x="8562" y="0"/>
                  </a:moveTo>
                  <a:lnTo>
                    <a:pt x="8562" y="4741"/>
                  </a:lnTo>
                  <a:lnTo>
                    <a:pt x="7569" y="6137"/>
                  </a:lnTo>
                  <a:lnTo>
                    <a:pt x="5916" y="7068"/>
                  </a:lnTo>
                  <a:lnTo>
                    <a:pt x="3821" y="7689"/>
                  </a:lnTo>
                  <a:lnTo>
                    <a:pt x="2425" y="9095"/>
                  </a:lnTo>
                  <a:lnTo>
                    <a:pt x="873" y="13302"/>
                  </a:lnTo>
                  <a:lnTo>
                    <a:pt x="0" y="25990"/>
                  </a:lnTo>
                  <a:lnTo>
                    <a:pt x="8748" y="66604"/>
                  </a:lnTo>
                  <a:lnTo>
                    <a:pt x="17585" y="110309"/>
                  </a:lnTo>
                  <a:lnTo>
                    <a:pt x="26507" y="152890"/>
                  </a:lnTo>
                  <a:lnTo>
                    <a:pt x="33990" y="172000"/>
                  </a:lnTo>
                  <a:lnTo>
                    <a:pt x="35351"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1696641" y="4277335"/>
              <a:ext cx="232173" cy="26775"/>
            </a:xfrm>
            <a:custGeom>
              <a:avLst/>
              <a:gdLst/>
              <a:ahLst/>
              <a:cxnLst/>
              <a:rect l="0" t="0" r="0" b="0"/>
              <a:pathLst>
                <a:path w="232173" h="26775">
                  <a:moveTo>
                    <a:pt x="0" y="8915"/>
                  </a:moveTo>
                  <a:lnTo>
                    <a:pt x="0" y="354"/>
                  </a:lnTo>
                  <a:lnTo>
                    <a:pt x="37519" y="0"/>
                  </a:lnTo>
                  <a:lnTo>
                    <a:pt x="76533" y="4728"/>
                  </a:lnTo>
                  <a:lnTo>
                    <a:pt x="110760" y="12415"/>
                  </a:lnTo>
                  <a:lnTo>
                    <a:pt x="150778" y="16236"/>
                  </a:lnTo>
                  <a:lnTo>
                    <a:pt x="189313" y="22108"/>
                  </a:lnTo>
                  <a:lnTo>
                    <a:pt x="232172" y="267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2035969" y="4179094"/>
              <a:ext cx="17860" cy="223243"/>
            </a:xfrm>
            <a:custGeom>
              <a:avLst/>
              <a:gdLst/>
              <a:ahLst/>
              <a:cxnLst/>
              <a:rect l="0" t="0" r="0" b="0"/>
              <a:pathLst>
                <a:path w="17860" h="223243">
                  <a:moveTo>
                    <a:pt x="17859" y="0"/>
                  </a:moveTo>
                  <a:lnTo>
                    <a:pt x="13119" y="4740"/>
                  </a:lnTo>
                  <a:lnTo>
                    <a:pt x="10791" y="12359"/>
                  </a:lnTo>
                  <a:lnTo>
                    <a:pt x="2865" y="54723"/>
                  </a:lnTo>
                  <a:lnTo>
                    <a:pt x="251" y="99242"/>
                  </a:lnTo>
                  <a:lnTo>
                    <a:pt x="33" y="143008"/>
                  </a:lnTo>
                  <a:lnTo>
                    <a:pt x="4" y="180473"/>
                  </a:lnTo>
                  <a:lnTo>
                    <a:pt x="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1937742" y="4287600"/>
              <a:ext cx="248020" cy="100900"/>
            </a:xfrm>
            <a:custGeom>
              <a:avLst/>
              <a:gdLst/>
              <a:ahLst/>
              <a:cxnLst/>
              <a:rect l="0" t="0" r="0" b="0"/>
              <a:pathLst>
                <a:path w="248020" h="100900">
                  <a:moveTo>
                    <a:pt x="0" y="16509"/>
                  </a:moveTo>
                  <a:lnTo>
                    <a:pt x="4741" y="11769"/>
                  </a:lnTo>
                  <a:lnTo>
                    <a:pt x="9714" y="9442"/>
                  </a:lnTo>
                  <a:lnTo>
                    <a:pt x="46981" y="0"/>
                  </a:lnTo>
                  <a:lnTo>
                    <a:pt x="81820" y="5053"/>
                  </a:lnTo>
                  <a:lnTo>
                    <a:pt x="123245" y="7080"/>
                  </a:lnTo>
                  <a:lnTo>
                    <a:pt x="162302" y="7514"/>
                  </a:lnTo>
                  <a:lnTo>
                    <a:pt x="196248" y="7579"/>
                  </a:lnTo>
                  <a:lnTo>
                    <a:pt x="196392" y="12320"/>
                  </a:lnTo>
                  <a:lnTo>
                    <a:pt x="193781" y="17293"/>
                  </a:lnTo>
                  <a:lnTo>
                    <a:pt x="173529" y="41345"/>
                  </a:lnTo>
                  <a:lnTo>
                    <a:pt x="170173" y="62897"/>
                  </a:lnTo>
                  <a:lnTo>
                    <a:pt x="172536" y="69538"/>
                  </a:lnTo>
                  <a:lnTo>
                    <a:pt x="182138" y="86625"/>
                  </a:lnTo>
                  <a:lnTo>
                    <a:pt x="185918" y="90043"/>
                  </a:lnTo>
                  <a:lnTo>
                    <a:pt x="216649" y="100717"/>
                  </a:lnTo>
                  <a:lnTo>
                    <a:pt x="227919" y="100899"/>
                  </a:lnTo>
                  <a:lnTo>
                    <a:pt x="232313" y="99558"/>
                  </a:lnTo>
                  <a:lnTo>
                    <a:pt x="239841" y="92776"/>
                  </a:lnTo>
                  <a:lnTo>
                    <a:pt x="245502" y="83148"/>
                  </a:lnTo>
                  <a:lnTo>
                    <a:pt x="248019" y="72254"/>
                  </a:lnTo>
                  <a:lnTo>
                    <a:pt x="246491" y="63443"/>
                  </a:lnTo>
                  <a:lnTo>
                    <a:pt x="244695" y="59705"/>
                  </a:lnTo>
                  <a:lnTo>
                    <a:pt x="223242" y="432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
            <p:cNvSpPr/>
            <p:nvPr/>
          </p:nvSpPr>
          <p:spPr>
            <a:xfrm>
              <a:off x="1107281" y="4482703"/>
              <a:ext cx="17861" cy="169665"/>
            </a:xfrm>
            <a:custGeom>
              <a:avLst/>
              <a:gdLst/>
              <a:ahLst/>
              <a:cxnLst/>
              <a:rect l="0" t="0" r="0" b="0"/>
              <a:pathLst>
                <a:path w="17861" h="169665">
                  <a:moveTo>
                    <a:pt x="17860" y="0"/>
                  </a:moveTo>
                  <a:lnTo>
                    <a:pt x="17860" y="7689"/>
                  </a:lnTo>
                  <a:lnTo>
                    <a:pt x="3038" y="49630"/>
                  </a:lnTo>
                  <a:lnTo>
                    <a:pt x="267" y="93519"/>
                  </a:lnTo>
                  <a:lnTo>
                    <a:pt x="35" y="137318"/>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
            <p:cNvSpPr/>
            <p:nvPr/>
          </p:nvSpPr>
          <p:spPr>
            <a:xfrm>
              <a:off x="1089422" y="4451669"/>
              <a:ext cx="178595" cy="200699"/>
            </a:xfrm>
            <a:custGeom>
              <a:avLst/>
              <a:gdLst/>
              <a:ahLst/>
              <a:cxnLst/>
              <a:rect l="0" t="0" r="0" b="0"/>
              <a:pathLst>
                <a:path w="178595" h="200699">
                  <a:moveTo>
                    <a:pt x="0" y="22104"/>
                  </a:moveTo>
                  <a:lnTo>
                    <a:pt x="4740" y="17364"/>
                  </a:lnTo>
                  <a:lnTo>
                    <a:pt x="9714" y="15037"/>
                  </a:lnTo>
                  <a:lnTo>
                    <a:pt x="54141" y="0"/>
                  </a:lnTo>
                  <a:lnTo>
                    <a:pt x="98198" y="4734"/>
                  </a:lnTo>
                  <a:lnTo>
                    <a:pt x="130573" y="16608"/>
                  </a:lnTo>
                  <a:lnTo>
                    <a:pt x="153451" y="29957"/>
                  </a:lnTo>
                  <a:lnTo>
                    <a:pt x="156871" y="35277"/>
                  </a:lnTo>
                  <a:lnTo>
                    <a:pt x="157167" y="40808"/>
                  </a:lnTo>
                  <a:lnTo>
                    <a:pt x="155379" y="46480"/>
                  </a:lnTo>
                  <a:lnTo>
                    <a:pt x="142810" y="58073"/>
                  </a:lnTo>
                  <a:lnTo>
                    <a:pt x="125979" y="67856"/>
                  </a:lnTo>
                  <a:lnTo>
                    <a:pt x="88052" y="79392"/>
                  </a:lnTo>
                  <a:lnTo>
                    <a:pt x="49776" y="100706"/>
                  </a:lnTo>
                  <a:lnTo>
                    <a:pt x="41966" y="107640"/>
                  </a:lnTo>
                  <a:lnTo>
                    <a:pt x="38495" y="114029"/>
                  </a:lnTo>
                  <a:lnTo>
                    <a:pt x="36541" y="123204"/>
                  </a:lnTo>
                  <a:lnTo>
                    <a:pt x="40703" y="136947"/>
                  </a:lnTo>
                  <a:lnTo>
                    <a:pt x="48186" y="145245"/>
                  </a:lnTo>
                  <a:lnTo>
                    <a:pt x="86527" y="167846"/>
                  </a:lnTo>
                  <a:lnTo>
                    <a:pt x="129746" y="185806"/>
                  </a:lnTo>
                  <a:lnTo>
                    <a:pt x="178594" y="2006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2"/>
            <p:cNvSpPr/>
            <p:nvPr/>
          </p:nvSpPr>
          <p:spPr>
            <a:xfrm>
              <a:off x="1255239" y="4536285"/>
              <a:ext cx="106801" cy="142872"/>
            </a:xfrm>
            <a:custGeom>
              <a:avLst/>
              <a:gdLst/>
              <a:ahLst/>
              <a:cxnLst/>
              <a:rect l="0" t="0" r="0" b="0"/>
              <a:pathLst>
                <a:path w="106801" h="142872">
                  <a:moveTo>
                    <a:pt x="39566" y="71434"/>
                  </a:moveTo>
                  <a:lnTo>
                    <a:pt x="44306" y="71434"/>
                  </a:lnTo>
                  <a:lnTo>
                    <a:pt x="45703" y="70442"/>
                  </a:lnTo>
                  <a:lnTo>
                    <a:pt x="46633" y="68788"/>
                  </a:lnTo>
                  <a:lnTo>
                    <a:pt x="48128" y="63745"/>
                  </a:lnTo>
                  <a:lnTo>
                    <a:pt x="60697" y="55620"/>
                  </a:lnTo>
                  <a:lnTo>
                    <a:pt x="65670" y="48337"/>
                  </a:lnTo>
                  <a:lnTo>
                    <a:pt x="73823" y="45131"/>
                  </a:lnTo>
                  <a:lnTo>
                    <a:pt x="84094" y="44649"/>
                  </a:lnTo>
                  <a:lnTo>
                    <a:pt x="84214" y="35718"/>
                  </a:lnTo>
                  <a:lnTo>
                    <a:pt x="57436" y="35715"/>
                  </a:lnTo>
                  <a:lnTo>
                    <a:pt x="69855" y="35715"/>
                  </a:lnTo>
                  <a:lnTo>
                    <a:pt x="83157" y="30975"/>
                  </a:lnTo>
                  <a:lnTo>
                    <a:pt x="99955" y="19465"/>
                  </a:lnTo>
                  <a:lnTo>
                    <a:pt x="106186" y="13592"/>
                  </a:lnTo>
                  <a:lnTo>
                    <a:pt x="106800" y="11044"/>
                  </a:lnTo>
                  <a:lnTo>
                    <a:pt x="106217" y="8354"/>
                  </a:lnTo>
                  <a:lnTo>
                    <a:pt x="102316" y="485"/>
                  </a:lnTo>
                  <a:lnTo>
                    <a:pt x="76085" y="0"/>
                  </a:lnTo>
                  <a:lnTo>
                    <a:pt x="68034" y="2644"/>
                  </a:lnTo>
                  <a:lnTo>
                    <a:pt x="32521" y="25896"/>
                  </a:lnTo>
                  <a:lnTo>
                    <a:pt x="13666" y="46035"/>
                  </a:lnTo>
                  <a:lnTo>
                    <a:pt x="400" y="77178"/>
                  </a:lnTo>
                  <a:lnTo>
                    <a:pt x="0" y="89200"/>
                  </a:lnTo>
                  <a:lnTo>
                    <a:pt x="3129" y="100166"/>
                  </a:lnTo>
                  <a:lnTo>
                    <a:pt x="7827" y="108347"/>
                  </a:lnTo>
                  <a:lnTo>
                    <a:pt x="32459" y="127832"/>
                  </a:lnTo>
                  <a:lnTo>
                    <a:pt x="41699" y="131226"/>
                  </a:lnTo>
                  <a:lnTo>
                    <a:pt x="85289" y="141938"/>
                  </a:lnTo>
                  <a:lnTo>
                    <a:pt x="93144" y="1428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3"/>
            <p:cNvSpPr/>
            <p:nvPr/>
          </p:nvSpPr>
          <p:spPr>
            <a:xfrm>
              <a:off x="1402135" y="4438055"/>
              <a:ext cx="320497" cy="232039"/>
            </a:xfrm>
            <a:custGeom>
              <a:avLst/>
              <a:gdLst/>
              <a:ahLst/>
              <a:cxnLst/>
              <a:rect l="0" t="0" r="0" b="0"/>
              <a:pathLst>
                <a:path w="320497" h="232039">
                  <a:moveTo>
                    <a:pt x="71263" y="160734"/>
                  </a:moveTo>
                  <a:lnTo>
                    <a:pt x="50273" y="160734"/>
                  </a:lnTo>
                  <a:lnTo>
                    <a:pt x="26217" y="174000"/>
                  </a:lnTo>
                  <a:lnTo>
                    <a:pt x="6511" y="190287"/>
                  </a:lnTo>
                  <a:lnTo>
                    <a:pt x="2797" y="196358"/>
                  </a:lnTo>
                  <a:lnTo>
                    <a:pt x="413" y="208340"/>
                  </a:lnTo>
                  <a:lnTo>
                    <a:pt x="0" y="217283"/>
                  </a:lnTo>
                  <a:lnTo>
                    <a:pt x="934" y="219269"/>
                  </a:lnTo>
                  <a:lnTo>
                    <a:pt x="2549" y="220594"/>
                  </a:lnTo>
                  <a:lnTo>
                    <a:pt x="6989" y="222065"/>
                  </a:lnTo>
                  <a:lnTo>
                    <a:pt x="12270" y="222719"/>
                  </a:lnTo>
                  <a:lnTo>
                    <a:pt x="17924" y="220364"/>
                  </a:lnTo>
                  <a:lnTo>
                    <a:pt x="59884" y="193427"/>
                  </a:lnTo>
                  <a:lnTo>
                    <a:pt x="82693" y="175612"/>
                  </a:lnTo>
                  <a:lnTo>
                    <a:pt x="86265" y="169662"/>
                  </a:lnTo>
                  <a:lnTo>
                    <a:pt x="88558" y="157757"/>
                  </a:lnTo>
                  <a:lnTo>
                    <a:pt x="89118" y="143029"/>
                  </a:lnTo>
                  <a:lnTo>
                    <a:pt x="84381" y="142920"/>
                  </a:lnTo>
                  <a:lnTo>
                    <a:pt x="82985" y="143897"/>
                  </a:lnTo>
                  <a:lnTo>
                    <a:pt x="82054" y="145541"/>
                  </a:lnTo>
                  <a:lnTo>
                    <a:pt x="80745" y="155240"/>
                  </a:lnTo>
                  <a:lnTo>
                    <a:pt x="79446" y="164245"/>
                  </a:lnTo>
                  <a:lnTo>
                    <a:pt x="75562" y="171555"/>
                  </a:lnTo>
                  <a:lnTo>
                    <a:pt x="75121" y="174893"/>
                  </a:lnTo>
                  <a:lnTo>
                    <a:pt x="80609" y="199550"/>
                  </a:lnTo>
                  <a:lnTo>
                    <a:pt x="84678" y="207089"/>
                  </a:lnTo>
                  <a:lnTo>
                    <a:pt x="101511" y="225159"/>
                  </a:lnTo>
                  <a:lnTo>
                    <a:pt x="108850" y="229055"/>
                  </a:lnTo>
                  <a:lnTo>
                    <a:pt x="118560" y="231248"/>
                  </a:lnTo>
                  <a:lnTo>
                    <a:pt x="121646" y="230564"/>
                  </a:lnTo>
                  <a:lnTo>
                    <a:pt x="127721" y="227158"/>
                  </a:lnTo>
                  <a:lnTo>
                    <a:pt x="129738" y="224860"/>
                  </a:lnTo>
                  <a:lnTo>
                    <a:pt x="140603" y="205303"/>
                  </a:lnTo>
                  <a:lnTo>
                    <a:pt x="145163" y="180448"/>
                  </a:lnTo>
                  <a:lnTo>
                    <a:pt x="172509" y="140298"/>
                  </a:lnTo>
                  <a:lnTo>
                    <a:pt x="186149" y="131087"/>
                  </a:lnTo>
                  <a:lnTo>
                    <a:pt x="202759" y="126814"/>
                  </a:lnTo>
                  <a:lnTo>
                    <a:pt x="243935" y="125121"/>
                  </a:lnTo>
                  <a:lnTo>
                    <a:pt x="261773" y="126039"/>
                  </a:lnTo>
                  <a:lnTo>
                    <a:pt x="299119" y="134693"/>
                  </a:lnTo>
                  <a:lnTo>
                    <a:pt x="300557" y="136428"/>
                  </a:lnTo>
                  <a:lnTo>
                    <a:pt x="301517" y="138577"/>
                  </a:lnTo>
                  <a:lnTo>
                    <a:pt x="301164" y="141002"/>
                  </a:lnTo>
                  <a:lnTo>
                    <a:pt x="295927" y="149155"/>
                  </a:lnTo>
                  <a:lnTo>
                    <a:pt x="264516" y="189864"/>
                  </a:lnTo>
                  <a:lnTo>
                    <a:pt x="257034" y="197824"/>
                  </a:lnTo>
                  <a:lnTo>
                    <a:pt x="253047" y="207315"/>
                  </a:lnTo>
                  <a:lnTo>
                    <a:pt x="250044" y="227050"/>
                  </a:lnTo>
                  <a:lnTo>
                    <a:pt x="250974" y="228757"/>
                  </a:lnTo>
                  <a:lnTo>
                    <a:pt x="252586" y="229896"/>
                  </a:lnTo>
                  <a:lnTo>
                    <a:pt x="259595" y="231497"/>
                  </a:lnTo>
                  <a:lnTo>
                    <a:pt x="270853" y="232038"/>
                  </a:lnTo>
                  <a:lnTo>
                    <a:pt x="284411" y="227392"/>
                  </a:lnTo>
                  <a:lnTo>
                    <a:pt x="292665" y="219794"/>
                  </a:lnTo>
                  <a:lnTo>
                    <a:pt x="306048" y="198749"/>
                  </a:lnTo>
                  <a:lnTo>
                    <a:pt x="317254" y="157072"/>
                  </a:lnTo>
                  <a:lnTo>
                    <a:pt x="320496" y="118706"/>
                  </a:lnTo>
                  <a:lnTo>
                    <a:pt x="318412" y="86435"/>
                  </a:lnTo>
                  <a:lnTo>
                    <a:pt x="303182" y="45181"/>
                  </a:lnTo>
                  <a:lnTo>
                    <a:pt x="2766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4"/>
            <p:cNvSpPr/>
            <p:nvPr/>
          </p:nvSpPr>
          <p:spPr>
            <a:xfrm>
              <a:off x="1761050" y="4545211"/>
              <a:ext cx="194553" cy="98228"/>
            </a:xfrm>
            <a:custGeom>
              <a:avLst/>
              <a:gdLst/>
              <a:ahLst/>
              <a:cxnLst/>
              <a:rect l="0" t="0" r="0" b="0"/>
              <a:pathLst>
                <a:path w="194553" h="98228">
                  <a:moveTo>
                    <a:pt x="69536" y="0"/>
                  </a:moveTo>
                  <a:lnTo>
                    <a:pt x="56234" y="13302"/>
                  </a:lnTo>
                  <a:lnTo>
                    <a:pt x="48410" y="15834"/>
                  </a:lnTo>
                  <a:lnTo>
                    <a:pt x="43546" y="16509"/>
                  </a:lnTo>
                  <a:lnTo>
                    <a:pt x="32849" y="22551"/>
                  </a:lnTo>
                  <a:lnTo>
                    <a:pt x="4517" y="47377"/>
                  </a:lnTo>
                  <a:lnTo>
                    <a:pt x="951" y="56114"/>
                  </a:lnTo>
                  <a:lnTo>
                    <a:pt x="0" y="61222"/>
                  </a:lnTo>
                  <a:lnTo>
                    <a:pt x="359" y="64627"/>
                  </a:lnTo>
                  <a:lnTo>
                    <a:pt x="1590" y="66897"/>
                  </a:lnTo>
                  <a:lnTo>
                    <a:pt x="3402" y="68410"/>
                  </a:lnTo>
                  <a:lnTo>
                    <a:pt x="5417" y="72738"/>
                  </a:lnTo>
                  <a:lnTo>
                    <a:pt x="5954" y="75281"/>
                  </a:lnTo>
                  <a:lnTo>
                    <a:pt x="7304" y="76976"/>
                  </a:lnTo>
                  <a:lnTo>
                    <a:pt x="11450" y="78860"/>
                  </a:lnTo>
                  <a:lnTo>
                    <a:pt x="13945" y="78370"/>
                  </a:lnTo>
                  <a:lnTo>
                    <a:pt x="25078" y="73101"/>
                  </a:lnTo>
                  <a:lnTo>
                    <a:pt x="27991" y="72546"/>
                  </a:lnTo>
                  <a:lnTo>
                    <a:pt x="36831" y="67025"/>
                  </a:lnTo>
                  <a:lnTo>
                    <a:pt x="48707" y="55279"/>
                  </a:lnTo>
                  <a:lnTo>
                    <a:pt x="66890" y="27324"/>
                  </a:lnTo>
                  <a:lnTo>
                    <a:pt x="69522" y="17908"/>
                  </a:lnTo>
                  <a:lnTo>
                    <a:pt x="69536" y="34111"/>
                  </a:lnTo>
                  <a:lnTo>
                    <a:pt x="75673" y="42530"/>
                  </a:lnTo>
                  <a:lnTo>
                    <a:pt x="77638" y="50856"/>
                  </a:lnTo>
                  <a:lnTo>
                    <a:pt x="78098" y="56668"/>
                  </a:lnTo>
                  <a:lnTo>
                    <a:pt x="79213" y="58614"/>
                  </a:lnTo>
                  <a:lnTo>
                    <a:pt x="80948" y="59912"/>
                  </a:lnTo>
                  <a:lnTo>
                    <a:pt x="87283" y="62462"/>
                  </a:lnTo>
                  <a:lnTo>
                    <a:pt x="87362" y="57754"/>
                  </a:lnTo>
                  <a:lnTo>
                    <a:pt x="88365" y="56362"/>
                  </a:lnTo>
                  <a:lnTo>
                    <a:pt x="92126" y="54816"/>
                  </a:lnTo>
                  <a:lnTo>
                    <a:pt x="97105" y="48836"/>
                  </a:lnTo>
                  <a:lnTo>
                    <a:pt x="102625" y="41549"/>
                  </a:lnTo>
                  <a:lnTo>
                    <a:pt x="108385" y="38310"/>
                  </a:lnTo>
                  <a:lnTo>
                    <a:pt x="142713" y="28097"/>
                  </a:lnTo>
                  <a:lnTo>
                    <a:pt x="146102" y="28654"/>
                  </a:lnTo>
                  <a:lnTo>
                    <a:pt x="152513" y="31917"/>
                  </a:lnTo>
                  <a:lnTo>
                    <a:pt x="165966" y="43073"/>
                  </a:lnTo>
                  <a:lnTo>
                    <a:pt x="173545" y="57603"/>
                  </a:lnTo>
                  <a:lnTo>
                    <a:pt x="176752" y="67890"/>
                  </a:lnTo>
                  <a:lnTo>
                    <a:pt x="182553" y="77222"/>
                  </a:lnTo>
                  <a:lnTo>
                    <a:pt x="184258" y="83268"/>
                  </a:lnTo>
                  <a:lnTo>
                    <a:pt x="185705" y="85278"/>
                  </a:lnTo>
                  <a:lnTo>
                    <a:pt x="187661" y="86618"/>
                  </a:lnTo>
                  <a:lnTo>
                    <a:pt x="189958" y="87511"/>
                  </a:lnTo>
                  <a:lnTo>
                    <a:pt x="191489" y="89098"/>
                  </a:lnTo>
                  <a:lnTo>
                    <a:pt x="194552"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
            <p:cNvSpPr/>
            <p:nvPr/>
          </p:nvSpPr>
          <p:spPr>
            <a:xfrm>
              <a:off x="2107406" y="4473773"/>
              <a:ext cx="26790" cy="178595"/>
            </a:xfrm>
            <a:custGeom>
              <a:avLst/>
              <a:gdLst/>
              <a:ahLst/>
              <a:cxnLst/>
              <a:rect l="0" t="0" r="0" b="0"/>
              <a:pathLst>
                <a:path w="26790" h="178595">
                  <a:moveTo>
                    <a:pt x="26789" y="0"/>
                  </a:moveTo>
                  <a:lnTo>
                    <a:pt x="22049" y="0"/>
                  </a:lnTo>
                  <a:lnTo>
                    <a:pt x="20652" y="993"/>
                  </a:lnTo>
                  <a:lnTo>
                    <a:pt x="19722" y="2646"/>
                  </a:lnTo>
                  <a:lnTo>
                    <a:pt x="18105" y="9095"/>
                  </a:lnTo>
                  <a:lnTo>
                    <a:pt x="16889" y="30226"/>
                  </a:lnTo>
                  <a:lnTo>
                    <a:pt x="10796" y="46798"/>
                  </a:lnTo>
                  <a:lnTo>
                    <a:pt x="4558" y="83107"/>
                  </a:lnTo>
                  <a:lnTo>
                    <a:pt x="1351" y="118993"/>
                  </a:lnTo>
                  <a:lnTo>
                    <a:pt x="119" y="160896"/>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6"/>
            <p:cNvSpPr/>
            <p:nvPr/>
          </p:nvSpPr>
          <p:spPr>
            <a:xfrm>
              <a:off x="2089547" y="4545211"/>
              <a:ext cx="178595" cy="53579"/>
            </a:xfrm>
            <a:custGeom>
              <a:avLst/>
              <a:gdLst/>
              <a:ahLst/>
              <a:cxnLst/>
              <a:rect l="0" t="0" r="0" b="0"/>
              <a:pathLst>
                <a:path w="178595" h="53579">
                  <a:moveTo>
                    <a:pt x="0" y="53578"/>
                  </a:moveTo>
                  <a:lnTo>
                    <a:pt x="0" y="45889"/>
                  </a:lnTo>
                  <a:lnTo>
                    <a:pt x="9481" y="40276"/>
                  </a:lnTo>
                  <a:lnTo>
                    <a:pt x="24858" y="37069"/>
                  </a:lnTo>
                  <a:lnTo>
                    <a:pt x="64363" y="31097"/>
                  </a:lnTo>
                  <a:lnTo>
                    <a:pt x="104730" y="26648"/>
                  </a:lnTo>
                  <a:lnTo>
                    <a:pt x="146745" y="14472"/>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
            <p:cNvSpPr/>
            <p:nvPr/>
          </p:nvSpPr>
          <p:spPr>
            <a:xfrm>
              <a:off x="2223492" y="4447129"/>
              <a:ext cx="53579" cy="187380"/>
            </a:xfrm>
            <a:custGeom>
              <a:avLst/>
              <a:gdLst/>
              <a:ahLst/>
              <a:cxnLst/>
              <a:rect l="0" t="0" r="0" b="0"/>
              <a:pathLst>
                <a:path w="53579" h="187380">
                  <a:moveTo>
                    <a:pt x="53578" y="26644"/>
                  </a:moveTo>
                  <a:lnTo>
                    <a:pt x="53578" y="18956"/>
                  </a:lnTo>
                  <a:lnTo>
                    <a:pt x="47441" y="10831"/>
                  </a:lnTo>
                  <a:lnTo>
                    <a:pt x="45890" y="5395"/>
                  </a:lnTo>
                  <a:lnTo>
                    <a:pt x="44484" y="3548"/>
                  </a:lnTo>
                  <a:lnTo>
                    <a:pt x="40276" y="1497"/>
                  </a:lnTo>
                  <a:lnTo>
                    <a:pt x="28431" y="0"/>
                  </a:lnTo>
                  <a:lnTo>
                    <a:pt x="22535" y="4638"/>
                  </a:lnTo>
                  <a:lnTo>
                    <a:pt x="3894" y="47107"/>
                  </a:lnTo>
                  <a:lnTo>
                    <a:pt x="513" y="81937"/>
                  </a:lnTo>
                  <a:lnTo>
                    <a:pt x="152" y="117001"/>
                  </a:lnTo>
                  <a:lnTo>
                    <a:pt x="20" y="161415"/>
                  </a:lnTo>
                  <a:lnTo>
                    <a:pt x="0" y="1873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8"/>
            <p:cNvSpPr/>
            <p:nvPr/>
          </p:nvSpPr>
          <p:spPr>
            <a:xfrm>
              <a:off x="2259211" y="4652367"/>
              <a:ext cx="8931" cy="8931"/>
            </a:xfrm>
            <a:custGeom>
              <a:avLst/>
              <a:gdLst/>
              <a:ahLst/>
              <a:cxnLst/>
              <a:rect l="0" t="0" r="0" b="0"/>
              <a:pathLst>
                <a:path w="8931" h="8931">
                  <a:moveTo>
                    <a:pt x="0" y="0"/>
                  </a:moveTo>
                  <a:lnTo>
                    <a:pt x="0" y="8562"/>
                  </a:lnTo>
                  <a:lnTo>
                    <a:pt x="893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9"/>
            <p:cNvSpPr/>
            <p:nvPr/>
          </p:nvSpPr>
          <p:spPr>
            <a:xfrm>
              <a:off x="2350045" y="4466594"/>
              <a:ext cx="85984" cy="203107"/>
            </a:xfrm>
            <a:custGeom>
              <a:avLst/>
              <a:gdLst/>
              <a:ahLst/>
              <a:cxnLst/>
              <a:rect l="0" t="0" r="0" b="0"/>
              <a:pathLst>
                <a:path w="85984" h="203107">
                  <a:moveTo>
                    <a:pt x="69900" y="33969"/>
                  </a:moveTo>
                  <a:lnTo>
                    <a:pt x="69900" y="29228"/>
                  </a:lnTo>
                  <a:lnTo>
                    <a:pt x="67254" y="24255"/>
                  </a:lnTo>
                  <a:lnTo>
                    <a:pt x="48909" y="4157"/>
                  </a:lnTo>
                  <a:lnTo>
                    <a:pt x="40397" y="875"/>
                  </a:lnTo>
                  <a:lnTo>
                    <a:pt x="35348" y="0"/>
                  </a:lnTo>
                  <a:lnTo>
                    <a:pt x="24447" y="1674"/>
                  </a:lnTo>
                  <a:lnTo>
                    <a:pt x="14972" y="5724"/>
                  </a:lnTo>
                  <a:lnTo>
                    <a:pt x="12446" y="8194"/>
                  </a:lnTo>
                  <a:lnTo>
                    <a:pt x="1921" y="28333"/>
                  </a:lnTo>
                  <a:lnTo>
                    <a:pt x="0" y="35763"/>
                  </a:lnTo>
                  <a:lnTo>
                    <a:pt x="1792" y="45019"/>
                  </a:lnTo>
                  <a:lnTo>
                    <a:pt x="14776" y="79080"/>
                  </a:lnTo>
                  <a:lnTo>
                    <a:pt x="45483" y="123229"/>
                  </a:lnTo>
                  <a:lnTo>
                    <a:pt x="69691" y="165092"/>
                  </a:lnTo>
                  <a:lnTo>
                    <a:pt x="83763" y="182425"/>
                  </a:lnTo>
                  <a:lnTo>
                    <a:pt x="85983" y="188585"/>
                  </a:lnTo>
                  <a:lnTo>
                    <a:pt x="85583" y="191616"/>
                  </a:lnTo>
                  <a:lnTo>
                    <a:pt x="79915" y="201854"/>
                  </a:lnTo>
                  <a:lnTo>
                    <a:pt x="76667" y="202843"/>
                  </a:lnTo>
                  <a:lnTo>
                    <a:pt x="74411" y="203106"/>
                  </a:lnTo>
                  <a:lnTo>
                    <a:pt x="25252" y="1857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SMARTInkShape-Group2"/>
          <p:cNvGrpSpPr/>
          <p:nvPr/>
        </p:nvGrpSpPr>
        <p:grpSpPr>
          <a:xfrm>
            <a:off x="3295055" y="4366844"/>
            <a:ext cx="963993" cy="285524"/>
            <a:chOff x="3295055" y="4366844"/>
            <a:chExt cx="963993" cy="285524"/>
          </a:xfrm>
        </p:grpSpPr>
        <p:sp>
          <p:nvSpPr>
            <p:cNvPr id="25" name="SMARTInkShape-20"/>
            <p:cNvSpPr/>
            <p:nvPr/>
          </p:nvSpPr>
          <p:spPr>
            <a:xfrm>
              <a:off x="3393281" y="4464844"/>
              <a:ext cx="35720" cy="178595"/>
            </a:xfrm>
            <a:custGeom>
              <a:avLst/>
              <a:gdLst/>
              <a:ahLst/>
              <a:cxnLst/>
              <a:rect l="0" t="0" r="0" b="0"/>
              <a:pathLst>
                <a:path w="35720" h="178595">
                  <a:moveTo>
                    <a:pt x="0" y="0"/>
                  </a:moveTo>
                  <a:lnTo>
                    <a:pt x="0" y="13302"/>
                  </a:lnTo>
                  <a:lnTo>
                    <a:pt x="2646" y="18480"/>
                  </a:lnTo>
                  <a:lnTo>
                    <a:pt x="6137" y="24088"/>
                  </a:lnTo>
                  <a:lnTo>
                    <a:pt x="8102" y="33816"/>
                  </a:lnTo>
                  <a:lnTo>
                    <a:pt x="8898" y="77548"/>
                  </a:lnTo>
                  <a:lnTo>
                    <a:pt x="17030" y="119072"/>
                  </a:lnTo>
                  <a:lnTo>
                    <a:pt x="18606" y="136925"/>
                  </a:lnTo>
                  <a:lnTo>
                    <a:pt x="26932" y="165512"/>
                  </a:lnTo>
                  <a:lnTo>
                    <a:pt x="35719"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1"/>
            <p:cNvSpPr/>
            <p:nvPr/>
          </p:nvSpPr>
          <p:spPr>
            <a:xfrm>
              <a:off x="3295055" y="4366844"/>
              <a:ext cx="283797" cy="267665"/>
            </a:xfrm>
            <a:custGeom>
              <a:avLst/>
              <a:gdLst/>
              <a:ahLst/>
              <a:cxnLst/>
              <a:rect l="0" t="0" r="0" b="0"/>
              <a:pathLst>
                <a:path w="283797" h="267665">
                  <a:moveTo>
                    <a:pt x="0" y="26562"/>
                  </a:moveTo>
                  <a:lnTo>
                    <a:pt x="0" y="21822"/>
                  </a:lnTo>
                  <a:lnTo>
                    <a:pt x="2645" y="16849"/>
                  </a:lnTo>
                  <a:lnTo>
                    <a:pt x="8121" y="11331"/>
                  </a:lnTo>
                  <a:lnTo>
                    <a:pt x="17169" y="5572"/>
                  </a:lnTo>
                  <a:lnTo>
                    <a:pt x="33419" y="1491"/>
                  </a:lnTo>
                  <a:lnTo>
                    <a:pt x="72310" y="0"/>
                  </a:lnTo>
                  <a:lnTo>
                    <a:pt x="98485" y="2486"/>
                  </a:lnTo>
                  <a:lnTo>
                    <a:pt x="138737" y="12215"/>
                  </a:lnTo>
                  <a:lnTo>
                    <a:pt x="177776" y="24684"/>
                  </a:lnTo>
                  <a:lnTo>
                    <a:pt x="214151" y="45226"/>
                  </a:lnTo>
                  <a:lnTo>
                    <a:pt x="255517" y="70498"/>
                  </a:lnTo>
                  <a:lnTo>
                    <a:pt x="262391" y="76847"/>
                  </a:lnTo>
                  <a:lnTo>
                    <a:pt x="265446" y="82976"/>
                  </a:lnTo>
                  <a:lnTo>
                    <a:pt x="267166" y="92005"/>
                  </a:lnTo>
                  <a:lnTo>
                    <a:pt x="266415" y="94003"/>
                  </a:lnTo>
                  <a:lnTo>
                    <a:pt x="264923" y="95335"/>
                  </a:lnTo>
                  <a:lnTo>
                    <a:pt x="245488" y="103786"/>
                  </a:lnTo>
                  <a:lnTo>
                    <a:pt x="202645" y="106745"/>
                  </a:lnTo>
                  <a:lnTo>
                    <a:pt x="187299" y="107840"/>
                  </a:lnTo>
                  <a:lnTo>
                    <a:pt x="149458" y="115488"/>
                  </a:lnTo>
                  <a:lnTo>
                    <a:pt x="147264" y="116604"/>
                  </a:lnTo>
                  <a:lnTo>
                    <a:pt x="145801" y="118340"/>
                  </a:lnTo>
                  <a:lnTo>
                    <a:pt x="144825" y="120490"/>
                  </a:lnTo>
                  <a:lnTo>
                    <a:pt x="145167" y="122915"/>
                  </a:lnTo>
                  <a:lnTo>
                    <a:pt x="148193" y="128255"/>
                  </a:lnTo>
                  <a:lnTo>
                    <a:pt x="155475" y="136840"/>
                  </a:lnTo>
                  <a:lnTo>
                    <a:pt x="168657" y="145668"/>
                  </a:lnTo>
                  <a:lnTo>
                    <a:pt x="210267" y="168228"/>
                  </a:lnTo>
                  <a:lnTo>
                    <a:pt x="254649" y="194646"/>
                  </a:lnTo>
                  <a:lnTo>
                    <a:pt x="279157" y="216662"/>
                  </a:lnTo>
                  <a:lnTo>
                    <a:pt x="282819" y="222837"/>
                  </a:lnTo>
                  <a:lnTo>
                    <a:pt x="283796" y="225873"/>
                  </a:lnTo>
                  <a:lnTo>
                    <a:pt x="283455" y="228889"/>
                  </a:lnTo>
                  <a:lnTo>
                    <a:pt x="280431" y="234886"/>
                  </a:lnTo>
                  <a:lnTo>
                    <a:pt x="278235" y="236883"/>
                  </a:lnTo>
                  <a:lnTo>
                    <a:pt x="238754" y="253148"/>
                  </a:lnTo>
                  <a:lnTo>
                    <a:pt x="203212" y="257998"/>
                  </a:lnTo>
                  <a:lnTo>
                    <a:pt x="180596" y="261162"/>
                  </a:lnTo>
                  <a:lnTo>
                    <a:pt x="155177" y="266379"/>
                  </a:lnTo>
                  <a:lnTo>
                    <a:pt x="133945" y="267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2"/>
            <p:cNvSpPr/>
            <p:nvPr/>
          </p:nvSpPr>
          <p:spPr>
            <a:xfrm>
              <a:off x="3589734" y="4554141"/>
              <a:ext cx="98228" cy="53533"/>
            </a:xfrm>
            <a:custGeom>
              <a:avLst/>
              <a:gdLst/>
              <a:ahLst/>
              <a:cxnLst/>
              <a:rect l="0" t="0" r="0" b="0"/>
              <a:pathLst>
                <a:path w="98228" h="53533">
                  <a:moveTo>
                    <a:pt x="0" y="0"/>
                  </a:moveTo>
                  <a:lnTo>
                    <a:pt x="0" y="29888"/>
                  </a:lnTo>
                  <a:lnTo>
                    <a:pt x="2646" y="35773"/>
                  </a:lnTo>
                  <a:lnTo>
                    <a:pt x="12429" y="47635"/>
                  </a:lnTo>
                  <a:lnTo>
                    <a:pt x="18092" y="50936"/>
                  </a:lnTo>
                  <a:lnTo>
                    <a:pt x="29812" y="53056"/>
                  </a:lnTo>
                  <a:lnTo>
                    <a:pt x="55318" y="53532"/>
                  </a:lnTo>
                  <a:lnTo>
                    <a:pt x="61958" y="50912"/>
                  </a:lnTo>
                  <a:lnTo>
                    <a:pt x="82464" y="38344"/>
                  </a:lnTo>
                  <a:lnTo>
                    <a:pt x="9822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3"/>
            <p:cNvSpPr/>
            <p:nvPr/>
          </p:nvSpPr>
          <p:spPr>
            <a:xfrm>
              <a:off x="3759398" y="4384477"/>
              <a:ext cx="14003" cy="258962"/>
            </a:xfrm>
            <a:custGeom>
              <a:avLst/>
              <a:gdLst/>
              <a:ahLst/>
              <a:cxnLst/>
              <a:rect l="0" t="0" r="0" b="0"/>
              <a:pathLst>
                <a:path w="14003" h="258962">
                  <a:moveTo>
                    <a:pt x="0" y="0"/>
                  </a:moveTo>
                  <a:lnTo>
                    <a:pt x="0" y="12428"/>
                  </a:lnTo>
                  <a:lnTo>
                    <a:pt x="8378" y="53830"/>
                  </a:lnTo>
                  <a:lnTo>
                    <a:pt x="11413" y="74158"/>
                  </a:lnTo>
                  <a:lnTo>
                    <a:pt x="14002" y="90506"/>
                  </a:lnTo>
                  <a:lnTo>
                    <a:pt x="9794" y="134104"/>
                  </a:lnTo>
                  <a:lnTo>
                    <a:pt x="9044" y="178614"/>
                  </a:lnTo>
                  <a:lnTo>
                    <a:pt x="8940" y="222459"/>
                  </a:lnTo>
                  <a:lnTo>
                    <a:pt x="893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4"/>
            <p:cNvSpPr/>
            <p:nvPr/>
          </p:nvSpPr>
          <p:spPr>
            <a:xfrm>
              <a:off x="3866555" y="4393406"/>
              <a:ext cx="8930" cy="258962"/>
            </a:xfrm>
            <a:custGeom>
              <a:avLst/>
              <a:gdLst/>
              <a:ahLst/>
              <a:cxnLst/>
              <a:rect l="0" t="0" r="0" b="0"/>
              <a:pathLst>
                <a:path w="8930" h="258962">
                  <a:moveTo>
                    <a:pt x="0" y="0"/>
                  </a:moveTo>
                  <a:lnTo>
                    <a:pt x="0" y="42241"/>
                  </a:lnTo>
                  <a:lnTo>
                    <a:pt x="0" y="81226"/>
                  </a:lnTo>
                  <a:lnTo>
                    <a:pt x="0" y="118992"/>
                  </a:lnTo>
                  <a:lnTo>
                    <a:pt x="0" y="161118"/>
                  </a:lnTo>
                  <a:lnTo>
                    <a:pt x="0" y="202788"/>
                  </a:lnTo>
                  <a:lnTo>
                    <a:pt x="992" y="233815"/>
                  </a:lnTo>
                  <a:lnTo>
                    <a:pt x="8929"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5"/>
            <p:cNvSpPr/>
            <p:nvPr/>
          </p:nvSpPr>
          <p:spPr>
            <a:xfrm>
              <a:off x="3946922" y="4536281"/>
              <a:ext cx="26790" cy="107158"/>
            </a:xfrm>
            <a:custGeom>
              <a:avLst/>
              <a:gdLst/>
              <a:ahLst/>
              <a:cxnLst/>
              <a:rect l="0" t="0" r="0" b="0"/>
              <a:pathLst>
                <a:path w="26790" h="107158">
                  <a:moveTo>
                    <a:pt x="0" y="0"/>
                  </a:moveTo>
                  <a:lnTo>
                    <a:pt x="0" y="43450"/>
                  </a:lnTo>
                  <a:lnTo>
                    <a:pt x="7129" y="65836"/>
                  </a:lnTo>
                  <a:lnTo>
                    <a:pt x="17779" y="93113"/>
                  </a:lnTo>
                  <a:lnTo>
                    <a:pt x="19790" y="94818"/>
                  </a:lnTo>
                  <a:lnTo>
                    <a:pt x="22123" y="95954"/>
                  </a:lnTo>
                  <a:lnTo>
                    <a:pt x="23678" y="97704"/>
                  </a:lnTo>
                  <a:lnTo>
                    <a:pt x="26789"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6"/>
            <p:cNvSpPr/>
            <p:nvPr/>
          </p:nvSpPr>
          <p:spPr>
            <a:xfrm>
              <a:off x="3957093" y="4455914"/>
              <a:ext cx="7689" cy="1"/>
            </a:xfrm>
            <a:custGeom>
              <a:avLst/>
              <a:gdLst/>
              <a:ahLst/>
              <a:cxnLst/>
              <a:rect l="0" t="0" r="0" b="0"/>
              <a:pathLst>
                <a:path w="7689" h="1">
                  <a:moveTo>
                    <a:pt x="7688" y="0"/>
                  </a:moveTo>
                  <a:lnTo>
                    <a:pt x="0" y="0"/>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MARTInkShape-27"/>
            <p:cNvSpPr/>
            <p:nvPr/>
          </p:nvSpPr>
          <p:spPr>
            <a:xfrm>
              <a:off x="4018359" y="4527397"/>
              <a:ext cx="98179" cy="116042"/>
            </a:xfrm>
            <a:custGeom>
              <a:avLst/>
              <a:gdLst/>
              <a:ahLst/>
              <a:cxnLst/>
              <a:rect l="0" t="0" r="0" b="0"/>
              <a:pathLst>
                <a:path w="98179" h="116042">
                  <a:moveTo>
                    <a:pt x="0" y="62462"/>
                  </a:moveTo>
                  <a:lnTo>
                    <a:pt x="7689" y="62462"/>
                  </a:lnTo>
                  <a:lnTo>
                    <a:pt x="13303" y="67203"/>
                  </a:lnTo>
                  <a:lnTo>
                    <a:pt x="21126" y="69530"/>
                  </a:lnTo>
                  <a:lnTo>
                    <a:pt x="54982" y="71284"/>
                  </a:lnTo>
                  <a:lnTo>
                    <a:pt x="69760" y="66619"/>
                  </a:lnTo>
                  <a:lnTo>
                    <a:pt x="85401" y="56154"/>
                  </a:lnTo>
                  <a:lnTo>
                    <a:pt x="91865" y="50399"/>
                  </a:lnTo>
                  <a:lnTo>
                    <a:pt x="95400" y="44532"/>
                  </a:lnTo>
                  <a:lnTo>
                    <a:pt x="97668" y="32683"/>
                  </a:lnTo>
                  <a:lnTo>
                    <a:pt x="98178" y="14836"/>
                  </a:lnTo>
                  <a:lnTo>
                    <a:pt x="95559" y="8883"/>
                  </a:lnTo>
                  <a:lnTo>
                    <a:pt x="90534" y="1718"/>
                  </a:lnTo>
                  <a:lnTo>
                    <a:pt x="87201" y="739"/>
                  </a:lnTo>
                  <a:lnTo>
                    <a:pt x="63598" y="0"/>
                  </a:lnTo>
                  <a:lnTo>
                    <a:pt x="55386" y="2621"/>
                  </a:lnTo>
                  <a:lnTo>
                    <a:pt x="25160" y="20947"/>
                  </a:lnTo>
                  <a:lnTo>
                    <a:pt x="21105" y="26813"/>
                  </a:lnTo>
                  <a:lnTo>
                    <a:pt x="10361" y="55272"/>
                  </a:lnTo>
                  <a:lnTo>
                    <a:pt x="9354" y="69813"/>
                  </a:lnTo>
                  <a:lnTo>
                    <a:pt x="11764" y="78297"/>
                  </a:lnTo>
                  <a:lnTo>
                    <a:pt x="15151" y="85375"/>
                  </a:lnTo>
                  <a:lnTo>
                    <a:pt x="16656" y="91828"/>
                  </a:lnTo>
                  <a:lnTo>
                    <a:pt x="22616" y="98003"/>
                  </a:lnTo>
                  <a:lnTo>
                    <a:pt x="30888" y="103063"/>
                  </a:lnTo>
                  <a:lnTo>
                    <a:pt x="71438" y="1160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8"/>
            <p:cNvSpPr/>
            <p:nvPr/>
          </p:nvSpPr>
          <p:spPr>
            <a:xfrm>
              <a:off x="4152719" y="4393406"/>
              <a:ext cx="106329" cy="205229"/>
            </a:xfrm>
            <a:custGeom>
              <a:avLst/>
              <a:gdLst/>
              <a:ahLst/>
              <a:cxnLst/>
              <a:rect l="0" t="0" r="0" b="0"/>
              <a:pathLst>
                <a:path w="106329" h="205229">
                  <a:moveTo>
                    <a:pt x="79953" y="178594"/>
                  </a:moveTo>
                  <a:lnTo>
                    <a:pt x="79953" y="151730"/>
                  </a:lnTo>
                  <a:lnTo>
                    <a:pt x="78961" y="148779"/>
                  </a:lnTo>
                  <a:lnTo>
                    <a:pt x="77307" y="146811"/>
                  </a:lnTo>
                  <a:lnTo>
                    <a:pt x="75212" y="145499"/>
                  </a:lnTo>
                  <a:lnTo>
                    <a:pt x="73816" y="143632"/>
                  </a:lnTo>
                  <a:lnTo>
                    <a:pt x="72264" y="138912"/>
                  </a:lnTo>
                  <a:lnTo>
                    <a:pt x="70858" y="137257"/>
                  </a:lnTo>
                  <a:lnTo>
                    <a:pt x="66651" y="135417"/>
                  </a:lnTo>
                  <a:lnTo>
                    <a:pt x="45324" y="134075"/>
                  </a:lnTo>
                  <a:lnTo>
                    <a:pt x="37112" y="136649"/>
                  </a:lnTo>
                  <a:lnTo>
                    <a:pt x="30155" y="140108"/>
                  </a:lnTo>
                  <a:lnTo>
                    <a:pt x="20660" y="143048"/>
                  </a:lnTo>
                  <a:lnTo>
                    <a:pt x="14574" y="147251"/>
                  </a:lnTo>
                  <a:lnTo>
                    <a:pt x="11208" y="152427"/>
                  </a:lnTo>
                  <a:lnTo>
                    <a:pt x="8720" y="158034"/>
                  </a:lnTo>
                  <a:lnTo>
                    <a:pt x="2733" y="166770"/>
                  </a:lnTo>
                  <a:lnTo>
                    <a:pt x="518" y="175642"/>
                  </a:lnTo>
                  <a:lnTo>
                    <a:pt x="0" y="181581"/>
                  </a:lnTo>
                  <a:lnTo>
                    <a:pt x="2415" y="187529"/>
                  </a:lnTo>
                  <a:lnTo>
                    <a:pt x="12051" y="199431"/>
                  </a:lnTo>
                  <a:lnTo>
                    <a:pt x="17693" y="202738"/>
                  </a:lnTo>
                  <a:lnTo>
                    <a:pt x="29401" y="204861"/>
                  </a:lnTo>
                  <a:lnTo>
                    <a:pt x="38296" y="205228"/>
                  </a:lnTo>
                  <a:lnTo>
                    <a:pt x="51955" y="200597"/>
                  </a:lnTo>
                  <a:lnTo>
                    <a:pt x="70472" y="187285"/>
                  </a:lnTo>
                  <a:lnTo>
                    <a:pt x="76731" y="180472"/>
                  </a:lnTo>
                  <a:lnTo>
                    <a:pt x="91827" y="154245"/>
                  </a:lnTo>
                  <a:lnTo>
                    <a:pt x="103599" y="112086"/>
                  </a:lnTo>
                  <a:lnTo>
                    <a:pt x="106328" y="75651"/>
                  </a:lnTo>
                  <a:lnTo>
                    <a:pt x="98616" y="33807"/>
                  </a:lnTo>
                  <a:lnTo>
                    <a:pt x="98169" y="25609"/>
                  </a:lnTo>
                  <a:lnTo>
                    <a:pt x="95325" y="18658"/>
                  </a:lnTo>
                  <a:lnTo>
                    <a:pt x="91746" y="12262"/>
                  </a:lnTo>
                  <a:lnTo>
                    <a:pt x="8888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 name="SMARTInkShape-Group3"/>
          <p:cNvGrpSpPr/>
          <p:nvPr/>
        </p:nvGrpSpPr>
        <p:grpSpPr>
          <a:xfrm>
            <a:off x="3358839" y="4616648"/>
            <a:ext cx="1994008" cy="266099"/>
            <a:chOff x="3358839" y="4616648"/>
            <a:chExt cx="1994008" cy="266099"/>
          </a:xfrm>
        </p:grpSpPr>
        <p:sp>
          <p:nvSpPr>
            <p:cNvPr id="35" name="SMARTInkShape-29"/>
            <p:cNvSpPr/>
            <p:nvPr/>
          </p:nvSpPr>
          <p:spPr>
            <a:xfrm>
              <a:off x="3358839" y="4643438"/>
              <a:ext cx="132670" cy="223077"/>
            </a:xfrm>
            <a:custGeom>
              <a:avLst/>
              <a:gdLst/>
              <a:ahLst/>
              <a:cxnLst/>
              <a:rect l="0" t="0" r="0" b="0"/>
              <a:pathLst>
                <a:path w="132670" h="223077">
                  <a:moveTo>
                    <a:pt x="25513" y="0"/>
                  </a:moveTo>
                  <a:lnTo>
                    <a:pt x="25513" y="42840"/>
                  </a:lnTo>
                  <a:lnTo>
                    <a:pt x="24520" y="50790"/>
                  </a:lnTo>
                  <a:lnTo>
                    <a:pt x="12210" y="95374"/>
                  </a:lnTo>
                  <a:lnTo>
                    <a:pt x="6928" y="136928"/>
                  </a:lnTo>
                  <a:lnTo>
                    <a:pt x="0" y="166688"/>
                  </a:lnTo>
                  <a:lnTo>
                    <a:pt x="1936" y="175948"/>
                  </a:lnTo>
                  <a:lnTo>
                    <a:pt x="5113" y="184363"/>
                  </a:lnTo>
                  <a:lnTo>
                    <a:pt x="7893" y="199265"/>
                  </a:lnTo>
                  <a:lnTo>
                    <a:pt x="14559" y="210405"/>
                  </a:lnTo>
                  <a:lnTo>
                    <a:pt x="23874" y="221355"/>
                  </a:lnTo>
                  <a:lnTo>
                    <a:pt x="45486" y="223076"/>
                  </a:lnTo>
                  <a:lnTo>
                    <a:pt x="74263" y="222240"/>
                  </a:lnTo>
                  <a:lnTo>
                    <a:pt x="90338" y="216110"/>
                  </a:lnTo>
                  <a:lnTo>
                    <a:pt x="123676" y="190148"/>
                  </a:lnTo>
                  <a:lnTo>
                    <a:pt x="132669"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0"/>
            <p:cNvSpPr/>
            <p:nvPr/>
          </p:nvSpPr>
          <p:spPr>
            <a:xfrm>
              <a:off x="3502201" y="4714875"/>
              <a:ext cx="83322" cy="120876"/>
            </a:xfrm>
            <a:custGeom>
              <a:avLst/>
              <a:gdLst/>
              <a:ahLst/>
              <a:cxnLst/>
              <a:rect l="0" t="0" r="0" b="0"/>
              <a:pathLst>
                <a:path w="83322" h="120876">
                  <a:moveTo>
                    <a:pt x="78604" y="8930"/>
                  </a:moveTo>
                  <a:lnTo>
                    <a:pt x="78604" y="4189"/>
                  </a:lnTo>
                  <a:lnTo>
                    <a:pt x="77612" y="2793"/>
                  </a:lnTo>
                  <a:lnTo>
                    <a:pt x="75958" y="1862"/>
                  </a:lnTo>
                  <a:lnTo>
                    <a:pt x="73863" y="1241"/>
                  </a:lnTo>
                  <a:lnTo>
                    <a:pt x="71475" y="1820"/>
                  </a:lnTo>
                  <a:lnTo>
                    <a:pt x="63372" y="7374"/>
                  </a:lnTo>
                  <a:lnTo>
                    <a:pt x="27999" y="42675"/>
                  </a:lnTo>
                  <a:lnTo>
                    <a:pt x="2205" y="83283"/>
                  </a:lnTo>
                  <a:lnTo>
                    <a:pt x="0" y="90924"/>
                  </a:lnTo>
                  <a:lnTo>
                    <a:pt x="405" y="94350"/>
                  </a:lnTo>
                  <a:lnTo>
                    <a:pt x="3500" y="100803"/>
                  </a:lnTo>
                  <a:lnTo>
                    <a:pt x="20373" y="120293"/>
                  </a:lnTo>
                  <a:lnTo>
                    <a:pt x="23909" y="120875"/>
                  </a:lnTo>
                  <a:lnTo>
                    <a:pt x="44734" y="116913"/>
                  </a:lnTo>
                  <a:lnTo>
                    <a:pt x="59198" y="106850"/>
                  </a:lnTo>
                  <a:lnTo>
                    <a:pt x="73742" y="92801"/>
                  </a:lnTo>
                  <a:lnTo>
                    <a:pt x="82704" y="77460"/>
                  </a:lnTo>
                  <a:lnTo>
                    <a:pt x="83321" y="73468"/>
                  </a:lnTo>
                  <a:lnTo>
                    <a:pt x="78156" y="47464"/>
                  </a:lnTo>
                  <a:lnTo>
                    <a:pt x="71636" y="32805"/>
                  </a:lnTo>
                  <a:lnTo>
                    <a:pt x="64412" y="21737"/>
                  </a:lnTo>
                  <a:lnTo>
                    <a:pt x="60839" y="12173"/>
                  </a:lnTo>
                  <a:lnTo>
                    <a:pt x="518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1"/>
            <p:cNvSpPr/>
            <p:nvPr/>
          </p:nvSpPr>
          <p:spPr>
            <a:xfrm>
              <a:off x="3598664" y="4714875"/>
              <a:ext cx="67308" cy="133933"/>
            </a:xfrm>
            <a:custGeom>
              <a:avLst/>
              <a:gdLst/>
              <a:ahLst/>
              <a:cxnLst/>
              <a:rect l="0" t="0" r="0" b="0"/>
              <a:pathLst>
                <a:path w="67308" h="133933">
                  <a:moveTo>
                    <a:pt x="26789" y="0"/>
                  </a:moveTo>
                  <a:lnTo>
                    <a:pt x="34478" y="0"/>
                  </a:lnTo>
                  <a:lnTo>
                    <a:pt x="42603" y="6137"/>
                  </a:lnTo>
                  <a:lnTo>
                    <a:pt x="51937" y="8561"/>
                  </a:lnTo>
                  <a:lnTo>
                    <a:pt x="52484" y="9677"/>
                  </a:lnTo>
                  <a:lnTo>
                    <a:pt x="53434" y="16586"/>
                  </a:lnTo>
                  <a:lnTo>
                    <a:pt x="48795" y="22223"/>
                  </a:lnTo>
                  <a:lnTo>
                    <a:pt x="33194" y="33016"/>
                  </a:lnTo>
                  <a:lnTo>
                    <a:pt x="29636" y="38817"/>
                  </a:lnTo>
                  <a:lnTo>
                    <a:pt x="27351" y="50626"/>
                  </a:lnTo>
                  <a:lnTo>
                    <a:pt x="27039" y="56566"/>
                  </a:lnTo>
                  <a:lnTo>
                    <a:pt x="29546" y="62513"/>
                  </a:lnTo>
                  <a:lnTo>
                    <a:pt x="59883" y="106604"/>
                  </a:lnTo>
                  <a:lnTo>
                    <a:pt x="62333" y="112864"/>
                  </a:lnTo>
                  <a:lnTo>
                    <a:pt x="66730" y="118954"/>
                  </a:lnTo>
                  <a:lnTo>
                    <a:pt x="67307" y="121966"/>
                  </a:lnTo>
                  <a:lnTo>
                    <a:pt x="66699" y="124967"/>
                  </a:lnTo>
                  <a:lnTo>
                    <a:pt x="63336" y="132172"/>
                  </a:lnTo>
                  <a:lnTo>
                    <a:pt x="62068" y="132763"/>
                  </a:lnTo>
                  <a:lnTo>
                    <a:pt x="32703" y="133932"/>
                  </a:lnTo>
                  <a:lnTo>
                    <a:pt x="26772" y="131294"/>
                  </a:lnTo>
                  <a:lnTo>
                    <a:pt x="20828" y="127806"/>
                  </a:lnTo>
                  <a:lnTo>
                    <a:pt x="11904" y="124850"/>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2"/>
            <p:cNvSpPr/>
            <p:nvPr/>
          </p:nvSpPr>
          <p:spPr>
            <a:xfrm>
              <a:off x="3714750" y="4750630"/>
              <a:ext cx="89172" cy="98191"/>
            </a:xfrm>
            <a:custGeom>
              <a:avLst/>
              <a:gdLst/>
              <a:ahLst/>
              <a:cxnLst/>
              <a:rect l="0" t="0" r="0" b="0"/>
              <a:pathLst>
                <a:path w="89172" h="98191">
                  <a:moveTo>
                    <a:pt x="0" y="53542"/>
                  </a:moveTo>
                  <a:lnTo>
                    <a:pt x="12429" y="53542"/>
                  </a:lnTo>
                  <a:lnTo>
                    <a:pt x="56067" y="42130"/>
                  </a:lnTo>
                  <a:lnTo>
                    <a:pt x="69529" y="34947"/>
                  </a:lnTo>
                  <a:lnTo>
                    <a:pt x="84473" y="22492"/>
                  </a:lnTo>
                  <a:lnTo>
                    <a:pt x="87153" y="17253"/>
                  </a:lnTo>
                  <a:lnTo>
                    <a:pt x="89109" y="6981"/>
                  </a:lnTo>
                  <a:lnTo>
                    <a:pt x="89171" y="4642"/>
                  </a:lnTo>
                  <a:lnTo>
                    <a:pt x="88221" y="3083"/>
                  </a:lnTo>
                  <a:lnTo>
                    <a:pt x="86595" y="2043"/>
                  </a:lnTo>
                  <a:lnTo>
                    <a:pt x="79566" y="580"/>
                  </a:lnTo>
                  <a:lnTo>
                    <a:pt x="59484" y="0"/>
                  </a:lnTo>
                  <a:lnTo>
                    <a:pt x="45847" y="4715"/>
                  </a:lnTo>
                  <a:lnTo>
                    <a:pt x="27339" y="15411"/>
                  </a:lnTo>
                  <a:lnTo>
                    <a:pt x="24179" y="16215"/>
                  </a:lnTo>
                  <a:lnTo>
                    <a:pt x="18023" y="22400"/>
                  </a:lnTo>
                  <a:lnTo>
                    <a:pt x="12971" y="31763"/>
                  </a:lnTo>
                  <a:lnTo>
                    <a:pt x="9462" y="59763"/>
                  </a:lnTo>
                  <a:lnTo>
                    <a:pt x="11812" y="68874"/>
                  </a:lnTo>
                  <a:lnTo>
                    <a:pt x="21405" y="82808"/>
                  </a:lnTo>
                  <a:lnTo>
                    <a:pt x="35719" y="98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33"/>
            <p:cNvSpPr/>
            <p:nvPr/>
          </p:nvSpPr>
          <p:spPr>
            <a:xfrm>
              <a:off x="3812977" y="4714920"/>
              <a:ext cx="80368" cy="133888"/>
            </a:xfrm>
            <a:custGeom>
              <a:avLst/>
              <a:gdLst/>
              <a:ahLst/>
              <a:cxnLst/>
              <a:rect l="0" t="0" r="0" b="0"/>
              <a:pathLst>
                <a:path w="80368" h="133888">
                  <a:moveTo>
                    <a:pt x="80367" y="26744"/>
                  </a:moveTo>
                  <a:lnTo>
                    <a:pt x="56451" y="3821"/>
                  </a:lnTo>
                  <a:lnTo>
                    <a:pt x="47594" y="1100"/>
                  </a:lnTo>
                  <a:lnTo>
                    <a:pt x="23811" y="0"/>
                  </a:lnTo>
                  <a:lnTo>
                    <a:pt x="21827" y="977"/>
                  </a:lnTo>
                  <a:lnTo>
                    <a:pt x="20505" y="2621"/>
                  </a:lnTo>
                  <a:lnTo>
                    <a:pt x="19622" y="4709"/>
                  </a:lnTo>
                  <a:lnTo>
                    <a:pt x="18014" y="28635"/>
                  </a:lnTo>
                  <a:lnTo>
                    <a:pt x="27593" y="54174"/>
                  </a:lnTo>
                  <a:lnTo>
                    <a:pt x="53599" y="96104"/>
                  </a:lnTo>
                  <a:lnTo>
                    <a:pt x="58548" y="103211"/>
                  </a:lnTo>
                  <a:lnTo>
                    <a:pt x="61334" y="112791"/>
                  </a:lnTo>
                  <a:lnTo>
                    <a:pt x="62353" y="127911"/>
                  </a:lnTo>
                  <a:lnTo>
                    <a:pt x="61412" y="129908"/>
                  </a:lnTo>
                  <a:lnTo>
                    <a:pt x="59793" y="131238"/>
                  </a:lnTo>
                  <a:lnTo>
                    <a:pt x="54805" y="133374"/>
                  </a:lnTo>
                  <a:lnTo>
                    <a:pt x="24930" y="133887"/>
                  </a:lnTo>
                  <a:lnTo>
                    <a:pt x="18356" y="131249"/>
                  </a:lnTo>
                  <a:lnTo>
                    <a:pt x="15214" y="129156"/>
                  </a:lnTo>
                  <a:lnTo>
                    <a:pt x="13119" y="126769"/>
                  </a:lnTo>
                  <a:lnTo>
                    <a:pt x="0" y="1071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4"/>
            <p:cNvSpPr/>
            <p:nvPr/>
          </p:nvSpPr>
          <p:spPr>
            <a:xfrm>
              <a:off x="3991570" y="4688086"/>
              <a:ext cx="107158" cy="160578"/>
            </a:xfrm>
            <a:custGeom>
              <a:avLst/>
              <a:gdLst/>
              <a:ahLst/>
              <a:cxnLst/>
              <a:rect l="0" t="0" r="0" b="0"/>
              <a:pathLst>
                <a:path w="107158" h="160578">
                  <a:moveTo>
                    <a:pt x="8930" y="0"/>
                  </a:moveTo>
                  <a:lnTo>
                    <a:pt x="8930" y="4740"/>
                  </a:lnTo>
                  <a:lnTo>
                    <a:pt x="9922" y="6137"/>
                  </a:lnTo>
                  <a:lnTo>
                    <a:pt x="11576" y="7068"/>
                  </a:lnTo>
                  <a:lnTo>
                    <a:pt x="13670" y="7689"/>
                  </a:lnTo>
                  <a:lnTo>
                    <a:pt x="15067" y="9094"/>
                  </a:lnTo>
                  <a:lnTo>
                    <a:pt x="16619" y="13302"/>
                  </a:lnTo>
                  <a:lnTo>
                    <a:pt x="17751" y="34629"/>
                  </a:lnTo>
                  <a:lnTo>
                    <a:pt x="15165" y="42841"/>
                  </a:lnTo>
                  <a:lnTo>
                    <a:pt x="11701" y="50791"/>
                  </a:lnTo>
                  <a:lnTo>
                    <a:pt x="4298" y="95374"/>
                  </a:lnTo>
                  <a:lnTo>
                    <a:pt x="849" y="112950"/>
                  </a:lnTo>
                  <a:lnTo>
                    <a:pt x="7" y="156684"/>
                  </a:lnTo>
                  <a:lnTo>
                    <a:pt x="1" y="160577"/>
                  </a:lnTo>
                  <a:lnTo>
                    <a:pt x="0" y="155947"/>
                  </a:lnTo>
                  <a:lnTo>
                    <a:pt x="2646" y="151000"/>
                  </a:lnTo>
                  <a:lnTo>
                    <a:pt x="6137" y="145494"/>
                  </a:lnTo>
                  <a:lnTo>
                    <a:pt x="8103" y="135823"/>
                  </a:lnTo>
                  <a:lnTo>
                    <a:pt x="9677" y="121824"/>
                  </a:lnTo>
                  <a:lnTo>
                    <a:pt x="19939" y="98389"/>
                  </a:lnTo>
                  <a:lnTo>
                    <a:pt x="23745" y="92345"/>
                  </a:lnTo>
                  <a:lnTo>
                    <a:pt x="25436" y="86352"/>
                  </a:lnTo>
                  <a:lnTo>
                    <a:pt x="26879" y="84357"/>
                  </a:lnTo>
                  <a:lnTo>
                    <a:pt x="28834" y="83027"/>
                  </a:lnTo>
                  <a:lnTo>
                    <a:pt x="33651" y="80557"/>
                  </a:lnTo>
                  <a:lnTo>
                    <a:pt x="43004" y="72834"/>
                  </a:lnTo>
                  <a:lnTo>
                    <a:pt x="44545" y="73361"/>
                  </a:lnTo>
                  <a:lnTo>
                    <a:pt x="65885" y="92698"/>
                  </a:lnTo>
                  <a:lnTo>
                    <a:pt x="68970" y="98415"/>
                  </a:lnTo>
                  <a:lnTo>
                    <a:pt x="69793" y="101329"/>
                  </a:lnTo>
                  <a:lnTo>
                    <a:pt x="71333" y="103271"/>
                  </a:lnTo>
                  <a:lnTo>
                    <a:pt x="78242" y="107989"/>
                  </a:lnTo>
                  <a:lnTo>
                    <a:pt x="86573" y="119089"/>
                  </a:lnTo>
                  <a:lnTo>
                    <a:pt x="94333" y="124252"/>
                  </a:lnTo>
                  <a:lnTo>
                    <a:pt x="10715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5"/>
            <p:cNvSpPr/>
            <p:nvPr/>
          </p:nvSpPr>
          <p:spPr>
            <a:xfrm>
              <a:off x="4125516" y="4759523"/>
              <a:ext cx="26790" cy="71439"/>
            </a:xfrm>
            <a:custGeom>
              <a:avLst/>
              <a:gdLst/>
              <a:ahLst/>
              <a:cxnLst/>
              <a:rect l="0" t="0" r="0" b="0"/>
              <a:pathLst>
                <a:path w="26790" h="71439">
                  <a:moveTo>
                    <a:pt x="0" y="0"/>
                  </a:moveTo>
                  <a:lnTo>
                    <a:pt x="0" y="12429"/>
                  </a:lnTo>
                  <a:lnTo>
                    <a:pt x="2645" y="18092"/>
                  </a:lnTo>
                  <a:lnTo>
                    <a:pt x="6136" y="23916"/>
                  </a:lnTo>
                  <a:lnTo>
                    <a:pt x="9094" y="32773"/>
                  </a:lnTo>
                  <a:lnTo>
                    <a:pt x="14821" y="42673"/>
                  </a:lnTo>
                  <a:lnTo>
                    <a:pt x="17740" y="66358"/>
                  </a:lnTo>
                  <a:lnTo>
                    <a:pt x="18772" y="68051"/>
                  </a:lnTo>
                  <a:lnTo>
                    <a:pt x="20453" y="69180"/>
                  </a:lnTo>
                  <a:lnTo>
                    <a:pt x="26789"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6"/>
            <p:cNvSpPr/>
            <p:nvPr/>
          </p:nvSpPr>
          <p:spPr>
            <a:xfrm>
              <a:off x="4091438" y="4662647"/>
              <a:ext cx="25149" cy="16510"/>
            </a:xfrm>
            <a:custGeom>
              <a:avLst/>
              <a:gdLst/>
              <a:ahLst/>
              <a:cxnLst/>
              <a:rect l="0" t="0" r="0" b="0"/>
              <a:pathLst>
                <a:path w="25149" h="16510">
                  <a:moveTo>
                    <a:pt x="25148" y="16509"/>
                  </a:moveTo>
                  <a:lnTo>
                    <a:pt x="20408" y="16509"/>
                  </a:lnTo>
                  <a:lnTo>
                    <a:pt x="19011" y="15517"/>
                  </a:lnTo>
                  <a:lnTo>
                    <a:pt x="18080" y="13864"/>
                  </a:lnTo>
                  <a:lnTo>
                    <a:pt x="17459" y="11769"/>
                  </a:lnTo>
                  <a:lnTo>
                    <a:pt x="16054" y="10372"/>
                  </a:lnTo>
                  <a:lnTo>
                    <a:pt x="6668" y="5485"/>
                  </a:lnTo>
                  <a:lnTo>
                    <a:pt x="0" y="0"/>
                  </a:lnTo>
                  <a:lnTo>
                    <a:pt x="7289" y="7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7"/>
            <p:cNvSpPr/>
            <p:nvPr/>
          </p:nvSpPr>
          <p:spPr>
            <a:xfrm>
              <a:off x="4179094" y="4741664"/>
              <a:ext cx="62509" cy="71426"/>
            </a:xfrm>
            <a:custGeom>
              <a:avLst/>
              <a:gdLst/>
              <a:ahLst/>
              <a:cxnLst/>
              <a:rect l="0" t="0" r="0" b="0"/>
              <a:pathLst>
                <a:path w="62509" h="71426">
                  <a:moveTo>
                    <a:pt x="62508" y="0"/>
                  </a:moveTo>
                  <a:lnTo>
                    <a:pt x="41258" y="0"/>
                  </a:lnTo>
                  <a:lnTo>
                    <a:pt x="35534" y="2646"/>
                  </a:lnTo>
                  <a:lnTo>
                    <a:pt x="28516" y="7689"/>
                  </a:lnTo>
                  <a:lnTo>
                    <a:pt x="27557" y="11024"/>
                  </a:lnTo>
                  <a:lnTo>
                    <a:pt x="26793" y="50584"/>
                  </a:lnTo>
                  <a:lnTo>
                    <a:pt x="29436" y="54893"/>
                  </a:lnTo>
                  <a:lnTo>
                    <a:pt x="32926" y="60116"/>
                  </a:lnTo>
                  <a:lnTo>
                    <a:pt x="34477" y="65744"/>
                  </a:lnTo>
                  <a:lnTo>
                    <a:pt x="33899" y="67642"/>
                  </a:lnTo>
                  <a:lnTo>
                    <a:pt x="32521" y="68907"/>
                  </a:lnTo>
                  <a:lnTo>
                    <a:pt x="27921" y="70938"/>
                  </a:lnTo>
                  <a:lnTo>
                    <a:pt x="10568" y="71425"/>
                  </a:lnTo>
                  <a:lnTo>
                    <a:pt x="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8"/>
            <p:cNvSpPr/>
            <p:nvPr/>
          </p:nvSpPr>
          <p:spPr>
            <a:xfrm>
              <a:off x="4330898" y="4643438"/>
              <a:ext cx="71393" cy="232090"/>
            </a:xfrm>
            <a:custGeom>
              <a:avLst/>
              <a:gdLst/>
              <a:ahLst/>
              <a:cxnLst/>
              <a:rect l="0" t="0" r="0" b="0"/>
              <a:pathLst>
                <a:path w="71393" h="232090">
                  <a:moveTo>
                    <a:pt x="17860" y="0"/>
                  </a:moveTo>
                  <a:lnTo>
                    <a:pt x="25548" y="7688"/>
                  </a:lnTo>
                  <a:lnTo>
                    <a:pt x="26421" y="13302"/>
                  </a:lnTo>
                  <a:lnTo>
                    <a:pt x="25725" y="31217"/>
                  </a:lnTo>
                  <a:lnTo>
                    <a:pt x="18681" y="64619"/>
                  </a:lnTo>
                  <a:lnTo>
                    <a:pt x="10840" y="105853"/>
                  </a:lnTo>
                  <a:lnTo>
                    <a:pt x="9098" y="145406"/>
                  </a:lnTo>
                  <a:lnTo>
                    <a:pt x="9945" y="180727"/>
                  </a:lnTo>
                  <a:lnTo>
                    <a:pt x="16066" y="198187"/>
                  </a:lnTo>
                  <a:lnTo>
                    <a:pt x="34001" y="229002"/>
                  </a:lnTo>
                  <a:lnTo>
                    <a:pt x="35566" y="230058"/>
                  </a:lnTo>
                  <a:lnTo>
                    <a:pt x="42509" y="231545"/>
                  </a:lnTo>
                  <a:lnTo>
                    <a:pt x="56665" y="232089"/>
                  </a:lnTo>
                  <a:lnTo>
                    <a:pt x="62557" y="229489"/>
                  </a:lnTo>
                  <a:lnTo>
                    <a:pt x="65517" y="227407"/>
                  </a:lnTo>
                  <a:lnTo>
                    <a:pt x="67491" y="224034"/>
                  </a:lnTo>
                  <a:lnTo>
                    <a:pt x="70658" y="207009"/>
                  </a:lnTo>
                  <a:lnTo>
                    <a:pt x="71392" y="172213"/>
                  </a:lnTo>
                  <a:lnTo>
                    <a:pt x="68772" y="163190"/>
                  </a:lnTo>
                  <a:lnTo>
                    <a:pt x="47522" y="128915"/>
                  </a:lnTo>
                  <a:lnTo>
                    <a:pt x="32729" y="113231"/>
                  </a:lnTo>
                  <a:lnTo>
                    <a:pt x="26784" y="109856"/>
                  </a:lnTo>
                  <a:lnTo>
                    <a:pt x="10694" y="107313"/>
                  </a:lnTo>
                  <a:lnTo>
                    <a:pt x="4712" y="111943"/>
                  </a:lnTo>
                  <a:lnTo>
                    <a:pt x="2094" y="116890"/>
                  </a:lnTo>
                  <a:lnTo>
                    <a:pt x="185" y="126948"/>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9"/>
            <p:cNvSpPr/>
            <p:nvPr/>
          </p:nvSpPr>
          <p:spPr>
            <a:xfrm>
              <a:off x="4438055" y="4742075"/>
              <a:ext cx="80212" cy="97817"/>
            </a:xfrm>
            <a:custGeom>
              <a:avLst/>
              <a:gdLst/>
              <a:ahLst/>
              <a:cxnLst/>
              <a:rect l="0" t="0" r="0" b="0"/>
              <a:pathLst>
                <a:path w="80212" h="97817">
                  <a:moveTo>
                    <a:pt x="0" y="62097"/>
                  </a:moveTo>
                  <a:lnTo>
                    <a:pt x="0" y="54408"/>
                  </a:lnTo>
                  <a:lnTo>
                    <a:pt x="992" y="53995"/>
                  </a:lnTo>
                  <a:lnTo>
                    <a:pt x="29503" y="50536"/>
                  </a:lnTo>
                  <a:lnTo>
                    <a:pt x="53032" y="42145"/>
                  </a:lnTo>
                  <a:lnTo>
                    <a:pt x="59288" y="38346"/>
                  </a:lnTo>
                  <a:lnTo>
                    <a:pt x="68389" y="35216"/>
                  </a:lnTo>
                  <a:lnTo>
                    <a:pt x="78593" y="27738"/>
                  </a:lnTo>
                  <a:lnTo>
                    <a:pt x="79579" y="24337"/>
                  </a:lnTo>
                  <a:lnTo>
                    <a:pt x="80211" y="14068"/>
                  </a:lnTo>
                  <a:lnTo>
                    <a:pt x="79271" y="12219"/>
                  </a:lnTo>
                  <a:lnTo>
                    <a:pt x="77652" y="10985"/>
                  </a:lnTo>
                  <a:lnTo>
                    <a:pt x="73207" y="8623"/>
                  </a:lnTo>
                  <a:lnTo>
                    <a:pt x="65127" y="2707"/>
                  </a:lnTo>
                  <a:lnTo>
                    <a:pt x="59372" y="975"/>
                  </a:lnTo>
                  <a:lnTo>
                    <a:pt x="45814" y="0"/>
                  </a:lnTo>
                  <a:lnTo>
                    <a:pt x="37559" y="2418"/>
                  </a:lnTo>
                  <a:lnTo>
                    <a:pt x="30583" y="5807"/>
                  </a:lnTo>
                  <a:lnTo>
                    <a:pt x="21078" y="8707"/>
                  </a:lnTo>
                  <a:lnTo>
                    <a:pt x="5985" y="20842"/>
                  </a:lnTo>
                  <a:lnTo>
                    <a:pt x="2660" y="29209"/>
                  </a:lnTo>
                  <a:lnTo>
                    <a:pt x="155" y="60527"/>
                  </a:lnTo>
                  <a:lnTo>
                    <a:pt x="2715" y="69006"/>
                  </a:lnTo>
                  <a:lnTo>
                    <a:pt x="15240" y="85643"/>
                  </a:lnTo>
                  <a:lnTo>
                    <a:pt x="26789" y="978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0"/>
            <p:cNvSpPr/>
            <p:nvPr/>
          </p:nvSpPr>
          <p:spPr>
            <a:xfrm>
              <a:off x="4545211" y="4718674"/>
              <a:ext cx="53579" cy="147589"/>
            </a:xfrm>
            <a:custGeom>
              <a:avLst/>
              <a:gdLst/>
              <a:ahLst/>
              <a:cxnLst/>
              <a:rect l="0" t="0" r="0" b="0"/>
              <a:pathLst>
                <a:path w="53579" h="147589">
                  <a:moveTo>
                    <a:pt x="53578" y="49779"/>
                  </a:moveTo>
                  <a:lnTo>
                    <a:pt x="53578" y="45039"/>
                  </a:lnTo>
                  <a:lnTo>
                    <a:pt x="52586" y="43642"/>
                  </a:lnTo>
                  <a:lnTo>
                    <a:pt x="50932" y="42711"/>
                  </a:lnTo>
                  <a:lnTo>
                    <a:pt x="48838" y="42090"/>
                  </a:lnTo>
                  <a:lnTo>
                    <a:pt x="35487" y="31299"/>
                  </a:lnTo>
                  <a:lnTo>
                    <a:pt x="32587" y="28530"/>
                  </a:lnTo>
                  <a:lnTo>
                    <a:pt x="19610" y="411"/>
                  </a:lnTo>
                  <a:lnTo>
                    <a:pt x="19026" y="0"/>
                  </a:lnTo>
                  <a:lnTo>
                    <a:pt x="18638" y="718"/>
                  </a:lnTo>
                  <a:lnTo>
                    <a:pt x="17865" y="41668"/>
                  </a:lnTo>
                  <a:lnTo>
                    <a:pt x="20507" y="61597"/>
                  </a:lnTo>
                  <a:lnTo>
                    <a:pt x="35951" y="102827"/>
                  </a:lnTo>
                  <a:lnTo>
                    <a:pt x="42071" y="118414"/>
                  </a:lnTo>
                  <a:lnTo>
                    <a:pt x="44498" y="137148"/>
                  </a:lnTo>
                  <a:lnTo>
                    <a:pt x="36947" y="146595"/>
                  </a:lnTo>
                  <a:lnTo>
                    <a:pt x="33618" y="147379"/>
                  </a:lnTo>
                  <a:lnTo>
                    <a:pt x="31342" y="147588"/>
                  </a:lnTo>
                  <a:lnTo>
                    <a:pt x="28832" y="145743"/>
                  </a:lnTo>
                  <a:lnTo>
                    <a:pt x="0" y="112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1"/>
            <p:cNvSpPr/>
            <p:nvPr/>
          </p:nvSpPr>
          <p:spPr>
            <a:xfrm>
              <a:off x="4661297" y="4688086"/>
              <a:ext cx="8931" cy="187524"/>
            </a:xfrm>
            <a:custGeom>
              <a:avLst/>
              <a:gdLst/>
              <a:ahLst/>
              <a:cxnLst/>
              <a:rect l="0" t="0" r="0" b="0"/>
              <a:pathLst>
                <a:path w="8931" h="187524">
                  <a:moveTo>
                    <a:pt x="8930" y="0"/>
                  </a:moveTo>
                  <a:lnTo>
                    <a:pt x="8930" y="12429"/>
                  </a:lnTo>
                  <a:lnTo>
                    <a:pt x="1241" y="51721"/>
                  </a:lnTo>
                  <a:lnTo>
                    <a:pt x="368" y="89298"/>
                  </a:lnTo>
                  <a:lnTo>
                    <a:pt x="108" y="127110"/>
                  </a:lnTo>
                  <a:lnTo>
                    <a:pt x="6" y="171727"/>
                  </a:lnTo>
                  <a:lnTo>
                    <a:pt x="0"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2"/>
            <p:cNvSpPr/>
            <p:nvPr/>
          </p:nvSpPr>
          <p:spPr>
            <a:xfrm>
              <a:off x="4580930" y="4732734"/>
              <a:ext cx="160735" cy="71439"/>
            </a:xfrm>
            <a:custGeom>
              <a:avLst/>
              <a:gdLst/>
              <a:ahLst/>
              <a:cxnLst/>
              <a:rect l="0" t="0" r="0" b="0"/>
              <a:pathLst>
                <a:path w="160735" h="71439">
                  <a:moveTo>
                    <a:pt x="0" y="0"/>
                  </a:moveTo>
                  <a:lnTo>
                    <a:pt x="4740" y="0"/>
                  </a:lnTo>
                  <a:lnTo>
                    <a:pt x="9713" y="2646"/>
                  </a:lnTo>
                  <a:lnTo>
                    <a:pt x="17215" y="7129"/>
                  </a:lnTo>
                  <a:lnTo>
                    <a:pt x="54222" y="23383"/>
                  </a:lnTo>
                  <a:lnTo>
                    <a:pt x="93125" y="40994"/>
                  </a:lnTo>
                  <a:lnTo>
                    <a:pt x="132937" y="60573"/>
                  </a:lnTo>
                  <a:lnTo>
                    <a:pt x="160734"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3"/>
            <p:cNvSpPr/>
            <p:nvPr/>
          </p:nvSpPr>
          <p:spPr>
            <a:xfrm>
              <a:off x="4808361" y="4688277"/>
              <a:ext cx="138687" cy="142685"/>
            </a:xfrm>
            <a:custGeom>
              <a:avLst/>
              <a:gdLst/>
              <a:ahLst/>
              <a:cxnLst/>
              <a:rect l="0" t="0" r="0" b="0"/>
              <a:pathLst>
                <a:path w="138687" h="142685">
                  <a:moveTo>
                    <a:pt x="13670" y="142684"/>
                  </a:moveTo>
                  <a:lnTo>
                    <a:pt x="4849" y="142684"/>
                  </a:lnTo>
                  <a:lnTo>
                    <a:pt x="4741" y="102731"/>
                  </a:lnTo>
                  <a:lnTo>
                    <a:pt x="3748" y="74296"/>
                  </a:lnTo>
                  <a:lnTo>
                    <a:pt x="0" y="64003"/>
                  </a:lnTo>
                  <a:lnTo>
                    <a:pt x="319" y="52813"/>
                  </a:lnTo>
                  <a:lnTo>
                    <a:pt x="4353" y="24686"/>
                  </a:lnTo>
                  <a:lnTo>
                    <a:pt x="5560" y="14834"/>
                  </a:lnTo>
                  <a:lnTo>
                    <a:pt x="9404" y="7148"/>
                  </a:lnTo>
                  <a:lnTo>
                    <a:pt x="11818" y="4702"/>
                  </a:lnTo>
                  <a:lnTo>
                    <a:pt x="17147" y="1984"/>
                  </a:lnTo>
                  <a:lnTo>
                    <a:pt x="34550" y="0"/>
                  </a:lnTo>
                  <a:lnTo>
                    <a:pt x="53550" y="839"/>
                  </a:lnTo>
                  <a:lnTo>
                    <a:pt x="94106" y="17903"/>
                  </a:lnTo>
                  <a:lnTo>
                    <a:pt x="109271" y="24022"/>
                  </a:lnTo>
                  <a:lnTo>
                    <a:pt x="138686" y="355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44"/>
            <p:cNvSpPr/>
            <p:nvPr/>
          </p:nvSpPr>
          <p:spPr>
            <a:xfrm>
              <a:off x="4759523" y="4679156"/>
              <a:ext cx="214314" cy="160690"/>
            </a:xfrm>
            <a:custGeom>
              <a:avLst/>
              <a:gdLst/>
              <a:ahLst/>
              <a:cxnLst/>
              <a:rect l="0" t="0" r="0" b="0"/>
              <a:pathLst>
                <a:path w="214314" h="160690">
                  <a:moveTo>
                    <a:pt x="0" y="0"/>
                  </a:moveTo>
                  <a:lnTo>
                    <a:pt x="0" y="20118"/>
                  </a:lnTo>
                  <a:lnTo>
                    <a:pt x="1985" y="23334"/>
                  </a:lnTo>
                  <a:lnTo>
                    <a:pt x="29116" y="44620"/>
                  </a:lnTo>
                  <a:lnTo>
                    <a:pt x="56861" y="58535"/>
                  </a:lnTo>
                  <a:lnTo>
                    <a:pt x="101047" y="68541"/>
                  </a:lnTo>
                  <a:lnTo>
                    <a:pt x="121764" y="72176"/>
                  </a:lnTo>
                  <a:lnTo>
                    <a:pt x="133891" y="78455"/>
                  </a:lnTo>
                  <a:lnTo>
                    <a:pt x="141100" y="79990"/>
                  </a:lnTo>
                  <a:lnTo>
                    <a:pt x="150408" y="88023"/>
                  </a:lnTo>
                  <a:lnTo>
                    <a:pt x="151184" y="91376"/>
                  </a:lnTo>
                  <a:lnTo>
                    <a:pt x="151769" y="102566"/>
                  </a:lnTo>
                  <a:lnTo>
                    <a:pt x="149143" y="107762"/>
                  </a:lnTo>
                  <a:lnTo>
                    <a:pt x="145661" y="113379"/>
                  </a:lnTo>
                  <a:lnTo>
                    <a:pt x="143426" y="125069"/>
                  </a:lnTo>
                  <a:lnTo>
                    <a:pt x="143242" y="128028"/>
                  </a:lnTo>
                  <a:lnTo>
                    <a:pt x="140393" y="133961"/>
                  </a:lnTo>
                  <a:lnTo>
                    <a:pt x="136811" y="139906"/>
                  </a:lnTo>
                  <a:lnTo>
                    <a:pt x="133803" y="148830"/>
                  </a:lnTo>
                  <a:lnTo>
                    <a:pt x="125052" y="160689"/>
                  </a:lnTo>
                  <a:lnTo>
                    <a:pt x="125019" y="148302"/>
                  </a:lnTo>
                  <a:lnTo>
                    <a:pt x="127663" y="142641"/>
                  </a:lnTo>
                  <a:lnTo>
                    <a:pt x="131154" y="136818"/>
                  </a:lnTo>
                  <a:lnTo>
                    <a:pt x="134111" y="127961"/>
                  </a:lnTo>
                  <a:lnTo>
                    <a:pt x="139837" y="119054"/>
                  </a:lnTo>
                  <a:lnTo>
                    <a:pt x="142968" y="110130"/>
                  </a:lnTo>
                  <a:lnTo>
                    <a:pt x="150446" y="99990"/>
                  </a:lnTo>
                  <a:lnTo>
                    <a:pt x="153847" y="99011"/>
                  </a:lnTo>
                  <a:lnTo>
                    <a:pt x="181606" y="98240"/>
                  </a:lnTo>
                  <a:lnTo>
                    <a:pt x="187540" y="100879"/>
                  </a:lnTo>
                  <a:lnTo>
                    <a:pt x="190511" y="102971"/>
                  </a:lnTo>
                  <a:lnTo>
                    <a:pt x="214313"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5"/>
            <p:cNvSpPr/>
            <p:nvPr/>
          </p:nvSpPr>
          <p:spPr>
            <a:xfrm>
              <a:off x="5027414" y="4786313"/>
              <a:ext cx="8931" cy="53579"/>
            </a:xfrm>
            <a:custGeom>
              <a:avLst/>
              <a:gdLst/>
              <a:ahLst/>
              <a:cxnLst/>
              <a:rect l="0" t="0" r="0" b="0"/>
              <a:pathLst>
                <a:path w="8931" h="53579">
                  <a:moveTo>
                    <a:pt x="0" y="0"/>
                  </a:moveTo>
                  <a:lnTo>
                    <a:pt x="0" y="29910"/>
                  </a:lnTo>
                  <a:lnTo>
                    <a:pt x="2646" y="35783"/>
                  </a:lnTo>
                  <a:lnTo>
                    <a:pt x="7689" y="42897"/>
                  </a:lnTo>
                  <a:lnTo>
                    <a:pt x="893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6"/>
            <p:cNvSpPr/>
            <p:nvPr/>
          </p:nvSpPr>
          <p:spPr>
            <a:xfrm>
              <a:off x="5063133" y="4714875"/>
              <a:ext cx="1" cy="17860"/>
            </a:xfrm>
            <a:custGeom>
              <a:avLst/>
              <a:gdLst/>
              <a:ahLst/>
              <a:cxnLst/>
              <a:rect l="0" t="0" r="0" b="0"/>
              <a:pathLst>
                <a:path w="1" h="17860">
                  <a:moveTo>
                    <a:pt x="0" y="1785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7"/>
            <p:cNvSpPr/>
            <p:nvPr/>
          </p:nvSpPr>
          <p:spPr>
            <a:xfrm>
              <a:off x="5089922" y="4760890"/>
              <a:ext cx="169665" cy="114720"/>
            </a:xfrm>
            <a:custGeom>
              <a:avLst/>
              <a:gdLst/>
              <a:ahLst/>
              <a:cxnLst/>
              <a:rect l="0" t="0" r="0" b="0"/>
              <a:pathLst>
                <a:path w="169665" h="114720">
                  <a:moveTo>
                    <a:pt x="0" y="34352"/>
                  </a:moveTo>
                  <a:lnTo>
                    <a:pt x="4740" y="39093"/>
                  </a:lnTo>
                  <a:lnTo>
                    <a:pt x="7068" y="44066"/>
                  </a:lnTo>
                  <a:lnTo>
                    <a:pt x="7689" y="46781"/>
                  </a:lnTo>
                  <a:lnTo>
                    <a:pt x="9094" y="48591"/>
                  </a:lnTo>
                  <a:lnTo>
                    <a:pt x="13303" y="50602"/>
                  </a:lnTo>
                  <a:lnTo>
                    <a:pt x="39947" y="52199"/>
                  </a:lnTo>
                  <a:lnTo>
                    <a:pt x="45205" y="49560"/>
                  </a:lnTo>
                  <a:lnTo>
                    <a:pt x="47996" y="47467"/>
                  </a:lnTo>
                  <a:lnTo>
                    <a:pt x="51097" y="39850"/>
                  </a:lnTo>
                  <a:lnTo>
                    <a:pt x="53565" y="8987"/>
                  </a:lnTo>
                  <a:lnTo>
                    <a:pt x="45889" y="0"/>
                  </a:lnTo>
                  <a:lnTo>
                    <a:pt x="44483" y="536"/>
                  </a:lnTo>
                  <a:lnTo>
                    <a:pt x="37764" y="5040"/>
                  </a:lnTo>
                  <a:lnTo>
                    <a:pt x="29490" y="7808"/>
                  </a:lnTo>
                  <a:lnTo>
                    <a:pt x="23690" y="11971"/>
                  </a:lnTo>
                  <a:lnTo>
                    <a:pt x="20451" y="17129"/>
                  </a:lnTo>
                  <a:lnTo>
                    <a:pt x="18019" y="22729"/>
                  </a:lnTo>
                  <a:lnTo>
                    <a:pt x="12063" y="31459"/>
                  </a:lnTo>
                  <a:lnTo>
                    <a:pt x="8866" y="40330"/>
                  </a:lnTo>
                  <a:lnTo>
                    <a:pt x="3068" y="49242"/>
                  </a:lnTo>
                  <a:lnTo>
                    <a:pt x="1364" y="55191"/>
                  </a:lnTo>
                  <a:lnTo>
                    <a:pt x="7808" y="80736"/>
                  </a:lnTo>
                  <a:lnTo>
                    <a:pt x="9174" y="83134"/>
                  </a:lnTo>
                  <a:lnTo>
                    <a:pt x="11077" y="84733"/>
                  </a:lnTo>
                  <a:lnTo>
                    <a:pt x="15837" y="87501"/>
                  </a:lnTo>
                  <a:lnTo>
                    <a:pt x="24095" y="93646"/>
                  </a:lnTo>
                  <a:lnTo>
                    <a:pt x="29891" y="95431"/>
                  </a:lnTo>
                  <a:lnTo>
                    <a:pt x="48213" y="91696"/>
                  </a:lnTo>
                  <a:lnTo>
                    <a:pt x="63013" y="84306"/>
                  </a:lnTo>
                  <a:lnTo>
                    <a:pt x="83039" y="65791"/>
                  </a:lnTo>
                  <a:lnTo>
                    <a:pt x="94278" y="50833"/>
                  </a:lnTo>
                  <a:lnTo>
                    <a:pt x="114284" y="35888"/>
                  </a:lnTo>
                  <a:lnTo>
                    <a:pt x="120293" y="34807"/>
                  </a:lnTo>
                  <a:lnTo>
                    <a:pt x="125562" y="37200"/>
                  </a:lnTo>
                  <a:lnTo>
                    <a:pt x="138195" y="47666"/>
                  </a:lnTo>
                  <a:lnTo>
                    <a:pt x="140795" y="52837"/>
                  </a:lnTo>
                  <a:lnTo>
                    <a:pt x="151888" y="92253"/>
                  </a:lnTo>
                  <a:lnTo>
                    <a:pt x="158693" y="105468"/>
                  </a:lnTo>
                  <a:lnTo>
                    <a:pt x="159373" y="108552"/>
                  </a:lnTo>
                  <a:lnTo>
                    <a:pt x="160819" y="110607"/>
                  </a:lnTo>
                  <a:lnTo>
                    <a:pt x="169664" y="114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48"/>
            <p:cNvSpPr/>
            <p:nvPr/>
          </p:nvSpPr>
          <p:spPr>
            <a:xfrm>
              <a:off x="5286897" y="4616648"/>
              <a:ext cx="65950" cy="266099"/>
            </a:xfrm>
            <a:custGeom>
              <a:avLst/>
              <a:gdLst/>
              <a:ahLst/>
              <a:cxnLst/>
              <a:rect l="0" t="0" r="0" b="0"/>
              <a:pathLst>
                <a:path w="65950" h="266099">
                  <a:moveTo>
                    <a:pt x="53056" y="214313"/>
                  </a:moveTo>
                  <a:lnTo>
                    <a:pt x="53056" y="205751"/>
                  </a:lnTo>
                  <a:lnTo>
                    <a:pt x="45367" y="205415"/>
                  </a:lnTo>
                  <a:lnTo>
                    <a:pt x="37242" y="211526"/>
                  </a:lnTo>
                  <a:lnTo>
                    <a:pt x="28968" y="214480"/>
                  </a:lnTo>
                  <a:lnTo>
                    <a:pt x="23168" y="218686"/>
                  </a:lnTo>
                  <a:lnTo>
                    <a:pt x="3439" y="246309"/>
                  </a:lnTo>
                  <a:lnTo>
                    <a:pt x="652" y="255764"/>
                  </a:lnTo>
                  <a:lnTo>
                    <a:pt x="0" y="261839"/>
                  </a:lnTo>
                  <a:lnTo>
                    <a:pt x="818" y="263857"/>
                  </a:lnTo>
                  <a:lnTo>
                    <a:pt x="2356" y="265202"/>
                  </a:lnTo>
                  <a:lnTo>
                    <a:pt x="4373" y="266098"/>
                  </a:lnTo>
                  <a:lnTo>
                    <a:pt x="11906" y="264448"/>
                  </a:lnTo>
                  <a:lnTo>
                    <a:pt x="24658" y="257942"/>
                  </a:lnTo>
                  <a:lnTo>
                    <a:pt x="28170" y="255305"/>
                  </a:lnTo>
                  <a:lnTo>
                    <a:pt x="43985" y="217163"/>
                  </a:lnTo>
                  <a:lnTo>
                    <a:pt x="56005" y="176842"/>
                  </a:lnTo>
                  <a:lnTo>
                    <a:pt x="61973" y="147058"/>
                  </a:lnTo>
                  <a:lnTo>
                    <a:pt x="65949" y="114969"/>
                  </a:lnTo>
                  <a:lnTo>
                    <a:pt x="63601" y="72981"/>
                  </a:lnTo>
                  <a:lnTo>
                    <a:pt x="61135" y="32016"/>
                  </a:lnTo>
                  <a:lnTo>
                    <a:pt x="54899" y="10810"/>
                  </a:lnTo>
                  <a:lnTo>
                    <a:pt x="441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SMARTInkShape-Group4"/>
          <p:cNvGrpSpPr/>
          <p:nvPr/>
        </p:nvGrpSpPr>
        <p:grpSpPr>
          <a:xfrm>
            <a:off x="3268266" y="4884695"/>
            <a:ext cx="928685" cy="321314"/>
            <a:chOff x="3268266" y="4884695"/>
            <a:chExt cx="928685" cy="321314"/>
          </a:xfrm>
        </p:grpSpPr>
        <p:sp>
          <p:nvSpPr>
            <p:cNvPr id="56" name="SMARTInkShape-49"/>
            <p:cNvSpPr/>
            <p:nvPr/>
          </p:nvSpPr>
          <p:spPr>
            <a:xfrm>
              <a:off x="3357563" y="4938117"/>
              <a:ext cx="26790" cy="205384"/>
            </a:xfrm>
            <a:custGeom>
              <a:avLst/>
              <a:gdLst/>
              <a:ahLst/>
              <a:cxnLst/>
              <a:rect l="0" t="0" r="0" b="0"/>
              <a:pathLst>
                <a:path w="26790" h="205384">
                  <a:moveTo>
                    <a:pt x="0" y="0"/>
                  </a:moveTo>
                  <a:lnTo>
                    <a:pt x="992" y="37182"/>
                  </a:lnTo>
                  <a:lnTo>
                    <a:pt x="8561" y="78573"/>
                  </a:lnTo>
                  <a:lnTo>
                    <a:pt x="8897" y="120901"/>
                  </a:lnTo>
                  <a:lnTo>
                    <a:pt x="17029" y="163645"/>
                  </a:lnTo>
                  <a:lnTo>
                    <a:pt x="18605" y="180558"/>
                  </a:lnTo>
                  <a:lnTo>
                    <a:pt x="2678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50"/>
            <p:cNvSpPr/>
            <p:nvPr/>
          </p:nvSpPr>
          <p:spPr>
            <a:xfrm>
              <a:off x="3268266" y="4884695"/>
              <a:ext cx="236940" cy="142689"/>
            </a:xfrm>
            <a:custGeom>
              <a:avLst/>
              <a:gdLst/>
              <a:ahLst/>
              <a:cxnLst/>
              <a:rect l="0" t="0" r="0" b="0"/>
              <a:pathLst>
                <a:path w="236940" h="142689">
                  <a:moveTo>
                    <a:pt x="0" y="71282"/>
                  </a:moveTo>
                  <a:lnTo>
                    <a:pt x="0" y="45550"/>
                  </a:lnTo>
                  <a:lnTo>
                    <a:pt x="2645" y="37356"/>
                  </a:lnTo>
                  <a:lnTo>
                    <a:pt x="12428" y="24011"/>
                  </a:lnTo>
                  <a:lnTo>
                    <a:pt x="37500" y="5828"/>
                  </a:lnTo>
                  <a:lnTo>
                    <a:pt x="46763" y="2504"/>
                  </a:lnTo>
                  <a:lnTo>
                    <a:pt x="91184" y="0"/>
                  </a:lnTo>
                  <a:lnTo>
                    <a:pt x="111904" y="4631"/>
                  </a:lnTo>
                  <a:lnTo>
                    <a:pt x="153462" y="20839"/>
                  </a:lnTo>
                  <a:lnTo>
                    <a:pt x="165109" y="29349"/>
                  </a:lnTo>
                  <a:lnTo>
                    <a:pt x="179889" y="42652"/>
                  </a:lnTo>
                  <a:lnTo>
                    <a:pt x="215601" y="72909"/>
                  </a:lnTo>
                  <a:lnTo>
                    <a:pt x="225718" y="87529"/>
                  </a:lnTo>
                  <a:lnTo>
                    <a:pt x="236345" y="109574"/>
                  </a:lnTo>
                  <a:lnTo>
                    <a:pt x="236939" y="112685"/>
                  </a:lnTo>
                  <a:lnTo>
                    <a:pt x="236342" y="115751"/>
                  </a:lnTo>
                  <a:lnTo>
                    <a:pt x="234025" y="121803"/>
                  </a:lnTo>
                  <a:lnTo>
                    <a:pt x="231729" y="130790"/>
                  </a:lnTo>
                  <a:lnTo>
                    <a:pt x="227675" y="136755"/>
                  </a:lnTo>
                  <a:lnTo>
                    <a:pt x="222567" y="140069"/>
                  </a:lnTo>
                  <a:lnTo>
                    <a:pt x="215997" y="141541"/>
                  </a:lnTo>
                  <a:lnTo>
                    <a:pt x="172713" y="142688"/>
                  </a:lnTo>
                  <a:lnTo>
                    <a:pt x="156897" y="141718"/>
                  </a:lnTo>
                  <a:lnTo>
                    <a:pt x="118681" y="134341"/>
                  </a:lnTo>
                  <a:lnTo>
                    <a:pt x="98226" y="133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51"/>
            <p:cNvSpPr/>
            <p:nvPr/>
          </p:nvSpPr>
          <p:spPr>
            <a:xfrm>
              <a:off x="3482627" y="4982766"/>
              <a:ext cx="80319" cy="123587"/>
            </a:xfrm>
            <a:custGeom>
              <a:avLst/>
              <a:gdLst/>
              <a:ahLst/>
              <a:cxnLst/>
              <a:rect l="0" t="0" r="0" b="0"/>
              <a:pathLst>
                <a:path w="80319" h="123587">
                  <a:moveTo>
                    <a:pt x="80318" y="8929"/>
                  </a:moveTo>
                  <a:lnTo>
                    <a:pt x="66757" y="8929"/>
                  </a:lnTo>
                  <a:lnTo>
                    <a:pt x="61723" y="11575"/>
                  </a:lnTo>
                  <a:lnTo>
                    <a:pt x="19667" y="44668"/>
                  </a:lnTo>
                  <a:lnTo>
                    <a:pt x="12682" y="51602"/>
                  </a:lnTo>
                  <a:lnTo>
                    <a:pt x="4164" y="65671"/>
                  </a:lnTo>
                  <a:lnTo>
                    <a:pt x="783" y="79816"/>
                  </a:lnTo>
                  <a:lnTo>
                    <a:pt x="0" y="108859"/>
                  </a:lnTo>
                  <a:lnTo>
                    <a:pt x="976" y="111268"/>
                  </a:lnTo>
                  <a:lnTo>
                    <a:pt x="2619" y="112873"/>
                  </a:lnTo>
                  <a:lnTo>
                    <a:pt x="25112" y="122871"/>
                  </a:lnTo>
                  <a:lnTo>
                    <a:pt x="28632" y="123586"/>
                  </a:lnTo>
                  <a:lnTo>
                    <a:pt x="37833" y="121735"/>
                  </a:lnTo>
                  <a:lnTo>
                    <a:pt x="57599" y="115838"/>
                  </a:lnTo>
                  <a:lnTo>
                    <a:pt x="59219" y="113936"/>
                  </a:lnTo>
                  <a:lnTo>
                    <a:pt x="69243" y="90970"/>
                  </a:lnTo>
                  <a:lnTo>
                    <a:pt x="71263" y="56130"/>
                  </a:lnTo>
                  <a:lnTo>
                    <a:pt x="68687" y="47105"/>
                  </a:lnTo>
                  <a:lnTo>
                    <a:pt x="65227" y="38795"/>
                  </a:lnTo>
                  <a:lnTo>
                    <a:pt x="61710" y="12829"/>
                  </a:lnTo>
                  <a:lnTo>
                    <a:pt x="5352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52"/>
            <p:cNvSpPr/>
            <p:nvPr/>
          </p:nvSpPr>
          <p:spPr>
            <a:xfrm>
              <a:off x="3580805" y="4982766"/>
              <a:ext cx="98227" cy="98105"/>
            </a:xfrm>
            <a:custGeom>
              <a:avLst/>
              <a:gdLst/>
              <a:ahLst/>
              <a:cxnLst/>
              <a:rect l="0" t="0" r="0" b="0"/>
              <a:pathLst>
                <a:path w="98227" h="98105">
                  <a:moveTo>
                    <a:pt x="0" y="0"/>
                  </a:moveTo>
                  <a:lnTo>
                    <a:pt x="0" y="12428"/>
                  </a:lnTo>
                  <a:lnTo>
                    <a:pt x="9094" y="40875"/>
                  </a:lnTo>
                  <a:lnTo>
                    <a:pt x="15834" y="53420"/>
                  </a:lnTo>
                  <a:lnTo>
                    <a:pt x="17849" y="87531"/>
                  </a:lnTo>
                  <a:lnTo>
                    <a:pt x="25547" y="96830"/>
                  </a:lnTo>
                  <a:lnTo>
                    <a:pt x="28882" y="97605"/>
                  </a:lnTo>
                  <a:lnTo>
                    <a:pt x="34368" y="98104"/>
                  </a:lnTo>
                  <a:lnTo>
                    <a:pt x="42581" y="92065"/>
                  </a:lnTo>
                  <a:lnTo>
                    <a:pt x="50871" y="89124"/>
                  </a:lnTo>
                  <a:lnTo>
                    <a:pt x="56674" y="84921"/>
                  </a:lnTo>
                  <a:lnTo>
                    <a:pt x="59915" y="79745"/>
                  </a:lnTo>
                  <a:lnTo>
                    <a:pt x="62347" y="74137"/>
                  </a:lnTo>
                  <a:lnTo>
                    <a:pt x="95595" y="29597"/>
                  </a:lnTo>
                  <a:lnTo>
                    <a:pt x="98226"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53"/>
            <p:cNvSpPr/>
            <p:nvPr/>
          </p:nvSpPr>
          <p:spPr>
            <a:xfrm>
              <a:off x="3679031" y="4965310"/>
              <a:ext cx="98182" cy="133543"/>
            </a:xfrm>
            <a:custGeom>
              <a:avLst/>
              <a:gdLst/>
              <a:ahLst/>
              <a:cxnLst/>
              <a:rect l="0" t="0" r="0" b="0"/>
              <a:pathLst>
                <a:path w="98182" h="133543">
                  <a:moveTo>
                    <a:pt x="0" y="26385"/>
                  </a:moveTo>
                  <a:lnTo>
                    <a:pt x="0" y="39688"/>
                  </a:lnTo>
                  <a:lnTo>
                    <a:pt x="992" y="41207"/>
                  </a:lnTo>
                  <a:lnTo>
                    <a:pt x="2646" y="42220"/>
                  </a:lnTo>
                  <a:lnTo>
                    <a:pt x="4741" y="42895"/>
                  </a:lnTo>
                  <a:lnTo>
                    <a:pt x="16224" y="50115"/>
                  </a:lnTo>
                  <a:lnTo>
                    <a:pt x="40875" y="53898"/>
                  </a:lnTo>
                  <a:lnTo>
                    <a:pt x="47271" y="57796"/>
                  </a:lnTo>
                  <a:lnTo>
                    <a:pt x="50366" y="58240"/>
                  </a:lnTo>
                  <a:lnTo>
                    <a:pt x="53421" y="57543"/>
                  </a:lnTo>
                  <a:lnTo>
                    <a:pt x="59461" y="55116"/>
                  </a:lnTo>
                  <a:lnTo>
                    <a:pt x="68441" y="52757"/>
                  </a:lnTo>
                  <a:lnTo>
                    <a:pt x="77385" y="47208"/>
                  </a:lnTo>
                  <a:lnTo>
                    <a:pt x="86319" y="44131"/>
                  </a:lnTo>
                  <a:lnTo>
                    <a:pt x="92273" y="39895"/>
                  </a:lnTo>
                  <a:lnTo>
                    <a:pt x="95581" y="34705"/>
                  </a:lnTo>
                  <a:lnTo>
                    <a:pt x="98072" y="19184"/>
                  </a:lnTo>
                  <a:lnTo>
                    <a:pt x="98181" y="13227"/>
                  </a:lnTo>
                  <a:lnTo>
                    <a:pt x="97204" y="11660"/>
                  </a:lnTo>
                  <a:lnTo>
                    <a:pt x="95561" y="10615"/>
                  </a:lnTo>
                  <a:lnTo>
                    <a:pt x="93473" y="9919"/>
                  </a:lnTo>
                  <a:lnTo>
                    <a:pt x="80133" y="1641"/>
                  </a:lnTo>
                  <a:lnTo>
                    <a:pt x="68415" y="0"/>
                  </a:lnTo>
                  <a:lnTo>
                    <a:pt x="62488" y="2422"/>
                  </a:lnTo>
                  <a:lnTo>
                    <a:pt x="23812" y="38306"/>
                  </a:lnTo>
                  <a:lnTo>
                    <a:pt x="20505" y="46897"/>
                  </a:lnTo>
                  <a:lnTo>
                    <a:pt x="18015" y="78383"/>
                  </a:lnTo>
                  <a:lnTo>
                    <a:pt x="25562" y="108088"/>
                  </a:lnTo>
                  <a:lnTo>
                    <a:pt x="31536" y="114953"/>
                  </a:lnTo>
                  <a:lnTo>
                    <a:pt x="53578" y="133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54"/>
            <p:cNvSpPr/>
            <p:nvPr/>
          </p:nvSpPr>
          <p:spPr>
            <a:xfrm>
              <a:off x="3821906" y="4991766"/>
              <a:ext cx="116087" cy="107074"/>
            </a:xfrm>
            <a:custGeom>
              <a:avLst/>
              <a:gdLst/>
              <a:ahLst/>
              <a:cxnLst/>
              <a:rect l="0" t="0" r="0" b="0"/>
              <a:pathLst>
                <a:path w="116087" h="107074">
                  <a:moveTo>
                    <a:pt x="0" y="80297"/>
                  </a:moveTo>
                  <a:lnTo>
                    <a:pt x="0" y="107073"/>
                  </a:lnTo>
                  <a:lnTo>
                    <a:pt x="4741" y="102341"/>
                  </a:lnTo>
                  <a:lnTo>
                    <a:pt x="7068" y="97370"/>
                  </a:lnTo>
                  <a:lnTo>
                    <a:pt x="8916" y="54053"/>
                  </a:lnTo>
                  <a:lnTo>
                    <a:pt x="9920" y="32559"/>
                  </a:lnTo>
                  <a:lnTo>
                    <a:pt x="16059" y="21614"/>
                  </a:lnTo>
                  <a:lnTo>
                    <a:pt x="23169" y="12087"/>
                  </a:lnTo>
                  <a:lnTo>
                    <a:pt x="25180" y="5994"/>
                  </a:lnTo>
                  <a:lnTo>
                    <a:pt x="26709" y="3972"/>
                  </a:lnTo>
                  <a:lnTo>
                    <a:pt x="31053" y="1726"/>
                  </a:lnTo>
                  <a:lnTo>
                    <a:pt x="60697" y="0"/>
                  </a:lnTo>
                  <a:lnTo>
                    <a:pt x="83289" y="931"/>
                  </a:lnTo>
                  <a:lnTo>
                    <a:pt x="100274" y="6999"/>
                  </a:lnTo>
                  <a:lnTo>
                    <a:pt x="116086" y="8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5"/>
            <p:cNvSpPr/>
            <p:nvPr/>
          </p:nvSpPr>
          <p:spPr>
            <a:xfrm>
              <a:off x="4009430" y="4920258"/>
              <a:ext cx="8930" cy="169665"/>
            </a:xfrm>
            <a:custGeom>
              <a:avLst/>
              <a:gdLst/>
              <a:ahLst/>
              <a:cxnLst/>
              <a:rect l="0" t="0" r="0" b="0"/>
              <a:pathLst>
                <a:path w="8930" h="169665">
                  <a:moveTo>
                    <a:pt x="8929" y="0"/>
                  </a:moveTo>
                  <a:lnTo>
                    <a:pt x="8929" y="12429"/>
                  </a:lnTo>
                  <a:lnTo>
                    <a:pt x="6284" y="18091"/>
                  </a:lnTo>
                  <a:lnTo>
                    <a:pt x="2793" y="23915"/>
                  </a:lnTo>
                  <a:lnTo>
                    <a:pt x="827" y="33764"/>
                  </a:lnTo>
                  <a:lnTo>
                    <a:pt x="21" y="77311"/>
                  </a:lnTo>
                  <a:lnTo>
                    <a:pt x="0" y="121931"/>
                  </a:lnTo>
                  <a:lnTo>
                    <a:pt x="992" y="136779"/>
                  </a:lnTo>
                  <a:lnTo>
                    <a:pt x="7688" y="154370"/>
                  </a:lnTo>
                  <a:lnTo>
                    <a:pt x="8929"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6"/>
            <p:cNvSpPr/>
            <p:nvPr/>
          </p:nvSpPr>
          <p:spPr>
            <a:xfrm>
              <a:off x="3929063" y="4982766"/>
              <a:ext cx="267888" cy="223243"/>
            </a:xfrm>
            <a:custGeom>
              <a:avLst/>
              <a:gdLst/>
              <a:ahLst/>
              <a:cxnLst/>
              <a:rect l="0" t="0" r="0" b="0"/>
              <a:pathLst>
                <a:path w="267888" h="223243">
                  <a:moveTo>
                    <a:pt x="0" y="8929"/>
                  </a:moveTo>
                  <a:lnTo>
                    <a:pt x="0" y="1241"/>
                  </a:lnTo>
                  <a:lnTo>
                    <a:pt x="992" y="827"/>
                  </a:lnTo>
                  <a:lnTo>
                    <a:pt x="43449" y="3"/>
                  </a:lnTo>
                  <a:lnTo>
                    <a:pt x="84439" y="0"/>
                  </a:lnTo>
                  <a:lnTo>
                    <a:pt x="106378" y="992"/>
                  </a:lnTo>
                  <a:lnTo>
                    <a:pt x="136514" y="8102"/>
                  </a:lnTo>
                  <a:lnTo>
                    <a:pt x="144347" y="8561"/>
                  </a:lnTo>
                  <a:lnTo>
                    <a:pt x="151136" y="11412"/>
                  </a:lnTo>
                  <a:lnTo>
                    <a:pt x="157460" y="14993"/>
                  </a:lnTo>
                  <a:lnTo>
                    <a:pt x="167861" y="17482"/>
                  </a:lnTo>
                  <a:lnTo>
                    <a:pt x="178179" y="26411"/>
                  </a:lnTo>
                  <a:lnTo>
                    <a:pt x="172374" y="33843"/>
                  </a:lnTo>
                  <a:lnTo>
                    <a:pt x="170467" y="41998"/>
                  </a:lnTo>
                  <a:lnTo>
                    <a:pt x="169666" y="86321"/>
                  </a:lnTo>
                  <a:lnTo>
                    <a:pt x="169664" y="96462"/>
                  </a:lnTo>
                  <a:lnTo>
                    <a:pt x="174404" y="102444"/>
                  </a:lnTo>
                  <a:lnTo>
                    <a:pt x="179377" y="105062"/>
                  </a:lnTo>
                  <a:lnTo>
                    <a:pt x="190654" y="106742"/>
                  </a:lnTo>
                  <a:lnTo>
                    <a:pt x="196522" y="104326"/>
                  </a:lnTo>
                  <a:lnTo>
                    <a:pt x="202436" y="100937"/>
                  </a:lnTo>
                  <a:lnTo>
                    <a:pt x="211344" y="98037"/>
                  </a:lnTo>
                  <a:lnTo>
                    <a:pt x="226219" y="85903"/>
                  </a:lnTo>
                  <a:lnTo>
                    <a:pt x="254992" y="47863"/>
                  </a:lnTo>
                  <a:lnTo>
                    <a:pt x="257197" y="41777"/>
                  </a:lnTo>
                  <a:lnTo>
                    <a:pt x="258777" y="39758"/>
                  </a:lnTo>
                  <a:lnTo>
                    <a:pt x="264749" y="35923"/>
                  </a:lnTo>
                  <a:lnTo>
                    <a:pt x="267854" y="26911"/>
                  </a:lnTo>
                  <a:lnTo>
                    <a:pt x="267887" y="34487"/>
                  </a:lnTo>
                  <a:lnTo>
                    <a:pt x="261753" y="42604"/>
                  </a:lnTo>
                  <a:lnTo>
                    <a:pt x="258796" y="50878"/>
                  </a:lnTo>
                  <a:lnTo>
                    <a:pt x="253069" y="60604"/>
                  </a:lnTo>
                  <a:lnTo>
                    <a:pt x="249939" y="74622"/>
                  </a:lnTo>
                  <a:lnTo>
                    <a:pt x="235871" y="102135"/>
                  </a:lnTo>
                  <a:lnTo>
                    <a:pt x="229742" y="142929"/>
                  </a:lnTo>
                  <a:lnTo>
                    <a:pt x="225168" y="160750"/>
                  </a:lnTo>
                  <a:lnTo>
                    <a:pt x="223354" y="202407"/>
                  </a:lnTo>
                  <a:lnTo>
                    <a:pt x="223242"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 name="SMARTInkShape-Group5"/>
          <p:cNvGrpSpPr/>
          <p:nvPr/>
        </p:nvGrpSpPr>
        <p:grpSpPr>
          <a:xfrm>
            <a:off x="3411141" y="5063133"/>
            <a:ext cx="1151887" cy="312430"/>
            <a:chOff x="3411141" y="5063133"/>
            <a:chExt cx="1151887" cy="312430"/>
          </a:xfrm>
        </p:grpSpPr>
        <p:sp>
          <p:nvSpPr>
            <p:cNvPr id="65" name="SMARTInkShape-57"/>
            <p:cNvSpPr/>
            <p:nvPr/>
          </p:nvSpPr>
          <p:spPr>
            <a:xfrm>
              <a:off x="3411141" y="5135096"/>
              <a:ext cx="124973" cy="185224"/>
            </a:xfrm>
            <a:custGeom>
              <a:avLst/>
              <a:gdLst/>
              <a:ahLst/>
              <a:cxnLst/>
              <a:rect l="0" t="0" r="0" b="0"/>
              <a:pathLst>
                <a:path w="124973" h="185224">
                  <a:moveTo>
                    <a:pt x="8929" y="35193"/>
                  </a:moveTo>
                  <a:lnTo>
                    <a:pt x="8929" y="78642"/>
                  </a:lnTo>
                  <a:lnTo>
                    <a:pt x="9922" y="117648"/>
                  </a:lnTo>
                  <a:lnTo>
                    <a:pt x="13670" y="125749"/>
                  </a:lnTo>
                  <a:lnTo>
                    <a:pt x="14074" y="130290"/>
                  </a:lnTo>
                  <a:lnTo>
                    <a:pt x="9006" y="171993"/>
                  </a:lnTo>
                  <a:lnTo>
                    <a:pt x="8936" y="185223"/>
                  </a:lnTo>
                  <a:lnTo>
                    <a:pt x="8931" y="181732"/>
                  </a:lnTo>
                  <a:lnTo>
                    <a:pt x="7938" y="180511"/>
                  </a:lnTo>
                  <a:lnTo>
                    <a:pt x="4189" y="179153"/>
                  </a:lnTo>
                  <a:lnTo>
                    <a:pt x="2793" y="177799"/>
                  </a:lnTo>
                  <a:lnTo>
                    <a:pt x="1241" y="173649"/>
                  </a:lnTo>
                  <a:lnTo>
                    <a:pt x="21" y="130479"/>
                  </a:lnTo>
                  <a:lnTo>
                    <a:pt x="0" y="91342"/>
                  </a:lnTo>
                  <a:lnTo>
                    <a:pt x="4740" y="73768"/>
                  </a:lnTo>
                  <a:lnTo>
                    <a:pt x="26858" y="37282"/>
                  </a:lnTo>
                  <a:lnTo>
                    <a:pt x="47629" y="14480"/>
                  </a:lnTo>
                  <a:lnTo>
                    <a:pt x="61296" y="5463"/>
                  </a:lnTo>
                  <a:lnTo>
                    <a:pt x="77913" y="1249"/>
                  </a:lnTo>
                  <a:lnTo>
                    <a:pt x="90664" y="0"/>
                  </a:lnTo>
                  <a:lnTo>
                    <a:pt x="97511" y="2354"/>
                  </a:lnTo>
                  <a:lnTo>
                    <a:pt x="100726" y="4371"/>
                  </a:lnTo>
                  <a:lnTo>
                    <a:pt x="102869" y="6707"/>
                  </a:lnTo>
                  <a:lnTo>
                    <a:pt x="113909" y="23399"/>
                  </a:lnTo>
                  <a:lnTo>
                    <a:pt x="119418" y="29290"/>
                  </a:lnTo>
                  <a:lnTo>
                    <a:pt x="122527" y="37861"/>
                  </a:lnTo>
                  <a:lnTo>
                    <a:pt x="124972" y="73780"/>
                  </a:lnTo>
                  <a:lnTo>
                    <a:pt x="122350" y="79793"/>
                  </a:lnTo>
                  <a:lnTo>
                    <a:pt x="111712" y="92986"/>
                  </a:lnTo>
                  <a:lnTo>
                    <a:pt x="106535" y="95606"/>
                  </a:lnTo>
                  <a:lnTo>
                    <a:pt x="90386" y="97287"/>
                  </a:lnTo>
                  <a:lnTo>
                    <a:pt x="82174" y="94871"/>
                  </a:lnTo>
                  <a:lnTo>
                    <a:pt x="74225" y="91482"/>
                  </a:lnTo>
                  <a:lnTo>
                    <a:pt x="30836" y="88792"/>
                  </a:lnTo>
                  <a:lnTo>
                    <a:pt x="27322" y="88774"/>
                  </a:lnTo>
                  <a:lnTo>
                    <a:pt x="26836" y="101200"/>
                  </a:lnTo>
                  <a:lnTo>
                    <a:pt x="29455" y="106863"/>
                  </a:lnTo>
                  <a:lnTo>
                    <a:pt x="32935" y="112687"/>
                  </a:lnTo>
                  <a:lnTo>
                    <a:pt x="42603" y="136588"/>
                  </a:lnTo>
                  <a:lnTo>
                    <a:pt x="65520" y="163077"/>
                  </a:lnTo>
                  <a:lnTo>
                    <a:pt x="71453" y="166444"/>
                  </a:lnTo>
                  <a:lnTo>
                    <a:pt x="89297" y="169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8"/>
            <p:cNvSpPr/>
            <p:nvPr/>
          </p:nvSpPr>
          <p:spPr>
            <a:xfrm>
              <a:off x="3554171" y="5215050"/>
              <a:ext cx="89129" cy="124904"/>
            </a:xfrm>
            <a:custGeom>
              <a:avLst/>
              <a:gdLst/>
              <a:ahLst/>
              <a:cxnLst/>
              <a:rect l="0" t="0" r="0" b="0"/>
              <a:pathLst>
                <a:path w="89129" h="124904">
                  <a:moveTo>
                    <a:pt x="8774" y="44536"/>
                  </a:moveTo>
                  <a:lnTo>
                    <a:pt x="46351" y="44536"/>
                  </a:lnTo>
                  <a:lnTo>
                    <a:pt x="52926" y="41890"/>
                  </a:lnTo>
                  <a:lnTo>
                    <a:pt x="59155" y="38399"/>
                  </a:lnTo>
                  <a:lnTo>
                    <a:pt x="71239" y="36158"/>
                  </a:lnTo>
                  <a:lnTo>
                    <a:pt x="74230" y="35974"/>
                  </a:lnTo>
                  <a:lnTo>
                    <a:pt x="80199" y="33124"/>
                  </a:lnTo>
                  <a:lnTo>
                    <a:pt x="87375" y="27950"/>
                  </a:lnTo>
                  <a:lnTo>
                    <a:pt x="88356" y="24596"/>
                  </a:lnTo>
                  <a:lnTo>
                    <a:pt x="89128" y="9304"/>
                  </a:lnTo>
                  <a:lnTo>
                    <a:pt x="84397" y="4221"/>
                  </a:lnTo>
                  <a:lnTo>
                    <a:pt x="79426" y="1813"/>
                  </a:lnTo>
                  <a:lnTo>
                    <a:pt x="59330" y="0"/>
                  </a:lnTo>
                  <a:lnTo>
                    <a:pt x="53403" y="2584"/>
                  </a:lnTo>
                  <a:lnTo>
                    <a:pt x="47461" y="6046"/>
                  </a:lnTo>
                  <a:lnTo>
                    <a:pt x="38537" y="8988"/>
                  </a:lnTo>
                  <a:lnTo>
                    <a:pt x="5798" y="38619"/>
                  </a:lnTo>
                  <a:lnTo>
                    <a:pt x="2490" y="47198"/>
                  </a:lnTo>
                  <a:lnTo>
                    <a:pt x="0" y="81623"/>
                  </a:lnTo>
                  <a:lnTo>
                    <a:pt x="2559" y="88470"/>
                  </a:lnTo>
                  <a:lnTo>
                    <a:pt x="15085" y="109117"/>
                  </a:lnTo>
                  <a:lnTo>
                    <a:pt x="32618" y="121509"/>
                  </a:lnTo>
                  <a:lnTo>
                    <a:pt x="41526" y="123897"/>
                  </a:lnTo>
                  <a:lnTo>
                    <a:pt x="62352" y="1249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59"/>
            <p:cNvSpPr/>
            <p:nvPr/>
          </p:nvSpPr>
          <p:spPr>
            <a:xfrm>
              <a:off x="3661182" y="5214941"/>
              <a:ext cx="97812" cy="142873"/>
            </a:xfrm>
            <a:custGeom>
              <a:avLst/>
              <a:gdLst/>
              <a:ahLst/>
              <a:cxnLst/>
              <a:rect l="0" t="0" r="0" b="0"/>
              <a:pathLst>
                <a:path w="97812" h="142873">
                  <a:moveTo>
                    <a:pt x="8920" y="8926"/>
                  </a:moveTo>
                  <a:lnTo>
                    <a:pt x="4179" y="8926"/>
                  </a:lnTo>
                  <a:lnTo>
                    <a:pt x="2783" y="7934"/>
                  </a:lnTo>
                  <a:lnTo>
                    <a:pt x="1852" y="6281"/>
                  </a:lnTo>
                  <a:lnTo>
                    <a:pt x="0" y="29"/>
                  </a:lnTo>
                  <a:lnTo>
                    <a:pt x="12420" y="0"/>
                  </a:lnTo>
                  <a:lnTo>
                    <a:pt x="18082" y="2644"/>
                  </a:lnTo>
                  <a:lnTo>
                    <a:pt x="23906" y="6134"/>
                  </a:lnTo>
                  <a:lnTo>
                    <a:pt x="32763" y="9091"/>
                  </a:lnTo>
                  <a:lnTo>
                    <a:pt x="41671" y="14818"/>
                  </a:lnTo>
                  <a:lnTo>
                    <a:pt x="75561" y="26871"/>
                  </a:lnTo>
                  <a:lnTo>
                    <a:pt x="77160" y="28827"/>
                  </a:lnTo>
                  <a:lnTo>
                    <a:pt x="78225" y="31123"/>
                  </a:lnTo>
                  <a:lnTo>
                    <a:pt x="79928" y="32654"/>
                  </a:lnTo>
                  <a:lnTo>
                    <a:pt x="89327" y="36438"/>
                  </a:lnTo>
                  <a:lnTo>
                    <a:pt x="97811" y="44267"/>
                  </a:lnTo>
                  <a:lnTo>
                    <a:pt x="90492" y="44612"/>
                  </a:lnTo>
                  <a:lnTo>
                    <a:pt x="82396" y="50776"/>
                  </a:lnTo>
                  <a:lnTo>
                    <a:pt x="74126" y="53737"/>
                  </a:lnTo>
                  <a:lnTo>
                    <a:pt x="65392" y="59466"/>
                  </a:lnTo>
                  <a:lnTo>
                    <a:pt x="59485" y="61154"/>
                  </a:lnTo>
                  <a:lnTo>
                    <a:pt x="53552" y="67196"/>
                  </a:lnTo>
                  <a:lnTo>
                    <a:pt x="41659" y="82503"/>
                  </a:lnTo>
                  <a:lnTo>
                    <a:pt x="35707" y="86276"/>
                  </a:lnTo>
                  <a:lnTo>
                    <a:pt x="32731" y="87281"/>
                  </a:lnTo>
                  <a:lnTo>
                    <a:pt x="30747" y="88945"/>
                  </a:lnTo>
                  <a:lnTo>
                    <a:pt x="28542" y="93438"/>
                  </a:lnTo>
                  <a:lnTo>
                    <a:pt x="26825" y="119963"/>
                  </a:lnTo>
                  <a:lnTo>
                    <a:pt x="29445" y="125414"/>
                  </a:lnTo>
                  <a:lnTo>
                    <a:pt x="39212" y="136998"/>
                  </a:lnTo>
                  <a:lnTo>
                    <a:pt x="44872" y="140261"/>
                  </a:lnTo>
                  <a:lnTo>
                    <a:pt x="56591" y="142356"/>
                  </a:lnTo>
                  <a:lnTo>
                    <a:pt x="71427" y="142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60"/>
            <p:cNvSpPr/>
            <p:nvPr/>
          </p:nvSpPr>
          <p:spPr>
            <a:xfrm>
              <a:off x="3911203" y="5197230"/>
              <a:ext cx="169261" cy="142724"/>
            </a:xfrm>
            <a:custGeom>
              <a:avLst/>
              <a:gdLst/>
              <a:ahLst/>
              <a:cxnLst/>
              <a:rect l="0" t="0" r="0" b="0"/>
              <a:pathLst>
                <a:path w="169261" h="142724">
                  <a:moveTo>
                    <a:pt x="0" y="62356"/>
                  </a:moveTo>
                  <a:lnTo>
                    <a:pt x="0" y="101064"/>
                  </a:lnTo>
                  <a:lnTo>
                    <a:pt x="2646" y="107010"/>
                  </a:lnTo>
                  <a:lnTo>
                    <a:pt x="7689" y="114171"/>
                  </a:lnTo>
                  <a:lnTo>
                    <a:pt x="8927" y="124827"/>
                  </a:lnTo>
                  <a:lnTo>
                    <a:pt x="8930" y="87028"/>
                  </a:lnTo>
                  <a:lnTo>
                    <a:pt x="11575" y="80598"/>
                  </a:lnTo>
                  <a:lnTo>
                    <a:pt x="13670" y="77493"/>
                  </a:lnTo>
                  <a:lnTo>
                    <a:pt x="19954" y="55321"/>
                  </a:lnTo>
                  <a:lnTo>
                    <a:pt x="22232" y="51713"/>
                  </a:lnTo>
                  <a:lnTo>
                    <a:pt x="26881" y="33648"/>
                  </a:lnTo>
                  <a:lnTo>
                    <a:pt x="28835" y="31311"/>
                  </a:lnTo>
                  <a:lnTo>
                    <a:pt x="31130" y="29753"/>
                  </a:lnTo>
                  <a:lnTo>
                    <a:pt x="32659" y="27722"/>
                  </a:lnTo>
                  <a:lnTo>
                    <a:pt x="34359" y="22820"/>
                  </a:lnTo>
                  <a:lnTo>
                    <a:pt x="35805" y="21116"/>
                  </a:lnTo>
                  <a:lnTo>
                    <a:pt x="44245" y="17841"/>
                  </a:lnTo>
                  <a:lnTo>
                    <a:pt x="49270" y="17747"/>
                  </a:lnTo>
                  <a:lnTo>
                    <a:pt x="50706" y="18726"/>
                  </a:lnTo>
                  <a:lnTo>
                    <a:pt x="51663" y="20371"/>
                  </a:lnTo>
                  <a:lnTo>
                    <a:pt x="52302" y="22460"/>
                  </a:lnTo>
                  <a:lnTo>
                    <a:pt x="53719" y="23852"/>
                  </a:lnTo>
                  <a:lnTo>
                    <a:pt x="63123" y="28733"/>
                  </a:lnTo>
                  <a:lnTo>
                    <a:pt x="86344" y="49539"/>
                  </a:lnTo>
                  <a:lnTo>
                    <a:pt x="98232" y="55304"/>
                  </a:lnTo>
                  <a:lnTo>
                    <a:pt x="113110" y="67564"/>
                  </a:lnTo>
                  <a:lnTo>
                    <a:pt x="122040" y="70183"/>
                  </a:lnTo>
                  <a:lnTo>
                    <a:pt x="145852" y="71243"/>
                  </a:lnTo>
                  <a:lnTo>
                    <a:pt x="147836" y="70265"/>
                  </a:lnTo>
                  <a:lnTo>
                    <a:pt x="149159" y="68621"/>
                  </a:lnTo>
                  <a:lnTo>
                    <a:pt x="151621" y="64148"/>
                  </a:lnTo>
                  <a:lnTo>
                    <a:pt x="157593" y="56052"/>
                  </a:lnTo>
                  <a:lnTo>
                    <a:pt x="160796" y="47369"/>
                  </a:lnTo>
                  <a:lnTo>
                    <a:pt x="166595" y="38512"/>
                  </a:lnTo>
                  <a:lnTo>
                    <a:pt x="169260" y="28397"/>
                  </a:lnTo>
                  <a:lnTo>
                    <a:pt x="162543" y="17155"/>
                  </a:lnTo>
                  <a:lnTo>
                    <a:pt x="161940" y="14363"/>
                  </a:lnTo>
                  <a:lnTo>
                    <a:pt x="156351" y="5692"/>
                  </a:lnTo>
                  <a:lnTo>
                    <a:pt x="151180" y="2446"/>
                  </a:lnTo>
                  <a:lnTo>
                    <a:pt x="139775" y="361"/>
                  </a:lnTo>
                  <a:lnTo>
                    <a:pt x="130932" y="0"/>
                  </a:lnTo>
                  <a:lnTo>
                    <a:pt x="124999" y="2562"/>
                  </a:lnTo>
                  <a:lnTo>
                    <a:pt x="122028" y="4634"/>
                  </a:lnTo>
                  <a:lnTo>
                    <a:pt x="118727" y="9582"/>
                  </a:lnTo>
                  <a:lnTo>
                    <a:pt x="116268" y="15088"/>
                  </a:lnTo>
                  <a:lnTo>
                    <a:pt x="101950" y="32622"/>
                  </a:lnTo>
                  <a:lnTo>
                    <a:pt x="99882" y="38557"/>
                  </a:lnTo>
                  <a:lnTo>
                    <a:pt x="98291" y="80449"/>
                  </a:lnTo>
                  <a:lnTo>
                    <a:pt x="99248" y="91232"/>
                  </a:lnTo>
                  <a:lnTo>
                    <a:pt x="113460" y="118755"/>
                  </a:lnTo>
                  <a:lnTo>
                    <a:pt x="133945" y="142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61"/>
            <p:cNvSpPr/>
            <p:nvPr/>
          </p:nvSpPr>
          <p:spPr>
            <a:xfrm>
              <a:off x="4107656" y="5214938"/>
              <a:ext cx="80249" cy="160625"/>
            </a:xfrm>
            <a:custGeom>
              <a:avLst/>
              <a:gdLst/>
              <a:ahLst/>
              <a:cxnLst/>
              <a:rect l="0" t="0" r="0" b="0"/>
              <a:pathLst>
                <a:path w="80249" h="160625">
                  <a:moveTo>
                    <a:pt x="44649" y="0"/>
                  </a:moveTo>
                  <a:lnTo>
                    <a:pt x="44649" y="28938"/>
                  </a:lnTo>
                  <a:lnTo>
                    <a:pt x="57951" y="69835"/>
                  </a:lnTo>
                  <a:lnTo>
                    <a:pt x="71523" y="112202"/>
                  </a:lnTo>
                  <a:lnTo>
                    <a:pt x="78326" y="124836"/>
                  </a:lnTo>
                  <a:lnTo>
                    <a:pt x="80248" y="141100"/>
                  </a:lnTo>
                  <a:lnTo>
                    <a:pt x="71802" y="151390"/>
                  </a:lnTo>
                  <a:lnTo>
                    <a:pt x="66805" y="151682"/>
                  </a:lnTo>
                  <a:lnTo>
                    <a:pt x="61772" y="154396"/>
                  </a:lnTo>
                  <a:lnTo>
                    <a:pt x="56228" y="157917"/>
                  </a:lnTo>
                  <a:lnTo>
                    <a:pt x="44584" y="160177"/>
                  </a:lnTo>
                  <a:lnTo>
                    <a:pt x="32730" y="160624"/>
                  </a:lnTo>
                  <a:lnTo>
                    <a:pt x="26783" y="158039"/>
                  </a:lnTo>
                  <a:lnTo>
                    <a:pt x="20833" y="154575"/>
                  </a:lnTo>
                  <a:lnTo>
                    <a:pt x="10693" y="152169"/>
                  </a:lnTo>
                  <a:lnTo>
                    <a:pt x="0"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62"/>
            <p:cNvSpPr/>
            <p:nvPr/>
          </p:nvSpPr>
          <p:spPr>
            <a:xfrm>
              <a:off x="4179094" y="5134570"/>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63"/>
            <p:cNvSpPr/>
            <p:nvPr/>
          </p:nvSpPr>
          <p:spPr>
            <a:xfrm>
              <a:off x="4196953" y="5188268"/>
              <a:ext cx="89262" cy="107038"/>
            </a:xfrm>
            <a:custGeom>
              <a:avLst/>
              <a:gdLst/>
              <a:ahLst/>
              <a:cxnLst/>
              <a:rect l="0" t="0" r="0" b="0"/>
              <a:pathLst>
                <a:path w="89262" h="107038">
                  <a:moveTo>
                    <a:pt x="0" y="53459"/>
                  </a:moveTo>
                  <a:lnTo>
                    <a:pt x="4741" y="53459"/>
                  </a:lnTo>
                  <a:lnTo>
                    <a:pt x="6137" y="54451"/>
                  </a:lnTo>
                  <a:lnTo>
                    <a:pt x="7068" y="56104"/>
                  </a:lnTo>
                  <a:lnTo>
                    <a:pt x="7689" y="58199"/>
                  </a:lnTo>
                  <a:lnTo>
                    <a:pt x="9095" y="59595"/>
                  </a:lnTo>
                  <a:lnTo>
                    <a:pt x="13302" y="61147"/>
                  </a:lnTo>
                  <a:lnTo>
                    <a:pt x="29619" y="64871"/>
                  </a:lnTo>
                  <a:lnTo>
                    <a:pt x="42841" y="69408"/>
                  </a:lnTo>
                  <a:lnTo>
                    <a:pt x="46420" y="70044"/>
                  </a:lnTo>
                  <a:lnTo>
                    <a:pt x="49798" y="69477"/>
                  </a:lnTo>
                  <a:lnTo>
                    <a:pt x="71390" y="60244"/>
                  </a:lnTo>
                  <a:lnTo>
                    <a:pt x="84583" y="49115"/>
                  </a:lnTo>
                  <a:lnTo>
                    <a:pt x="87202" y="43921"/>
                  </a:lnTo>
                  <a:lnTo>
                    <a:pt x="89113" y="26616"/>
                  </a:lnTo>
                  <a:lnTo>
                    <a:pt x="89261" y="19493"/>
                  </a:lnTo>
                  <a:lnTo>
                    <a:pt x="78271" y="6785"/>
                  </a:lnTo>
                  <a:lnTo>
                    <a:pt x="75994" y="4483"/>
                  </a:lnTo>
                  <a:lnTo>
                    <a:pt x="70816" y="1926"/>
                  </a:lnTo>
                  <a:lnTo>
                    <a:pt x="50565" y="0"/>
                  </a:lnTo>
                  <a:lnTo>
                    <a:pt x="44633" y="2579"/>
                  </a:lnTo>
                  <a:lnTo>
                    <a:pt x="31500" y="13186"/>
                  </a:lnTo>
                  <a:lnTo>
                    <a:pt x="28883" y="18362"/>
                  </a:lnTo>
                  <a:lnTo>
                    <a:pt x="28185" y="21131"/>
                  </a:lnTo>
                  <a:lnTo>
                    <a:pt x="19905" y="35654"/>
                  </a:lnTo>
                  <a:lnTo>
                    <a:pt x="19223" y="38612"/>
                  </a:lnTo>
                  <a:lnTo>
                    <a:pt x="19761" y="41577"/>
                  </a:lnTo>
                  <a:lnTo>
                    <a:pt x="25107" y="53463"/>
                  </a:lnTo>
                  <a:lnTo>
                    <a:pt x="28937" y="65035"/>
                  </a:lnTo>
                  <a:lnTo>
                    <a:pt x="33709" y="78386"/>
                  </a:lnTo>
                  <a:lnTo>
                    <a:pt x="34379" y="81984"/>
                  </a:lnTo>
                  <a:lnTo>
                    <a:pt x="35818" y="84381"/>
                  </a:lnTo>
                  <a:lnTo>
                    <a:pt x="37769" y="85980"/>
                  </a:lnTo>
                  <a:lnTo>
                    <a:pt x="42583" y="88748"/>
                  </a:lnTo>
                  <a:lnTo>
                    <a:pt x="59612" y="103292"/>
                  </a:lnTo>
                  <a:lnTo>
                    <a:pt x="71438" y="1070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4"/>
            <p:cNvSpPr/>
            <p:nvPr/>
          </p:nvSpPr>
          <p:spPr>
            <a:xfrm>
              <a:off x="4339864" y="5188159"/>
              <a:ext cx="71403" cy="133936"/>
            </a:xfrm>
            <a:custGeom>
              <a:avLst/>
              <a:gdLst/>
              <a:ahLst/>
              <a:cxnLst/>
              <a:rect l="0" t="0" r="0" b="0"/>
              <a:pathLst>
                <a:path w="71403" h="133936">
                  <a:moveTo>
                    <a:pt x="53542" y="8919"/>
                  </a:moveTo>
                  <a:lnTo>
                    <a:pt x="53542" y="98"/>
                  </a:lnTo>
                  <a:lnTo>
                    <a:pt x="41114" y="0"/>
                  </a:lnTo>
                  <a:lnTo>
                    <a:pt x="39303" y="988"/>
                  </a:lnTo>
                  <a:lnTo>
                    <a:pt x="38096" y="2639"/>
                  </a:lnTo>
                  <a:lnTo>
                    <a:pt x="35763" y="7120"/>
                  </a:lnTo>
                  <a:lnTo>
                    <a:pt x="12787" y="32763"/>
                  </a:lnTo>
                  <a:lnTo>
                    <a:pt x="7017" y="44644"/>
                  </a:lnTo>
                  <a:lnTo>
                    <a:pt x="4666" y="47618"/>
                  </a:lnTo>
                  <a:lnTo>
                    <a:pt x="2054" y="56215"/>
                  </a:lnTo>
                  <a:lnTo>
                    <a:pt x="0" y="100716"/>
                  </a:lnTo>
                  <a:lnTo>
                    <a:pt x="2626" y="106934"/>
                  </a:lnTo>
                  <a:lnTo>
                    <a:pt x="20956" y="127969"/>
                  </a:lnTo>
                  <a:lnTo>
                    <a:pt x="29468" y="131283"/>
                  </a:lnTo>
                  <a:lnTo>
                    <a:pt x="71402" y="1339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5"/>
            <p:cNvSpPr/>
            <p:nvPr/>
          </p:nvSpPr>
          <p:spPr>
            <a:xfrm>
              <a:off x="4473773" y="5063133"/>
              <a:ext cx="17861" cy="214313"/>
            </a:xfrm>
            <a:custGeom>
              <a:avLst/>
              <a:gdLst/>
              <a:ahLst/>
              <a:cxnLst/>
              <a:rect l="0" t="0" r="0" b="0"/>
              <a:pathLst>
                <a:path w="17861" h="214313">
                  <a:moveTo>
                    <a:pt x="0" y="0"/>
                  </a:moveTo>
                  <a:lnTo>
                    <a:pt x="0" y="43114"/>
                  </a:lnTo>
                  <a:lnTo>
                    <a:pt x="0" y="86726"/>
                  </a:lnTo>
                  <a:lnTo>
                    <a:pt x="993" y="109220"/>
                  </a:lnTo>
                  <a:lnTo>
                    <a:pt x="7068" y="126893"/>
                  </a:lnTo>
                  <a:lnTo>
                    <a:pt x="8882" y="168929"/>
                  </a:lnTo>
                  <a:lnTo>
                    <a:pt x="8920" y="181425"/>
                  </a:lnTo>
                  <a:lnTo>
                    <a:pt x="11571" y="187459"/>
                  </a:lnTo>
                  <a:lnTo>
                    <a:pt x="15065" y="193448"/>
                  </a:lnTo>
                  <a:lnTo>
                    <a:pt x="17492" y="203615"/>
                  </a:lnTo>
                  <a:lnTo>
                    <a:pt x="1786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6"/>
            <p:cNvSpPr/>
            <p:nvPr/>
          </p:nvSpPr>
          <p:spPr>
            <a:xfrm>
              <a:off x="4393406" y="5161468"/>
              <a:ext cx="169622" cy="112191"/>
            </a:xfrm>
            <a:custGeom>
              <a:avLst/>
              <a:gdLst/>
              <a:ahLst/>
              <a:cxnLst/>
              <a:rect l="0" t="0" r="0" b="0"/>
              <a:pathLst>
                <a:path w="169622" h="112191">
                  <a:moveTo>
                    <a:pt x="0" y="8821"/>
                  </a:moveTo>
                  <a:lnTo>
                    <a:pt x="0" y="260"/>
                  </a:lnTo>
                  <a:lnTo>
                    <a:pt x="4741" y="0"/>
                  </a:lnTo>
                  <a:lnTo>
                    <a:pt x="9714" y="2585"/>
                  </a:lnTo>
                  <a:lnTo>
                    <a:pt x="12429" y="4664"/>
                  </a:lnTo>
                  <a:lnTo>
                    <a:pt x="20738" y="6974"/>
                  </a:lnTo>
                  <a:lnTo>
                    <a:pt x="53831" y="11305"/>
                  </a:lnTo>
                  <a:lnTo>
                    <a:pt x="71513" y="15841"/>
                  </a:lnTo>
                  <a:lnTo>
                    <a:pt x="89320" y="19831"/>
                  </a:lnTo>
                  <a:lnTo>
                    <a:pt x="107163" y="24651"/>
                  </a:lnTo>
                  <a:lnTo>
                    <a:pt x="151021" y="26628"/>
                  </a:lnTo>
                  <a:lnTo>
                    <a:pt x="169617" y="26680"/>
                  </a:lnTo>
                  <a:lnTo>
                    <a:pt x="148414" y="26680"/>
                  </a:lnTo>
                  <a:lnTo>
                    <a:pt x="142691" y="29326"/>
                  </a:lnTo>
                  <a:lnTo>
                    <a:pt x="129717" y="39983"/>
                  </a:lnTo>
                  <a:lnTo>
                    <a:pt x="127105" y="45161"/>
                  </a:lnTo>
                  <a:lnTo>
                    <a:pt x="126409" y="47930"/>
                  </a:lnTo>
                  <a:lnTo>
                    <a:pt x="126937" y="50769"/>
                  </a:lnTo>
                  <a:lnTo>
                    <a:pt x="132826" y="60671"/>
                  </a:lnTo>
                  <a:lnTo>
                    <a:pt x="148119" y="77529"/>
                  </a:lnTo>
                  <a:lnTo>
                    <a:pt x="153723" y="89237"/>
                  </a:lnTo>
                  <a:lnTo>
                    <a:pt x="156060" y="92197"/>
                  </a:lnTo>
                  <a:lnTo>
                    <a:pt x="161303" y="95487"/>
                  </a:lnTo>
                  <a:lnTo>
                    <a:pt x="164090" y="96364"/>
                  </a:lnTo>
                  <a:lnTo>
                    <a:pt x="165948" y="97940"/>
                  </a:lnTo>
                  <a:lnTo>
                    <a:pt x="169621" y="106925"/>
                  </a:lnTo>
                  <a:lnTo>
                    <a:pt x="161972" y="107037"/>
                  </a:lnTo>
                  <a:lnTo>
                    <a:pt x="156361" y="111785"/>
                  </a:lnTo>
                  <a:lnTo>
                    <a:pt x="153850" y="112190"/>
                  </a:lnTo>
                  <a:lnTo>
                    <a:pt x="151184" y="111468"/>
                  </a:lnTo>
                  <a:lnTo>
                    <a:pt x="145576" y="109013"/>
                  </a:lnTo>
                  <a:lnTo>
                    <a:pt x="116086" y="1070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 name="SMARTInkShape-Group6"/>
          <p:cNvGrpSpPr/>
          <p:nvPr/>
        </p:nvGrpSpPr>
        <p:grpSpPr>
          <a:xfrm>
            <a:off x="4714875" y="5098852"/>
            <a:ext cx="321470" cy="187487"/>
            <a:chOff x="4714875" y="5098852"/>
            <a:chExt cx="321470" cy="187487"/>
          </a:xfrm>
        </p:grpSpPr>
        <p:sp>
          <p:nvSpPr>
            <p:cNvPr id="76" name="SMARTInkShape-67"/>
            <p:cNvSpPr/>
            <p:nvPr/>
          </p:nvSpPr>
          <p:spPr>
            <a:xfrm>
              <a:off x="4714875" y="5098852"/>
              <a:ext cx="98228" cy="187487"/>
            </a:xfrm>
            <a:custGeom>
              <a:avLst/>
              <a:gdLst/>
              <a:ahLst/>
              <a:cxnLst/>
              <a:rect l="0" t="0" r="0" b="0"/>
              <a:pathLst>
                <a:path w="98228" h="187487">
                  <a:moveTo>
                    <a:pt x="8930" y="0"/>
                  </a:moveTo>
                  <a:lnTo>
                    <a:pt x="7938" y="40125"/>
                  </a:lnTo>
                  <a:lnTo>
                    <a:pt x="827" y="68402"/>
                  </a:lnTo>
                  <a:lnTo>
                    <a:pt x="48" y="107327"/>
                  </a:lnTo>
                  <a:lnTo>
                    <a:pt x="2" y="148651"/>
                  </a:lnTo>
                  <a:lnTo>
                    <a:pt x="0" y="186091"/>
                  </a:lnTo>
                  <a:lnTo>
                    <a:pt x="992" y="186568"/>
                  </a:lnTo>
                  <a:lnTo>
                    <a:pt x="8561" y="187486"/>
                  </a:lnTo>
                  <a:lnTo>
                    <a:pt x="8821" y="182771"/>
                  </a:lnTo>
                  <a:lnTo>
                    <a:pt x="7865" y="181378"/>
                  </a:lnTo>
                  <a:lnTo>
                    <a:pt x="6236" y="180450"/>
                  </a:lnTo>
                  <a:lnTo>
                    <a:pt x="4157" y="179831"/>
                  </a:lnTo>
                  <a:lnTo>
                    <a:pt x="3763" y="177434"/>
                  </a:lnTo>
                  <a:lnTo>
                    <a:pt x="9338" y="155333"/>
                  </a:lnTo>
                  <a:lnTo>
                    <a:pt x="14893" y="145022"/>
                  </a:lnTo>
                  <a:lnTo>
                    <a:pt x="17973" y="130833"/>
                  </a:lnTo>
                  <a:lnTo>
                    <a:pt x="24754" y="116647"/>
                  </a:lnTo>
                  <a:lnTo>
                    <a:pt x="25432" y="113483"/>
                  </a:lnTo>
                  <a:lnTo>
                    <a:pt x="31128" y="104290"/>
                  </a:lnTo>
                  <a:lnTo>
                    <a:pt x="36324" y="100921"/>
                  </a:lnTo>
                  <a:lnTo>
                    <a:pt x="41941" y="98432"/>
                  </a:lnTo>
                  <a:lnTo>
                    <a:pt x="51850" y="90696"/>
                  </a:lnTo>
                  <a:lnTo>
                    <a:pt x="61115" y="89419"/>
                  </a:lnTo>
                  <a:lnTo>
                    <a:pt x="75774" y="102602"/>
                  </a:lnTo>
                  <a:lnTo>
                    <a:pt x="78326" y="107778"/>
                  </a:lnTo>
                  <a:lnTo>
                    <a:pt x="81090" y="122121"/>
                  </a:lnTo>
                  <a:lnTo>
                    <a:pt x="87382" y="133961"/>
                  </a:lnTo>
                  <a:lnTo>
                    <a:pt x="90037" y="148830"/>
                  </a:lnTo>
                  <a:lnTo>
                    <a:pt x="98227"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68"/>
            <p:cNvSpPr/>
            <p:nvPr/>
          </p:nvSpPr>
          <p:spPr>
            <a:xfrm>
              <a:off x="4866680" y="5188148"/>
              <a:ext cx="8930" cy="62509"/>
            </a:xfrm>
            <a:custGeom>
              <a:avLst/>
              <a:gdLst/>
              <a:ahLst/>
              <a:cxnLst/>
              <a:rect l="0" t="0" r="0" b="0"/>
              <a:pathLst>
                <a:path w="8930" h="62509">
                  <a:moveTo>
                    <a:pt x="0" y="0"/>
                  </a:moveTo>
                  <a:lnTo>
                    <a:pt x="0" y="38709"/>
                  </a:lnTo>
                  <a:lnTo>
                    <a:pt x="2645" y="44655"/>
                  </a:lnTo>
                  <a:lnTo>
                    <a:pt x="6137" y="50604"/>
                  </a:lnTo>
                  <a:lnTo>
                    <a:pt x="8929"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69"/>
            <p:cNvSpPr/>
            <p:nvPr/>
          </p:nvSpPr>
          <p:spPr>
            <a:xfrm>
              <a:off x="4875609" y="5107781"/>
              <a:ext cx="8931" cy="8931"/>
            </a:xfrm>
            <a:custGeom>
              <a:avLst/>
              <a:gdLst/>
              <a:ahLst/>
              <a:cxnLst/>
              <a:rect l="0" t="0" r="0" b="0"/>
              <a:pathLst>
                <a:path w="8931" h="8931">
                  <a:moveTo>
                    <a:pt x="8930" y="8930"/>
                  </a:moveTo>
                  <a:lnTo>
                    <a:pt x="8930" y="4190"/>
                  </a:lnTo>
                  <a:lnTo>
                    <a:pt x="7938" y="279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70"/>
            <p:cNvSpPr/>
            <p:nvPr/>
          </p:nvSpPr>
          <p:spPr>
            <a:xfrm>
              <a:off x="4938117" y="5206051"/>
              <a:ext cx="98228" cy="71241"/>
            </a:xfrm>
            <a:custGeom>
              <a:avLst/>
              <a:gdLst/>
              <a:ahLst/>
              <a:cxnLst/>
              <a:rect l="0" t="0" r="0" b="0"/>
              <a:pathLst>
                <a:path w="98228" h="71241">
                  <a:moveTo>
                    <a:pt x="0" y="44605"/>
                  </a:moveTo>
                  <a:lnTo>
                    <a:pt x="0" y="52294"/>
                  </a:lnTo>
                  <a:lnTo>
                    <a:pt x="8927" y="62462"/>
                  </a:lnTo>
                  <a:lnTo>
                    <a:pt x="8930" y="23756"/>
                  </a:lnTo>
                  <a:lnTo>
                    <a:pt x="9922" y="21776"/>
                  </a:lnTo>
                  <a:lnTo>
                    <a:pt x="11575" y="20456"/>
                  </a:lnTo>
                  <a:lnTo>
                    <a:pt x="13670" y="19576"/>
                  </a:lnTo>
                  <a:lnTo>
                    <a:pt x="15067" y="17997"/>
                  </a:lnTo>
                  <a:lnTo>
                    <a:pt x="16619" y="13597"/>
                  </a:lnTo>
                  <a:lnTo>
                    <a:pt x="17856" y="0"/>
                  </a:lnTo>
                  <a:lnTo>
                    <a:pt x="25547" y="7649"/>
                  </a:lnTo>
                  <a:lnTo>
                    <a:pt x="27536" y="15771"/>
                  </a:lnTo>
                  <a:lnTo>
                    <a:pt x="32853" y="24045"/>
                  </a:lnTo>
                  <a:lnTo>
                    <a:pt x="35153" y="35730"/>
                  </a:lnTo>
                  <a:lnTo>
                    <a:pt x="35341" y="38689"/>
                  </a:lnTo>
                  <a:lnTo>
                    <a:pt x="38197" y="44622"/>
                  </a:lnTo>
                  <a:lnTo>
                    <a:pt x="41781" y="50565"/>
                  </a:lnTo>
                  <a:lnTo>
                    <a:pt x="44082" y="62466"/>
                  </a:lnTo>
                  <a:lnTo>
                    <a:pt x="44639" y="71240"/>
                  </a:lnTo>
                  <a:lnTo>
                    <a:pt x="52336" y="63692"/>
                  </a:lnTo>
                  <a:lnTo>
                    <a:pt x="54325" y="55578"/>
                  </a:lnTo>
                  <a:lnTo>
                    <a:pt x="59642" y="47305"/>
                  </a:lnTo>
                  <a:lnTo>
                    <a:pt x="61659" y="37579"/>
                  </a:lnTo>
                  <a:lnTo>
                    <a:pt x="62131" y="27922"/>
                  </a:lnTo>
                  <a:lnTo>
                    <a:pt x="63249" y="24554"/>
                  </a:lnTo>
                  <a:lnTo>
                    <a:pt x="64986" y="22308"/>
                  </a:lnTo>
                  <a:lnTo>
                    <a:pt x="67137" y="20811"/>
                  </a:lnTo>
                  <a:lnTo>
                    <a:pt x="68570" y="18820"/>
                  </a:lnTo>
                  <a:lnTo>
                    <a:pt x="71404" y="9018"/>
                  </a:lnTo>
                  <a:lnTo>
                    <a:pt x="79123" y="8898"/>
                  </a:lnTo>
                  <a:lnTo>
                    <a:pt x="79538" y="9886"/>
                  </a:lnTo>
                  <a:lnTo>
                    <a:pt x="79999" y="13630"/>
                  </a:lnTo>
                  <a:lnTo>
                    <a:pt x="82849" y="18601"/>
                  </a:lnTo>
                  <a:lnTo>
                    <a:pt x="86431" y="24118"/>
                  </a:lnTo>
                  <a:lnTo>
                    <a:pt x="88448" y="32802"/>
                  </a:lnTo>
                  <a:lnTo>
                    <a:pt x="88920" y="38698"/>
                  </a:lnTo>
                  <a:lnTo>
                    <a:pt x="91775" y="44625"/>
                  </a:lnTo>
                  <a:lnTo>
                    <a:pt x="95359" y="50568"/>
                  </a:lnTo>
                  <a:lnTo>
                    <a:pt x="98227" y="62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 name="SMARTInkShape-Group7"/>
          <p:cNvGrpSpPr/>
          <p:nvPr/>
        </p:nvGrpSpPr>
        <p:grpSpPr>
          <a:xfrm>
            <a:off x="3330773" y="5411457"/>
            <a:ext cx="901900" cy="258562"/>
            <a:chOff x="3330773" y="5411457"/>
            <a:chExt cx="901900" cy="258562"/>
          </a:xfrm>
        </p:grpSpPr>
        <p:sp>
          <p:nvSpPr>
            <p:cNvPr id="81" name="SMARTInkShape-71"/>
            <p:cNvSpPr/>
            <p:nvPr/>
          </p:nvSpPr>
          <p:spPr>
            <a:xfrm>
              <a:off x="3411141" y="5464969"/>
              <a:ext cx="17860" cy="169665"/>
            </a:xfrm>
            <a:custGeom>
              <a:avLst/>
              <a:gdLst/>
              <a:ahLst/>
              <a:cxnLst/>
              <a:rect l="0" t="0" r="0" b="0"/>
              <a:pathLst>
                <a:path w="17860" h="169665">
                  <a:moveTo>
                    <a:pt x="0" y="0"/>
                  </a:moveTo>
                  <a:lnTo>
                    <a:pt x="0" y="43472"/>
                  </a:lnTo>
                  <a:lnTo>
                    <a:pt x="992" y="83449"/>
                  </a:lnTo>
                  <a:lnTo>
                    <a:pt x="11023" y="125022"/>
                  </a:lnTo>
                  <a:lnTo>
                    <a:pt x="16509" y="144089"/>
                  </a:lnTo>
                  <a:lnTo>
                    <a:pt x="17859"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72"/>
            <p:cNvSpPr/>
            <p:nvPr/>
          </p:nvSpPr>
          <p:spPr>
            <a:xfrm>
              <a:off x="3330773" y="5411457"/>
              <a:ext cx="236967" cy="258562"/>
            </a:xfrm>
            <a:custGeom>
              <a:avLst/>
              <a:gdLst/>
              <a:ahLst/>
              <a:cxnLst/>
              <a:rect l="0" t="0" r="0" b="0"/>
              <a:pathLst>
                <a:path w="236967" h="258562">
                  <a:moveTo>
                    <a:pt x="0" y="26723"/>
                  </a:moveTo>
                  <a:lnTo>
                    <a:pt x="0" y="14294"/>
                  </a:lnTo>
                  <a:lnTo>
                    <a:pt x="2646" y="8632"/>
                  </a:lnTo>
                  <a:lnTo>
                    <a:pt x="4741" y="5732"/>
                  </a:lnTo>
                  <a:lnTo>
                    <a:pt x="8122" y="3799"/>
                  </a:lnTo>
                  <a:lnTo>
                    <a:pt x="22361" y="1079"/>
                  </a:lnTo>
                  <a:lnTo>
                    <a:pt x="62597" y="0"/>
                  </a:lnTo>
                  <a:lnTo>
                    <a:pt x="100881" y="2585"/>
                  </a:lnTo>
                  <a:lnTo>
                    <a:pt x="129729" y="12364"/>
                  </a:lnTo>
                  <a:lnTo>
                    <a:pt x="172568" y="46946"/>
                  </a:lnTo>
                  <a:lnTo>
                    <a:pt x="189487" y="59394"/>
                  </a:lnTo>
                  <a:lnTo>
                    <a:pt x="207834" y="86636"/>
                  </a:lnTo>
                  <a:lnTo>
                    <a:pt x="226173" y="129695"/>
                  </a:lnTo>
                  <a:lnTo>
                    <a:pt x="236966" y="172504"/>
                  </a:lnTo>
                  <a:lnTo>
                    <a:pt x="231732" y="207295"/>
                  </a:lnTo>
                  <a:lnTo>
                    <a:pt x="219816" y="230370"/>
                  </a:lnTo>
                  <a:lnTo>
                    <a:pt x="214113" y="236295"/>
                  </a:lnTo>
                  <a:lnTo>
                    <a:pt x="181398" y="255089"/>
                  </a:lnTo>
                  <a:lnTo>
                    <a:pt x="149544" y="258561"/>
                  </a:lnTo>
                  <a:lnTo>
                    <a:pt x="121188" y="257873"/>
                  </a:lnTo>
                  <a:lnTo>
                    <a:pt x="93375" y="249797"/>
                  </a:lnTo>
                  <a:lnTo>
                    <a:pt x="80648" y="240943"/>
                  </a:lnTo>
                  <a:lnTo>
                    <a:pt x="71438" y="2321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73"/>
            <p:cNvSpPr/>
            <p:nvPr/>
          </p:nvSpPr>
          <p:spPr>
            <a:xfrm>
              <a:off x="3589734" y="5536519"/>
              <a:ext cx="116087" cy="115974"/>
            </a:xfrm>
            <a:custGeom>
              <a:avLst/>
              <a:gdLst/>
              <a:ahLst/>
              <a:cxnLst/>
              <a:rect l="0" t="0" r="0" b="0"/>
              <a:pathLst>
                <a:path w="116087" h="115974">
                  <a:moveTo>
                    <a:pt x="0" y="53465"/>
                  </a:moveTo>
                  <a:lnTo>
                    <a:pt x="41919" y="53465"/>
                  </a:lnTo>
                  <a:lnTo>
                    <a:pt x="68561" y="52473"/>
                  </a:lnTo>
                  <a:lnTo>
                    <a:pt x="97623" y="42442"/>
                  </a:lnTo>
                  <a:lnTo>
                    <a:pt x="114287" y="28317"/>
                  </a:lnTo>
                  <a:lnTo>
                    <a:pt x="115287" y="24759"/>
                  </a:lnTo>
                  <a:lnTo>
                    <a:pt x="116072" y="9306"/>
                  </a:lnTo>
                  <a:lnTo>
                    <a:pt x="108397" y="1172"/>
                  </a:lnTo>
                  <a:lnTo>
                    <a:pt x="102784" y="267"/>
                  </a:lnTo>
                  <a:lnTo>
                    <a:pt x="94837" y="0"/>
                  </a:lnTo>
                  <a:lnTo>
                    <a:pt x="89114" y="2584"/>
                  </a:lnTo>
                  <a:lnTo>
                    <a:pt x="83262" y="6046"/>
                  </a:lnTo>
                  <a:lnTo>
                    <a:pt x="74390" y="8988"/>
                  </a:lnTo>
                  <a:lnTo>
                    <a:pt x="65477" y="14711"/>
                  </a:lnTo>
                  <a:lnTo>
                    <a:pt x="56553" y="17839"/>
                  </a:lnTo>
                  <a:lnTo>
                    <a:pt x="41672" y="30057"/>
                  </a:lnTo>
                  <a:lnTo>
                    <a:pt x="38365" y="35786"/>
                  </a:lnTo>
                  <a:lnTo>
                    <a:pt x="36242" y="47548"/>
                  </a:lnTo>
                  <a:lnTo>
                    <a:pt x="35765" y="65375"/>
                  </a:lnTo>
                  <a:lnTo>
                    <a:pt x="38385" y="71326"/>
                  </a:lnTo>
                  <a:lnTo>
                    <a:pt x="65531" y="101090"/>
                  </a:lnTo>
                  <a:lnTo>
                    <a:pt x="71458" y="104398"/>
                  </a:lnTo>
                  <a:lnTo>
                    <a:pt x="116086" y="115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74"/>
            <p:cNvSpPr/>
            <p:nvPr/>
          </p:nvSpPr>
          <p:spPr>
            <a:xfrm>
              <a:off x="3750480" y="5540286"/>
              <a:ext cx="89287" cy="94348"/>
            </a:xfrm>
            <a:custGeom>
              <a:avLst/>
              <a:gdLst/>
              <a:ahLst/>
              <a:cxnLst/>
              <a:rect l="0" t="0" r="0" b="0"/>
              <a:pathLst>
                <a:path w="89287" h="94348">
                  <a:moveTo>
                    <a:pt x="71426" y="22909"/>
                  </a:moveTo>
                  <a:lnTo>
                    <a:pt x="71426" y="18169"/>
                  </a:lnTo>
                  <a:lnTo>
                    <a:pt x="68781" y="13196"/>
                  </a:lnTo>
                  <a:lnTo>
                    <a:pt x="63738" y="6659"/>
                  </a:lnTo>
                  <a:lnTo>
                    <a:pt x="60403" y="5765"/>
                  </a:lnTo>
                  <a:lnTo>
                    <a:pt x="58124" y="5527"/>
                  </a:lnTo>
                  <a:lnTo>
                    <a:pt x="56605" y="4376"/>
                  </a:lnTo>
                  <a:lnTo>
                    <a:pt x="54917" y="451"/>
                  </a:lnTo>
                  <a:lnTo>
                    <a:pt x="53475" y="0"/>
                  </a:lnTo>
                  <a:lnTo>
                    <a:pt x="51521" y="691"/>
                  </a:lnTo>
                  <a:lnTo>
                    <a:pt x="45997" y="4189"/>
                  </a:lnTo>
                  <a:lnTo>
                    <a:pt x="37777" y="5872"/>
                  </a:lnTo>
                  <a:lnTo>
                    <a:pt x="14836" y="26034"/>
                  </a:lnTo>
                  <a:lnTo>
                    <a:pt x="11549" y="34550"/>
                  </a:lnTo>
                  <a:lnTo>
                    <a:pt x="9095" y="43958"/>
                  </a:lnTo>
                  <a:lnTo>
                    <a:pt x="919" y="58202"/>
                  </a:lnTo>
                  <a:lnTo>
                    <a:pt x="0" y="75994"/>
                  </a:lnTo>
                  <a:lnTo>
                    <a:pt x="7120" y="70253"/>
                  </a:lnTo>
                  <a:lnTo>
                    <a:pt x="15221" y="67364"/>
                  </a:lnTo>
                  <a:lnTo>
                    <a:pt x="31009" y="54286"/>
                  </a:lnTo>
                  <a:lnTo>
                    <a:pt x="33620" y="49092"/>
                  </a:lnTo>
                  <a:lnTo>
                    <a:pt x="35295" y="37672"/>
                  </a:lnTo>
                  <a:lnTo>
                    <a:pt x="36425" y="35728"/>
                  </a:lnTo>
                  <a:lnTo>
                    <a:pt x="38170" y="34431"/>
                  </a:lnTo>
                  <a:lnTo>
                    <a:pt x="44604" y="31852"/>
                  </a:lnTo>
                  <a:lnTo>
                    <a:pt x="44627" y="36584"/>
                  </a:lnTo>
                  <a:lnTo>
                    <a:pt x="47279" y="41555"/>
                  </a:lnTo>
                  <a:lnTo>
                    <a:pt x="50772" y="47071"/>
                  </a:lnTo>
                  <a:lnTo>
                    <a:pt x="53731" y="55755"/>
                  </a:lnTo>
                  <a:lnTo>
                    <a:pt x="59458" y="64612"/>
                  </a:lnTo>
                  <a:lnTo>
                    <a:pt x="62589" y="73520"/>
                  </a:lnTo>
                  <a:lnTo>
                    <a:pt x="66837" y="79468"/>
                  </a:lnTo>
                  <a:lnTo>
                    <a:pt x="72032" y="82773"/>
                  </a:lnTo>
                  <a:lnTo>
                    <a:pt x="77649" y="85234"/>
                  </a:lnTo>
                  <a:lnTo>
                    <a:pt x="89286" y="943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75"/>
            <p:cNvSpPr/>
            <p:nvPr/>
          </p:nvSpPr>
          <p:spPr>
            <a:xfrm>
              <a:off x="3937992" y="5473898"/>
              <a:ext cx="17861" cy="178595"/>
            </a:xfrm>
            <a:custGeom>
              <a:avLst/>
              <a:gdLst/>
              <a:ahLst/>
              <a:cxnLst/>
              <a:rect l="0" t="0" r="0" b="0"/>
              <a:pathLst>
                <a:path w="17861" h="178595">
                  <a:moveTo>
                    <a:pt x="0" y="0"/>
                  </a:moveTo>
                  <a:lnTo>
                    <a:pt x="0" y="42689"/>
                  </a:lnTo>
                  <a:lnTo>
                    <a:pt x="0" y="86477"/>
                  </a:lnTo>
                  <a:lnTo>
                    <a:pt x="992" y="109172"/>
                  </a:lnTo>
                  <a:lnTo>
                    <a:pt x="6137" y="122857"/>
                  </a:lnTo>
                  <a:lnTo>
                    <a:pt x="9677" y="156001"/>
                  </a:lnTo>
                  <a:lnTo>
                    <a:pt x="15949" y="169317"/>
                  </a:lnTo>
                  <a:lnTo>
                    <a:pt x="1786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6"/>
            <p:cNvSpPr/>
            <p:nvPr/>
          </p:nvSpPr>
          <p:spPr>
            <a:xfrm>
              <a:off x="3812977" y="5438225"/>
              <a:ext cx="312540" cy="196253"/>
            </a:xfrm>
            <a:custGeom>
              <a:avLst/>
              <a:gdLst/>
              <a:ahLst/>
              <a:cxnLst/>
              <a:rect l="0" t="0" r="0" b="0"/>
              <a:pathLst>
                <a:path w="312540" h="196253">
                  <a:moveTo>
                    <a:pt x="0" y="62463"/>
                  </a:moveTo>
                  <a:lnTo>
                    <a:pt x="12428" y="62463"/>
                  </a:lnTo>
                  <a:lnTo>
                    <a:pt x="53830" y="70840"/>
                  </a:lnTo>
                  <a:lnTo>
                    <a:pt x="96386" y="71344"/>
                  </a:lnTo>
                  <a:lnTo>
                    <a:pt x="140851" y="71388"/>
                  </a:lnTo>
                  <a:lnTo>
                    <a:pt x="172374" y="70399"/>
                  </a:lnTo>
                  <a:lnTo>
                    <a:pt x="201207" y="62298"/>
                  </a:lnTo>
                  <a:lnTo>
                    <a:pt x="217131" y="50142"/>
                  </a:lnTo>
                  <a:lnTo>
                    <a:pt x="220526" y="44419"/>
                  </a:lnTo>
                  <a:lnTo>
                    <a:pt x="223027" y="38568"/>
                  </a:lnTo>
                  <a:lnTo>
                    <a:pt x="229021" y="29696"/>
                  </a:lnTo>
                  <a:lnTo>
                    <a:pt x="231238" y="20784"/>
                  </a:lnTo>
                  <a:lnTo>
                    <a:pt x="232168" y="109"/>
                  </a:lnTo>
                  <a:lnTo>
                    <a:pt x="227430" y="0"/>
                  </a:lnTo>
                  <a:lnTo>
                    <a:pt x="226034" y="977"/>
                  </a:lnTo>
                  <a:lnTo>
                    <a:pt x="225103" y="2621"/>
                  </a:lnTo>
                  <a:lnTo>
                    <a:pt x="223610" y="12388"/>
                  </a:lnTo>
                  <a:lnTo>
                    <a:pt x="222322" y="31000"/>
                  </a:lnTo>
                  <a:lnTo>
                    <a:pt x="215146" y="59415"/>
                  </a:lnTo>
                  <a:lnTo>
                    <a:pt x="214385" y="98620"/>
                  </a:lnTo>
                  <a:lnTo>
                    <a:pt x="214316" y="142681"/>
                  </a:lnTo>
                  <a:lnTo>
                    <a:pt x="214312" y="184397"/>
                  </a:lnTo>
                  <a:lnTo>
                    <a:pt x="214312" y="190408"/>
                  </a:lnTo>
                  <a:lnTo>
                    <a:pt x="215304" y="192408"/>
                  </a:lnTo>
                  <a:lnTo>
                    <a:pt x="216958" y="193741"/>
                  </a:lnTo>
                  <a:lnTo>
                    <a:pt x="222874" y="196252"/>
                  </a:lnTo>
                  <a:lnTo>
                    <a:pt x="224212" y="181168"/>
                  </a:lnTo>
                  <a:lnTo>
                    <a:pt x="230305" y="169548"/>
                  </a:lnTo>
                  <a:lnTo>
                    <a:pt x="230927" y="166595"/>
                  </a:lnTo>
                  <a:lnTo>
                    <a:pt x="245442" y="139852"/>
                  </a:lnTo>
                  <a:lnTo>
                    <a:pt x="250637" y="136545"/>
                  </a:lnTo>
                  <a:lnTo>
                    <a:pt x="253411" y="135663"/>
                  </a:lnTo>
                  <a:lnTo>
                    <a:pt x="255261" y="134084"/>
                  </a:lnTo>
                  <a:lnTo>
                    <a:pt x="257316" y="129682"/>
                  </a:lnTo>
                  <a:lnTo>
                    <a:pt x="258857" y="128111"/>
                  </a:lnTo>
                  <a:lnTo>
                    <a:pt x="266505" y="125384"/>
                  </a:lnTo>
                  <a:lnTo>
                    <a:pt x="272220" y="125093"/>
                  </a:lnTo>
                  <a:lnTo>
                    <a:pt x="273753" y="126044"/>
                  </a:lnTo>
                  <a:lnTo>
                    <a:pt x="274775" y="127671"/>
                  </a:lnTo>
                  <a:lnTo>
                    <a:pt x="275457" y="129748"/>
                  </a:lnTo>
                  <a:lnTo>
                    <a:pt x="276903" y="131132"/>
                  </a:lnTo>
                  <a:lnTo>
                    <a:pt x="285834" y="134650"/>
                  </a:lnTo>
                  <a:lnTo>
                    <a:pt x="290087" y="138532"/>
                  </a:lnTo>
                  <a:lnTo>
                    <a:pt x="292638" y="143566"/>
                  </a:lnTo>
                  <a:lnTo>
                    <a:pt x="294276" y="154881"/>
                  </a:lnTo>
                  <a:lnTo>
                    <a:pt x="295403" y="156817"/>
                  </a:lnTo>
                  <a:lnTo>
                    <a:pt x="297146" y="158108"/>
                  </a:lnTo>
                  <a:lnTo>
                    <a:pt x="299301" y="158968"/>
                  </a:lnTo>
                  <a:lnTo>
                    <a:pt x="300737" y="160534"/>
                  </a:lnTo>
                  <a:lnTo>
                    <a:pt x="302332" y="164920"/>
                  </a:lnTo>
                  <a:lnTo>
                    <a:pt x="303231" y="172967"/>
                  </a:lnTo>
                  <a:lnTo>
                    <a:pt x="304349" y="174828"/>
                  </a:lnTo>
                  <a:lnTo>
                    <a:pt x="306086" y="176068"/>
                  </a:lnTo>
                  <a:lnTo>
                    <a:pt x="308237" y="176895"/>
                  </a:lnTo>
                  <a:lnTo>
                    <a:pt x="309671" y="178438"/>
                  </a:lnTo>
                  <a:lnTo>
                    <a:pt x="312539" y="1874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77"/>
            <p:cNvSpPr/>
            <p:nvPr/>
          </p:nvSpPr>
          <p:spPr>
            <a:xfrm>
              <a:off x="4161234" y="5509736"/>
              <a:ext cx="71439" cy="115968"/>
            </a:xfrm>
            <a:custGeom>
              <a:avLst/>
              <a:gdLst/>
              <a:ahLst/>
              <a:cxnLst/>
              <a:rect l="0" t="0" r="0" b="0"/>
              <a:pathLst>
                <a:path w="71439" h="115968">
                  <a:moveTo>
                    <a:pt x="71438" y="17741"/>
                  </a:moveTo>
                  <a:lnTo>
                    <a:pt x="66697" y="13000"/>
                  </a:lnTo>
                  <a:lnTo>
                    <a:pt x="61724" y="10672"/>
                  </a:lnTo>
                  <a:lnTo>
                    <a:pt x="59009" y="10052"/>
                  </a:lnTo>
                  <a:lnTo>
                    <a:pt x="44580" y="1906"/>
                  </a:lnTo>
                  <a:lnTo>
                    <a:pt x="31497" y="0"/>
                  </a:lnTo>
                  <a:lnTo>
                    <a:pt x="29928" y="952"/>
                  </a:lnTo>
                  <a:lnTo>
                    <a:pt x="28882" y="2580"/>
                  </a:lnTo>
                  <a:lnTo>
                    <a:pt x="27203" y="7580"/>
                  </a:lnTo>
                  <a:lnTo>
                    <a:pt x="26800" y="29769"/>
                  </a:lnTo>
                  <a:lnTo>
                    <a:pt x="35885" y="58592"/>
                  </a:lnTo>
                  <a:lnTo>
                    <a:pt x="51117" y="80201"/>
                  </a:lnTo>
                  <a:lnTo>
                    <a:pt x="54247" y="95125"/>
                  </a:lnTo>
                  <a:lnTo>
                    <a:pt x="60582" y="107036"/>
                  </a:lnTo>
                  <a:lnTo>
                    <a:pt x="61224" y="110013"/>
                  </a:lnTo>
                  <a:lnTo>
                    <a:pt x="60660" y="111998"/>
                  </a:lnTo>
                  <a:lnTo>
                    <a:pt x="59292" y="113321"/>
                  </a:lnTo>
                  <a:lnTo>
                    <a:pt x="53913" y="115812"/>
                  </a:lnTo>
                  <a:lnTo>
                    <a:pt x="11072" y="115967"/>
                  </a:lnTo>
                  <a:lnTo>
                    <a:pt x="0" y="115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 name="SMARTInkShape-Group8"/>
          <p:cNvGrpSpPr/>
          <p:nvPr/>
        </p:nvGrpSpPr>
        <p:grpSpPr>
          <a:xfrm>
            <a:off x="5982891" y="4661297"/>
            <a:ext cx="2125266" cy="544712"/>
            <a:chOff x="5982891" y="4661297"/>
            <a:chExt cx="2125266" cy="544712"/>
          </a:xfrm>
        </p:grpSpPr>
        <p:sp>
          <p:nvSpPr>
            <p:cNvPr id="89" name="SMARTInkShape-78"/>
            <p:cNvSpPr/>
            <p:nvPr/>
          </p:nvSpPr>
          <p:spPr>
            <a:xfrm>
              <a:off x="5991820" y="4741664"/>
              <a:ext cx="8931" cy="160735"/>
            </a:xfrm>
            <a:custGeom>
              <a:avLst/>
              <a:gdLst/>
              <a:ahLst/>
              <a:cxnLst/>
              <a:rect l="0" t="0" r="0" b="0"/>
              <a:pathLst>
                <a:path w="8931" h="160735">
                  <a:moveTo>
                    <a:pt x="0" y="0"/>
                  </a:moveTo>
                  <a:lnTo>
                    <a:pt x="0" y="43449"/>
                  </a:lnTo>
                  <a:lnTo>
                    <a:pt x="0" y="83448"/>
                  </a:lnTo>
                  <a:lnTo>
                    <a:pt x="993" y="127830"/>
                  </a:lnTo>
                  <a:lnTo>
                    <a:pt x="7068" y="144901"/>
                  </a:lnTo>
                  <a:lnTo>
                    <a:pt x="8930"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79"/>
            <p:cNvSpPr/>
            <p:nvPr/>
          </p:nvSpPr>
          <p:spPr>
            <a:xfrm>
              <a:off x="5982891" y="4786313"/>
              <a:ext cx="98227" cy="53579"/>
            </a:xfrm>
            <a:custGeom>
              <a:avLst/>
              <a:gdLst/>
              <a:ahLst/>
              <a:cxnLst/>
              <a:rect l="0" t="0" r="0" b="0"/>
              <a:pathLst>
                <a:path w="98227" h="53579">
                  <a:moveTo>
                    <a:pt x="0" y="53578"/>
                  </a:moveTo>
                  <a:lnTo>
                    <a:pt x="0" y="48837"/>
                  </a:lnTo>
                  <a:lnTo>
                    <a:pt x="992" y="47441"/>
                  </a:lnTo>
                  <a:lnTo>
                    <a:pt x="2645" y="46510"/>
                  </a:lnTo>
                  <a:lnTo>
                    <a:pt x="4740" y="45889"/>
                  </a:lnTo>
                  <a:lnTo>
                    <a:pt x="18091" y="37743"/>
                  </a:lnTo>
                  <a:lnTo>
                    <a:pt x="45452" y="26182"/>
                  </a:lnTo>
                  <a:lnTo>
                    <a:pt x="77791" y="11521"/>
                  </a:lnTo>
                  <a:lnTo>
                    <a:pt x="85175" y="9089"/>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80"/>
            <p:cNvSpPr/>
            <p:nvPr/>
          </p:nvSpPr>
          <p:spPr>
            <a:xfrm>
              <a:off x="6072269" y="4661297"/>
              <a:ext cx="169584" cy="267892"/>
            </a:xfrm>
            <a:custGeom>
              <a:avLst/>
              <a:gdLst/>
              <a:ahLst/>
              <a:cxnLst/>
              <a:rect l="0" t="0" r="0" b="0"/>
              <a:pathLst>
                <a:path w="169584" h="267892">
                  <a:moveTo>
                    <a:pt x="44567" y="0"/>
                  </a:moveTo>
                  <a:lnTo>
                    <a:pt x="39827" y="4740"/>
                  </a:lnTo>
                  <a:lnTo>
                    <a:pt x="34854" y="7068"/>
                  </a:lnTo>
                  <a:lnTo>
                    <a:pt x="32138" y="7689"/>
                  </a:lnTo>
                  <a:lnTo>
                    <a:pt x="30327" y="9094"/>
                  </a:lnTo>
                  <a:lnTo>
                    <a:pt x="12563" y="41918"/>
                  </a:lnTo>
                  <a:lnTo>
                    <a:pt x="1304" y="86446"/>
                  </a:lnTo>
                  <a:lnTo>
                    <a:pt x="0" y="130957"/>
                  </a:lnTo>
                  <a:lnTo>
                    <a:pt x="935" y="151581"/>
                  </a:lnTo>
                  <a:lnTo>
                    <a:pt x="12350" y="176567"/>
                  </a:lnTo>
                  <a:lnTo>
                    <a:pt x="32692" y="202114"/>
                  </a:lnTo>
                  <a:lnTo>
                    <a:pt x="38627" y="208229"/>
                  </a:lnTo>
                  <a:lnTo>
                    <a:pt x="47219" y="211609"/>
                  </a:lnTo>
                  <a:lnTo>
                    <a:pt x="90842" y="214265"/>
                  </a:lnTo>
                  <a:lnTo>
                    <a:pt x="105462" y="209558"/>
                  </a:lnTo>
                  <a:lnTo>
                    <a:pt x="121051" y="199078"/>
                  </a:lnTo>
                  <a:lnTo>
                    <a:pt x="130619" y="189404"/>
                  </a:lnTo>
                  <a:lnTo>
                    <a:pt x="138746" y="175402"/>
                  </a:lnTo>
                  <a:lnTo>
                    <a:pt x="141994" y="161280"/>
                  </a:lnTo>
                  <a:lnTo>
                    <a:pt x="142635" y="148936"/>
                  </a:lnTo>
                  <a:lnTo>
                    <a:pt x="140077" y="142923"/>
                  </a:lnTo>
                  <a:lnTo>
                    <a:pt x="136625" y="136943"/>
                  </a:lnTo>
                  <a:lnTo>
                    <a:pt x="135091" y="130978"/>
                  </a:lnTo>
                  <a:lnTo>
                    <a:pt x="133690" y="128990"/>
                  </a:lnTo>
                  <a:lnTo>
                    <a:pt x="131764" y="127666"/>
                  </a:lnTo>
                  <a:lnTo>
                    <a:pt x="124312" y="125801"/>
                  </a:lnTo>
                  <a:lnTo>
                    <a:pt x="112905" y="125171"/>
                  </a:lnTo>
                  <a:lnTo>
                    <a:pt x="107020" y="127730"/>
                  </a:lnTo>
                  <a:lnTo>
                    <a:pt x="104062" y="129802"/>
                  </a:lnTo>
                  <a:lnTo>
                    <a:pt x="100774" y="134749"/>
                  </a:lnTo>
                  <a:lnTo>
                    <a:pt x="99314" y="141248"/>
                  </a:lnTo>
                  <a:lnTo>
                    <a:pt x="97499" y="155071"/>
                  </a:lnTo>
                  <a:lnTo>
                    <a:pt x="93559" y="162517"/>
                  </a:lnTo>
                  <a:lnTo>
                    <a:pt x="93103" y="166883"/>
                  </a:lnTo>
                  <a:lnTo>
                    <a:pt x="98564" y="198716"/>
                  </a:lnTo>
                  <a:lnTo>
                    <a:pt x="116203" y="230094"/>
                  </a:lnTo>
                  <a:lnTo>
                    <a:pt x="136527" y="256916"/>
                  </a:lnTo>
                  <a:lnTo>
                    <a:pt x="145962" y="263013"/>
                  </a:lnTo>
                  <a:lnTo>
                    <a:pt x="156851" y="266445"/>
                  </a:lnTo>
                  <a:lnTo>
                    <a:pt x="169583"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81"/>
            <p:cNvSpPr/>
            <p:nvPr/>
          </p:nvSpPr>
          <p:spPr>
            <a:xfrm>
              <a:off x="6362078" y="4814375"/>
              <a:ext cx="228032" cy="114624"/>
            </a:xfrm>
            <a:custGeom>
              <a:avLst/>
              <a:gdLst/>
              <a:ahLst/>
              <a:cxnLst/>
              <a:rect l="0" t="0" r="0" b="0"/>
              <a:pathLst>
                <a:path w="228032" h="114624">
                  <a:moveTo>
                    <a:pt x="103016" y="16586"/>
                  </a:moveTo>
                  <a:lnTo>
                    <a:pt x="98275" y="11846"/>
                  </a:lnTo>
                  <a:lnTo>
                    <a:pt x="93302" y="9518"/>
                  </a:lnTo>
                  <a:lnTo>
                    <a:pt x="82025" y="8024"/>
                  </a:lnTo>
                  <a:lnTo>
                    <a:pt x="80092" y="6909"/>
                  </a:lnTo>
                  <a:lnTo>
                    <a:pt x="78803" y="5174"/>
                  </a:lnTo>
                  <a:lnTo>
                    <a:pt x="77944" y="3025"/>
                  </a:lnTo>
                  <a:lnTo>
                    <a:pt x="76379" y="1592"/>
                  </a:lnTo>
                  <a:lnTo>
                    <a:pt x="71996" y="0"/>
                  </a:lnTo>
                  <a:lnTo>
                    <a:pt x="69437" y="568"/>
                  </a:lnTo>
                  <a:lnTo>
                    <a:pt x="58202" y="5962"/>
                  </a:lnTo>
                  <a:lnTo>
                    <a:pt x="46743" y="9800"/>
                  </a:lnTo>
                  <a:lnTo>
                    <a:pt x="33426" y="17221"/>
                  </a:lnTo>
                  <a:lnTo>
                    <a:pt x="26446" y="23813"/>
                  </a:lnTo>
                  <a:lnTo>
                    <a:pt x="8830" y="48525"/>
                  </a:lnTo>
                  <a:lnTo>
                    <a:pt x="581" y="68846"/>
                  </a:lnTo>
                  <a:lnTo>
                    <a:pt x="0" y="73254"/>
                  </a:lnTo>
                  <a:lnTo>
                    <a:pt x="3962" y="90623"/>
                  </a:lnTo>
                  <a:lnTo>
                    <a:pt x="7067" y="96786"/>
                  </a:lnTo>
                  <a:lnTo>
                    <a:pt x="17145" y="108826"/>
                  </a:lnTo>
                  <a:lnTo>
                    <a:pt x="22849" y="112151"/>
                  </a:lnTo>
                  <a:lnTo>
                    <a:pt x="25758" y="113039"/>
                  </a:lnTo>
                  <a:lnTo>
                    <a:pt x="34284" y="111378"/>
                  </a:lnTo>
                  <a:lnTo>
                    <a:pt x="47594" y="104865"/>
                  </a:lnTo>
                  <a:lnTo>
                    <a:pt x="60980" y="93775"/>
                  </a:lnTo>
                  <a:lnTo>
                    <a:pt x="79171" y="68411"/>
                  </a:lnTo>
                  <a:lnTo>
                    <a:pt x="82496" y="59132"/>
                  </a:lnTo>
                  <a:lnTo>
                    <a:pt x="85798" y="38321"/>
                  </a:lnTo>
                  <a:lnTo>
                    <a:pt x="92155" y="25694"/>
                  </a:lnTo>
                  <a:lnTo>
                    <a:pt x="94052" y="8182"/>
                  </a:lnTo>
                  <a:lnTo>
                    <a:pt x="95078" y="46569"/>
                  </a:lnTo>
                  <a:lnTo>
                    <a:pt x="101154" y="63335"/>
                  </a:lnTo>
                  <a:lnTo>
                    <a:pt x="103180" y="73082"/>
                  </a:lnTo>
                  <a:lnTo>
                    <a:pt x="108907" y="85140"/>
                  </a:lnTo>
                  <a:lnTo>
                    <a:pt x="112038" y="99847"/>
                  </a:lnTo>
                  <a:lnTo>
                    <a:pt x="116286" y="107500"/>
                  </a:lnTo>
                  <a:lnTo>
                    <a:pt x="121481" y="111562"/>
                  </a:lnTo>
                  <a:lnTo>
                    <a:pt x="128161" y="114171"/>
                  </a:lnTo>
                  <a:lnTo>
                    <a:pt x="134058" y="114623"/>
                  </a:lnTo>
                  <a:lnTo>
                    <a:pt x="135617" y="113693"/>
                  </a:lnTo>
                  <a:lnTo>
                    <a:pt x="136656" y="112082"/>
                  </a:lnTo>
                  <a:lnTo>
                    <a:pt x="137349" y="110016"/>
                  </a:lnTo>
                  <a:lnTo>
                    <a:pt x="144598" y="98578"/>
                  </a:lnTo>
                  <a:lnTo>
                    <a:pt x="147748" y="84757"/>
                  </a:lnTo>
                  <a:lnTo>
                    <a:pt x="170564" y="42104"/>
                  </a:lnTo>
                  <a:lnTo>
                    <a:pt x="174293" y="35722"/>
                  </a:lnTo>
                  <a:lnTo>
                    <a:pt x="178682" y="30713"/>
                  </a:lnTo>
                  <a:lnTo>
                    <a:pt x="183939" y="27826"/>
                  </a:lnTo>
                  <a:lnTo>
                    <a:pt x="194223" y="25719"/>
                  </a:lnTo>
                  <a:lnTo>
                    <a:pt x="196563" y="25651"/>
                  </a:lnTo>
                  <a:lnTo>
                    <a:pt x="198123" y="26598"/>
                  </a:lnTo>
                  <a:lnTo>
                    <a:pt x="199162" y="28221"/>
                  </a:lnTo>
                  <a:lnTo>
                    <a:pt x="200831" y="33216"/>
                  </a:lnTo>
                  <a:lnTo>
                    <a:pt x="207298" y="41332"/>
                  </a:lnTo>
                  <a:lnTo>
                    <a:pt x="209320" y="49604"/>
                  </a:lnTo>
                  <a:lnTo>
                    <a:pt x="210139" y="65463"/>
                  </a:lnTo>
                  <a:lnTo>
                    <a:pt x="211142" y="67030"/>
                  </a:lnTo>
                  <a:lnTo>
                    <a:pt x="212803" y="68075"/>
                  </a:lnTo>
                  <a:lnTo>
                    <a:pt x="214903" y="68771"/>
                  </a:lnTo>
                  <a:lnTo>
                    <a:pt x="216303" y="70228"/>
                  </a:lnTo>
                  <a:lnTo>
                    <a:pt x="217858" y="74492"/>
                  </a:lnTo>
                  <a:lnTo>
                    <a:pt x="219264" y="76026"/>
                  </a:lnTo>
                  <a:lnTo>
                    <a:pt x="228031" y="79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82"/>
            <p:cNvSpPr/>
            <p:nvPr/>
          </p:nvSpPr>
          <p:spPr>
            <a:xfrm>
              <a:off x="6617054" y="4714875"/>
              <a:ext cx="89121" cy="227953"/>
            </a:xfrm>
            <a:custGeom>
              <a:avLst/>
              <a:gdLst/>
              <a:ahLst/>
              <a:cxnLst/>
              <a:rect l="0" t="0" r="0" b="0"/>
              <a:pathLst>
                <a:path w="89121" h="227953">
                  <a:moveTo>
                    <a:pt x="71282" y="98227"/>
                  </a:moveTo>
                  <a:lnTo>
                    <a:pt x="58853" y="98227"/>
                  </a:lnTo>
                  <a:lnTo>
                    <a:pt x="30407" y="107321"/>
                  </a:lnTo>
                  <a:lnTo>
                    <a:pt x="24011" y="111529"/>
                  </a:lnTo>
                  <a:lnTo>
                    <a:pt x="8821" y="134913"/>
                  </a:lnTo>
                  <a:lnTo>
                    <a:pt x="2504" y="149446"/>
                  </a:lnTo>
                  <a:lnTo>
                    <a:pt x="0" y="187879"/>
                  </a:lnTo>
                  <a:lnTo>
                    <a:pt x="4631" y="203393"/>
                  </a:lnTo>
                  <a:lnTo>
                    <a:pt x="12287" y="215818"/>
                  </a:lnTo>
                  <a:lnTo>
                    <a:pt x="17943" y="219942"/>
                  </a:lnTo>
                  <a:lnTo>
                    <a:pt x="23762" y="222768"/>
                  </a:lnTo>
                  <a:lnTo>
                    <a:pt x="29657" y="227331"/>
                  </a:lnTo>
                  <a:lnTo>
                    <a:pt x="32618" y="227952"/>
                  </a:lnTo>
                  <a:lnTo>
                    <a:pt x="35584" y="227374"/>
                  </a:lnTo>
                  <a:lnTo>
                    <a:pt x="42518" y="225079"/>
                  </a:lnTo>
                  <a:lnTo>
                    <a:pt x="52214" y="224058"/>
                  </a:lnTo>
                  <a:lnTo>
                    <a:pt x="56586" y="221802"/>
                  </a:lnTo>
                  <a:lnTo>
                    <a:pt x="76990" y="198965"/>
                  </a:lnTo>
                  <a:lnTo>
                    <a:pt x="83080" y="188971"/>
                  </a:lnTo>
                  <a:lnTo>
                    <a:pt x="87944" y="160248"/>
                  </a:lnTo>
                  <a:lnTo>
                    <a:pt x="88984" y="123580"/>
                  </a:lnTo>
                  <a:lnTo>
                    <a:pt x="89120" y="82824"/>
                  </a:lnTo>
                  <a:lnTo>
                    <a:pt x="88140" y="69553"/>
                  </a:lnTo>
                  <a:lnTo>
                    <a:pt x="72890" y="25619"/>
                  </a:lnTo>
                  <a:lnTo>
                    <a:pt x="6235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83"/>
            <p:cNvSpPr/>
            <p:nvPr/>
          </p:nvSpPr>
          <p:spPr>
            <a:xfrm>
              <a:off x="6849070" y="4777383"/>
              <a:ext cx="26790" cy="178595"/>
            </a:xfrm>
            <a:custGeom>
              <a:avLst/>
              <a:gdLst/>
              <a:ahLst/>
              <a:cxnLst/>
              <a:rect l="0" t="0" r="0" b="0"/>
              <a:pathLst>
                <a:path w="26790" h="178595">
                  <a:moveTo>
                    <a:pt x="26789" y="0"/>
                  </a:moveTo>
                  <a:lnTo>
                    <a:pt x="26789" y="4740"/>
                  </a:lnTo>
                  <a:lnTo>
                    <a:pt x="15765" y="44949"/>
                  </a:lnTo>
                  <a:lnTo>
                    <a:pt x="11969" y="57680"/>
                  </a:lnTo>
                  <a:lnTo>
                    <a:pt x="8204" y="101379"/>
                  </a:lnTo>
                  <a:lnTo>
                    <a:pt x="851" y="144952"/>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84"/>
            <p:cNvSpPr/>
            <p:nvPr/>
          </p:nvSpPr>
          <p:spPr>
            <a:xfrm>
              <a:off x="6772733" y="4679346"/>
              <a:ext cx="210082" cy="267702"/>
            </a:xfrm>
            <a:custGeom>
              <a:avLst/>
              <a:gdLst/>
              <a:ahLst/>
              <a:cxnLst/>
              <a:rect l="0" t="0" r="0" b="0"/>
              <a:pathLst>
                <a:path w="210082" h="267702">
                  <a:moveTo>
                    <a:pt x="13830" y="80177"/>
                  </a:moveTo>
                  <a:lnTo>
                    <a:pt x="6762" y="63396"/>
                  </a:lnTo>
                  <a:lnTo>
                    <a:pt x="2805" y="51062"/>
                  </a:lnTo>
                  <a:lnTo>
                    <a:pt x="526" y="45884"/>
                  </a:lnTo>
                  <a:lnTo>
                    <a:pt x="0" y="41440"/>
                  </a:lnTo>
                  <a:lnTo>
                    <a:pt x="2061" y="33857"/>
                  </a:lnTo>
                  <a:lnTo>
                    <a:pt x="14240" y="10774"/>
                  </a:lnTo>
                  <a:lnTo>
                    <a:pt x="17080" y="7119"/>
                  </a:lnTo>
                  <a:lnTo>
                    <a:pt x="25526" y="3059"/>
                  </a:lnTo>
                  <a:lnTo>
                    <a:pt x="69334" y="0"/>
                  </a:lnTo>
                  <a:lnTo>
                    <a:pt x="105242" y="2481"/>
                  </a:lnTo>
                  <a:lnTo>
                    <a:pt x="134523" y="12244"/>
                  </a:lnTo>
                  <a:lnTo>
                    <a:pt x="177461" y="40685"/>
                  </a:lnTo>
                  <a:lnTo>
                    <a:pt x="202555" y="56260"/>
                  </a:lnTo>
                  <a:lnTo>
                    <a:pt x="206848" y="64917"/>
                  </a:lnTo>
                  <a:lnTo>
                    <a:pt x="210081" y="91713"/>
                  </a:lnTo>
                  <a:lnTo>
                    <a:pt x="207547" y="97872"/>
                  </a:lnTo>
                  <a:lnTo>
                    <a:pt x="205482" y="100903"/>
                  </a:lnTo>
                  <a:lnTo>
                    <a:pt x="200542" y="104272"/>
                  </a:lnTo>
                  <a:lnTo>
                    <a:pt x="195039" y="106761"/>
                  </a:lnTo>
                  <a:lnTo>
                    <a:pt x="189286" y="111175"/>
                  </a:lnTo>
                  <a:lnTo>
                    <a:pt x="180777" y="113797"/>
                  </a:lnTo>
                  <a:lnTo>
                    <a:pt x="136922" y="115774"/>
                  </a:lnTo>
                  <a:lnTo>
                    <a:pt x="110868" y="116864"/>
                  </a:lnTo>
                  <a:lnTo>
                    <a:pt x="92492" y="122959"/>
                  </a:lnTo>
                  <a:lnTo>
                    <a:pt x="82525" y="124988"/>
                  </a:lnTo>
                  <a:lnTo>
                    <a:pt x="74788" y="129198"/>
                  </a:lnTo>
                  <a:lnTo>
                    <a:pt x="70688" y="134376"/>
                  </a:lnTo>
                  <a:lnTo>
                    <a:pt x="68380" y="142869"/>
                  </a:lnTo>
                  <a:lnTo>
                    <a:pt x="67600" y="159368"/>
                  </a:lnTo>
                  <a:lnTo>
                    <a:pt x="72205" y="175961"/>
                  </a:lnTo>
                  <a:lnTo>
                    <a:pt x="79792" y="184925"/>
                  </a:lnTo>
                  <a:lnTo>
                    <a:pt x="95221" y="200841"/>
                  </a:lnTo>
                  <a:lnTo>
                    <a:pt x="112360" y="219117"/>
                  </a:lnTo>
                  <a:lnTo>
                    <a:pt x="123105" y="228249"/>
                  </a:lnTo>
                  <a:lnTo>
                    <a:pt x="140733" y="247634"/>
                  </a:lnTo>
                  <a:lnTo>
                    <a:pt x="165634" y="2677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85"/>
            <p:cNvSpPr/>
            <p:nvPr/>
          </p:nvSpPr>
          <p:spPr>
            <a:xfrm>
              <a:off x="6947453" y="4795366"/>
              <a:ext cx="258806" cy="124880"/>
            </a:xfrm>
            <a:custGeom>
              <a:avLst/>
              <a:gdLst/>
              <a:ahLst/>
              <a:cxnLst/>
              <a:rect l="0" t="0" r="0" b="0"/>
              <a:pathLst>
                <a:path w="258806" h="124880">
                  <a:moveTo>
                    <a:pt x="89141" y="44525"/>
                  </a:moveTo>
                  <a:lnTo>
                    <a:pt x="84400" y="39784"/>
                  </a:lnTo>
                  <a:lnTo>
                    <a:pt x="76782" y="37457"/>
                  </a:lnTo>
                  <a:lnTo>
                    <a:pt x="67773" y="35430"/>
                  </a:lnTo>
                  <a:lnTo>
                    <a:pt x="56130" y="29703"/>
                  </a:lnTo>
                  <a:lnTo>
                    <a:pt x="33922" y="27066"/>
                  </a:lnTo>
                  <a:lnTo>
                    <a:pt x="27227" y="29489"/>
                  </a:lnTo>
                  <a:lnTo>
                    <a:pt x="5832" y="47667"/>
                  </a:lnTo>
                  <a:lnTo>
                    <a:pt x="2506" y="53528"/>
                  </a:lnTo>
                  <a:lnTo>
                    <a:pt x="633" y="65052"/>
                  </a:lnTo>
                  <a:lnTo>
                    <a:pt x="0" y="81983"/>
                  </a:lnTo>
                  <a:lnTo>
                    <a:pt x="1932" y="85372"/>
                  </a:lnTo>
                  <a:lnTo>
                    <a:pt x="29401" y="109976"/>
                  </a:lnTo>
                  <a:lnTo>
                    <a:pt x="38116" y="113302"/>
                  </a:lnTo>
                  <a:lnTo>
                    <a:pt x="72643" y="115806"/>
                  </a:lnTo>
                  <a:lnTo>
                    <a:pt x="79493" y="113247"/>
                  </a:lnTo>
                  <a:lnTo>
                    <a:pt x="82709" y="111176"/>
                  </a:lnTo>
                  <a:lnTo>
                    <a:pt x="84853" y="108802"/>
                  </a:lnTo>
                  <a:lnTo>
                    <a:pt x="87235" y="103520"/>
                  </a:lnTo>
                  <a:lnTo>
                    <a:pt x="89107" y="60042"/>
                  </a:lnTo>
                  <a:lnTo>
                    <a:pt x="88139" y="47579"/>
                  </a:lnTo>
                  <a:lnTo>
                    <a:pt x="78117" y="18350"/>
                  </a:lnTo>
                  <a:lnTo>
                    <a:pt x="72632" y="10691"/>
                  </a:lnTo>
                  <a:lnTo>
                    <a:pt x="71317" y="293"/>
                  </a:lnTo>
                  <a:lnTo>
                    <a:pt x="76032" y="0"/>
                  </a:lnTo>
                  <a:lnTo>
                    <a:pt x="81000" y="2577"/>
                  </a:lnTo>
                  <a:lnTo>
                    <a:pt x="86515" y="6037"/>
                  </a:lnTo>
                  <a:lnTo>
                    <a:pt x="92273" y="7576"/>
                  </a:lnTo>
                  <a:lnTo>
                    <a:pt x="94206" y="8978"/>
                  </a:lnTo>
                  <a:lnTo>
                    <a:pt x="95494" y="10905"/>
                  </a:lnTo>
                  <a:lnTo>
                    <a:pt x="97918" y="15692"/>
                  </a:lnTo>
                  <a:lnTo>
                    <a:pt x="103868" y="23965"/>
                  </a:lnTo>
                  <a:lnTo>
                    <a:pt x="105608" y="29764"/>
                  </a:lnTo>
                  <a:lnTo>
                    <a:pt x="107718" y="47709"/>
                  </a:lnTo>
                  <a:lnTo>
                    <a:pt x="114652" y="64996"/>
                  </a:lnTo>
                  <a:lnTo>
                    <a:pt x="118407" y="82841"/>
                  </a:lnTo>
                  <a:lnTo>
                    <a:pt x="122948" y="96226"/>
                  </a:lnTo>
                  <a:lnTo>
                    <a:pt x="125002" y="103222"/>
                  </a:lnTo>
                  <a:lnTo>
                    <a:pt x="135834" y="117775"/>
                  </a:lnTo>
                  <a:lnTo>
                    <a:pt x="138128" y="120147"/>
                  </a:lnTo>
                  <a:lnTo>
                    <a:pt x="140651" y="120737"/>
                  </a:lnTo>
                  <a:lnTo>
                    <a:pt x="143325" y="120137"/>
                  </a:lnTo>
                  <a:lnTo>
                    <a:pt x="148941" y="117818"/>
                  </a:lnTo>
                  <a:lnTo>
                    <a:pt x="157682" y="115520"/>
                  </a:lnTo>
                  <a:lnTo>
                    <a:pt x="163590" y="111466"/>
                  </a:lnTo>
                  <a:lnTo>
                    <a:pt x="166878" y="106357"/>
                  </a:lnTo>
                  <a:lnTo>
                    <a:pt x="167755" y="103606"/>
                  </a:lnTo>
                  <a:lnTo>
                    <a:pt x="169331" y="101771"/>
                  </a:lnTo>
                  <a:lnTo>
                    <a:pt x="173729" y="99733"/>
                  </a:lnTo>
                  <a:lnTo>
                    <a:pt x="175298" y="98197"/>
                  </a:lnTo>
                  <a:lnTo>
                    <a:pt x="178427" y="89209"/>
                  </a:lnTo>
                  <a:lnTo>
                    <a:pt x="186125" y="96865"/>
                  </a:lnTo>
                  <a:lnTo>
                    <a:pt x="186999" y="102476"/>
                  </a:lnTo>
                  <a:lnTo>
                    <a:pt x="187258" y="110423"/>
                  </a:lnTo>
                  <a:lnTo>
                    <a:pt x="189965" y="116147"/>
                  </a:lnTo>
                  <a:lnTo>
                    <a:pt x="195046" y="123164"/>
                  </a:lnTo>
                  <a:lnTo>
                    <a:pt x="198387" y="124124"/>
                  </a:lnTo>
                  <a:lnTo>
                    <a:pt x="226098" y="124879"/>
                  </a:lnTo>
                  <a:lnTo>
                    <a:pt x="229063" y="122898"/>
                  </a:lnTo>
                  <a:lnTo>
                    <a:pt x="235003" y="115407"/>
                  </a:lnTo>
                  <a:lnTo>
                    <a:pt x="238305" y="108108"/>
                  </a:lnTo>
                  <a:lnTo>
                    <a:pt x="245165" y="90599"/>
                  </a:lnTo>
                  <a:lnTo>
                    <a:pt x="256323" y="71893"/>
                  </a:lnTo>
                  <a:lnTo>
                    <a:pt x="258805" y="623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86"/>
            <p:cNvSpPr/>
            <p:nvPr/>
          </p:nvSpPr>
          <p:spPr>
            <a:xfrm>
              <a:off x="7243373" y="4697016"/>
              <a:ext cx="61112" cy="230767"/>
            </a:xfrm>
            <a:custGeom>
              <a:avLst/>
              <a:gdLst/>
              <a:ahLst/>
              <a:cxnLst/>
              <a:rect l="0" t="0" r="0" b="0"/>
              <a:pathLst>
                <a:path w="61112" h="230767">
                  <a:moveTo>
                    <a:pt x="61111" y="151804"/>
                  </a:moveTo>
                  <a:lnTo>
                    <a:pt x="53423" y="151804"/>
                  </a:lnTo>
                  <a:lnTo>
                    <a:pt x="45298" y="157941"/>
                  </a:lnTo>
                  <a:lnTo>
                    <a:pt x="37023" y="160899"/>
                  </a:lnTo>
                  <a:lnTo>
                    <a:pt x="13476" y="181692"/>
                  </a:lnTo>
                  <a:lnTo>
                    <a:pt x="10174" y="190224"/>
                  </a:lnTo>
                  <a:lnTo>
                    <a:pt x="7715" y="199637"/>
                  </a:lnTo>
                  <a:lnTo>
                    <a:pt x="698" y="213765"/>
                  </a:lnTo>
                  <a:lnTo>
                    <a:pt x="0" y="216924"/>
                  </a:lnTo>
                  <a:lnTo>
                    <a:pt x="526" y="219030"/>
                  </a:lnTo>
                  <a:lnTo>
                    <a:pt x="1870" y="220434"/>
                  </a:lnTo>
                  <a:lnTo>
                    <a:pt x="3758" y="221370"/>
                  </a:lnTo>
                  <a:lnTo>
                    <a:pt x="5016" y="222986"/>
                  </a:lnTo>
                  <a:lnTo>
                    <a:pt x="6415" y="227428"/>
                  </a:lnTo>
                  <a:lnTo>
                    <a:pt x="7780" y="229009"/>
                  </a:lnTo>
                  <a:lnTo>
                    <a:pt x="11942" y="230766"/>
                  </a:lnTo>
                  <a:lnTo>
                    <a:pt x="14441" y="230242"/>
                  </a:lnTo>
                  <a:lnTo>
                    <a:pt x="23754" y="224360"/>
                  </a:lnTo>
                  <a:lnTo>
                    <a:pt x="46341" y="181289"/>
                  </a:lnTo>
                  <a:lnTo>
                    <a:pt x="57164" y="156710"/>
                  </a:lnTo>
                  <a:lnTo>
                    <a:pt x="60592" y="115556"/>
                  </a:lnTo>
                  <a:lnTo>
                    <a:pt x="61043" y="78435"/>
                  </a:lnTo>
                  <a:lnTo>
                    <a:pt x="60089" y="62641"/>
                  </a:lnTo>
                  <a:lnTo>
                    <a:pt x="52732" y="20687"/>
                  </a:lnTo>
                  <a:lnTo>
                    <a:pt x="52548" y="16768"/>
                  </a:lnTo>
                  <a:lnTo>
                    <a:pt x="4325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87"/>
            <p:cNvSpPr/>
            <p:nvPr/>
          </p:nvSpPr>
          <p:spPr>
            <a:xfrm>
              <a:off x="7340571" y="4813102"/>
              <a:ext cx="94627" cy="250032"/>
            </a:xfrm>
            <a:custGeom>
              <a:avLst/>
              <a:gdLst/>
              <a:ahLst/>
              <a:cxnLst/>
              <a:rect l="0" t="0" r="0" b="0"/>
              <a:pathLst>
                <a:path w="94627" h="250032">
                  <a:moveTo>
                    <a:pt x="8562" y="0"/>
                  </a:moveTo>
                  <a:lnTo>
                    <a:pt x="3821" y="4740"/>
                  </a:lnTo>
                  <a:lnTo>
                    <a:pt x="1494" y="9713"/>
                  </a:lnTo>
                  <a:lnTo>
                    <a:pt x="0" y="25731"/>
                  </a:lnTo>
                  <a:lnTo>
                    <a:pt x="8748" y="65596"/>
                  </a:lnTo>
                  <a:lnTo>
                    <a:pt x="19539" y="97448"/>
                  </a:lnTo>
                  <a:lnTo>
                    <a:pt x="33707" y="114276"/>
                  </a:lnTo>
                  <a:lnTo>
                    <a:pt x="37265" y="115282"/>
                  </a:lnTo>
                  <a:lnTo>
                    <a:pt x="39604" y="115549"/>
                  </a:lnTo>
                  <a:lnTo>
                    <a:pt x="44848" y="113201"/>
                  </a:lnTo>
                  <a:lnTo>
                    <a:pt x="82979" y="77375"/>
                  </a:lnTo>
                  <a:lnTo>
                    <a:pt x="86284" y="71430"/>
                  </a:lnTo>
                  <a:lnTo>
                    <a:pt x="88746" y="65481"/>
                  </a:lnTo>
                  <a:lnTo>
                    <a:pt x="93147" y="59530"/>
                  </a:lnTo>
                  <a:lnTo>
                    <a:pt x="93726" y="57546"/>
                  </a:lnTo>
                  <a:lnTo>
                    <a:pt x="93119" y="56223"/>
                  </a:lnTo>
                  <a:lnTo>
                    <a:pt x="91722" y="55341"/>
                  </a:lnTo>
                  <a:lnTo>
                    <a:pt x="91783" y="54753"/>
                  </a:lnTo>
                  <a:lnTo>
                    <a:pt x="94498" y="54100"/>
                  </a:lnTo>
                  <a:lnTo>
                    <a:pt x="94626" y="53926"/>
                  </a:lnTo>
                  <a:lnTo>
                    <a:pt x="92123" y="53732"/>
                  </a:lnTo>
                  <a:lnTo>
                    <a:pt x="91058" y="54673"/>
                  </a:lnTo>
                  <a:lnTo>
                    <a:pt x="89875" y="58364"/>
                  </a:lnTo>
                  <a:lnTo>
                    <a:pt x="86320" y="83083"/>
                  </a:lnTo>
                  <a:lnTo>
                    <a:pt x="82808" y="93481"/>
                  </a:lnTo>
                  <a:lnTo>
                    <a:pt x="74109" y="134234"/>
                  </a:lnTo>
                  <a:lnTo>
                    <a:pt x="71470" y="171074"/>
                  </a:lnTo>
                  <a:lnTo>
                    <a:pt x="64055" y="211852"/>
                  </a:lnTo>
                  <a:lnTo>
                    <a:pt x="62518" y="232898"/>
                  </a:lnTo>
                  <a:lnTo>
                    <a:pt x="64954" y="240101"/>
                  </a:lnTo>
                  <a:lnTo>
                    <a:pt x="69862" y="248069"/>
                  </a:lnTo>
                  <a:lnTo>
                    <a:pt x="73179" y="249160"/>
                  </a:lnTo>
                  <a:lnTo>
                    <a:pt x="7999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88"/>
            <p:cNvSpPr/>
            <p:nvPr/>
          </p:nvSpPr>
          <p:spPr>
            <a:xfrm>
              <a:off x="7554526" y="4714875"/>
              <a:ext cx="142851" cy="214314"/>
            </a:xfrm>
            <a:custGeom>
              <a:avLst/>
              <a:gdLst/>
              <a:ahLst/>
              <a:cxnLst/>
              <a:rect l="0" t="0" r="0" b="0"/>
              <a:pathLst>
                <a:path w="142851" h="214314">
                  <a:moveTo>
                    <a:pt x="26779" y="0"/>
                  </a:moveTo>
                  <a:lnTo>
                    <a:pt x="26779" y="4740"/>
                  </a:lnTo>
                  <a:lnTo>
                    <a:pt x="24133" y="9714"/>
                  </a:lnTo>
                  <a:lnTo>
                    <a:pt x="20642" y="15231"/>
                  </a:lnTo>
                  <a:lnTo>
                    <a:pt x="18676" y="24908"/>
                  </a:lnTo>
                  <a:lnTo>
                    <a:pt x="17102" y="38910"/>
                  </a:lnTo>
                  <a:lnTo>
                    <a:pt x="11785" y="50775"/>
                  </a:lnTo>
                  <a:lnTo>
                    <a:pt x="1342" y="95372"/>
                  </a:lnTo>
                  <a:lnTo>
                    <a:pt x="69" y="136929"/>
                  </a:lnTo>
                  <a:lnTo>
                    <a:pt x="0" y="161948"/>
                  </a:lnTo>
                  <a:lnTo>
                    <a:pt x="2640" y="168880"/>
                  </a:lnTo>
                  <a:lnTo>
                    <a:pt x="6129" y="175269"/>
                  </a:lnTo>
                  <a:lnTo>
                    <a:pt x="7679" y="181416"/>
                  </a:lnTo>
                  <a:lnTo>
                    <a:pt x="9084" y="183452"/>
                  </a:lnTo>
                  <a:lnTo>
                    <a:pt x="11014" y="184809"/>
                  </a:lnTo>
                  <a:lnTo>
                    <a:pt x="15803" y="187309"/>
                  </a:lnTo>
                  <a:lnTo>
                    <a:pt x="21239" y="191728"/>
                  </a:lnTo>
                  <a:lnTo>
                    <a:pt x="24078" y="192310"/>
                  </a:lnTo>
                  <a:lnTo>
                    <a:pt x="26963" y="191708"/>
                  </a:lnTo>
                  <a:lnTo>
                    <a:pt x="32814" y="189383"/>
                  </a:lnTo>
                  <a:lnTo>
                    <a:pt x="52366" y="183028"/>
                  </a:lnTo>
                  <a:lnTo>
                    <a:pt x="60640" y="175273"/>
                  </a:lnTo>
                  <a:lnTo>
                    <a:pt x="76144" y="154527"/>
                  </a:lnTo>
                  <a:lnTo>
                    <a:pt x="79524" y="133307"/>
                  </a:lnTo>
                  <a:lnTo>
                    <a:pt x="78995" y="121755"/>
                  </a:lnTo>
                  <a:lnTo>
                    <a:pt x="73118" y="105088"/>
                  </a:lnTo>
                  <a:lnTo>
                    <a:pt x="53493" y="80594"/>
                  </a:lnTo>
                  <a:lnTo>
                    <a:pt x="47581" y="75507"/>
                  </a:lnTo>
                  <a:lnTo>
                    <a:pt x="41646" y="73246"/>
                  </a:lnTo>
                  <a:lnTo>
                    <a:pt x="28541" y="71596"/>
                  </a:lnTo>
                  <a:lnTo>
                    <a:pt x="22560" y="76225"/>
                  </a:lnTo>
                  <a:lnTo>
                    <a:pt x="19943" y="81172"/>
                  </a:lnTo>
                  <a:lnTo>
                    <a:pt x="19245" y="83880"/>
                  </a:lnTo>
                  <a:lnTo>
                    <a:pt x="19771" y="86678"/>
                  </a:lnTo>
                  <a:lnTo>
                    <a:pt x="25100" y="98297"/>
                  </a:lnTo>
                  <a:lnTo>
                    <a:pt x="28927" y="109823"/>
                  </a:lnTo>
                  <a:lnTo>
                    <a:pt x="31188" y="114888"/>
                  </a:lnTo>
                  <a:lnTo>
                    <a:pt x="38990" y="123160"/>
                  </a:lnTo>
                  <a:lnTo>
                    <a:pt x="48081" y="129152"/>
                  </a:lnTo>
                  <a:lnTo>
                    <a:pt x="80994" y="140732"/>
                  </a:lnTo>
                  <a:lnTo>
                    <a:pt x="86735" y="141447"/>
                  </a:lnTo>
                  <a:lnTo>
                    <a:pt x="95759" y="139594"/>
                  </a:lnTo>
                  <a:lnTo>
                    <a:pt x="104069" y="136456"/>
                  </a:lnTo>
                  <a:lnTo>
                    <a:pt x="118913" y="133697"/>
                  </a:lnTo>
                  <a:lnTo>
                    <a:pt x="130035" y="127037"/>
                  </a:lnTo>
                  <a:lnTo>
                    <a:pt x="136501" y="121614"/>
                  </a:lnTo>
                  <a:lnTo>
                    <a:pt x="140036" y="115897"/>
                  </a:lnTo>
                  <a:lnTo>
                    <a:pt x="142699" y="99979"/>
                  </a:lnTo>
                  <a:lnTo>
                    <a:pt x="142850" y="90692"/>
                  </a:lnTo>
                  <a:lnTo>
                    <a:pt x="141863" y="90227"/>
                  </a:lnTo>
                  <a:lnTo>
                    <a:pt x="121874" y="89333"/>
                  </a:lnTo>
                  <a:lnTo>
                    <a:pt x="116007" y="91959"/>
                  </a:lnTo>
                  <a:lnTo>
                    <a:pt x="113053" y="94049"/>
                  </a:lnTo>
                  <a:lnTo>
                    <a:pt x="109771" y="99015"/>
                  </a:lnTo>
                  <a:lnTo>
                    <a:pt x="100363" y="119350"/>
                  </a:lnTo>
                  <a:lnTo>
                    <a:pt x="93009" y="131164"/>
                  </a:lnTo>
                  <a:lnTo>
                    <a:pt x="89776" y="158176"/>
                  </a:lnTo>
                  <a:lnTo>
                    <a:pt x="94172" y="175741"/>
                  </a:lnTo>
                  <a:lnTo>
                    <a:pt x="104547" y="192325"/>
                  </a:lnTo>
                  <a:lnTo>
                    <a:pt x="125005"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89"/>
            <p:cNvSpPr/>
            <p:nvPr/>
          </p:nvSpPr>
          <p:spPr>
            <a:xfrm>
              <a:off x="7751014" y="4813210"/>
              <a:ext cx="71393" cy="107049"/>
            </a:xfrm>
            <a:custGeom>
              <a:avLst/>
              <a:gdLst/>
              <a:ahLst/>
              <a:cxnLst/>
              <a:rect l="0" t="0" r="0" b="0"/>
              <a:pathLst>
                <a:path w="71393" h="107049">
                  <a:moveTo>
                    <a:pt x="71392" y="8821"/>
                  </a:moveTo>
                  <a:lnTo>
                    <a:pt x="66651" y="4081"/>
                  </a:lnTo>
                  <a:lnTo>
                    <a:pt x="61679" y="1753"/>
                  </a:lnTo>
                  <a:lnTo>
                    <a:pt x="46321" y="0"/>
                  </a:lnTo>
                  <a:lnTo>
                    <a:pt x="35116" y="6973"/>
                  </a:lnTo>
                  <a:lnTo>
                    <a:pt x="32326" y="7590"/>
                  </a:lnTo>
                  <a:lnTo>
                    <a:pt x="23657" y="13197"/>
                  </a:lnTo>
                  <a:lnTo>
                    <a:pt x="3917" y="40818"/>
                  </a:lnTo>
                  <a:lnTo>
                    <a:pt x="1128" y="50272"/>
                  </a:lnTo>
                  <a:lnTo>
                    <a:pt x="0" y="81985"/>
                  </a:lnTo>
                  <a:lnTo>
                    <a:pt x="2621" y="88633"/>
                  </a:lnTo>
                  <a:lnTo>
                    <a:pt x="4709" y="91794"/>
                  </a:lnTo>
                  <a:lnTo>
                    <a:pt x="7092" y="93903"/>
                  </a:lnTo>
                  <a:lnTo>
                    <a:pt x="26744" y="1070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90"/>
            <p:cNvSpPr/>
            <p:nvPr/>
          </p:nvSpPr>
          <p:spPr>
            <a:xfrm>
              <a:off x="7849198" y="4822189"/>
              <a:ext cx="258959" cy="187367"/>
            </a:xfrm>
            <a:custGeom>
              <a:avLst/>
              <a:gdLst/>
              <a:ahLst/>
              <a:cxnLst/>
              <a:rect l="0" t="0" r="0" b="0"/>
              <a:pathLst>
                <a:path w="258959" h="187367">
                  <a:moveTo>
                    <a:pt x="17857" y="53420"/>
                  </a:moveTo>
                  <a:lnTo>
                    <a:pt x="8960" y="44523"/>
                  </a:lnTo>
                  <a:lnTo>
                    <a:pt x="4196" y="44500"/>
                  </a:lnTo>
                  <a:lnTo>
                    <a:pt x="2796" y="45489"/>
                  </a:lnTo>
                  <a:lnTo>
                    <a:pt x="1864" y="47141"/>
                  </a:lnTo>
                  <a:lnTo>
                    <a:pt x="366" y="56921"/>
                  </a:lnTo>
                  <a:lnTo>
                    <a:pt x="0" y="84431"/>
                  </a:lnTo>
                  <a:lnTo>
                    <a:pt x="991" y="86001"/>
                  </a:lnTo>
                  <a:lnTo>
                    <a:pt x="2644" y="87047"/>
                  </a:lnTo>
                  <a:lnTo>
                    <a:pt x="7687" y="88726"/>
                  </a:lnTo>
                  <a:lnTo>
                    <a:pt x="16506" y="81415"/>
                  </a:lnTo>
                  <a:lnTo>
                    <a:pt x="17257" y="78099"/>
                  </a:lnTo>
                  <a:lnTo>
                    <a:pt x="17821" y="51562"/>
                  </a:lnTo>
                  <a:lnTo>
                    <a:pt x="9091" y="8948"/>
                  </a:lnTo>
                  <a:lnTo>
                    <a:pt x="8930" y="0"/>
                  </a:lnTo>
                  <a:lnTo>
                    <a:pt x="8929" y="4630"/>
                  </a:lnTo>
                  <a:lnTo>
                    <a:pt x="11573" y="9577"/>
                  </a:lnTo>
                  <a:lnTo>
                    <a:pt x="40708" y="49626"/>
                  </a:lnTo>
                  <a:lnTo>
                    <a:pt x="43479" y="59131"/>
                  </a:lnTo>
                  <a:lnTo>
                    <a:pt x="44127" y="65218"/>
                  </a:lnTo>
                  <a:lnTo>
                    <a:pt x="47061" y="71232"/>
                  </a:lnTo>
                  <a:lnTo>
                    <a:pt x="50680" y="77211"/>
                  </a:lnTo>
                  <a:lnTo>
                    <a:pt x="53004" y="89134"/>
                  </a:lnTo>
                  <a:lnTo>
                    <a:pt x="53572" y="98023"/>
                  </a:lnTo>
                  <a:lnTo>
                    <a:pt x="58315" y="93315"/>
                  </a:lnTo>
                  <a:lnTo>
                    <a:pt x="60643" y="88349"/>
                  </a:lnTo>
                  <a:lnTo>
                    <a:pt x="63424" y="65296"/>
                  </a:lnTo>
                  <a:lnTo>
                    <a:pt x="72204" y="53415"/>
                  </a:lnTo>
                  <a:lnTo>
                    <a:pt x="92316" y="32584"/>
                  </a:lnTo>
                  <a:lnTo>
                    <a:pt x="98244" y="29277"/>
                  </a:lnTo>
                  <a:lnTo>
                    <a:pt x="106973" y="26980"/>
                  </a:lnTo>
                  <a:lnTo>
                    <a:pt x="114687" y="26677"/>
                  </a:lnTo>
                  <a:lnTo>
                    <a:pt x="123649" y="34323"/>
                  </a:lnTo>
                  <a:lnTo>
                    <a:pt x="124407" y="37657"/>
                  </a:lnTo>
                  <a:lnTo>
                    <a:pt x="125010" y="81955"/>
                  </a:lnTo>
                  <a:lnTo>
                    <a:pt x="127657" y="88592"/>
                  </a:lnTo>
                  <a:lnTo>
                    <a:pt x="132701" y="96197"/>
                  </a:lnTo>
                  <a:lnTo>
                    <a:pt x="133834" y="105593"/>
                  </a:lnTo>
                  <a:lnTo>
                    <a:pt x="134862" y="106061"/>
                  </a:lnTo>
                  <a:lnTo>
                    <a:pt x="138651" y="106582"/>
                  </a:lnTo>
                  <a:lnTo>
                    <a:pt x="140058" y="105729"/>
                  </a:lnTo>
                  <a:lnTo>
                    <a:pt x="140996" y="104168"/>
                  </a:lnTo>
                  <a:lnTo>
                    <a:pt x="141621" y="102135"/>
                  </a:lnTo>
                  <a:lnTo>
                    <a:pt x="143030" y="100779"/>
                  </a:lnTo>
                  <a:lnTo>
                    <a:pt x="152421" y="95958"/>
                  </a:lnTo>
                  <a:lnTo>
                    <a:pt x="166766" y="83901"/>
                  </a:lnTo>
                  <a:lnTo>
                    <a:pt x="172674" y="81850"/>
                  </a:lnTo>
                  <a:lnTo>
                    <a:pt x="174646" y="80311"/>
                  </a:lnTo>
                  <a:lnTo>
                    <a:pt x="178414" y="74397"/>
                  </a:lnTo>
                  <a:lnTo>
                    <a:pt x="187108" y="71401"/>
                  </a:lnTo>
                  <a:lnTo>
                    <a:pt x="188511" y="95369"/>
                  </a:lnTo>
                  <a:lnTo>
                    <a:pt x="194589" y="107053"/>
                  </a:lnTo>
                  <a:lnTo>
                    <a:pt x="195209" y="110011"/>
                  </a:lnTo>
                  <a:lnTo>
                    <a:pt x="196615" y="111983"/>
                  </a:lnTo>
                  <a:lnTo>
                    <a:pt x="198545" y="113299"/>
                  </a:lnTo>
                  <a:lnTo>
                    <a:pt x="204030" y="115409"/>
                  </a:lnTo>
                  <a:lnTo>
                    <a:pt x="217690" y="115883"/>
                  </a:lnTo>
                  <a:lnTo>
                    <a:pt x="223419" y="113262"/>
                  </a:lnTo>
                  <a:lnTo>
                    <a:pt x="229272" y="109783"/>
                  </a:lnTo>
                  <a:lnTo>
                    <a:pt x="235181" y="108236"/>
                  </a:lnTo>
                  <a:lnTo>
                    <a:pt x="241115" y="102256"/>
                  </a:lnTo>
                  <a:lnTo>
                    <a:pt x="247059" y="94969"/>
                  </a:lnTo>
                  <a:lnTo>
                    <a:pt x="254992" y="89875"/>
                  </a:lnTo>
                  <a:lnTo>
                    <a:pt x="257196" y="85166"/>
                  </a:lnTo>
                  <a:lnTo>
                    <a:pt x="258803" y="72956"/>
                  </a:lnTo>
                  <a:lnTo>
                    <a:pt x="251256" y="63738"/>
                  </a:lnTo>
                  <a:lnTo>
                    <a:pt x="247929" y="62967"/>
                  </a:lnTo>
                  <a:lnTo>
                    <a:pt x="237708" y="62472"/>
                  </a:lnTo>
                  <a:lnTo>
                    <a:pt x="235861" y="63423"/>
                  </a:lnTo>
                  <a:lnTo>
                    <a:pt x="234631" y="65050"/>
                  </a:lnTo>
                  <a:lnTo>
                    <a:pt x="232271" y="69503"/>
                  </a:lnTo>
                  <a:lnTo>
                    <a:pt x="227915" y="74790"/>
                  </a:lnTo>
                  <a:lnTo>
                    <a:pt x="222671" y="77801"/>
                  </a:lnTo>
                  <a:lnTo>
                    <a:pt x="219885" y="78604"/>
                  </a:lnTo>
                  <a:lnTo>
                    <a:pt x="214142" y="84787"/>
                  </a:lnTo>
                  <a:lnTo>
                    <a:pt x="199081" y="106616"/>
                  </a:lnTo>
                  <a:lnTo>
                    <a:pt x="197230" y="118461"/>
                  </a:lnTo>
                  <a:lnTo>
                    <a:pt x="196605" y="135501"/>
                  </a:lnTo>
                  <a:lnTo>
                    <a:pt x="199165" y="142156"/>
                  </a:lnTo>
                  <a:lnTo>
                    <a:pt x="226263" y="172473"/>
                  </a:lnTo>
                  <a:lnTo>
                    <a:pt x="258958" y="1873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91"/>
            <p:cNvSpPr/>
            <p:nvPr/>
          </p:nvSpPr>
          <p:spPr>
            <a:xfrm>
              <a:off x="6116836" y="5036400"/>
              <a:ext cx="142876" cy="151749"/>
            </a:xfrm>
            <a:custGeom>
              <a:avLst/>
              <a:gdLst/>
              <a:ahLst/>
              <a:cxnLst/>
              <a:rect l="0" t="0" r="0" b="0"/>
              <a:pathLst>
                <a:path w="142876" h="151749">
                  <a:moveTo>
                    <a:pt x="0" y="151748"/>
                  </a:moveTo>
                  <a:lnTo>
                    <a:pt x="0" y="122810"/>
                  </a:lnTo>
                  <a:lnTo>
                    <a:pt x="8378" y="80111"/>
                  </a:lnTo>
                  <a:lnTo>
                    <a:pt x="9677" y="68316"/>
                  </a:lnTo>
                  <a:lnTo>
                    <a:pt x="15986" y="51511"/>
                  </a:lnTo>
                  <a:lnTo>
                    <a:pt x="47638" y="7184"/>
                  </a:lnTo>
                  <a:lnTo>
                    <a:pt x="56230" y="3161"/>
                  </a:lnTo>
                  <a:lnTo>
                    <a:pt x="99853" y="0"/>
                  </a:lnTo>
                  <a:lnTo>
                    <a:pt x="142875" y="88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92"/>
            <p:cNvSpPr/>
            <p:nvPr/>
          </p:nvSpPr>
          <p:spPr>
            <a:xfrm>
              <a:off x="6081117" y="5054249"/>
              <a:ext cx="303574" cy="116041"/>
            </a:xfrm>
            <a:custGeom>
              <a:avLst/>
              <a:gdLst/>
              <a:ahLst/>
              <a:cxnLst/>
              <a:rect l="0" t="0" r="0" b="0"/>
              <a:pathLst>
                <a:path w="303574" h="116041">
                  <a:moveTo>
                    <a:pt x="0" y="62462"/>
                  </a:moveTo>
                  <a:lnTo>
                    <a:pt x="4741" y="62462"/>
                  </a:lnTo>
                  <a:lnTo>
                    <a:pt x="9714" y="59816"/>
                  </a:lnTo>
                  <a:lnTo>
                    <a:pt x="12429" y="57722"/>
                  </a:lnTo>
                  <a:lnTo>
                    <a:pt x="37182" y="54359"/>
                  </a:lnTo>
                  <a:lnTo>
                    <a:pt x="80418" y="53605"/>
                  </a:lnTo>
                  <a:lnTo>
                    <a:pt x="124845" y="53537"/>
                  </a:lnTo>
                  <a:lnTo>
                    <a:pt x="135854" y="54526"/>
                  </a:lnTo>
                  <a:lnTo>
                    <a:pt x="149508" y="61221"/>
                  </a:lnTo>
                  <a:lnTo>
                    <a:pt x="150274" y="62627"/>
                  </a:lnTo>
                  <a:lnTo>
                    <a:pt x="151671" y="71484"/>
                  </a:lnTo>
                  <a:lnTo>
                    <a:pt x="151745" y="75732"/>
                  </a:lnTo>
                  <a:lnTo>
                    <a:pt x="150773" y="77262"/>
                  </a:lnTo>
                  <a:lnTo>
                    <a:pt x="149132" y="78282"/>
                  </a:lnTo>
                  <a:lnTo>
                    <a:pt x="147047" y="78962"/>
                  </a:lnTo>
                  <a:lnTo>
                    <a:pt x="145656" y="80407"/>
                  </a:lnTo>
                  <a:lnTo>
                    <a:pt x="142878" y="89241"/>
                  </a:lnTo>
                  <a:lnTo>
                    <a:pt x="142875" y="68260"/>
                  </a:lnTo>
                  <a:lnTo>
                    <a:pt x="145521" y="62393"/>
                  </a:lnTo>
                  <a:lnTo>
                    <a:pt x="178614" y="17976"/>
                  </a:lnTo>
                  <a:lnTo>
                    <a:pt x="190504" y="5940"/>
                  </a:lnTo>
                  <a:lnTo>
                    <a:pt x="199101" y="2614"/>
                  </a:lnTo>
                  <a:lnTo>
                    <a:pt x="235040" y="0"/>
                  </a:lnTo>
                  <a:lnTo>
                    <a:pt x="241054" y="2621"/>
                  </a:lnTo>
                  <a:lnTo>
                    <a:pt x="247033" y="6100"/>
                  </a:lnTo>
                  <a:lnTo>
                    <a:pt x="255978" y="9051"/>
                  </a:lnTo>
                  <a:lnTo>
                    <a:pt x="285750" y="33081"/>
                  </a:lnTo>
                  <a:lnTo>
                    <a:pt x="288727" y="33945"/>
                  </a:lnTo>
                  <a:lnTo>
                    <a:pt x="290711" y="36505"/>
                  </a:lnTo>
                  <a:lnTo>
                    <a:pt x="296541" y="52227"/>
                  </a:lnTo>
                  <a:lnTo>
                    <a:pt x="302213" y="60440"/>
                  </a:lnTo>
                  <a:lnTo>
                    <a:pt x="303196" y="66604"/>
                  </a:lnTo>
                  <a:lnTo>
                    <a:pt x="303573" y="86348"/>
                  </a:lnTo>
                  <a:lnTo>
                    <a:pt x="300948" y="90607"/>
                  </a:lnTo>
                  <a:lnTo>
                    <a:pt x="297465" y="95806"/>
                  </a:lnTo>
                  <a:lnTo>
                    <a:pt x="295505" y="104312"/>
                  </a:lnTo>
                  <a:lnTo>
                    <a:pt x="294680" y="1160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93"/>
            <p:cNvSpPr/>
            <p:nvPr/>
          </p:nvSpPr>
          <p:spPr>
            <a:xfrm>
              <a:off x="6420445" y="5045273"/>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94"/>
            <p:cNvSpPr/>
            <p:nvPr/>
          </p:nvSpPr>
          <p:spPr>
            <a:xfrm>
              <a:off x="6438305" y="5075929"/>
              <a:ext cx="187524" cy="110814"/>
            </a:xfrm>
            <a:custGeom>
              <a:avLst/>
              <a:gdLst/>
              <a:ahLst/>
              <a:cxnLst/>
              <a:rect l="0" t="0" r="0" b="0"/>
              <a:pathLst>
                <a:path w="187524" h="110814">
                  <a:moveTo>
                    <a:pt x="0" y="22923"/>
                  </a:moveTo>
                  <a:lnTo>
                    <a:pt x="4740" y="27663"/>
                  </a:lnTo>
                  <a:lnTo>
                    <a:pt x="9713" y="29991"/>
                  </a:lnTo>
                  <a:lnTo>
                    <a:pt x="43449" y="31820"/>
                  </a:lnTo>
                  <a:lnTo>
                    <a:pt x="51722" y="29192"/>
                  </a:lnTo>
                  <a:lnTo>
                    <a:pt x="69564" y="15601"/>
                  </a:lnTo>
                  <a:lnTo>
                    <a:pt x="70605" y="12062"/>
                  </a:lnTo>
                  <a:lnTo>
                    <a:pt x="71388" y="5472"/>
                  </a:lnTo>
                  <a:lnTo>
                    <a:pt x="66682" y="444"/>
                  </a:lnTo>
                  <a:lnTo>
                    <a:pt x="65290" y="0"/>
                  </a:lnTo>
                  <a:lnTo>
                    <a:pt x="64363" y="695"/>
                  </a:lnTo>
                  <a:lnTo>
                    <a:pt x="63745" y="2151"/>
                  </a:lnTo>
                  <a:lnTo>
                    <a:pt x="62340" y="3122"/>
                  </a:lnTo>
                  <a:lnTo>
                    <a:pt x="55623" y="5480"/>
                  </a:lnTo>
                  <a:lnTo>
                    <a:pt x="32705" y="26032"/>
                  </a:lnTo>
                  <a:lnTo>
                    <a:pt x="29418" y="31911"/>
                  </a:lnTo>
                  <a:lnTo>
                    <a:pt x="18789" y="64761"/>
                  </a:lnTo>
                  <a:lnTo>
                    <a:pt x="18272" y="74921"/>
                  </a:lnTo>
                  <a:lnTo>
                    <a:pt x="20689" y="83406"/>
                  </a:lnTo>
                  <a:lnTo>
                    <a:pt x="24078" y="90484"/>
                  </a:lnTo>
                  <a:lnTo>
                    <a:pt x="25583" y="96937"/>
                  </a:lnTo>
                  <a:lnTo>
                    <a:pt x="26978" y="99054"/>
                  </a:lnTo>
                  <a:lnTo>
                    <a:pt x="28899" y="100466"/>
                  </a:lnTo>
                  <a:lnTo>
                    <a:pt x="33680" y="103027"/>
                  </a:lnTo>
                  <a:lnTo>
                    <a:pt x="41949" y="109055"/>
                  </a:lnTo>
                  <a:lnTo>
                    <a:pt x="47749" y="110813"/>
                  </a:lnTo>
                  <a:lnTo>
                    <a:pt x="56279" y="108948"/>
                  </a:lnTo>
                  <a:lnTo>
                    <a:pt x="69592" y="102320"/>
                  </a:lnTo>
                  <a:lnTo>
                    <a:pt x="108860" y="73507"/>
                  </a:lnTo>
                  <a:lnTo>
                    <a:pt x="129902" y="44585"/>
                  </a:lnTo>
                  <a:lnTo>
                    <a:pt x="132148" y="38173"/>
                  </a:lnTo>
                  <a:lnTo>
                    <a:pt x="133739" y="36066"/>
                  </a:lnTo>
                  <a:lnTo>
                    <a:pt x="138152" y="33725"/>
                  </a:lnTo>
                  <a:lnTo>
                    <a:pt x="151314" y="31901"/>
                  </a:lnTo>
                  <a:lnTo>
                    <a:pt x="156399" y="31867"/>
                  </a:lnTo>
                  <a:lnTo>
                    <a:pt x="157844" y="32854"/>
                  </a:lnTo>
                  <a:lnTo>
                    <a:pt x="158807" y="34504"/>
                  </a:lnTo>
                  <a:lnTo>
                    <a:pt x="160164" y="41568"/>
                  </a:lnTo>
                  <a:lnTo>
                    <a:pt x="160354" y="44282"/>
                  </a:lnTo>
                  <a:lnTo>
                    <a:pt x="163211" y="49945"/>
                  </a:lnTo>
                  <a:lnTo>
                    <a:pt x="174950" y="64625"/>
                  </a:lnTo>
                  <a:lnTo>
                    <a:pt x="176975" y="70561"/>
                  </a:lnTo>
                  <a:lnTo>
                    <a:pt x="178507" y="72541"/>
                  </a:lnTo>
                  <a:lnTo>
                    <a:pt x="187523" y="765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95"/>
            <p:cNvSpPr/>
            <p:nvPr/>
          </p:nvSpPr>
          <p:spPr>
            <a:xfrm>
              <a:off x="6671841" y="5009555"/>
              <a:ext cx="74292" cy="178440"/>
            </a:xfrm>
            <a:custGeom>
              <a:avLst/>
              <a:gdLst/>
              <a:ahLst/>
              <a:cxnLst/>
              <a:rect l="0" t="0" r="0" b="0"/>
              <a:pathLst>
                <a:path w="74292" h="178440">
                  <a:moveTo>
                    <a:pt x="52214" y="107156"/>
                  </a:moveTo>
                  <a:lnTo>
                    <a:pt x="38911" y="107156"/>
                  </a:lnTo>
                  <a:lnTo>
                    <a:pt x="33733" y="109802"/>
                  </a:lnTo>
                  <a:lnTo>
                    <a:pt x="22326" y="119585"/>
                  </a:lnTo>
                  <a:lnTo>
                    <a:pt x="19087" y="125247"/>
                  </a:lnTo>
                  <a:lnTo>
                    <a:pt x="16655" y="131072"/>
                  </a:lnTo>
                  <a:lnTo>
                    <a:pt x="10699" y="139929"/>
                  </a:lnTo>
                  <a:lnTo>
                    <a:pt x="7502" y="148837"/>
                  </a:lnTo>
                  <a:lnTo>
                    <a:pt x="1704" y="157760"/>
                  </a:lnTo>
                  <a:lnTo>
                    <a:pt x="0" y="163712"/>
                  </a:lnTo>
                  <a:lnTo>
                    <a:pt x="536" y="166688"/>
                  </a:lnTo>
                  <a:lnTo>
                    <a:pt x="3780" y="172641"/>
                  </a:lnTo>
                  <a:lnTo>
                    <a:pt x="6034" y="174625"/>
                  </a:lnTo>
                  <a:lnTo>
                    <a:pt x="11184" y="176830"/>
                  </a:lnTo>
                  <a:lnTo>
                    <a:pt x="28458" y="178439"/>
                  </a:lnTo>
                  <a:lnTo>
                    <a:pt x="34379" y="175879"/>
                  </a:lnTo>
                  <a:lnTo>
                    <a:pt x="46265" y="166151"/>
                  </a:lnTo>
                  <a:lnTo>
                    <a:pt x="64121" y="136352"/>
                  </a:lnTo>
                  <a:lnTo>
                    <a:pt x="74291" y="101153"/>
                  </a:lnTo>
                  <a:lnTo>
                    <a:pt x="74263" y="89274"/>
                  </a:lnTo>
                  <a:lnTo>
                    <a:pt x="65578" y="47624"/>
                  </a:lnTo>
                  <a:lnTo>
                    <a:pt x="50293" y="9713"/>
                  </a:lnTo>
                  <a:lnTo>
                    <a:pt x="47957" y="6475"/>
                  </a:lnTo>
                  <a:lnTo>
                    <a:pt x="42715" y="2878"/>
                  </a:lnTo>
                  <a:lnTo>
                    <a:pt x="343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96"/>
            <p:cNvSpPr/>
            <p:nvPr/>
          </p:nvSpPr>
          <p:spPr>
            <a:xfrm>
              <a:off x="6777633" y="5072063"/>
              <a:ext cx="60756" cy="133946"/>
            </a:xfrm>
            <a:custGeom>
              <a:avLst/>
              <a:gdLst/>
              <a:ahLst/>
              <a:cxnLst/>
              <a:rect l="0" t="0" r="0" b="0"/>
              <a:pathLst>
                <a:path w="60756" h="133946">
                  <a:moveTo>
                    <a:pt x="53578" y="0"/>
                  </a:moveTo>
                  <a:lnTo>
                    <a:pt x="48837" y="0"/>
                  </a:lnTo>
                  <a:lnTo>
                    <a:pt x="43865" y="2645"/>
                  </a:lnTo>
                  <a:lnTo>
                    <a:pt x="38347" y="6136"/>
                  </a:lnTo>
                  <a:lnTo>
                    <a:pt x="32587" y="7688"/>
                  </a:lnTo>
                  <a:lnTo>
                    <a:pt x="30655" y="9094"/>
                  </a:lnTo>
                  <a:lnTo>
                    <a:pt x="29365" y="11023"/>
                  </a:lnTo>
                  <a:lnTo>
                    <a:pt x="26942" y="15813"/>
                  </a:lnTo>
                  <a:lnTo>
                    <a:pt x="22558" y="21249"/>
                  </a:lnTo>
                  <a:lnTo>
                    <a:pt x="19947" y="29619"/>
                  </a:lnTo>
                  <a:lnTo>
                    <a:pt x="19251" y="34628"/>
                  </a:lnTo>
                  <a:lnTo>
                    <a:pt x="21123" y="42840"/>
                  </a:lnTo>
                  <a:lnTo>
                    <a:pt x="24271" y="50790"/>
                  </a:lnTo>
                  <a:lnTo>
                    <a:pt x="31198" y="77807"/>
                  </a:lnTo>
                  <a:lnTo>
                    <a:pt x="59878" y="121754"/>
                  </a:lnTo>
                  <a:lnTo>
                    <a:pt x="60755" y="122841"/>
                  </a:lnTo>
                  <a:lnTo>
                    <a:pt x="60347" y="124558"/>
                  </a:lnTo>
                  <a:lnTo>
                    <a:pt x="54665" y="132513"/>
                  </a:lnTo>
                  <a:lnTo>
                    <a:pt x="51415" y="133308"/>
                  </a:lnTo>
                  <a:lnTo>
                    <a:pt x="9076" y="133940"/>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 name="SMARTInkShape-Group9"/>
          <p:cNvGrpSpPr/>
          <p:nvPr/>
        </p:nvGrpSpPr>
        <p:grpSpPr>
          <a:xfrm>
            <a:off x="6947342" y="5027414"/>
            <a:ext cx="660753" cy="276629"/>
            <a:chOff x="6947342" y="5027414"/>
            <a:chExt cx="660753" cy="276629"/>
          </a:xfrm>
        </p:grpSpPr>
        <p:sp>
          <p:nvSpPr>
            <p:cNvPr id="109" name="SMARTInkShape-97"/>
            <p:cNvSpPr/>
            <p:nvPr/>
          </p:nvSpPr>
          <p:spPr>
            <a:xfrm>
              <a:off x="6947342" y="5089922"/>
              <a:ext cx="124972" cy="89298"/>
            </a:xfrm>
            <a:custGeom>
              <a:avLst/>
              <a:gdLst/>
              <a:ahLst/>
              <a:cxnLst/>
              <a:rect l="0" t="0" r="0" b="0"/>
              <a:pathLst>
                <a:path w="124972" h="89298">
                  <a:moveTo>
                    <a:pt x="35674" y="0"/>
                  </a:moveTo>
                  <a:lnTo>
                    <a:pt x="22371" y="0"/>
                  </a:lnTo>
                  <a:lnTo>
                    <a:pt x="17193" y="2645"/>
                  </a:lnTo>
                  <a:lnTo>
                    <a:pt x="11585" y="6137"/>
                  </a:lnTo>
                  <a:lnTo>
                    <a:pt x="5786" y="7689"/>
                  </a:lnTo>
                  <a:lnTo>
                    <a:pt x="3841" y="9094"/>
                  </a:lnTo>
                  <a:lnTo>
                    <a:pt x="2547" y="11024"/>
                  </a:lnTo>
                  <a:lnTo>
                    <a:pt x="723" y="18480"/>
                  </a:lnTo>
                  <a:lnTo>
                    <a:pt x="0" y="38732"/>
                  </a:lnTo>
                  <a:lnTo>
                    <a:pt x="2621" y="44665"/>
                  </a:lnTo>
                  <a:lnTo>
                    <a:pt x="4709" y="47635"/>
                  </a:lnTo>
                  <a:lnTo>
                    <a:pt x="9674" y="50937"/>
                  </a:lnTo>
                  <a:lnTo>
                    <a:pt x="20947" y="53056"/>
                  </a:lnTo>
                  <a:lnTo>
                    <a:pt x="52325" y="53565"/>
                  </a:lnTo>
                  <a:lnTo>
                    <a:pt x="60603" y="50926"/>
                  </a:lnTo>
                  <a:lnTo>
                    <a:pt x="64199" y="48833"/>
                  </a:lnTo>
                  <a:lnTo>
                    <a:pt x="66597" y="46447"/>
                  </a:lnTo>
                  <a:lnTo>
                    <a:pt x="78180" y="26720"/>
                  </a:lnTo>
                  <a:lnTo>
                    <a:pt x="80285" y="1763"/>
                  </a:lnTo>
                  <a:lnTo>
                    <a:pt x="79305" y="1175"/>
                  </a:lnTo>
                  <a:lnTo>
                    <a:pt x="71759" y="46"/>
                  </a:lnTo>
                  <a:lnTo>
                    <a:pt x="71501" y="4754"/>
                  </a:lnTo>
                  <a:lnTo>
                    <a:pt x="74087" y="9719"/>
                  </a:lnTo>
                  <a:lnTo>
                    <a:pt x="77551" y="15234"/>
                  </a:lnTo>
                  <a:lnTo>
                    <a:pt x="79775" y="26858"/>
                  </a:lnTo>
                  <a:lnTo>
                    <a:pt x="81071" y="33765"/>
                  </a:lnTo>
                  <a:lnTo>
                    <a:pt x="87379" y="47818"/>
                  </a:lnTo>
                  <a:lnTo>
                    <a:pt x="104231" y="73361"/>
                  </a:lnTo>
                  <a:lnTo>
                    <a:pt x="124971"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98"/>
            <p:cNvSpPr/>
            <p:nvPr/>
          </p:nvSpPr>
          <p:spPr>
            <a:xfrm>
              <a:off x="7117116" y="5102637"/>
              <a:ext cx="276666" cy="201406"/>
            </a:xfrm>
            <a:custGeom>
              <a:avLst/>
              <a:gdLst/>
              <a:ahLst/>
              <a:cxnLst/>
              <a:rect l="0" t="0" r="0" b="0"/>
              <a:pathLst>
                <a:path w="276666" h="201406">
                  <a:moveTo>
                    <a:pt x="53423" y="5144"/>
                  </a:moveTo>
                  <a:lnTo>
                    <a:pt x="40120" y="5144"/>
                  </a:lnTo>
                  <a:lnTo>
                    <a:pt x="34943" y="2499"/>
                  </a:lnTo>
                  <a:lnTo>
                    <a:pt x="32173" y="404"/>
                  </a:lnTo>
                  <a:lnTo>
                    <a:pt x="29335" y="0"/>
                  </a:lnTo>
                  <a:lnTo>
                    <a:pt x="11726" y="5554"/>
                  </a:lnTo>
                  <a:lnTo>
                    <a:pt x="5787" y="9626"/>
                  </a:lnTo>
                  <a:lnTo>
                    <a:pt x="2486" y="14743"/>
                  </a:lnTo>
                  <a:lnTo>
                    <a:pt x="367" y="26112"/>
                  </a:lnTo>
                  <a:lnTo>
                    <a:pt x="0" y="34949"/>
                  </a:lnTo>
                  <a:lnTo>
                    <a:pt x="2560" y="40880"/>
                  </a:lnTo>
                  <a:lnTo>
                    <a:pt x="6013" y="46824"/>
                  </a:lnTo>
                  <a:lnTo>
                    <a:pt x="7547" y="52773"/>
                  </a:lnTo>
                  <a:lnTo>
                    <a:pt x="9940" y="54756"/>
                  </a:lnTo>
                  <a:lnTo>
                    <a:pt x="21798" y="57547"/>
                  </a:lnTo>
                  <a:lnTo>
                    <a:pt x="38295" y="58568"/>
                  </a:lnTo>
                  <a:lnTo>
                    <a:pt x="52138" y="53936"/>
                  </a:lnTo>
                  <a:lnTo>
                    <a:pt x="70721" y="43271"/>
                  </a:lnTo>
                  <a:lnTo>
                    <a:pt x="76986" y="40941"/>
                  </a:lnTo>
                  <a:lnTo>
                    <a:pt x="83078" y="36598"/>
                  </a:lnTo>
                  <a:lnTo>
                    <a:pt x="86447" y="28715"/>
                  </a:lnTo>
                  <a:lnTo>
                    <a:pt x="87345" y="23835"/>
                  </a:lnTo>
                  <a:lnTo>
                    <a:pt x="88936" y="20581"/>
                  </a:lnTo>
                  <a:lnTo>
                    <a:pt x="90990" y="18412"/>
                  </a:lnTo>
                  <a:lnTo>
                    <a:pt x="97949" y="14149"/>
                  </a:lnTo>
                  <a:lnTo>
                    <a:pt x="98070" y="53367"/>
                  </a:lnTo>
                  <a:lnTo>
                    <a:pt x="99064" y="79089"/>
                  </a:lnTo>
                  <a:lnTo>
                    <a:pt x="106174" y="116228"/>
                  </a:lnTo>
                  <a:lnTo>
                    <a:pt x="106928" y="158102"/>
                  </a:lnTo>
                  <a:lnTo>
                    <a:pt x="106003" y="186477"/>
                  </a:lnTo>
                  <a:lnTo>
                    <a:pt x="102258" y="194216"/>
                  </a:lnTo>
                  <a:lnTo>
                    <a:pt x="99870" y="196676"/>
                  </a:lnTo>
                  <a:lnTo>
                    <a:pt x="94571" y="199410"/>
                  </a:lnTo>
                  <a:lnTo>
                    <a:pt x="77190" y="201405"/>
                  </a:lnTo>
                  <a:lnTo>
                    <a:pt x="71262" y="198866"/>
                  </a:lnTo>
                  <a:lnTo>
                    <a:pt x="59372" y="189152"/>
                  </a:lnTo>
                  <a:lnTo>
                    <a:pt x="50445" y="175861"/>
                  </a:lnTo>
                  <a:lnTo>
                    <a:pt x="37658" y="141109"/>
                  </a:lnTo>
                  <a:lnTo>
                    <a:pt x="35686" y="110683"/>
                  </a:lnTo>
                  <a:lnTo>
                    <a:pt x="40910" y="101329"/>
                  </a:lnTo>
                  <a:lnTo>
                    <a:pt x="59896" y="80465"/>
                  </a:lnTo>
                  <a:lnTo>
                    <a:pt x="83548" y="67831"/>
                  </a:lnTo>
                  <a:lnTo>
                    <a:pt x="127015" y="49809"/>
                  </a:lnTo>
                  <a:lnTo>
                    <a:pt x="168914" y="31934"/>
                  </a:lnTo>
                  <a:lnTo>
                    <a:pt x="181151" y="26973"/>
                  </a:lnTo>
                  <a:lnTo>
                    <a:pt x="198204" y="23187"/>
                  </a:lnTo>
                  <a:lnTo>
                    <a:pt x="211861" y="15470"/>
                  </a:lnTo>
                  <a:lnTo>
                    <a:pt x="222659" y="5548"/>
                  </a:lnTo>
                  <a:lnTo>
                    <a:pt x="202085" y="5155"/>
                  </a:lnTo>
                  <a:lnTo>
                    <a:pt x="196224" y="7794"/>
                  </a:lnTo>
                  <a:lnTo>
                    <a:pt x="190312" y="11283"/>
                  </a:lnTo>
                  <a:lnTo>
                    <a:pt x="184377" y="12834"/>
                  </a:lnTo>
                  <a:lnTo>
                    <a:pt x="182398" y="14239"/>
                  </a:lnTo>
                  <a:lnTo>
                    <a:pt x="181078" y="16168"/>
                  </a:lnTo>
                  <a:lnTo>
                    <a:pt x="178619" y="20958"/>
                  </a:lnTo>
                  <a:lnTo>
                    <a:pt x="172650" y="29232"/>
                  </a:lnTo>
                  <a:lnTo>
                    <a:pt x="169922" y="39135"/>
                  </a:lnTo>
                  <a:lnTo>
                    <a:pt x="177233" y="48400"/>
                  </a:lnTo>
                  <a:lnTo>
                    <a:pt x="180549" y="49173"/>
                  </a:lnTo>
                  <a:lnTo>
                    <a:pt x="190762" y="49670"/>
                  </a:lnTo>
                  <a:lnTo>
                    <a:pt x="196483" y="47092"/>
                  </a:lnTo>
                  <a:lnTo>
                    <a:pt x="202333" y="43631"/>
                  </a:lnTo>
                  <a:lnTo>
                    <a:pt x="208241" y="42094"/>
                  </a:lnTo>
                  <a:lnTo>
                    <a:pt x="210213" y="40691"/>
                  </a:lnTo>
                  <a:lnTo>
                    <a:pt x="211528" y="38764"/>
                  </a:lnTo>
                  <a:lnTo>
                    <a:pt x="213981" y="33977"/>
                  </a:lnTo>
                  <a:lnTo>
                    <a:pt x="232006" y="14084"/>
                  </a:lnTo>
                  <a:lnTo>
                    <a:pt x="232015" y="26504"/>
                  </a:lnTo>
                  <a:lnTo>
                    <a:pt x="234662" y="32166"/>
                  </a:lnTo>
                  <a:lnTo>
                    <a:pt x="239705" y="39145"/>
                  </a:lnTo>
                  <a:lnTo>
                    <a:pt x="241694" y="47653"/>
                  </a:lnTo>
                  <a:lnTo>
                    <a:pt x="261928" y="70661"/>
                  </a:lnTo>
                  <a:lnTo>
                    <a:pt x="267800" y="73951"/>
                  </a:lnTo>
                  <a:lnTo>
                    <a:pt x="276665" y="76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99"/>
            <p:cNvSpPr/>
            <p:nvPr/>
          </p:nvSpPr>
          <p:spPr>
            <a:xfrm>
              <a:off x="7456299" y="5143500"/>
              <a:ext cx="8921" cy="26790"/>
            </a:xfrm>
            <a:custGeom>
              <a:avLst/>
              <a:gdLst/>
              <a:ahLst/>
              <a:cxnLst/>
              <a:rect l="0" t="0" r="0" b="0"/>
              <a:pathLst>
                <a:path w="8921" h="26790">
                  <a:moveTo>
                    <a:pt x="8920" y="0"/>
                  </a:moveTo>
                  <a:lnTo>
                    <a:pt x="99" y="0"/>
                  </a:lnTo>
                  <a:lnTo>
                    <a:pt x="0" y="12429"/>
                  </a:lnTo>
                  <a:lnTo>
                    <a:pt x="2640" y="18091"/>
                  </a:lnTo>
                  <a:lnTo>
                    <a:pt x="892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00"/>
            <p:cNvSpPr/>
            <p:nvPr/>
          </p:nvSpPr>
          <p:spPr>
            <a:xfrm>
              <a:off x="7456289" y="5027414"/>
              <a:ext cx="26790" cy="26790"/>
            </a:xfrm>
            <a:custGeom>
              <a:avLst/>
              <a:gdLst/>
              <a:ahLst/>
              <a:cxnLst/>
              <a:rect l="0" t="0" r="0" b="0"/>
              <a:pathLst>
                <a:path w="26790" h="26790">
                  <a:moveTo>
                    <a:pt x="26789" y="26789"/>
                  </a:moveTo>
                  <a:lnTo>
                    <a:pt x="22048" y="26789"/>
                  </a:lnTo>
                  <a:lnTo>
                    <a:pt x="20652" y="25797"/>
                  </a:lnTo>
                  <a:lnTo>
                    <a:pt x="19721" y="24144"/>
                  </a:lnTo>
                  <a:lnTo>
                    <a:pt x="19100" y="22049"/>
                  </a:lnTo>
                  <a:lnTo>
                    <a:pt x="10280" y="1053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01"/>
            <p:cNvSpPr/>
            <p:nvPr/>
          </p:nvSpPr>
          <p:spPr>
            <a:xfrm>
              <a:off x="7483078" y="5125684"/>
              <a:ext cx="125017" cy="151762"/>
            </a:xfrm>
            <a:custGeom>
              <a:avLst/>
              <a:gdLst/>
              <a:ahLst/>
              <a:cxnLst/>
              <a:rect l="0" t="0" r="0" b="0"/>
              <a:pathLst>
                <a:path w="125017" h="151762">
                  <a:moveTo>
                    <a:pt x="0" y="17816"/>
                  </a:moveTo>
                  <a:lnTo>
                    <a:pt x="0" y="44461"/>
                  </a:lnTo>
                  <a:lnTo>
                    <a:pt x="7689" y="44592"/>
                  </a:lnTo>
                  <a:lnTo>
                    <a:pt x="8103" y="43604"/>
                  </a:lnTo>
                  <a:lnTo>
                    <a:pt x="8562" y="39860"/>
                  </a:lnTo>
                  <a:lnTo>
                    <a:pt x="9677" y="38466"/>
                  </a:lnTo>
                  <a:lnTo>
                    <a:pt x="13561" y="36916"/>
                  </a:lnTo>
                  <a:lnTo>
                    <a:pt x="14994" y="34518"/>
                  </a:lnTo>
                  <a:lnTo>
                    <a:pt x="18002" y="23647"/>
                  </a:lnTo>
                  <a:lnTo>
                    <a:pt x="19940" y="21703"/>
                  </a:lnTo>
                  <a:lnTo>
                    <a:pt x="30177" y="13843"/>
                  </a:lnTo>
                  <a:lnTo>
                    <a:pt x="41753" y="3728"/>
                  </a:lnTo>
                  <a:lnTo>
                    <a:pt x="50626" y="1074"/>
                  </a:lnTo>
                  <a:lnTo>
                    <a:pt x="74416" y="0"/>
                  </a:lnTo>
                  <a:lnTo>
                    <a:pt x="76399" y="978"/>
                  </a:lnTo>
                  <a:lnTo>
                    <a:pt x="77723" y="2622"/>
                  </a:lnTo>
                  <a:lnTo>
                    <a:pt x="80184" y="7094"/>
                  </a:lnTo>
                  <a:lnTo>
                    <a:pt x="94503" y="23873"/>
                  </a:lnTo>
                  <a:lnTo>
                    <a:pt x="100137" y="35696"/>
                  </a:lnTo>
                  <a:lnTo>
                    <a:pt x="102477" y="38665"/>
                  </a:lnTo>
                  <a:lnTo>
                    <a:pt x="105076" y="47257"/>
                  </a:lnTo>
                  <a:lnTo>
                    <a:pt x="107225" y="56698"/>
                  </a:lnTo>
                  <a:lnTo>
                    <a:pt x="113020" y="68583"/>
                  </a:lnTo>
                  <a:lnTo>
                    <a:pt x="118553" y="104651"/>
                  </a:lnTo>
                  <a:lnTo>
                    <a:pt x="122143" y="112964"/>
                  </a:lnTo>
                  <a:lnTo>
                    <a:pt x="125016" y="151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425533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Rites of Passages are a pattern</a:t>
            </a:r>
          </a:p>
        </p:txBody>
      </p:sp>
      <p:sp>
        <p:nvSpPr>
          <p:cNvPr id="59" name="Shape 59"/>
          <p:cNvSpPr txBox="1">
            <a:spLocks noGrp="1"/>
          </p:cNvSpPr>
          <p:nvPr>
            <p:ph type="body" idx="1"/>
          </p:nvPr>
        </p:nvSpPr>
        <p:spPr>
          <a:xfrm>
            <a:off x="457200" y="1524000"/>
            <a:ext cx="8229600" cy="4031843"/>
          </a:xfrm>
          <a:prstGeom prst="rect">
            <a:avLst/>
          </a:prstGeom>
        </p:spPr>
        <p:txBody>
          <a:bodyPr lIns="91425" tIns="91425" rIns="91425" bIns="91425" anchor="t" anchorCtr="0">
            <a:spAutoFit/>
          </a:bodyPr>
          <a:lstStyle/>
          <a:p>
            <a:pPr rtl="0">
              <a:spcBef>
                <a:spcPts val="0"/>
              </a:spcBef>
              <a:buNone/>
            </a:pPr>
            <a:r>
              <a:rPr lang="en" sz="2500" dirty="0"/>
              <a:t>We see rites of passages in cultures and literature from around the world and from throughout time</a:t>
            </a:r>
            <a:r>
              <a:rPr lang="en" sz="2500" dirty="0" smtClean="0"/>
              <a:t>.</a:t>
            </a:r>
          </a:p>
          <a:p>
            <a:pPr rtl="0">
              <a:spcBef>
                <a:spcPts val="0"/>
              </a:spcBef>
              <a:buNone/>
            </a:pPr>
            <a:endParaRPr lang="en" sz="2500" dirty="0"/>
          </a:p>
          <a:p>
            <a:pPr>
              <a:spcBef>
                <a:spcPts val="0"/>
              </a:spcBef>
              <a:buNone/>
            </a:pPr>
            <a:r>
              <a:rPr lang="en" sz="2500" dirty="0"/>
              <a:t>What occurs in each stage builds a </a:t>
            </a:r>
            <a:r>
              <a:rPr lang="en" sz="2500" b="1" dirty="0"/>
              <a:t>message about what the culture values and the challenges that young people must overcome to be accepted as an adult. </a:t>
            </a:r>
            <a:endParaRPr lang="en" sz="2500" b="1" dirty="0" smtClean="0"/>
          </a:p>
          <a:p>
            <a:pPr>
              <a:spcBef>
                <a:spcPts val="0"/>
              </a:spcBef>
              <a:buNone/>
            </a:pPr>
            <a:endParaRPr lang="en" sz="2500" dirty="0"/>
          </a:p>
          <a:p>
            <a:pPr>
              <a:spcBef>
                <a:spcPts val="0"/>
              </a:spcBef>
              <a:buNone/>
            </a:pPr>
            <a:r>
              <a:rPr lang="en" sz="2500" dirty="0" smtClean="0"/>
              <a:t>1. What qualities do you need for a driver’s license? </a:t>
            </a:r>
            <a:endParaRPr lang="en" sz="2500" dirty="0"/>
          </a:p>
          <a:p>
            <a:pPr>
              <a:spcBef>
                <a:spcPts val="0"/>
              </a:spcBef>
              <a:buNone/>
            </a:pPr>
            <a:endParaRPr lang="en" sz="2500" dirty="0" smtClean="0"/>
          </a:p>
          <a:p>
            <a:pPr>
              <a:spcBef>
                <a:spcPts val="0"/>
              </a:spcBef>
              <a:buNone/>
            </a:pPr>
            <a:r>
              <a:rPr lang="en" sz="2500" dirty="0" smtClean="0"/>
              <a:t>2. Why does society value those qualities? </a:t>
            </a:r>
            <a:endParaRPr lang="en" sz="2500" dirty="0"/>
          </a:p>
        </p:txBody>
      </p:sp>
    </p:spTree>
    <p:extLst>
      <p:ext uri="{BB962C8B-B14F-4D97-AF65-F5344CB8AC3E}">
        <p14:creationId xmlns:p14="http://schemas.microsoft.com/office/powerpoint/2010/main" val="941597268"/>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533400" y="457200"/>
            <a:ext cx="7772400" cy="2400627"/>
          </a:xfrm>
          <a:prstGeom prst="rect">
            <a:avLst/>
          </a:prstGeom>
        </p:spPr>
        <p:txBody>
          <a:bodyPr lIns="91425" tIns="91425" rIns="91425" bIns="91425" anchor="b" anchorCtr="0">
            <a:spAutoFit/>
          </a:bodyPr>
          <a:lstStyle/>
          <a:p>
            <a:pPr>
              <a:spcBef>
                <a:spcPts val="0"/>
              </a:spcBef>
              <a:buNone/>
            </a:pPr>
            <a:r>
              <a:rPr lang="en" sz="4800" dirty="0"/>
              <a:t>How do poets use patterns to develop their theme about maturing? </a:t>
            </a:r>
          </a:p>
        </p:txBody>
      </p:sp>
      <p:sp>
        <p:nvSpPr>
          <p:cNvPr id="35" name="Shape 35"/>
          <p:cNvSpPr txBox="1">
            <a:spLocks noGrp="1"/>
          </p:cNvSpPr>
          <p:nvPr>
            <p:ph type="subTitle" idx="1"/>
          </p:nvPr>
        </p:nvSpPr>
        <p:spPr>
          <a:xfrm>
            <a:off x="609600" y="2895600"/>
            <a:ext cx="7772400" cy="923299"/>
          </a:xfrm>
          <a:prstGeom prst="rect">
            <a:avLst/>
          </a:prstGeom>
        </p:spPr>
        <p:txBody>
          <a:bodyPr lIns="91425" tIns="91425" rIns="91425" bIns="91425" anchor="ctr" anchorCtr="0">
            <a:spAutoFit/>
          </a:bodyPr>
          <a:lstStyle/>
          <a:p>
            <a:pPr>
              <a:spcBef>
                <a:spcPts val="0"/>
              </a:spcBef>
              <a:buNone/>
            </a:pPr>
            <a:r>
              <a:rPr lang="en" sz="4800" b="1" dirty="0">
                <a:solidFill>
                  <a:schemeClr val="dk2"/>
                </a:solidFill>
              </a:rPr>
              <a:t>Lesson 1: Poetry</a:t>
            </a:r>
          </a:p>
        </p:txBody>
      </p:sp>
    </p:spTree>
    <p:extLst>
      <p:ext uri="{BB962C8B-B14F-4D97-AF65-F5344CB8AC3E}">
        <p14:creationId xmlns:p14="http://schemas.microsoft.com/office/powerpoint/2010/main" val="233723531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Vocabulary you might need	</a:t>
            </a:r>
          </a:p>
        </p:txBody>
      </p:sp>
      <p:sp>
        <p:nvSpPr>
          <p:cNvPr id="65" name="Shape 65"/>
          <p:cNvSpPr txBox="1">
            <a:spLocks noGrp="1"/>
          </p:cNvSpPr>
          <p:nvPr>
            <p:ph type="body" idx="1"/>
          </p:nvPr>
        </p:nvSpPr>
        <p:spPr>
          <a:xfrm>
            <a:off x="457200" y="1600202"/>
            <a:ext cx="8229600" cy="4124176"/>
          </a:xfrm>
          <a:prstGeom prst="rect">
            <a:avLst/>
          </a:prstGeom>
        </p:spPr>
        <p:txBody>
          <a:bodyPr lIns="91425" tIns="91425" rIns="91425" bIns="91425" anchor="t" anchorCtr="0">
            <a:spAutoFit/>
          </a:bodyPr>
          <a:lstStyle/>
          <a:p>
            <a:pPr rtl="0">
              <a:spcBef>
                <a:spcPts val="0"/>
              </a:spcBef>
              <a:buNone/>
            </a:pPr>
            <a:r>
              <a:rPr lang="en" dirty="0"/>
              <a:t>Look up each word.</a:t>
            </a:r>
          </a:p>
          <a:p>
            <a:pPr rtl="0">
              <a:spcBef>
                <a:spcPts val="0"/>
              </a:spcBef>
              <a:buNone/>
            </a:pPr>
            <a:r>
              <a:rPr lang="en" dirty="0"/>
              <a:t>Then prepare to act out an example of the word with your partner.</a:t>
            </a:r>
          </a:p>
          <a:p>
            <a:pPr rtl="0">
              <a:spcBef>
                <a:spcPts val="0"/>
              </a:spcBef>
              <a:buNone/>
            </a:pPr>
            <a:endParaRPr lang="en" b="1" dirty="0" smtClean="0"/>
          </a:p>
          <a:p>
            <a:pPr rtl="0">
              <a:spcBef>
                <a:spcPts val="0"/>
              </a:spcBef>
              <a:buNone/>
            </a:pPr>
            <a:r>
              <a:rPr lang="en" b="1" dirty="0" smtClean="0"/>
              <a:t>Knave</a:t>
            </a:r>
            <a:endParaRPr lang="en" b="1" dirty="0"/>
          </a:p>
          <a:p>
            <a:pPr rtl="0">
              <a:spcBef>
                <a:spcPts val="0"/>
              </a:spcBef>
              <a:buNone/>
            </a:pPr>
            <a:r>
              <a:rPr lang="en" b="1" dirty="0"/>
              <a:t>Demure</a:t>
            </a:r>
          </a:p>
          <a:p>
            <a:pPr rtl="0">
              <a:spcBef>
                <a:spcPts val="0"/>
              </a:spcBef>
              <a:buNone/>
            </a:pPr>
            <a:r>
              <a:rPr lang="en" b="1" dirty="0"/>
              <a:t>Flanks</a:t>
            </a:r>
          </a:p>
          <a:p>
            <a:pPr>
              <a:spcBef>
                <a:spcPts val="0"/>
              </a:spcBef>
              <a:buNone/>
            </a:pPr>
            <a:endParaRPr b="1" dirty="0"/>
          </a:p>
        </p:txBody>
      </p:sp>
      <p:grpSp>
        <p:nvGrpSpPr>
          <p:cNvPr id="8" name="SMARTInkShape-Group10"/>
          <p:cNvGrpSpPr/>
          <p:nvPr/>
        </p:nvGrpSpPr>
        <p:grpSpPr>
          <a:xfrm>
            <a:off x="1866721" y="4670227"/>
            <a:ext cx="864907" cy="464344"/>
            <a:chOff x="1866721" y="4670227"/>
            <a:chExt cx="864907" cy="464344"/>
          </a:xfrm>
        </p:grpSpPr>
        <p:sp>
          <p:nvSpPr>
            <p:cNvPr id="2" name="SMARTInkShape-102"/>
            <p:cNvSpPr/>
            <p:nvPr/>
          </p:nvSpPr>
          <p:spPr>
            <a:xfrm>
              <a:off x="2224017" y="4894819"/>
              <a:ext cx="123639" cy="150290"/>
            </a:xfrm>
            <a:custGeom>
              <a:avLst/>
              <a:gdLst/>
              <a:ahLst/>
              <a:cxnLst/>
              <a:rect l="0" t="0" r="0" b="0"/>
              <a:pathLst>
                <a:path w="123639" h="150290">
                  <a:moveTo>
                    <a:pt x="79842" y="16509"/>
                  </a:moveTo>
                  <a:lnTo>
                    <a:pt x="79842" y="3206"/>
                  </a:lnTo>
                  <a:lnTo>
                    <a:pt x="78850" y="1688"/>
                  </a:lnTo>
                  <a:lnTo>
                    <a:pt x="77196" y="674"/>
                  </a:lnTo>
                  <a:lnTo>
                    <a:pt x="75102" y="0"/>
                  </a:lnTo>
                  <a:lnTo>
                    <a:pt x="72713" y="542"/>
                  </a:lnTo>
                  <a:lnTo>
                    <a:pt x="63592" y="6457"/>
                  </a:lnTo>
                  <a:lnTo>
                    <a:pt x="20534" y="41339"/>
                  </a:lnTo>
                  <a:lnTo>
                    <a:pt x="3464" y="67277"/>
                  </a:lnTo>
                  <a:lnTo>
                    <a:pt x="0" y="94314"/>
                  </a:lnTo>
                  <a:lnTo>
                    <a:pt x="2354" y="103345"/>
                  </a:lnTo>
                  <a:lnTo>
                    <a:pt x="5716" y="111658"/>
                  </a:lnTo>
                  <a:lnTo>
                    <a:pt x="7210" y="121967"/>
                  </a:lnTo>
                  <a:lnTo>
                    <a:pt x="9592" y="126502"/>
                  </a:lnTo>
                  <a:lnTo>
                    <a:pt x="28417" y="144091"/>
                  </a:lnTo>
                  <a:lnTo>
                    <a:pt x="37474" y="147626"/>
                  </a:lnTo>
                  <a:lnTo>
                    <a:pt x="76999" y="150289"/>
                  </a:lnTo>
                  <a:lnTo>
                    <a:pt x="94765" y="145665"/>
                  </a:lnTo>
                  <a:lnTo>
                    <a:pt x="111416" y="135214"/>
                  </a:lnTo>
                  <a:lnTo>
                    <a:pt x="118019" y="129459"/>
                  </a:lnTo>
                  <a:lnTo>
                    <a:pt x="121614" y="123594"/>
                  </a:lnTo>
                  <a:lnTo>
                    <a:pt x="123638" y="112068"/>
                  </a:lnTo>
                  <a:lnTo>
                    <a:pt x="123120" y="101644"/>
                  </a:lnTo>
                  <a:lnTo>
                    <a:pt x="113445" y="61089"/>
                  </a:lnTo>
                  <a:lnTo>
                    <a:pt x="100400" y="32375"/>
                  </a:lnTo>
                  <a:lnTo>
                    <a:pt x="91363" y="17292"/>
                  </a:lnTo>
                  <a:lnTo>
                    <a:pt x="88772" y="7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103"/>
            <p:cNvSpPr/>
            <p:nvPr/>
          </p:nvSpPr>
          <p:spPr>
            <a:xfrm>
              <a:off x="1866721" y="4670227"/>
              <a:ext cx="115671" cy="383977"/>
            </a:xfrm>
            <a:custGeom>
              <a:avLst/>
              <a:gdLst/>
              <a:ahLst/>
              <a:cxnLst/>
              <a:rect l="0" t="0" r="0" b="0"/>
              <a:pathLst>
                <a:path w="115671" h="383977">
                  <a:moveTo>
                    <a:pt x="115670" y="0"/>
                  </a:moveTo>
                  <a:lnTo>
                    <a:pt x="107981" y="0"/>
                  </a:lnTo>
                  <a:lnTo>
                    <a:pt x="67837" y="33765"/>
                  </a:lnTo>
                  <a:lnTo>
                    <a:pt x="36623" y="77546"/>
                  </a:lnTo>
                  <a:lnTo>
                    <a:pt x="18009" y="116890"/>
                  </a:lnTo>
                  <a:lnTo>
                    <a:pt x="11327" y="143113"/>
                  </a:lnTo>
                  <a:lnTo>
                    <a:pt x="2747" y="187554"/>
                  </a:lnTo>
                  <a:lnTo>
                    <a:pt x="0" y="232175"/>
                  </a:lnTo>
                  <a:lnTo>
                    <a:pt x="6795" y="273036"/>
                  </a:lnTo>
                  <a:lnTo>
                    <a:pt x="20585" y="313412"/>
                  </a:lnTo>
                  <a:lnTo>
                    <a:pt x="33351" y="346445"/>
                  </a:lnTo>
                  <a:lnTo>
                    <a:pt x="62092" y="3839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104"/>
            <p:cNvSpPr/>
            <p:nvPr/>
          </p:nvSpPr>
          <p:spPr>
            <a:xfrm>
              <a:off x="2035978" y="4867249"/>
              <a:ext cx="147885" cy="168904"/>
            </a:xfrm>
            <a:custGeom>
              <a:avLst/>
              <a:gdLst/>
              <a:ahLst/>
              <a:cxnLst/>
              <a:rect l="0" t="0" r="0" b="0"/>
              <a:pathLst>
                <a:path w="147885" h="168904">
                  <a:moveTo>
                    <a:pt x="8920" y="17290"/>
                  </a:moveTo>
                  <a:lnTo>
                    <a:pt x="8920" y="24979"/>
                  </a:lnTo>
                  <a:lnTo>
                    <a:pt x="4180" y="30593"/>
                  </a:lnTo>
                  <a:lnTo>
                    <a:pt x="1853" y="38416"/>
                  </a:lnTo>
                  <a:lnTo>
                    <a:pt x="100" y="77013"/>
                  </a:lnTo>
                  <a:lnTo>
                    <a:pt x="0" y="120245"/>
                  </a:lnTo>
                  <a:lnTo>
                    <a:pt x="2641" y="130185"/>
                  </a:lnTo>
                  <a:lnTo>
                    <a:pt x="6130" y="138904"/>
                  </a:lnTo>
                  <a:lnTo>
                    <a:pt x="9086" y="153976"/>
                  </a:lnTo>
                  <a:lnTo>
                    <a:pt x="17732" y="168903"/>
                  </a:lnTo>
                  <a:lnTo>
                    <a:pt x="17849" y="126852"/>
                  </a:lnTo>
                  <a:lnTo>
                    <a:pt x="17850" y="86914"/>
                  </a:lnTo>
                  <a:lnTo>
                    <a:pt x="18842" y="59779"/>
                  </a:lnTo>
                  <a:lnTo>
                    <a:pt x="28874" y="19984"/>
                  </a:lnTo>
                  <a:lnTo>
                    <a:pt x="39100" y="5916"/>
                  </a:lnTo>
                  <a:lnTo>
                    <a:pt x="44823" y="2313"/>
                  </a:lnTo>
                  <a:lnTo>
                    <a:pt x="51666" y="712"/>
                  </a:lnTo>
                  <a:lnTo>
                    <a:pt x="61322" y="0"/>
                  </a:lnTo>
                  <a:lnTo>
                    <a:pt x="69582" y="2330"/>
                  </a:lnTo>
                  <a:lnTo>
                    <a:pt x="101306" y="24349"/>
                  </a:lnTo>
                  <a:lnTo>
                    <a:pt x="137995" y="67814"/>
                  </a:lnTo>
                  <a:lnTo>
                    <a:pt x="141422" y="83633"/>
                  </a:lnTo>
                  <a:lnTo>
                    <a:pt x="143430" y="99896"/>
                  </a:lnTo>
                  <a:lnTo>
                    <a:pt x="147416" y="107913"/>
                  </a:lnTo>
                  <a:lnTo>
                    <a:pt x="147884" y="112432"/>
                  </a:lnTo>
                  <a:lnTo>
                    <a:pt x="143120" y="144871"/>
                  </a:lnTo>
                  <a:lnTo>
                    <a:pt x="142043" y="146993"/>
                  </a:lnTo>
                  <a:lnTo>
                    <a:pt x="140333" y="148407"/>
                  </a:lnTo>
                  <a:lnTo>
                    <a:pt x="133936" y="1512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05"/>
            <p:cNvSpPr/>
            <p:nvPr/>
          </p:nvSpPr>
          <p:spPr>
            <a:xfrm>
              <a:off x="2527134" y="4929343"/>
              <a:ext cx="124984" cy="160580"/>
            </a:xfrm>
            <a:custGeom>
              <a:avLst/>
              <a:gdLst/>
              <a:ahLst/>
              <a:cxnLst/>
              <a:rect l="0" t="0" r="0" b="0"/>
              <a:pathLst>
                <a:path w="124984" h="160580">
                  <a:moveTo>
                    <a:pt x="8897" y="107002"/>
                  </a:moveTo>
                  <a:lnTo>
                    <a:pt x="8897" y="124817"/>
                  </a:lnTo>
                  <a:lnTo>
                    <a:pt x="1829" y="108074"/>
                  </a:lnTo>
                  <a:lnTo>
                    <a:pt x="0" y="64825"/>
                  </a:lnTo>
                  <a:lnTo>
                    <a:pt x="9064" y="30757"/>
                  </a:lnTo>
                  <a:lnTo>
                    <a:pt x="21217" y="14878"/>
                  </a:lnTo>
                  <a:lnTo>
                    <a:pt x="32792" y="3843"/>
                  </a:lnTo>
                  <a:lnTo>
                    <a:pt x="38699" y="1622"/>
                  </a:lnTo>
                  <a:lnTo>
                    <a:pt x="56525" y="0"/>
                  </a:lnTo>
                  <a:lnTo>
                    <a:pt x="58509" y="941"/>
                  </a:lnTo>
                  <a:lnTo>
                    <a:pt x="59831" y="2559"/>
                  </a:lnTo>
                  <a:lnTo>
                    <a:pt x="62292" y="7005"/>
                  </a:lnTo>
                  <a:lnTo>
                    <a:pt x="92273" y="43294"/>
                  </a:lnTo>
                  <a:lnTo>
                    <a:pt x="110469" y="86580"/>
                  </a:lnTo>
                  <a:lnTo>
                    <a:pt x="114950" y="110059"/>
                  </a:lnTo>
                  <a:lnTo>
                    <a:pt x="116010" y="145177"/>
                  </a:lnTo>
                  <a:lnTo>
                    <a:pt x="118680" y="151418"/>
                  </a:lnTo>
                  <a:lnTo>
                    <a:pt x="124983" y="160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06"/>
            <p:cNvSpPr/>
            <p:nvPr/>
          </p:nvSpPr>
          <p:spPr>
            <a:xfrm>
              <a:off x="2375297" y="4884539"/>
              <a:ext cx="125017" cy="151279"/>
            </a:xfrm>
            <a:custGeom>
              <a:avLst/>
              <a:gdLst/>
              <a:ahLst/>
              <a:cxnLst/>
              <a:rect l="0" t="0" r="0" b="0"/>
              <a:pathLst>
                <a:path w="125017" h="151279">
                  <a:moveTo>
                    <a:pt x="0" y="0"/>
                  </a:moveTo>
                  <a:lnTo>
                    <a:pt x="0" y="21250"/>
                  </a:lnTo>
                  <a:lnTo>
                    <a:pt x="8562" y="60937"/>
                  </a:lnTo>
                  <a:lnTo>
                    <a:pt x="9849" y="77485"/>
                  </a:lnTo>
                  <a:lnTo>
                    <a:pt x="16609" y="104584"/>
                  </a:lnTo>
                  <a:lnTo>
                    <a:pt x="18604" y="120943"/>
                  </a:lnTo>
                  <a:lnTo>
                    <a:pt x="27524" y="133729"/>
                  </a:lnTo>
                  <a:lnTo>
                    <a:pt x="38840" y="145809"/>
                  </a:lnTo>
                  <a:lnTo>
                    <a:pt x="44713" y="149141"/>
                  </a:lnTo>
                  <a:lnTo>
                    <a:pt x="56567" y="151278"/>
                  </a:lnTo>
                  <a:lnTo>
                    <a:pt x="62513" y="148925"/>
                  </a:lnTo>
                  <a:lnTo>
                    <a:pt x="65488" y="146909"/>
                  </a:lnTo>
                  <a:lnTo>
                    <a:pt x="83528" y="141688"/>
                  </a:lnTo>
                  <a:lnTo>
                    <a:pt x="103935" y="118620"/>
                  </a:lnTo>
                  <a:lnTo>
                    <a:pt x="112045" y="104159"/>
                  </a:lnTo>
                  <a:lnTo>
                    <a:pt x="123616" y="65077"/>
                  </a:lnTo>
                  <a:lnTo>
                    <a:pt x="125016"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07"/>
            <p:cNvSpPr/>
            <p:nvPr/>
          </p:nvSpPr>
          <p:spPr>
            <a:xfrm>
              <a:off x="2544961" y="4688086"/>
              <a:ext cx="186667" cy="446485"/>
            </a:xfrm>
            <a:custGeom>
              <a:avLst/>
              <a:gdLst/>
              <a:ahLst/>
              <a:cxnLst/>
              <a:rect l="0" t="0" r="0" b="0"/>
              <a:pathLst>
                <a:path w="186667" h="446485">
                  <a:moveTo>
                    <a:pt x="0" y="0"/>
                  </a:moveTo>
                  <a:lnTo>
                    <a:pt x="12429" y="0"/>
                  </a:lnTo>
                  <a:lnTo>
                    <a:pt x="15231" y="1984"/>
                  </a:lnTo>
                  <a:lnTo>
                    <a:pt x="45453" y="38829"/>
                  </a:lnTo>
                  <a:lnTo>
                    <a:pt x="80657" y="81769"/>
                  </a:lnTo>
                  <a:lnTo>
                    <a:pt x="109272" y="123235"/>
                  </a:lnTo>
                  <a:lnTo>
                    <a:pt x="138552" y="165123"/>
                  </a:lnTo>
                  <a:lnTo>
                    <a:pt x="157359" y="199847"/>
                  </a:lnTo>
                  <a:lnTo>
                    <a:pt x="170759" y="235272"/>
                  </a:lnTo>
                  <a:lnTo>
                    <a:pt x="183183" y="276661"/>
                  </a:lnTo>
                  <a:lnTo>
                    <a:pt x="186666" y="316733"/>
                  </a:lnTo>
                  <a:lnTo>
                    <a:pt x="186418" y="350610"/>
                  </a:lnTo>
                  <a:lnTo>
                    <a:pt x="175080" y="380918"/>
                  </a:lnTo>
                  <a:lnTo>
                    <a:pt x="160664" y="401041"/>
                  </a:lnTo>
                  <a:lnTo>
                    <a:pt x="122406" y="440150"/>
                  </a:lnTo>
                  <a:lnTo>
                    <a:pt x="116249" y="443669"/>
                  </a:lnTo>
                  <a:lnTo>
                    <a:pt x="107156" y="4464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SMARTInkShape-Group11"/>
          <p:cNvGrpSpPr/>
          <p:nvPr/>
        </p:nvGrpSpPr>
        <p:grpSpPr>
          <a:xfrm>
            <a:off x="1794867" y="3509367"/>
            <a:ext cx="2777134" cy="410767"/>
            <a:chOff x="1794867" y="3509367"/>
            <a:chExt cx="2777134" cy="410767"/>
          </a:xfrm>
        </p:grpSpPr>
        <p:sp>
          <p:nvSpPr>
            <p:cNvPr id="9" name="SMARTInkShape-108"/>
            <p:cNvSpPr/>
            <p:nvPr/>
          </p:nvSpPr>
          <p:spPr>
            <a:xfrm>
              <a:off x="4286782" y="3589734"/>
              <a:ext cx="285219" cy="214314"/>
            </a:xfrm>
            <a:custGeom>
              <a:avLst/>
              <a:gdLst/>
              <a:ahLst/>
              <a:cxnLst/>
              <a:rect l="0" t="0" r="0" b="0"/>
              <a:pathLst>
                <a:path w="285219" h="214314">
                  <a:moveTo>
                    <a:pt x="79835" y="0"/>
                  </a:moveTo>
                  <a:lnTo>
                    <a:pt x="72147" y="0"/>
                  </a:lnTo>
                  <a:lnTo>
                    <a:pt x="71733" y="993"/>
                  </a:lnTo>
                  <a:lnTo>
                    <a:pt x="71274" y="4741"/>
                  </a:lnTo>
                  <a:lnTo>
                    <a:pt x="68423" y="9714"/>
                  </a:lnTo>
                  <a:lnTo>
                    <a:pt x="46004" y="48997"/>
                  </a:lnTo>
                  <a:lnTo>
                    <a:pt x="24509" y="89870"/>
                  </a:lnTo>
                  <a:lnTo>
                    <a:pt x="8560" y="134021"/>
                  </a:lnTo>
                  <a:lnTo>
                    <a:pt x="665" y="170483"/>
                  </a:lnTo>
                  <a:lnTo>
                    <a:pt x="0" y="179289"/>
                  </a:lnTo>
                  <a:lnTo>
                    <a:pt x="815" y="182034"/>
                  </a:lnTo>
                  <a:lnTo>
                    <a:pt x="2350" y="183864"/>
                  </a:lnTo>
                  <a:lnTo>
                    <a:pt x="6702" y="185897"/>
                  </a:lnTo>
                  <a:lnTo>
                    <a:pt x="11944" y="186801"/>
                  </a:lnTo>
                  <a:lnTo>
                    <a:pt x="17580" y="184557"/>
                  </a:lnTo>
                  <a:lnTo>
                    <a:pt x="34024" y="170291"/>
                  </a:lnTo>
                  <a:lnTo>
                    <a:pt x="55147" y="132852"/>
                  </a:lnTo>
                  <a:lnTo>
                    <a:pt x="75959" y="95290"/>
                  </a:lnTo>
                  <a:lnTo>
                    <a:pt x="85941" y="64574"/>
                  </a:lnTo>
                  <a:lnTo>
                    <a:pt x="88750" y="27368"/>
                  </a:lnTo>
                  <a:lnTo>
                    <a:pt x="88764" y="68786"/>
                  </a:lnTo>
                  <a:lnTo>
                    <a:pt x="96454" y="111897"/>
                  </a:lnTo>
                  <a:lnTo>
                    <a:pt x="110014" y="148722"/>
                  </a:lnTo>
                  <a:lnTo>
                    <a:pt x="115738" y="155396"/>
                  </a:lnTo>
                  <a:lnTo>
                    <a:pt x="121589" y="158362"/>
                  </a:lnTo>
                  <a:lnTo>
                    <a:pt x="136401" y="160422"/>
                  </a:lnTo>
                  <a:lnTo>
                    <a:pt x="142348" y="157950"/>
                  </a:lnTo>
                  <a:lnTo>
                    <a:pt x="145323" y="155902"/>
                  </a:lnTo>
                  <a:lnTo>
                    <a:pt x="154250" y="143538"/>
                  </a:lnTo>
                  <a:lnTo>
                    <a:pt x="169132" y="106068"/>
                  </a:lnTo>
                  <a:lnTo>
                    <a:pt x="185779" y="71223"/>
                  </a:lnTo>
                  <a:lnTo>
                    <a:pt x="207459" y="42699"/>
                  </a:lnTo>
                  <a:lnTo>
                    <a:pt x="213617" y="38821"/>
                  </a:lnTo>
                  <a:lnTo>
                    <a:pt x="216649" y="37787"/>
                  </a:lnTo>
                  <a:lnTo>
                    <a:pt x="219661" y="38090"/>
                  </a:lnTo>
                  <a:lnTo>
                    <a:pt x="225655" y="41072"/>
                  </a:lnTo>
                  <a:lnTo>
                    <a:pt x="243724" y="58200"/>
                  </a:lnTo>
                  <a:lnTo>
                    <a:pt x="254623" y="76886"/>
                  </a:lnTo>
                  <a:lnTo>
                    <a:pt x="267195" y="120397"/>
                  </a:lnTo>
                  <a:lnTo>
                    <a:pt x="273594" y="156720"/>
                  </a:lnTo>
                  <a:lnTo>
                    <a:pt x="280497" y="195661"/>
                  </a:lnTo>
                  <a:lnTo>
                    <a:pt x="285218"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09"/>
            <p:cNvSpPr/>
            <p:nvPr/>
          </p:nvSpPr>
          <p:spPr>
            <a:xfrm>
              <a:off x="4028530" y="3612083"/>
              <a:ext cx="239192" cy="173905"/>
            </a:xfrm>
            <a:custGeom>
              <a:avLst/>
              <a:gdLst/>
              <a:ahLst/>
              <a:cxnLst/>
              <a:rect l="0" t="0" r="0" b="0"/>
              <a:pathLst>
                <a:path w="239192" h="173905">
                  <a:moveTo>
                    <a:pt x="7689" y="84808"/>
                  </a:moveTo>
                  <a:lnTo>
                    <a:pt x="7689" y="123955"/>
                  </a:lnTo>
                  <a:lnTo>
                    <a:pt x="7689" y="166405"/>
                  </a:lnTo>
                  <a:lnTo>
                    <a:pt x="7689" y="173429"/>
                  </a:lnTo>
                  <a:lnTo>
                    <a:pt x="2948" y="173904"/>
                  </a:lnTo>
                  <a:lnTo>
                    <a:pt x="1552" y="172979"/>
                  </a:lnTo>
                  <a:lnTo>
                    <a:pt x="621" y="171370"/>
                  </a:lnTo>
                  <a:lnTo>
                    <a:pt x="0" y="169305"/>
                  </a:lnTo>
                  <a:lnTo>
                    <a:pt x="7926" y="128817"/>
                  </a:lnTo>
                  <a:lnTo>
                    <a:pt x="20018" y="87541"/>
                  </a:lnTo>
                  <a:lnTo>
                    <a:pt x="32577" y="56758"/>
                  </a:lnTo>
                  <a:lnTo>
                    <a:pt x="58462" y="20466"/>
                  </a:lnTo>
                  <a:lnTo>
                    <a:pt x="85494" y="2006"/>
                  </a:lnTo>
                  <a:lnTo>
                    <a:pt x="90317" y="833"/>
                  </a:lnTo>
                  <a:lnTo>
                    <a:pt x="94524" y="1044"/>
                  </a:lnTo>
                  <a:lnTo>
                    <a:pt x="108406" y="3770"/>
                  </a:lnTo>
                  <a:lnTo>
                    <a:pt x="111544" y="5978"/>
                  </a:lnTo>
                  <a:lnTo>
                    <a:pt x="123711" y="23780"/>
                  </a:lnTo>
                  <a:lnTo>
                    <a:pt x="128707" y="34863"/>
                  </a:lnTo>
                  <a:lnTo>
                    <a:pt x="132354" y="77112"/>
                  </a:lnTo>
                  <a:lnTo>
                    <a:pt x="131608" y="101048"/>
                  </a:lnTo>
                  <a:lnTo>
                    <a:pt x="124320" y="136080"/>
                  </a:lnTo>
                  <a:lnTo>
                    <a:pt x="124138" y="139826"/>
                  </a:lnTo>
                  <a:lnTo>
                    <a:pt x="123025" y="142322"/>
                  </a:lnTo>
                  <a:lnTo>
                    <a:pt x="121290" y="143987"/>
                  </a:lnTo>
                  <a:lnTo>
                    <a:pt x="114957" y="147258"/>
                  </a:lnTo>
                  <a:lnTo>
                    <a:pt x="121004" y="133046"/>
                  </a:lnTo>
                  <a:lnTo>
                    <a:pt x="130661" y="92354"/>
                  </a:lnTo>
                  <a:lnTo>
                    <a:pt x="144733" y="53648"/>
                  </a:lnTo>
                  <a:lnTo>
                    <a:pt x="174910" y="16485"/>
                  </a:lnTo>
                  <a:lnTo>
                    <a:pt x="183874" y="9794"/>
                  </a:lnTo>
                  <a:lnTo>
                    <a:pt x="194499" y="3381"/>
                  </a:lnTo>
                  <a:lnTo>
                    <a:pt x="197713" y="757"/>
                  </a:lnTo>
                  <a:lnTo>
                    <a:pt x="200848" y="0"/>
                  </a:lnTo>
                  <a:lnTo>
                    <a:pt x="203931" y="488"/>
                  </a:lnTo>
                  <a:lnTo>
                    <a:pt x="220747" y="8400"/>
                  </a:lnTo>
                  <a:lnTo>
                    <a:pt x="226404" y="13807"/>
                  </a:lnTo>
                  <a:lnTo>
                    <a:pt x="234777" y="34844"/>
                  </a:lnTo>
                  <a:lnTo>
                    <a:pt x="239191" y="76354"/>
                  </a:lnTo>
                  <a:lnTo>
                    <a:pt x="238780" y="119597"/>
                  </a:lnTo>
                  <a:lnTo>
                    <a:pt x="230931" y="1562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10"/>
            <p:cNvSpPr/>
            <p:nvPr/>
          </p:nvSpPr>
          <p:spPr>
            <a:xfrm>
              <a:off x="3670102" y="3625453"/>
              <a:ext cx="196454" cy="35720"/>
            </a:xfrm>
            <a:custGeom>
              <a:avLst/>
              <a:gdLst/>
              <a:ahLst/>
              <a:cxnLst/>
              <a:rect l="0" t="0" r="0" b="0"/>
              <a:pathLst>
                <a:path w="196454" h="35720">
                  <a:moveTo>
                    <a:pt x="0" y="35719"/>
                  </a:moveTo>
                  <a:lnTo>
                    <a:pt x="4740" y="35719"/>
                  </a:lnTo>
                  <a:lnTo>
                    <a:pt x="9713" y="33073"/>
                  </a:lnTo>
                  <a:lnTo>
                    <a:pt x="12428" y="30978"/>
                  </a:lnTo>
                  <a:lnTo>
                    <a:pt x="54669" y="22417"/>
                  </a:lnTo>
                  <a:lnTo>
                    <a:pt x="90504" y="12623"/>
                  </a:lnTo>
                  <a:lnTo>
                    <a:pt x="132126" y="7014"/>
                  </a:lnTo>
                  <a:lnTo>
                    <a:pt x="176369" y="924"/>
                  </a:lnTo>
                  <a:lnTo>
                    <a:pt x="196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11"/>
            <p:cNvSpPr/>
            <p:nvPr/>
          </p:nvSpPr>
          <p:spPr>
            <a:xfrm>
              <a:off x="3768329" y="3509367"/>
              <a:ext cx="17860" cy="330400"/>
            </a:xfrm>
            <a:custGeom>
              <a:avLst/>
              <a:gdLst/>
              <a:ahLst/>
              <a:cxnLst/>
              <a:rect l="0" t="0" r="0" b="0"/>
              <a:pathLst>
                <a:path w="17860" h="330400">
                  <a:moveTo>
                    <a:pt x="8929" y="0"/>
                  </a:moveTo>
                  <a:lnTo>
                    <a:pt x="8929" y="40165"/>
                  </a:lnTo>
                  <a:lnTo>
                    <a:pt x="4188" y="84222"/>
                  </a:lnTo>
                  <a:lnTo>
                    <a:pt x="1240" y="124063"/>
                  </a:lnTo>
                  <a:lnTo>
                    <a:pt x="367" y="162547"/>
                  </a:lnTo>
                  <a:lnTo>
                    <a:pt x="108" y="203826"/>
                  </a:lnTo>
                  <a:lnTo>
                    <a:pt x="31" y="242735"/>
                  </a:lnTo>
                  <a:lnTo>
                    <a:pt x="5" y="283317"/>
                  </a:lnTo>
                  <a:lnTo>
                    <a:pt x="0" y="313040"/>
                  </a:lnTo>
                  <a:lnTo>
                    <a:pt x="2645" y="320368"/>
                  </a:lnTo>
                  <a:lnTo>
                    <a:pt x="7688" y="328417"/>
                  </a:lnTo>
                  <a:lnTo>
                    <a:pt x="11023" y="329518"/>
                  </a:lnTo>
                  <a:lnTo>
                    <a:pt x="17859" y="3303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12"/>
            <p:cNvSpPr/>
            <p:nvPr/>
          </p:nvSpPr>
          <p:spPr>
            <a:xfrm>
              <a:off x="3598664" y="3625453"/>
              <a:ext cx="123973" cy="178595"/>
            </a:xfrm>
            <a:custGeom>
              <a:avLst/>
              <a:gdLst/>
              <a:ahLst/>
              <a:cxnLst/>
              <a:rect l="0" t="0" r="0" b="0"/>
              <a:pathLst>
                <a:path w="123973" h="178595">
                  <a:moveTo>
                    <a:pt x="53578" y="0"/>
                  </a:moveTo>
                  <a:lnTo>
                    <a:pt x="48838" y="0"/>
                  </a:lnTo>
                  <a:lnTo>
                    <a:pt x="43864" y="2646"/>
                  </a:lnTo>
                  <a:lnTo>
                    <a:pt x="29663" y="14239"/>
                  </a:lnTo>
                  <a:lnTo>
                    <a:pt x="23767" y="16250"/>
                  </a:lnTo>
                  <a:lnTo>
                    <a:pt x="21798" y="18771"/>
                  </a:lnTo>
                  <a:lnTo>
                    <a:pt x="19026" y="30808"/>
                  </a:lnTo>
                  <a:lnTo>
                    <a:pt x="18378" y="37836"/>
                  </a:lnTo>
                  <a:lnTo>
                    <a:pt x="20736" y="44266"/>
                  </a:lnTo>
                  <a:lnTo>
                    <a:pt x="22754" y="47370"/>
                  </a:lnTo>
                  <a:lnTo>
                    <a:pt x="25091" y="49440"/>
                  </a:lnTo>
                  <a:lnTo>
                    <a:pt x="65866" y="67710"/>
                  </a:lnTo>
                  <a:lnTo>
                    <a:pt x="107179" y="80933"/>
                  </a:lnTo>
                  <a:lnTo>
                    <a:pt x="117088" y="86572"/>
                  </a:lnTo>
                  <a:lnTo>
                    <a:pt x="121492" y="92385"/>
                  </a:lnTo>
                  <a:lnTo>
                    <a:pt x="123972" y="101237"/>
                  </a:lnTo>
                  <a:lnTo>
                    <a:pt x="119966" y="114883"/>
                  </a:lnTo>
                  <a:lnTo>
                    <a:pt x="108731" y="137272"/>
                  </a:lnTo>
                  <a:lnTo>
                    <a:pt x="99258" y="148984"/>
                  </a:lnTo>
                  <a:lnTo>
                    <a:pt x="57625" y="172132"/>
                  </a:lnTo>
                  <a:lnTo>
                    <a:pt x="32953" y="177318"/>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3"/>
            <p:cNvSpPr/>
            <p:nvPr/>
          </p:nvSpPr>
          <p:spPr>
            <a:xfrm>
              <a:off x="3456589" y="3671901"/>
              <a:ext cx="97273" cy="185037"/>
            </a:xfrm>
            <a:custGeom>
              <a:avLst/>
              <a:gdLst/>
              <a:ahLst/>
              <a:cxnLst/>
              <a:rect l="0" t="0" r="0" b="0"/>
              <a:pathLst>
                <a:path w="97273" h="185037">
                  <a:moveTo>
                    <a:pt x="25989" y="105357"/>
                  </a:moveTo>
                  <a:lnTo>
                    <a:pt x="33678" y="105357"/>
                  </a:lnTo>
                  <a:lnTo>
                    <a:pt x="47940" y="98228"/>
                  </a:lnTo>
                  <a:lnTo>
                    <a:pt x="73541" y="75545"/>
                  </a:lnTo>
                  <a:lnTo>
                    <a:pt x="93454" y="45658"/>
                  </a:lnTo>
                  <a:lnTo>
                    <a:pt x="97078" y="19936"/>
                  </a:lnTo>
                  <a:lnTo>
                    <a:pt x="97272" y="13483"/>
                  </a:lnTo>
                  <a:lnTo>
                    <a:pt x="94712" y="7308"/>
                  </a:lnTo>
                  <a:lnTo>
                    <a:pt x="92640" y="4272"/>
                  </a:lnTo>
                  <a:lnTo>
                    <a:pt x="87692" y="899"/>
                  </a:lnTo>
                  <a:lnTo>
                    <a:pt x="84984" y="0"/>
                  </a:lnTo>
                  <a:lnTo>
                    <a:pt x="82186" y="392"/>
                  </a:lnTo>
                  <a:lnTo>
                    <a:pt x="62874" y="10787"/>
                  </a:lnTo>
                  <a:lnTo>
                    <a:pt x="54619" y="19008"/>
                  </a:lnTo>
                  <a:lnTo>
                    <a:pt x="24362" y="57904"/>
                  </a:lnTo>
                  <a:lnTo>
                    <a:pt x="5271" y="101154"/>
                  </a:lnTo>
                  <a:lnTo>
                    <a:pt x="0" y="139052"/>
                  </a:lnTo>
                  <a:lnTo>
                    <a:pt x="548" y="152083"/>
                  </a:lnTo>
                  <a:lnTo>
                    <a:pt x="6435" y="169582"/>
                  </a:lnTo>
                  <a:lnTo>
                    <a:pt x="11676" y="177888"/>
                  </a:lnTo>
                  <a:lnTo>
                    <a:pt x="17313" y="182242"/>
                  </a:lnTo>
                  <a:lnTo>
                    <a:pt x="24117" y="184176"/>
                  </a:lnTo>
                  <a:lnTo>
                    <a:pt x="33756" y="185036"/>
                  </a:lnTo>
                  <a:lnTo>
                    <a:pt x="70638" y="1767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4"/>
            <p:cNvSpPr/>
            <p:nvPr/>
          </p:nvSpPr>
          <p:spPr>
            <a:xfrm>
              <a:off x="3331326" y="3679602"/>
              <a:ext cx="97675" cy="160165"/>
            </a:xfrm>
            <a:custGeom>
              <a:avLst/>
              <a:gdLst/>
              <a:ahLst/>
              <a:cxnLst/>
              <a:rect l="0" t="0" r="0" b="0"/>
              <a:pathLst>
                <a:path w="97675" h="160165">
                  <a:moveTo>
                    <a:pt x="17307" y="88726"/>
                  </a:moveTo>
                  <a:lnTo>
                    <a:pt x="9618" y="96415"/>
                  </a:lnTo>
                  <a:lnTo>
                    <a:pt x="8745" y="102028"/>
                  </a:lnTo>
                  <a:lnTo>
                    <a:pt x="8409" y="113874"/>
                  </a:lnTo>
                  <a:lnTo>
                    <a:pt x="7407" y="114421"/>
                  </a:lnTo>
                  <a:lnTo>
                    <a:pt x="3646" y="115029"/>
                  </a:lnTo>
                  <a:lnTo>
                    <a:pt x="2246" y="114199"/>
                  </a:lnTo>
                  <a:lnTo>
                    <a:pt x="1314" y="112653"/>
                  </a:lnTo>
                  <a:lnTo>
                    <a:pt x="0" y="105737"/>
                  </a:lnTo>
                  <a:lnTo>
                    <a:pt x="461" y="61372"/>
                  </a:lnTo>
                  <a:lnTo>
                    <a:pt x="11879" y="29512"/>
                  </a:lnTo>
                  <a:lnTo>
                    <a:pt x="26305" y="9185"/>
                  </a:lnTo>
                  <a:lnTo>
                    <a:pt x="32221" y="3765"/>
                  </a:lnTo>
                  <a:lnTo>
                    <a:pt x="38156" y="1356"/>
                  </a:lnTo>
                  <a:lnTo>
                    <a:pt x="47076" y="0"/>
                  </a:lnTo>
                  <a:lnTo>
                    <a:pt x="53027" y="2329"/>
                  </a:lnTo>
                  <a:lnTo>
                    <a:pt x="74046" y="15686"/>
                  </a:lnTo>
                  <a:lnTo>
                    <a:pt x="81550" y="25175"/>
                  </a:lnTo>
                  <a:lnTo>
                    <a:pt x="85547" y="36008"/>
                  </a:lnTo>
                  <a:lnTo>
                    <a:pt x="95531" y="78010"/>
                  </a:lnTo>
                  <a:lnTo>
                    <a:pt x="97486" y="122426"/>
                  </a:lnTo>
                  <a:lnTo>
                    <a:pt x="97674" y="1601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15"/>
            <p:cNvSpPr/>
            <p:nvPr/>
          </p:nvSpPr>
          <p:spPr>
            <a:xfrm>
              <a:off x="3198994" y="3670102"/>
              <a:ext cx="112038" cy="195371"/>
            </a:xfrm>
            <a:custGeom>
              <a:avLst/>
              <a:gdLst/>
              <a:ahLst/>
              <a:cxnLst/>
              <a:rect l="0" t="0" r="0" b="0"/>
              <a:pathLst>
                <a:path w="112038" h="195371">
                  <a:moveTo>
                    <a:pt x="42483" y="26789"/>
                  </a:moveTo>
                  <a:lnTo>
                    <a:pt x="42483" y="31529"/>
                  </a:lnTo>
                  <a:lnTo>
                    <a:pt x="39837" y="36502"/>
                  </a:lnTo>
                  <a:lnTo>
                    <a:pt x="21492" y="69029"/>
                  </a:lnTo>
                  <a:lnTo>
                    <a:pt x="6743" y="112436"/>
                  </a:lnTo>
                  <a:lnTo>
                    <a:pt x="1794" y="127362"/>
                  </a:lnTo>
                  <a:lnTo>
                    <a:pt x="0" y="151507"/>
                  </a:lnTo>
                  <a:lnTo>
                    <a:pt x="7779" y="177947"/>
                  </a:lnTo>
                  <a:lnTo>
                    <a:pt x="13168" y="188228"/>
                  </a:lnTo>
                  <a:lnTo>
                    <a:pt x="18871" y="192797"/>
                  </a:lnTo>
                  <a:lnTo>
                    <a:pt x="32400" y="195370"/>
                  </a:lnTo>
                  <a:lnTo>
                    <a:pt x="40647" y="193326"/>
                  </a:lnTo>
                  <a:lnTo>
                    <a:pt x="53514" y="183950"/>
                  </a:lnTo>
                  <a:lnTo>
                    <a:pt x="63261" y="173037"/>
                  </a:lnTo>
                  <a:lnTo>
                    <a:pt x="90025" y="130664"/>
                  </a:lnTo>
                  <a:lnTo>
                    <a:pt x="107564" y="88865"/>
                  </a:lnTo>
                  <a:lnTo>
                    <a:pt x="112037" y="62379"/>
                  </a:lnTo>
                  <a:lnTo>
                    <a:pt x="108622" y="40421"/>
                  </a:lnTo>
                  <a:lnTo>
                    <a:pt x="98578" y="16216"/>
                  </a:lnTo>
                  <a:lnTo>
                    <a:pt x="92880" y="7868"/>
                  </a:lnTo>
                  <a:lnTo>
                    <a:pt x="88979" y="5245"/>
                  </a:lnTo>
                  <a:lnTo>
                    <a:pt x="75001" y="1554"/>
                  </a:lnTo>
                  <a:lnTo>
                    <a:pt x="5141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16"/>
            <p:cNvSpPr/>
            <p:nvPr/>
          </p:nvSpPr>
          <p:spPr>
            <a:xfrm>
              <a:off x="3027199" y="3545086"/>
              <a:ext cx="133911" cy="346247"/>
            </a:xfrm>
            <a:custGeom>
              <a:avLst/>
              <a:gdLst/>
              <a:ahLst/>
              <a:cxnLst/>
              <a:rect l="0" t="0" r="0" b="0"/>
              <a:pathLst>
                <a:path w="133911" h="346247">
                  <a:moveTo>
                    <a:pt x="35684" y="0"/>
                  </a:moveTo>
                  <a:lnTo>
                    <a:pt x="35684" y="4740"/>
                  </a:lnTo>
                  <a:lnTo>
                    <a:pt x="33038" y="9714"/>
                  </a:lnTo>
                  <a:lnTo>
                    <a:pt x="30943" y="12429"/>
                  </a:lnTo>
                  <a:lnTo>
                    <a:pt x="27995" y="30472"/>
                  </a:lnTo>
                  <a:lnTo>
                    <a:pt x="26999" y="70364"/>
                  </a:lnTo>
                  <a:lnTo>
                    <a:pt x="26827" y="105736"/>
                  </a:lnTo>
                  <a:lnTo>
                    <a:pt x="25784" y="147194"/>
                  </a:lnTo>
                  <a:lnTo>
                    <a:pt x="20624" y="189906"/>
                  </a:lnTo>
                  <a:lnTo>
                    <a:pt x="18654" y="228137"/>
                  </a:lnTo>
                  <a:lnTo>
                    <a:pt x="17078" y="264600"/>
                  </a:lnTo>
                  <a:lnTo>
                    <a:pt x="10805" y="307185"/>
                  </a:lnTo>
                  <a:lnTo>
                    <a:pt x="8752" y="321074"/>
                  </a:lnTo>
                  <a:lnTo>
                    <a:pt x="366" y="346246"/>
                  </a:lnTo>
                  <a:lnTo>
                    <a:pt x="232" y="345925"/>
                  </a:lnTo>
                  <a:lnTo>
                    <a:pt x="0" y="335652"/>
                  </a:lnTo>
                  <a:lnTo>
                    <a:pt x="15198" y="293114"/>
                  </a:lnTo>
                  <a:lnTo>
                    <a:pt x="34517" y="249825"/>
                  </a:lnTo>
                  <a:lnTo>
                    <a:pt x="60897" y="208864"/>
                  </a:lnTo>
                  <a:lnTo>
                    <a:pt x="77770" y="195390"/>
                  </a:lnTo>
                  <a:lnTo>
                    <a:pt x="90598" y="189854"/>
                  </a:lnTo>
                  <a:lnTo>
                    <a:pt x="105423" y="188214"/>
                  </a:lnTo>
                  <a:lnTo>
                    <a:pt x="113973" y="190476"/>
                  </a:lnTo>
                  <a:lnTo>
                    <a:pt x="117642" y="192468"/>
                  </a:lnTo>
                  <a:lnTo>
                    <a:pt x="120089" y="195781"/>
                  </a:lnTo>
                  <a:lnTo>
                    <a:pt x="130688" y="227675"/>
                  </a:lnTo>
                  <a:lnTo>
                    <a:pt x="133486" y="263734"/>
                  </a:lnTo>
                  <a:lnTo>
                    <a:pt x="126185" y="295789"/>
                  </a:lnTo>
                  <a:lnTo>
                    <a:pt x="126776" y="299388"/>
                  </a:lnTo>
                  <a:lnTo>
                    <a:pt x="133910"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17"/>
            <p:cNvSpPr/>
            <p:nvPr/>
          </p:nvSpPr>
          <p:spPr>
            <a:xfrm>
              <a:off x="2902148" y="3696891"/>
              <a:ext cx="106511" cy="223243"/>
            </a:xfrm>
            <a:custGeom>
              <a:avLst/>
              <a:gdLst/>
              <a:ahLst/>
              <a:cxnLst/>
              <a:rect l="0" t="0" r="0" b="0"/>
              <a:pathLst>
                <a:path w="106511" h="223243">
                  <a:moveTo>
                    <a:pt x="62508" y="0"/>
                  </a:moveTo>
                  <a:lnTo>
                    <a:pt x="50079" y="0"/>
                  </a:lnTo>
                  <a:lnTo>
                    <a:pt x="47277" y="1984"/>
                  </a:lnTo>
                  <a:lnTo>
                    <a:pt x="33005" y="16781"/>
                  </a:lnTo>
                  <a:lnTo>
                    <a:pt x="11370" y="34293"/>
                  </a:lnTo>
                  <a:lnTo>
                    <a:pt x="5054" y="42692"/>
                  </a:lnTo>
                  <a:lnTo>
                    <a:pt x="1498" y="52998"/>
                  </a:lnTo>
                  <a:lnTo>
                    <a:pt x="296" y="65369"/>
                  </a:lnTo>
                  <a:lnTo>
                    <a:pt x="2182" y="68384"/>
                  </a:lnTo>
                  <a:lnTo>
                    <a:pt x="9569" y="74380"/>
                  </a:lnTo>
                  <a:lnTo>
                    <a:pt x="16821" y="77706"/>
                  </a:lnTo>
                  <a:lnTo>
                    <a:pt x="58752" y="92640"/>
                  </a:lnTo>
                  <a:lnTo>
                    <a:pt x="92064" y="105028"/>
                  </a:lnTo>
                  <a:lnTo>
                    <a:pt x="99787" y="110510"/>
                  </a:lnTo>
                  <a:lnTo>
                    <a:pt x="103881" y="116253"/>
                  </a:lnTo>
                  <a:lnTo>
                    <a:pt x="105701" y="123105"/>
                  </a:lnTo>
                  <a:lnTo>
                    <a:pt x="106510" y="132765"/>
                  </a:lnTo>
                  <a:lnTo>
                    <a:pt x="102224" y="149360"/>
                  </a:lnTo>
                  <a:lnTo>
                    <a:pt x="79326" y="178664"/>
                  </a:lnTo>
                  <a:lnTo>
                    <a:pt x="62200" y="193828"/>
                  </a:lnTo>
                  <a:lnTo>
                    <a:pt x="20818" y="217135"/>
                  </a:lnTo>
                  <a:lnTo>
                    <a:pt x="0"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18"/>
            <p:cNvSpPr/>
            <p:nvPr/>
          </p:nvSpPr>
          <p:spPr>
            <a:xfrm>
              <a:off x="2812852" y="3607594"/>
              <a:ext cx="17860" cy="8930"/>
            </a:xfrm>
            <a:custGeom>
              <a:avLst/>
              <a:gdLst/>
              <a:ahLst/>
              <a:cxnLst/>
              <a:rect l="0" t="0" r="0" b="0"/>
              <a:pathLst>
                <a:path w="17860" h="8930">
                  <a:moveTo>
                    <a:pt x="17859" y="0"/>
                  </a:moveTo>
                  <a:lnTo>
                    <a:pt x="13119" y="4740"/>
                  </a:lnTo>
                  <a:lnTo>
                    <a:pt x="8145" y="7068"/>
                  </a:lnTo>
                  <a:lnTo>
                    <a:pt x="0"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19"/>
            <p:cNvSpPr/>
            <p:nvPr/>
          </p:nvSpPr>
          <p:spPr>
            <a:xfrm>
              <a:off x="2821781" y="3750469"/>
              <a:ext cx="8931" cy="98227"/>
            </a:xfrm>
            <a:custGeom>
              <a:avLst/>
              <a:gdLst/>
              <a:ahLst/>
              <a:cxnLst/>
              <a:rect l="0" t="0" r="0" b="0"/>
              <a:pathLst>
                <a:path w="8931" h="98227">
                  <a:moveTo>
                    <a:pt x="8930" y="0"/>
                  </a:moveTo>
                  <a:lnTo>
                    <a:pt x="1862" y="16781"/>
                  </a:lnTo>
                  <a:lnTo>
                    <a:pt x="109" y="58749"/>
                  </a:lnTo>
                  <a:lnTo>
                    <a:pt x="0"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20"/>
            <p:cNvSpPr/>
            <p:nvPr/>
          </p:nvSpPr>
          <p:spPr>
            <a:xfrm>
              <a:off x="2714625" y="3518297"/>
              <a:ext cx="8931" cy="392907"/>
            </a:xfrm>
            <a:custGeom>
              <a:avLst/>
              <a:gdLst/>
              <a:ahLst/>
              <a:cxnLst/>
              <a:rect l="0" t="0" r="0" b="0"/>
              <a:pathLst>
                <a:path w="8931" h="392907">
                  <a:moveTo>
                    <a:pt x="8930" y="0"/>
                  </a:moveTo>
                  <a:lnTo>
                    <a:pt x="7938" y="22360"/>
                  </a:lnTo>
                  <a:lnTo>
                    <a:pt x="1862" y="50241"/>
                  </a:lnTo>
                  <a:lnTo>
                    <a:pt x="368" y="93378"/>
                  </a:lnTo>
                  <a:lnTo>
                    <a:pt x="109" y="128319"/>
                  </a:lnTo>
                  <a:lnTo>
                    <a:pt x="32" y="168549"/>
                  </a:lnTo>
                  <a:lnTo>
                    <a:pt x="10" y="207147"/>
                  </a:lnTo>
                  <a:lnTo>
                    <a:pt x="3" y="243719"/>
                  </a:lnTo>
                  <a:lnTo>
                    <a:pt x="1" y="279691"/>
                  </a:lnTo>
                  <a:lnTo>
                    <a:pt x="0" y="320272"/>
                  </a:lnTo>
                  <a:lnTo>
                    <a:pt x="0" y="361219"/>
                  </a:lnTo>
                  <a:lnTo>
                    <a:pt x="8930" y="3929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21"/>
            <p:cNvSpPr/>
            <p:nvPr/>
          </p:nvSpPr>
          <p:spPr>
            <a:xfrm>
              <a:off x="2582872" y="3670102"/>
              <a:ext cx="96035" cy="213590"/>
            </a:xfrm>
            <a:custGeom>
              <a:avLst/>
              <a:gdLst/>
              <a:ahLst/>
              <a:cxnLst/>
              <a:rect l="0" t="0" r="0" b="0"/>
              <a:pathLst>
                <a:path w="96035" h="213590">
                  <a:moveTo>
                    <a:pt x="96034" y="0"/>
                  </a:moveTo>
                  <a:lnTo>
                    <a:pt x="96034" y="4740"/>
                  </a:lnTo>
                  <a:lnTo>
                    <a:pt x="95042" y="6136"/>
                  </a:lnTo>
                  <a:lnTo>
                    <a:pt x="93388" y="7067"/>
                  </a:lnTo>
                  <a:lnTo>
                    <a:pt x="78865" y="13302"/>
                  </a:lnTo>
                  <a:lnTo>
                    <a:pt x="62615" y="25989"/>
                  </a:lnTo>
                  <a:lnTo>
                    <a:pt x="35202" y="64462"/>
                  </a:lnTo>
                  <a:lnTo>
                    <a:pt x="16280" y="107413"/>
                  </a:lnTo>
                  <a:lnTo>
                    <a:pt x="1857" y="151838"/>
                  </a:lnTo>
                  <a:lnTo>
                    <a:pt x="0" y="177611"/>
                  </a:lnTo>
                  <a:lnTo>
                    <a:pt x="5293" y="197264"/>
                  </a:lnTo>
                  <a:lnTo>
                    <a:pt x="10395" y="206074"/>
                  </a:lnTo>
                  <a:lnTo>
                    <a:pt x="15970" y="210650"/>
                  </a:lnTo>
                  <a:lnTo>
                    <a:pt x="22747" y="212685"/>
                  </a:lnTo>
                  <a:lnTo>
                    <a:pt x="32374" y="213589"/>
                  </a:lnTo>
                  <a:lnTo>
                    <a:pt x="40621" y="211345"/>
                  </a:lnTo>
                  <a:lnTo>
                    <a:pt x="78175"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22"/>
            <p:cNvSpPr/>
            <p:nvPr/>
          </p:nvSpPr>
          <p:spPr>
            <a:xfrm>
              <a:off x="2160984" y="3741539"/>
              <a:ext cx="160736" cy="8931"/>
            </a:xfrm>
            <a:custGeom>
              <a:avLst/>
              <a:gdLst/>
              <a:ahLst/>
              <a:cxnLst/>
              <a:rect l="0" t="0" r="0" b="0"/>
              <a:pathLst>
                <a:path w="160736" h="8931">
                  <a:moveTo>
                    <a:pt x="0" y="8930"/>
                  </a:moveTo>
                  <a:lnTo>
                    <a:pt x="40312" y="8930"/>
                  </a:lnTo>
                  <a:lnTo>
                    <a:pt x="80972" y="8930"/>
                  </a:lnTo>
                  <a:lnTo>
                    <a:pt x="122450" y="1862"/>
                  </a:lnTo>
                  <a:lnTo>
                    <a:pt x="16073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23"/>
            <p:cNvSpPr/>
            <p:nvPr/>
          </p:nvSpPr>
          <p:spPr>
            <a:xfrm>
              <a:off x="2169914" y="3520420"/>
              <a:ext cx="223243" cy="372925"/>
            </a:xfrm>
            <a:custGeom>
              <a:avLst/>
              <a:gdLst/>
              <a:ahLst/>
              <a:cxnLst/>
              <a:rect l="0" t="0" r="0" b="0"/>
              <a:pathLst>
                <a:path w="223243" h="372925">
                  <a:moveTo>
                    <a:pt x="26789" y="69314"/>
                  </a:moveTo>
                  <a:lnTo>
                    <a:pt x="22049" y="74055"/>
                  </a:lnTo>
                  <a:lnTo>
                    <a:pt x="19721" y="79028"/>
                  </a:lnTo>
                  <a:lnTo>
                    <a:pt x="17968" y="121036"/>
                  </a:lnTo>
                  <a:lnTo>
                    <a:pt x="11744" y="159236"/>
                  </a:lnTo>
                  <a:lnTo>
                    <a:pt x="9764" y="192420"/>
                  </a:lnTo>
                  <a:lnTo>
                    <a:pt x="9094" y="236543"/>
                  </a:lnTo>
                  <a:lnTo>
                    <a:pt x="4222" y="278957"/>
                  </a:lnTo>
                  <a:lnTo>
                    <a:pt x="834" y="317431"/>
                  </a:lnTo>
                  <a:lnTo>
                    <a:pt x="10" y="362019"/>
                  </a:lnTo>
                  <a:lnTo>
                    <a:pt x="0" y="322828"/>
                  </a:lnTo>
                  <a:lnTo>
                    <a:pt x="2646" y="281963"/>
                  </a:lnTo>
                  <a:lnTo>
                    <a:pt x="7068" y="244770"/>
                  </a:lnTo>
                  <a:lnTo>
                    <a:pt x="11024" y="202330"/>
                  </a:lnTo>
                  <a:lnTo>
                    <a:pt x="21126" y="158336"/>
                  </a:lnTo>
                  <a:lnTo>
                    <a:pt x="34041" y="116527"/>
                  </a:lnTo>
                  <a:lnTo>
                    <a:pt x="44151" y="79004"/>
                  </a:lnTo>
                  <a:lnTo>
                    <a:pt x="56077" y="45396"/>
                  </a:lnTo>
                  <a:lnTo>
                    <a:pt x="73144" y="16854"/>
                  </a:lnTo>
                  <a:lnTo>
                    <a:pt x="87708" y="5043"/>
                  </a:lnTo>
                  <a:lnTo>
                    <a:pt x="99850" y="0"/>
                  </a:lnTo>
                  <a:lnTo>
                    <a:pt x="103278" y="284"/>
                  </a:lnTo>
                  <a:lnTo>
                    <a:pt x="109732" y="3247"/>
                  </a:lnTo>
                  <a:lnTo>
                    <a:pt x="118944" y="15232"/>
                  </a:lnTo>
                  <a:lnTo>
                    <a:pt x="133930" y="52565"/>
                  </a:lnTo>
                  <a:lnTo>
                    <a:pt x="145849" y="92133"/>
                  </a:lnTo>
                  <a:lnTo>
                    <a:pt x="154780" y="131197"/>
                  </a:lnTo>
                  <a:lnTo>
                    <a:pt x="158970" y="169451"/>
                  </a:lnTo>
                  <a:lnTo>
                    <a:pt x="164952" y="205920"/>
                  </a:lnTo>
                  <a:lnTo>
                    <a:pt x="173008" y="241861"/>
                  </a:lnTo>
                  <a:lnTo>
                    <a:pt x="176939" y="277646"/>
                  </a:lnTo>
                  <a:lnTo>
                    <a:pt x="185396" y="317172"/>
                  </a:lnTo>
                  <a:lnTo>
                    <a:pt x="203652" y="360265"/>
                  </a:lnTo>
                  <a:lnTo>
                    <a:pt x="209611" y="367629"/>
                  </a:lnTo>
                  <a:lnTo>
                    <a:pt x="214869" y="370571"/>
                  </a:lnTo>
                  <a:lnTo>
                    <a:pt x="223242" y="3729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24"/>
            <p:cNvSpPr/>
            <p:nvPr/>
          </p:nvSpPr>
          <p:spPr>
            <a:xfrm>
              <a:off x="1794867" y="3821906"/>
              <a:ext cx="107157" cy="8931"/>
            </a:xfrm>
            <a:custGeom>
              <a:avLst/>
              <a:gdLst/>
              <a:ahLst/>
              <a:cxnLst/>
              <a:rect l="0" t="0" r="0" b="0"/>
              <a:pathLst>
                <a:path w="107157" h="8931">
                  <a:moveTo>
                    <a:pt x="0" y="8930"/>
                  </a:moveTo>
                  <a:lnTo>
                    <a:pt x="39902" y="8930"/>
                  </a:lnTo>
                  <a:lnTo>
                    <a:pt x="74520" y="7938"/>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8" name="SMARTInkShape-125"/>
          <p:cNvSpPr/>
          <p:nvPr/>
        </p:nvSpPr>
        <p:spPr>
          <a:xfrm>
            <a:off x="4661297" y="3366492"/>
            <a:ext cx="517923" cy="553642"/>
          </a:xfrm>
          <a:custGeom>
            <a:avLst/>
            <a:gdLst/>
            <a:ahLst/>
            <a:cxnLst/>
            <a:rect l="0" t="0" r="0" b="0"/>
            <a:pathLst>
              <a:path w="517923" h="553642">
                <a:moveTo>
                  <a:pt x="517922" y="0"/>
                </a:moveTo>
                <a:lnTo>
                  <a:pt x="513181" y="0"/>
                </a:lnTo>
                <a:lnTo>
                  <a:pt x="474807" y="13302"/>
                </a:lnTo>
                <a:lnTo>
                  <a:pt x="435664" y="37577"/>
                </a:lnTo>
                <a:lnTo>
                  <a:pt x="399725" y="65790"/>
                </a:lnTo>
                <a:lnTo>
                  <a:pt x="356909" y="108581"/>
                </a:lnTo>
                <a:lnTo>
                  <a:pt x="318768" y="152674"/>
                </a:lnTo>
                <a:lnTo>
                  <a:pt x="287595" y="187781"/>
                </a:lnTo>
                <a:lnTo>
                  <a:pt x="256862" y="225965"/>
                </a:lnTo>
                <a:lnTo>
                  <a:pt x="222620" y="266051"/>
                </a:lnTo>
                <a:lnTo>
                  <a:pt x="187339" y="308357"/>
                </a:lnTo>
                <a:lnTo>
                  <a:pt x="163629" y="339453"/>
                </a:lnTo>
                <a:lnTo>
                  <a:pt x="128960" y="380266"/>
                </a:lnTo>
                <a:lnTo>
                  <a:pt x="98403" y="422344"/>
                </a:lnTo>
                <a:lnTo>
                  <a:pt x="65647" y="460388"/>
                </a:lnTo>
                <a:lnTo>
                  <a:pt x="37641" y="495804"/>
                </a:lnTo>
                <a:lnTo>
                  <a:pt x="8362" y="539410"/>
                </a:lnTo>
                <a:lnTo>
                  <a:pt x="0" y="5536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0" name="SMARTInkShape-Group13"/>
          <p:cNvGrpSpPr/>
          <p:nvPr/>
        </p:nvGrpSpPr>
        <p:grpSpPr>
          <a:xfrm>
            <a:off x="5080993" y="3411141"/>
            <a:ext cx="1902024" cy="418368"/>
            <a:chOff x="5080993" y="3411141"/>
            <a:chExt cx="1902024" cy="418368"/>
          </a:xfrm>
        </p:grpSpPr>
        <p:sp>
          <p:nvSpPr>
            <p:cNvPr id="69" name="SMARTInkShape-126"/>
            <p:cNvSpPr/>
            <p:nvPr/>
          </p:nvSpPr>
          <p:spPr>
            <a:xfrm>
              <a:off x="6800444" y="3608835"/>
              <a:ext cx="155784" cy="16619"/>
            </a:xfrm>
            <a:custGeom>
              <a:avLst/>
              <a:gdLst/>
              <a:ahLst/>
              <a:cxnLst/>
              <a:rect l="0" t="0" r="0" b="0"/>
              <a:pathLst>
                <a:path w="155784" h="16619">
                  <a:moveTo>
                    <a:pt x="39697" y="7688"/>
                  </a:moveTo>
                  <a:lnTo>
                    <a:pt x="18706" y="7688"/>
                  </a:lnTo>
                  <a:lnTo>
                    <a:pt x="12839" y="5043"/>
                  </a:lnTo>
                  <a:lnTo>
                    <a:pt x="6923" y="1552"/>
                  </a:lnTo>
                  <a:lnTo>
                    <a:pt x="988" y="0"/>
                  </a:lnTo>
                  <a:lnTo>
                    <a:pt x="0" y="578"/>
                  </a:lnTo>
                  <a:lnTo>
                    <a:pt x="334" y="1956"/>
                  </a:lnTo>
                  <a:lnTo>
                    <a:pt x="1549" y="3867"/>
                  </a:lnTo>
                  <a:lnTo>
                    <a:pt x="3351" y="5141"/>
                  </a:lnTo>
                  <a:lnTo>
                    <a:pt x="7999" y="6556"/>
                  </a:lnTo>
                  <a:lnTo>
                    <a:pt x="48899" y="7644"/>
                  </a:lnTo>
                  <a:lnTo>
                    <a:pt x="85557" y="7683"/>
                  </a:lnTo>
                  <a:lnTo>
                    <a:pt x="129153" y="7688"/>
                  </a:lnTo>
                  <a:lnTo>
                    <a:pt x="141632" y="10334"/>
                  </a:lnTo>
                  <a:lnTo>
                    <a:pt x="155783" y="166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27"/>
            <p:cNvSpPr/>
            <p:nvPr/>
          </p:nvSpPr>
          <p:spPr>
            <a:xfrm>
              <a:off x="6893840" y="3464719"/>
              <a:ext cx="89177" cy="338604"/>
            </a:xfrm>
            <a:custGeom>
              <a:avLst/>
              <a:gdLst/>
              <a:ahLst/>
              <a:cxnLst/>
              <a:rect l="0" t="0" r="0" b="0"/>
              <a:pathLst>
                <a:path w="89177" h="338604">
                  <a:moveTo>
                    <a:pt x="35598" y="0"/>
                  </a:moveTo>
                  <a:lnTo>
                    <a:pt x="35598" y="7688"/>
                  </a:lnTo>
                  <a:lnTo>
                    <a:pt x="30857" y="13302"/>
                  </a:lnTo>
                  <a:lnTo>
                    <a:pt x="28530" y="21126"/>
                  </a:lnTo>
                  <a:lnTo>
                    <a:pt x="17117" y="63578"/>
                  </a:lnTo>
                  <a:lnTo>
                    <a:pt x="11270" y="92260"/>
                  </a:lnTo>
                  <a:lnTo>
                    <a:pt x="6892" y="125893"/>
                  </a:lnTo>
                  <a:lnTo>
                    <a:pt x="1956" y="160994"/>
                  </a:lnTo>
                  <a:lnTo>
                    <a:pt x="494" y="196530"/>
                  </a:lnTo>
                  <a:lnTo>
                    <a:pt x="0" y="239353"/>
                  </a:lnTo>
                  <a:lnTo>
                    <a:pt x="7032" y="276475"/>
                  </a:lnTo>
                  <a:lnTo>
                    <a:pt x="20873" y="316683"/>
                  </a:lnTo>
                  <a:lnTo>
                    <a:pt x="29692" y="331075"/>
                  </a:lnTo>
                  <a:lnTo>
                    <a:pt x="33644" y="333826"/>
                  </a:lnTo>
                  <a:lnTo>
                    <a:pt x="47697" y="337697"/>
                  </a:lnTo>
                  <a:lnTo>
                    <a:pt x="55196" y="338603"/>
                  </a:lnTo>
                  <a:lnTo>
                    <a:pt x="81872" y="331576"/>
                  </a:lnTo>
                  <a:lnTo>
                    <a:pt x="84307" y="330191"/>
                  </a:lnTo>
                  <a:lnTo>
                    <a:pt x="85930" y="328276"/>
                  </a:lnTo>
                  <a:lnTo>
                    <a:pt x="89176" y="3214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28"/>
            <p:cNvSpPr/>
            <p:nvPr/>
          </p:nvSpPr>
          <p:spPr>
            <a:xfrm>
              <a:off x="6549862" y="3598664"/>
              <a:ext cx="227772" cy="185593"/>
            </a:xfrm>
            <a:custGeom>
              <a:avLst/>
              <a:gdLst/>
              <a:ahLst/>
              <a:cxnLst/>
              <a:rect l="0" t="0" r="0" b="0"/>
              <a:pathLst>
                <a:path w="227772" h="185593">
                  <a:moveTo>
                    <a:pt x="84896" y="0"/>
                  </a:moveTo>
                  <a:lnTo>
                    <a:pt x="84896" y="7689"/>
                  </a:lnTo>
                  <a:lnTo>
                    <a:pt x="66853" y="47931"/>
                  </a:lnTo>
                  <a:lnTo>
                    <a:pt x="41705" y="90826"/>
                  </a:lnTo>
                  <a:lnTo>
                    <a:pt x="20326" y="131501"/>
                  </a:lnTo>
                  <a:lnTo>
                    <a:pt x="11550" y="144765"/>
                  </a:lnTo>
                  <a:lnTo>
                    <a:pt x="0" y="174346"/>
                  </a:lnTo>
                  <a:lnTo>
                    <a:pt x="518" y="177746"/>
                  </a:lnTo>
                  <a:lnTo>
                    <a:pt x="3736" y="185592"/>
                  </a:lnTo>
                  <a:lnTo>
                    <a:pt x="4992" y="185244"/>
                  </a:lnTo>
                  <a:lnTo>
                    <a:pt x="30239" y="161742"/>
                  </a:lnTo>
                  <a:lnTo>
                    <a:pt x="45399" y="138518"/>
                  </a:lnTo>
                  <a:lnTo>
                    <a:pt x="60594" y="108941"/>
                  </a:lnTo>
                  <a:lnTo>
                    <a:pt x="89606" y="66730"/>
                  </a:lnTo>
                  <a:lnTo>
                    <a:pt x="92575" y="58908"/>
                  </a:lnTo>
                  <a:lnTo>
                    <a:pt x="92991" y="59116"/>
                  </a:lnTo>
                  <a:lnTo>
                    <a:pt x="93715" y="64046"/>
                  </a:lnTo>
                  <a:lnTo>
                    <a:pt x="93819" y="105733"/>
                  </a:lnTo>
                  <a:lnTo>
                    <a:pt x="94815" y="117438"/>
                  </a:lnTo>
                  <a:lnTo>
                    <a:pt x="101927" y="133358"/>
                  </a:lnTo>
                  <a:lnTo>
                    <a:pt x="102387" y="137984"/>
                  </a:lnTo>
                  <a:lnTo>
                    <a:pt x="103502" y="138622"/>
                  </a:lnTo>
                  <a:lnTo>
                    <a:pt x="105237" y="138055"/>
                  </a:lnTo>
                  <a:lnTo>
                    <a:pt x="107387" y="136686"/>
                  </a:lnTo>
                  <a:lnTo>
                    <a:pt x="108819" y="134780"/>
                  </a:lnTo>
                  <a:lnTo>
                    <a:pt x="127834" y="93854"/>
                  </a:lnTo>
                  <a:lnTo>
                    <a:pt x="153545" y="52386"/>
                  </a:lnTo>
                  <a:lnTo>
                    <a:pt x="168185" y="41098"/>
                  </a:lnTo>
                  <a:lnTo>
                    <a:pt x="180959" y="36427"/>
                  </a:lnTo>
                  <a:lnTo>
                    <a:pt x="184808" y="38680"/>
                  </a:lnTo>
                  <a:lnTo>
                    <a:pt x="189824" y="43980"/>
                  </a:lnTo>
                  <a:lnTo>
                    <a:pt x="204057" y="69157"/>
                  </a:lnTo>
                  <a:lnTo>
                    <a:pt x="214138" y="111929"/>
                  </a:lnTo>
                  <a:lnTo>
                    <a:pt x="227771"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29"/>
            <p:cNvSpPr/>
            <p:nvPr/>
          </p:nvSpPr>
          <p:spPr>
            <a:xfrm>
              <a:off x="6411516" y="3634383"/>
              <a:ext cx="107157" cy="102928"/>
            </a:xfrm>
            <a:custGeom>
              <a:avLst/>
              <a:gdLst/>
              <a:ahLst/>
              <a:cxnLst/>
              <a:rect l="0" t="0" r="0" b="0"/>
              <a:pathLst>
                <a:path w="107157" h="102928">
                  <a:moveTo>
                    <a:pt x="0" y="17859"/>
                  </a:moveTo>
                  <a:lnTo>
                    <a:pt x="0" y="60973"/>
                  </a:lnTo>
                  <a:lnTo>
                    <a:pt x="7688" y="90636"/>
                  </a:lnTo>
                  <a:lnTo>
                    <a:pt x="9094" y="93166"/>
                  </a:lnTo>
                  <a:lnTo>
                    <a:pt x="11023" y="94853"/>
                  </a:lnTo>
                  <a:lnTo>
                    <a:pt x="25990" y="102301"/>
                  </a:lnTo>
                  <a:lnTo>
                    <a:pt x="30225" y="102927"/>
                  </a:lnTo>
                  <a:lnTo>
                    <a:pt x="42553" y="99041"/>
                  </a:lnTo>
                  <a:lnTo>
                    <a:pt x="56893" y="85869"/>
                  </a:lnTo>
                  <a:lnTo>
                    <a:pt x="83026" y="41752"/>
                  </a:lnTo>
                  <a:lnTo>
                    <a:pt x="103959" y="10243"/>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30"/>
            <p:cNvSpPr/>
            <p:nvPr/>
          </p:nvSpPr>
          <p:spPr>
            <a:xfrm>
              <a:off x="6224028" y="3625766"/>
              <a:ext cx="151770" cy="150837"/>
            </a:xfrm>
            <a:custGeom>
              <a:avLst/>
              <a:gdLst/>
              <a:ahLst/>
              <a:cxnLst/>
              <a:rect l="0" t="0" r="0" b="0"/>
              <a:pathLst>
                <a:path w="151770" h="150837">
                  <a:moveTo>
                    <a:pt x="35683" y="8617"/>
                  </a:moveTo>
                  <a:lnTo>
                    <a:pt x="30943" y="8617"/>
                  </a:lnTo>
                  <a:lnTo>
                    <a:pt x="29546" y="9609"/>
                  </a:lnTo>
                  <a:lnTo>
                    <a:pt x="28615" y="11262"/>
                  </a:lnTo>
                  <a:lnTo>
                    <a:pt x="19097" y="55598"/>
                  </a:lnTo>
                  <a:lnTo>
                    <a:pt x="10247" y="99359"/>
                  </a:lnTo>
                  <a:lnTo>
                    <a:pt x="6849" y="111124"/>
                  </a:lnTo>
                  <a:lnTo>
                    <a:pt x="3024" y="120652"/>
                  </a:lnTo>
                  <a:lnTo>
                    <a:pt x="0" y="150836"/>
                  </a:lnTo>
                  <a:lnTo>
                    <a:pt x="958" y="129093"/>
                  </a:lnTo>
                  <a:lnTo>
                    <a:pt x="9059" y="87671"/>
                  </a:lnTo>
                  <a:lnTo>
                    <a:pt x="21214" y="48903"/>
                  </a:lnTo>
                  <a:lnTo>
                    <a:pt x="41660" y="7718"/>
                  </a:lnTo>
                  <a:lnTo>
                    <a:pt x="47600" y="3256"/>
                  </a:lnTo>
                  <a:lnTo>
                    <a:pt x="65635" y="393"/>
                  </a:lnTo>
                  <a:lnTo>
                    <a:pt x="73138" y="0"/>
                  </a:lnTo>
                  <a:lnTo>
                    <a:pt x="79780" y="2472"/>
                  </a:lnTo>
                  <a:lnTo>
                    <a:pt x="96869" y="12144"/>
                  </a:lnTo>
                  <a:lnTo>
                    <a:pt x="122551" y="19480"/>
                  </a:lnTo>
                  <a:lnTo>
                    <a:pt x="129854" y="23367"/>
                  </a:lnTo>
                  <a:lnTo>
                    <a:pt x="142626" y="25862"/>
                  </a:lnTo>
                  <a:lnTo>
                    <a:pt x="151769" y="264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31"/>
            <p:cNvSpPr/>
            <p:nvPr/>
          </p:nvSpPr>
          <p:spPr>
            <a:xfrm>
              <a:off x="6064046" y="3617055"/>
              <a:ext cx="87114" cy="169134"/>
            </a:xfrm>
            <a:custGeom>
              <a:avLst/>
              <a:gdLst/>
              <a:ahLst/>
              <a:cxnLst/>
              <a:rect l="0" t="0" r="0" b="0"/>
              <a:pathLst>
                <a:path w="87114" h="169134">
                  <a:moveTo>
                    <a:pt x="26001" y="70906"/>
                  </a:moveTo>
                  <a:lnTo>
                    <a:pt x="42587" y="70906"/>
                  </a:lnTo>
                  <a:lnTo>
                    <a:pt x="61902" y="55460"/>
                  </a:lnTo>
                  <a:lnTo>
                    <a:pt x="67754" y="53127"/>
                  </a:lnTo>
                  <a:lnTo>
                    <a:pt x="73662" y="48783"/>
                  </a:lnTo>
                  <a:lnTo>
                    <a:pt x="76950" y="40899"/>
                  </a:lnTo>
                  <a:lnTo>
                    <a:pt x="79402" y="31773"/>
                  </a:lnTo>
                  <a:lnTo>
                    <a:pt x="86416" y="17829"/>
                  </a:lnTo>
                  <a:lnTo>
                    <a:pt x="87113" y="14685"/>
                  </a:lnTo>
                  <a:lnTo>
                    <a:pt x="86586" y="11598"/>
                  </a:lnTo>
                  <a:lnTo>
                    <a:pt x="83355" y="5521"/>
                  </a:lnTo>
                  <a:lnTo>
                    <a:pt x="81104" y="3503"/>
                  </a:lnTo>
                  <a:lnTo>
                    <a:pt x="75958" y="1262"/>
                  </a:lnTo>
                  <a:lnTo>
                    <a:pt x="67481" y="0"/>
                  </a:lnTo>
                  <a:lnTo>
                    <a:pt x="61635" y="2350"/>
                  </a:lnTo>
                  <a:lnTo>
                    <a:pt x="45056" y="16684"/>
                  </a:lnTo>
                  <a:lnTo>
                    <a:pt x="23391" y="50275"/>
                  </a:lnTo>
                  <a:lnTo>
                    <a:pt x="5197" y="93495"/>
                  </a:lnTo>
                  <a:lnTo>
                    <a:pt x="0" y="131391"/>
                  </a:lnTo>
                  <a:lnTo>
                    <a:pt x="554" y="143429"/>
                  </a:lnTo>
                  <a:lnTo>
                    <a:pt x="4108" y="152086"/>
                  </a:lnTo>
                  <a:lnTo>
                    <a:pt x="11687" y="162538"/>
                  </a:lnTo>
                  <a:lnTo>
                    <a:pt x="19970" y="166202"/>
                  </a:lnTo>
                  <a:lnTo>
                    <a:pt x="63351" y="169082"/>
                  </a:lnTo>
                  <a:lnTo>
                    <a:pt x="70649" y="169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32"/>
            <p:cNvSpPr/>
            <p:nvPr/>
          </p:nvSpPr>
          <p:spPr>
            <a:xfrm>
              <a:off x="5929313" y="3580805"/>
              <a:ext cx="133946" cy="196454"/>
            </a:xfrm>
            <a:custGeom>
              <a:avLst/>
              <a:gdLst/>
              <a:ahLst/>
              <a:cxnLst/>
              <a:rect l="0" t="0" r="0" b="0"/>
              <a:pathLst>
                <a:path w="133946" h="196454">
                  <a:moveTo>
                    <a:pt x="133945" y="0"/>
                  </a:moveTo>
                  <a:lnTo>
                    <a:pt x="90306" y="36571"/>
                  </a:lnTo>
                  <a:lnTo>
                    <a:pt x="76847" y="47012"/>
                  </a:lnTo>
                  <a:lnTo>
                    <a:pt x="33608" y="74282"/>
                  </a:lnTo>
                  <a:lnTo>
                    <a:pt x="2320" y="96341"/>
                  </a:lnTo>
                  <a:lnTo>
                    <a:pt x="2538" y="97962"/>
                  </a:lnTo>
                  <a:lnTo>
                    <a:pt x="5428" y="102408"/>
                  </a:lnTo>
                  <a:lnTo>
                    <a:pt x="10019" y="105046"/>
                  </a:lnTo>
                  <a:lnTo>
                    <a:pt x="51143" y="114808"/>
                  </a:lnTo>
                  <a:lnTo>
                    <a:pt x="80438" y="118563"/>
                  </a:lnTo>
                  <a:lnTo>
                    <a:pt x="99453" y="123741"/>
                  </a:lnTo>
                  <a:lnTo>
                    <a:pt x="106378" y="129741"/>
                  </a:lnTo>
                  <a:lnTo>
                    <a:pt x="111771" y="138029"/>
                  </a:lnTo>
                  <a:lnTo>
                    <a:pt x="114807" y="148274"/>
                  </a:lnTo>
                  <a:lnTo>
                    <a:pt x="115517" y="154535"/>
                  </a:lnTo>
                  <a:lnTo>
                    <a:pt x="113722" y="157594"/>
                  </a:lnTo>
                  <a:lnTo>
                    <a:pt x="101715" y="166639"/>
                  </a:lnTo>
                  <a:lnTo>
                    <a:pt x="62363" y="187520"/>
                  </a:lnTo>
                  <a:lnTo>
                    <a:pt x="50537" y="192483"/>
                  </a:lnTo>
                  <a:lnTo>
                    <a:pt x="6107" y="196407"/>
                  </a:lnTo>
                  <a:lnTo>
                    <a:pt x="0"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33"/>
            <p:cNvSpPr/>
            <p:nvPr/>
          </p:nvSpPr>
          <p:spPr>
            <a:xfrm>
              <a:off x="5643563" y="3594970"/>
              <a:ext cx="111044" cy="221770"/>
            </a:xfrm>
            <a:custGeom>
              <a:avLst/>
              <a:gdLst/>
              <a:ahLst/>
              <a:cxnLst/>
              <a:rect l="0" t="0" r="0" b="0"/>
              <a:pathLst>
                <a:path w="111044" h="221770">
                  <a:moveTo>
                    <a:pt x="0" y="101921"/>
                  </a:moveTo>
                  <a:lnTo>
                    <a:pt x="7688" y="109609"/>
                  </a:lnTo>
                  <a:lnTo>
                    <a:pt x="13302" y="110483"/>
                  </a:lnTo>
                  <a:lnTo>
                    <a:pt x="21249" y="110741"/>
                  </a:lnTo>
                  <a:lnTo>
                    <a:pt x="51160" y="98412"/>
                  </a:lnTo>
                  <a:lnTo>
                    <a:pt x="60111" y="90109"/>
                  </a:lnTo>
                  <a:lnTo>
                    <a:pt x="94329" y="46246"/>
                  </a:lnTo>
                  <a:lnTo>
                    <a:pt x="110011" y="23274"/>
                  </a:lnTo>
                  <a:lnTo>
                    <a:pt x="111043" y="18732"/>
                  </a:lnTo>
                  <a:lnTo>
                    <a:pt x="110740" y="14711"/>
                  </a:lnTo>
                  <a:lnTo>
                    <a:pt x="107864" y="1130"/>
                  </a:lnTo>
                  <a:lnTo>
                    <a:pt x="106636" y="0"/>
                  </a:lnTo>
                  <a:lnTo>
                    <a:pt x="104824" y="239"/>
                  </a:lnTo>
                  <a:lnTo>
                    <a:pt x="62214" y="24342"/>
                  </a:lnTo>
                  <a:lnTo>
                    <a:pt x="51463" y="35691"/>
                  </a:lnTo>
                  <a:lnTo>
                    <a:pt x="28507" y="75817"/>
                  </a:lnTo>
                  <a:lnTo>
                    <a:pt x="9547" y="119870"/>
                  </a:lnTo>
                  <a:lnTo>
                    <a:pt x="2828" y="146596"/>
                  </a:lnTo>
                  <a:lnTo>
                    <a:pt x="1364" y="189237"/>
                  </a:lnTo>
                  <a:lnTo>
                    <a:pt x="4905" y="199598"/>
                  </a:lnTo>
                  <a:lnTo>
                    <a:pt x="12477" y="211009"/>
                  </a:lnTo>
                  <a:lnTo>
                    <a:pt x="25746" y="220673"/>
                  </a:lnTo>
                  <a:lnTo>
                    <a:pt x="31054" y="221769"/>
                  </a:lnTo>
                  <a:lnTo>
                    <a:pt x="42245" y="220340"/>
                  </a:lnTo>
                  <a:lnTo>
                    <a:pt x="89296" y="2090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134"/>
            <p:cNvSpPr/>
            <p:nvPr/>
          </p:nvSpPr>
          <p:spPr>
            <a:xfrm>
              <a:off x="5598914" y="3411141"/>
              <a:ext cx="34479" cy="375048"/>
            </a:xfrm>
            <a:custGeom>
              <a:avLst/>
              <a:gdLst/>
              <a:ahLst/>
              <a:cxnLst/>
              <a:rect l="0" t="0" r="0" b="0"/>
              <a:pathLst>
                <a:path w="34479" h="375048">
                  <a:moveTo>
                    <a:pt x="26789" y="0"/>
                  </a:moveTo>
                  <a:lnTo>
                    <a:pt x="33857" y="16781"/>
                  </a:lnTo>
                  <a:lnTo>
                    <a:pt x="34478" y="20117"/>
                  </a:lnTo>
                  <a:lnTo>
                    <a:pt x="25842" y="57697"/>
                  </a:lnTo>
                  <a:lnTo>
                    <a:pt x="19436" y="102016"/>
                  </a:lnTo>
                  <a:lnTo>
                    <a:pt x="13586" y="141903"/>
                  </a:lnTo>
                  <a:lnTo>
                    <a:pt x="10999" y="173201"/>
                  </a:lnTo>
                  <a:lnTo>
                    <a:pt x="8858" y="205962"/>
                  </a:lnTo>
                  <a:lnTo>
                    <a:pt x="4598" y="237060"/>
                  </a:lnTo>
                  <a:lnTo>
                    <a:pt x="1362" y="277717"/>
                  </a:lnTo>
                  <a:lnTo>
                    <a:pt x="404" y="314899"/>
                  </a:lnTo>
                  <a:lnTo>
                    <a:pt x="36" y="357300"/>
                  </a:lnTo>
                  <a:lnTo>
                    <a:pt x="0" y="3750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135"/>
            <p:cNvSpPr/>
            <p:nvPr/>
          </p:nvSpPr>
          <p:spPr>
            <a:xfrm>
              <a:off x="5350801" y="3616523"/>
              <a:ext cx="123098" cy="212986"/>
            </a:xfrm>
            <a:custGeom>
              <a:avLst/>
              <a:gdLst/>
              <a:ahLst/>
              <a:cxnLst/>
              <a:rect l="0" t="0" r="0" b="0"/>
              <a:pathLst>
                <a:path w="123098" h="212986">
                  <a:moveTo>
                    <a:pt x="123097" y="0"/>
                  </a:moveTo>
                  <a:lnTo>
                    <a:pt x="110669" y="0"/>
                  </a:lnTo>
                  <a:lnTo>
                    <a:pt x="97366" y="9481"/>
                  </a:lnTo>
                  <a:lnTo>
                    <a:pt x="63398" y="46722"/>
                  </a:lnTo>
                  <a:lnTo>
                    <a:pt x="39720" y="82762"/>
                  </a:lnTo>
                  <a:lnTo>
                    <a:pt x="22877" y="119552"/>
                  </a:lnTo>
                  <a:lnTo>
                    <a:pt x="7794" y="162301"/>
                  </a:lnTo>
                  <a:lnTo>
                    <a:pt x="0" y="199188"/>
                  </a:lnTo>
                  <a:lnTo>
                    <a:pt x="1345" y="204230"/>
                  </a:lnTo>
                  <a:lnTo>
                    <a:pt x="4226" y="207591"/>
                  </a:lnTo>
                  <a:lnTo>
                    <a:pt x="11727" y="211326"/>
                  </a:lnTo>
                  <a:lnTo>
                    <a:pt x="18368" y="212985"/>
                  </a:lnTo>
                  <a:lnTo>
                    <a:pt x="21528" y="211443"/>
                  </a:lnTo>
                  <a:lnTo>
                    <a:pt x="52423" y="168364"/>
                  </a:lnTo>
                  <a:lnTo>
                    <a:pt x="75623" y="128948"/>
                  </a:lnTo>
                  <a:lnTo>
                    <a:pt x="88636" y="94652"/>
                  </a:lnTo>
                  <a:lnTo>
                    <a:pt x="101922" y="54636"/>
                  </a:lnTo>
                  <a:lnTo>
                    <a:pt x="117099" y="13810"/>
                  </a:lnTo>
                  <a:lnTo>
                    <a:pt x="121320" y="4092"/>
                  </a:lnTo>
                  <a:lnTo>
                    <a:pt x="120921" y="3720"/>
                  </a:lnTo>
                  <a:lnTo>
                    <a:pt x="117830" y="5953"/>
                  </a:lnTo>
                  <a:lnTo>
                    <a:pt x="115796" y="12898"/>
                  </a:lnTo>
                  <a:lnTo>
                    <a:pt x="107243" y="54711"/>
                  </a:lnTo>
                  <a:lnTo>
                    <a:pt x="100893" y="94261"/>
                  </a:lnTo>
                  <a:lnTo>
                    <a:pt x="103351" y="132170"/>
                  </a:lnTo>
                  <a:lnTo>
                    <a:pt x="105671" y="152381"/>
                  </a:lnTo>
                  <a:lnTo>
                    <a:pt x="109730" y="161322"/>
                  </a:lnTo>
                  <a:lnTo>
                    <a:pt x="112202" y="164103"/>
                  </a:lnTo>
                  <a:lnTo>
                    <a:pt x="123097"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36"/>
            <p:cNvSpPr/>
            <p:nvPr/>
          </p:nvSpPr>
          <p:spPr>
            <a:xfrm>
              <a:off x="5080993" y="3547418"/>
              <a:ext cx="232172" cy="251210"/>
            </a:xfrm>
            <a:custGeom>
              <a:avLst/>
              <a:gdLst/>
              <a:ahLst/>
              <a:cxnLst/>
              <a:rect l="0" t="0" r="0" b="0"/>
              <a:pathLst>
                <a:path w="232172" h="251210">
                  <a:moveTo>
                    <a:pt x="26788" y="24457"/>
                  </a:moveTo>
                  <a:lnTo>
                    <a:pt x="26788" y="29197"/>
                  </a:lnTo>
                  <a:lnTo>
                    <a:pt x="24143" y="34171"/>
                  </a:lnTo>
                  <a:lnTo>
                    <a:pt x="20651" y="39688"/>
                  </a:lnTo>
                  <a:lnTo>
                    <a:pt x="18686" y="49365"/>
                  </a:lnTo>
                  <a:lnTo>
                    <a:pt x="16939" y="88498"/>
                  </a:lnTo>
                  <a:lnTo>
                    <a:pt x="10180" y="131815"/>
                  </a:lnTo>
                  <a:lnTo>
                    <a:pt x="9039" y="172780"/>
                  </a:lnTo>
                  <a:lnTo>
                    <a:pt x="109" y="210425"/>
                  </a:lnTo>
                  <a:lnTo>
                    <a:pt x="0" y="172745"/>
                  </a:lnTo>
                  <a:lnTo>
                    <a:pt x="2646" y="148431"/>
                  </a:lnTo>
                  <a:lnTo>
                    <a:pt x="10086" y="104687"/>
                  </a:lnTo>
                  <a:lnTo>
                    <a:pt x="28938" y="60158"/>
                  </a:lnTo>
                  <a:lnTo>
                    <a:pt x="48637" y="31583"/>
                  </a:lnTo>
                  <a:lnTo>
                    <a:pt x="71637" y="9475"/>
                  </a:lnTo>
                  <a:lnTo>
                    <a:pt x="86709" y="1166"/>
                  </a:lnTo>
                  <a:lnTo>
                    <a:pt x="90548" y="0"/>
                  </a:lnTo>
                  <a:lnTo>
                    <a:pt x="100105" y="1350"/>
                  </a:lnTo>
                  <a:lnTo>
                    <a:pt x="105432" y="3099"/>
                  </a:lnTo>
                  <a:lnTo>
                    <a:pt x="113996" y="10335"/>
                  </a:lnTo>
                  <a:lnTo>
                    <a:pt x="127579" y="31148"/>
                  </a:lnTo>
                  <a:lnTo>
                    <a:pt x="138824" y="62490"/>
                  </a:lnTo>
                  <a:lnTo>
                    <a:pt x="142073" y="103223"/>
                  </a:lnTo>
                  <a:lnTo>
                    <a:pt x="142716" y="144967"/>
                  </a:lnTo>
                  <a:lnTo>
                    <a:pt x="138087" y="174926"/>
                  </a:lnTo>
                  <a:lnTo>
                    <a:pt x="117708" y="218089"/>
                  </a:lnTo>
                  <a:lnTo>
                    <a:pt x="101416" y="243175"/>
                  </a:lnTo>
                  <a:lnTo>
                    <a:pt x="95344" y="249988"/>
                  </a:lnTo>
                  <a:lnTo>
                    <a:pt x="93328" y="251209"/>
                  </a:lnTo>
                  <a:lnTo>
                    <a:pt x="91983" y="251032"/>
                  </a:lnTo>
                  <a:lnTo>
                    <a:pt x="91088" y="249921"/>
                  </a:lnTo>
                  <a:lnTo>
                    <a:pt x="92738" y="243395"/>
                  </a:lnTo>
                  <a:lnTo>
                    <a:pt x="110334" y="201035"/>
                  </a:lnTo>
                  <a:lnTo>
                    <a:pt x="123070" y="160797"/>
                  </a:lnTo>
                  <a:lnTo>
                    <a:pt x="143666" y="125803"/>
                  </a:lnTo>
                  <a:lnTo>
                    <a:pt x="160968" y="108395"/>
                  </a:lnTo>
                  <a:lnTo>
                    <a:pt x="184592" y="93623"/>
                  </a:lnTo>
                  <a:lnTo>
                    <a:pt x="189538" y="92396"/>
                  </a:lnTo>
                  <a:lnTo>
                    <a:pt x="193827" y="92570"/>
                  </a:lnTo>
                  <a:lnTo>
                    <a:pt x="207840" y="95238"/>
                  </a:lnTo>
                  <a:lnTo>
                    <a:pt x="210989" y="97441"/>
                  </a:lnTo>
                  <a:lnTo>
                    <a:pt x="217135" y="105181"/>
                  </a:lnTo>
                  <a:lnTo>
                    <a:pt x="226173" y="125435"/>
                  </a:lnTo>
                  <a:lnTo>
                    <a:pt x="231381" y="167694"/>
                  </a:lnTo>
                  <a:lnTo>
                    <a:pt x="232067" y="211036"/>
                  </a:lnTo>
                  <a:lnTo>
                    <a:pt x="232171" y="2387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 name="SMARTInkShape-Group14"/>
          <p:cNvGrpSpPr/>
          <p:nvPr/>
        </p:nvGrpSpPr>
        <p:grpSpPr>
          <a:xfrm>
            <a:off x="2161034" y="4000500"/>
            <a:ext cx="5143451" cy="669728"/>
            <a:chOff x="2161034" y="4000500"/>
            <a:chExt cx="5143451" cy="669728"/>
          </a:xfrm>
        </p:grpSpPr>
        <p:sp>
          <p:nvSpPr>
            <p:cNvPr id="81" name="SMARTInkShape-137"/>
            <p:cNvSpPr/>
            <p:nvPr/>
          </p:nvSpPr>
          <p:spPr>
            <a:xfrm>
              <a:off x="7099102" y="4134445"/>
              <a:ext cx="205383" cy="53579"/>
            </a:xfrm>
            <a:custGeom>
              <a:avLst/>
              <a:gdLst/>
              <a:ahLst/>
              <a:cxnLst/>
              <a:rect l="0" t="0" r="0" b="0"/>
              <a:pathLst>
                <a:path w="205383" h="53579">
                  <a:moveTo>
                    <a:pt x="0" y="53578"/>
                  </a:moveTo>
                  <a:lnTo>
                    <a:pt x="4740" y="53578"/>
                  </a:lnTo>
                  <a:lnTo>
                    <a:pt x="41130" y="37355"/>
                  </a:lnTo>
                  <a:lnTo>
                    <a:pt x="79378" y="19653"/>
                  </a:lnTo>
                  <a:lnTo>
                    <a:pt x="120631" y="6308"/>
                  </a:lnTo>
                  <a:lnTo>
                    <a:pt x="159867" y="1246"/>
                  </a:lnTo>
                  <a:lnTo>
                    <a:pt x="2053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138"/>
            <p:cNvSpPr/>
            <p:nvPr/>
          </p:nvSpPr>
          <p:spPr>
            <a:xfrm>
              <a:off x="7181636" y="4000500"/>
              <a:ext cx="104990" cy="405052"/>
            </a:xfrm>
            <a:custGeom>
              <a:avLst/>
              <a:gdLst/>
              <a:ahLst/>
              <a:cxnLst/>
              <a:rect l="0" t="0" r="0" b="0"/>
              <a:pathLst>
                <a:path w="104990" h="405052">
                  <a:moveTo>
                    <a:pt x="51411" y="0"/>
                  </a:moveTo>
                  <a:lnTo>
                    <a:pt x="51411" y="41131"/>
                  </a:lnTo>
                  <a:lnTo>
                    <a:pt x="48765" y="82024"/>
                  </a:lnTo>
                  <a:lnTo>
                    <a:pt x="41698" y="119223"/>
                  </a:lnTo>
                  <a:lnTo>
                    <a:pt x="33320" y="161664"/>
                  </a:lnTo>
                  <a:lnTo>
                    <a:pt x="27495" y="191905"/>
                  </a:lnTo>
                  <a:lnTo>
                    <a:pt x="21600" y="225190"/>
                  </a:lnTo>
                  <a:lnTo>
                    <a:pt x="12702" y="267917"/>
                  </a:lnTo>
                  <a:lnTo>
                    <a:pt x="3782" y="310452"/>
                  </a:lnTo>
                  <a:lnTo>
                    <a:pt x="0" y="355011"/>
                  </a:lnTo>
                  <a:lnTo>
                    <a:pt x="5676" y="392068"/>
                  </a:lnTo>
                  <a:lnTo>
                    <a:pt x="8022" y="396317"/>
                  </a:lnTo>
                  <a:lnTo>
                    <a:pt x="15922" y="403682"/>
                  </a:lnTo>
                  <a:lnTo>
                    <a:pt x="19814" y="405051"/>
                  </a:lnTo>
                  <a:lnTo>
                    <a:pt x="23401" y="404972"/>
                  </a:lnTo>
                  <a:lnTo>
                    <a:pt x="35836" y="402765"/>
                  </a:lnTo>
                  <a:lnTo>
                    <a:pt x="41027" y="402455"/>
                  </a:lnTo>
                  <a:lnTo>
                    <a:pt x="45481" y="400265"/>
                  </a:lnTo>
                  <a:lnTo>
                    <a:pt x="84561" y="359870"/>
                  </a:lnTo>
                  <a:lnTo>
                    <a:pt x="104989"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139"/>
            <p:cNvSpPr/>
            <p:nvPr/>
          </p:nvSpPr>
          <p:spPr>
            <a:xfrm>
              <a:off x="7027664" y="4214813"/>
              <a:ext cx="70952" cy="142876"/>
            </a:xfrm>
            <a:custGeom>
              <a:avLst/>
              <a:gdLst/>
              <a:ahLst/>
              <a:cxnLst/>
              <a:rect l="0" t="0" r="0" b="0"/>
              <a:pathLst>
                <a:path w="70952" h="142876">
                  <a:moveTo>
                    <a:pt x="53578" y="0"/>
                  </a:moveTo>
                  <a:lnTo>
                    <a:pt x="45017" y="0"/>
                  </a:lnTo>
                  <a:lnTo>
                    <a:pt x="44681" y="12428"/>
                  </a:lnTo>
                  <a:lnTo>
                    <a:pt x="53745" y="40875"/>
                  </a:lnTo>
                  <a:lnTo>
                    <a:pt x="67745" y="65597"/>
                  </a:lnTo>
                  <a:lnTo>
                    <a:pt x="70343" y="77534"/>
                  </a:lnTo>
                  <a:lnTo>
                    <a:pt x="70951" y="87707"/>
                  </a:lnTo>
                  <a:lnTo>
                    <a:pt x="66553" y="104590"/>
                  </a:lnTo>
                  <a:lnTo>
                    <a:pt x="58965" y="117420"/>
                  </a:lnTo>
                  <a:lnTo>
                    <a:pt x="33934" y="136777"/>
                  </a:lnTo>
                  <a:lnTo>
                    <a:pt x="24673" y="140165"/>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40"/>
            <p:cNvSpPr/>
            <p:nvPr/>
          </p:nvSpPr>
          <p:spPr>
            <a:xfrm>
              <a:off x="6742469" y="4020825"/>
              <a:ext cx="240021" cy="362954"/>
            </a:xfrm>
            <a:custGeom>
              <a:avLst/>
              <a:gdLst/>
              <a:ahLst/>
              <a:cxnLst/>
              <a:rect l="0" t="0" r="0" b="0"/>
              <a:pathLst>
                <a:path w="240021" h="362954">
                  <a:moveTo>
                    <a:pt x="61953" y="185058"/>
                  </a:moveTo>
                  <a:lnTo>
                    <a:pt x="54824" y="193179"/>
                  </a:lnTo>
                  <a:lnTo>
                    <a:pt x="37045" y="232326"/>
                  </a:lnTo>
                  <a:lnTo>
                    <a:pt x="19146" y="272814"/>
                  </a:lnTo>
                  <a:lnTo>
                    <a:pt x="3656" y="312663"/>
                  </a:lnTo>
                  <a:lnTo>
                    <a:pt x="0" y="345582"/>
                  </a:lnTo>
                  <a:lnTo>
                    <a:pt x="807" y="348628"/>
                  </a:lnTo>
                  <a:lnTo>
                    <a:pt x="2337" y="350660"/>
                  </a:lnTo>
                  <a:lnTo>
                    <a:pt x="4350" y="352014"/>
                  </a:lnTo>
                  <a:lnTo>
                    <a:pt x="6683" y="351924"/>
                  </a:lnTo>
                  <a:lnTo>
                    <a:pt x="11923" y="349179"/>
                  </a:lnTo>
                  <a:lnTo>
                    <a:pt x="20450" y="342055"/>
                  </a:lnTo>
                  <a:lnTo>
                    <a:pt x="38156" y="300031"/>
                  </a:lnTo>
                  <a:lnTo>
                    <a:pt x="56187" y="257084"/>
                  </a:lnTo>
                  <a:lnTo>
                    <a:pt x="67080" y="216211"/>
                  </a:lnTo>
                  <a:lnTo>
                    <a:pt x="77583" y="173673"/>
                  </a:lnTo>
                  <a:lnTo>
                    <a:pt x="91829" y="134500"/>
                  </a:lnTo>
                  <a:lnTo>
                    <a:pt x="101784" y="93900"/>
                  </a:lnTo>
                  <a:lnTo>
                    <a:pt x="108296" y="52509"/>
                  </a:lnTo>
                  <a:lnTo>
                    <a:pt x="114896" y="10017"/>
                  </a:lnTo>
                  <a:lnTo>
                    <a:pt x="115108" y="5856"/>
                  </a:lnTo>
                  <a:lnTo>
                    <a:pt x="114257" y="3082"/>
                  </a:lnTo>
                  <a:lnTo>
                    <a:pt x="112697" y="1233"/>
                  </a:lnTo>
                  <a:lnTo>
                    <a:pt x="110665" y="0"/>
                  </a:lnTo>
                  <a:lnTo>
                    <a:pt x="109310" y="170"/>
                  </a:lnTo>
                  <a:lnTo>
                    <a:pt x="108407" y="1276"/>
                  </a:lnTo>
                  <a:lnTo>
                    <a:pt x="99692" y="28082"/>
                  </a:lnTo>
                  <a:lnTo>
                    <a:pt x="90808" y="71452"/>
                  </a:lnTo>
                  <a:lnTo>
                    <a:pt x="82519" y="110166"/>
                  </a:lnTo>
                  <a:lnTo>
                    <a:pt x="74771" y="153056"/>
                  </a:lnTo>
                  <a:lnTo>
                    <a:pt x="72034" y="196191"/>
                  </a:lnTo>
                  <a:lnTo>
                    <a:pt x="71224" y="235541"/>
                  </a:lnTo>
                  <a:lnTo>
                    <a:pt x="71976" y="276194"/>
                  </a:lnTo>
                  <a:lnTo>
                    <a:pt x="80616" y="314957"/>
                  </a:lnTo>
                  <a:lnTo>
                    <a:pt x="91877" y="342016"/>
                  </a:lnTo>
                  <a:lnTo>
                    <a:pt x="100388" y="351721"/>
                  </a:lnTo>
                  <a:lnTo>
                    <a:pt x="109793" y="358349"/>
                  </a:lnTo>
                  <a:lnTo>
                    <a:pt x="117281" y="361295"/>
                  </a:lnTo>
                  <a:lnTo>
                    <a:pt x="131814" y="362953"/>
                  </a:lnTo>
                  <a:lnTo>
                    <a:pt x="136308" y="361202"/>
                  </a:lnTo>
                  <a:lnTo>
                    <a:pt x="169715" y="331863"/>
                  </a:lnTo>
                  <a:lnTo>
                    <a:pt x="197962" y="292548"/>
                  </a:lnTo>
                  <a:lnTo>
                    <a:pt x="216222" y="255167"/>
                  </a:lnTo>
                  <a:lnTo>
                    <a:pt x="231549" y="224031"/>
                  </a:lnTo>
                  <a:lnTo>
                    <a:pt x="236548" y="216270"/>
                  </a:lnTo>
                  <a:lnTo>
                    <a:pt x="240020" y="204871"/>
                  </a:lnTo>
                  <a:lnTo>
                    <a:pt x="239203" y="204220"/>
                  </a:lnTo>
                  <a:lnTo>
                    <a:pt x="235650" y="203496"/>
                  </a:lnTo>
                  <a:lnTo>
                    <a:pt x="230764" y="205820"/>
                  </a:lnTo>
                  <a:lnTo>
                    <a:pt x="228071" y="207829"/>
                  </a:lnTo>
                  <a:lnTo>
                    <a:pt x="210731" y="236352"/>
                  </a:lnTo>
                  <a:lnTo>
                    <a:pt x="199858" y="266738"/>
                  </a:lnTo>
                  <a:lnTo>
                    <a:pt x="196420" y="305506"/>
                  </a:lnTo>
                  <a:lnTo>
                    <a:pt x="196993" y="329603"/>
                  </a:lnTo>
                  <a:lnTo>
                    <a:pt x="200685" y="337935"/>
                  </a:lnTo>
                  <a:lnTo>
                    <a:pt x="203057" y="340555"/>
                  </a:lnTo>
                  <a:lnTo>
                    <a:pt x="213758" y="3457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41"/>
            <p:cNvSpPr/>
            <p:nvPr/>
          </p:nvSpPr>
          <p:spPr>
            <a:xfrm>
              <a:off x="6653137" y="4208179"/>
              <a:ext cx="70396" cy="147665"/>
            </a:xfrm>
            <a:custGeom>
              <a:avLst/>
              <a:gdLst/>
              <a:ahLst/>
              <a:cxnLst/>
              <a:rect l="0" t="0" r="0" b="0"/>
              <a:pathLst>
                <a:path w="70396" h="147665">
                  <a:moveTo>
                    <a:pt x="44129" y="6634"/>
                  </a:moveTo>
                  <a:lnTo>
                    <a:pt x="36440" y="14322"/>
                  </a:lnTo>
                  <a:lnTo>
                    <a:pt x="17155" y="54344"/>
                  </a:lnTo>
                  <a:lnTo>
                    <a:pt x="2109" y="98061"/>
                  </a:lnTo>
                  <a:lnTo>
                    <a:pt x="0" y="122589"/>
                  </a:lnTo>
                  <a:lnTo>
                    <a:pt x="2357" y="130269"/>
                  </a:lnTo>
                  <a:lnTo>
                    <a:pt x="11955" y="143283"/>
                  </a:lnTo>
                  <a:lnTo>
                    <a:pt x="17592" y="146742"/>
                  </a:lnTo>
                  <a:lnTo>
                    <a:pt x="20484" y="147664"/>
                  </a:lnTo>
                  <a:lnTo>
                    <a:pt x="23405" y="146294"/>
                  </a:lnTo>
                  <a:lnTo>
                    <a:pt x="41162" y="125075"/>
                  </a:lnTo>
                  <a:lnTo>
                    <a:pt x="61989" y="84144"/>
                  </a:lnTo>
                  <a:lnTo>
                    <a:pt x="69153" y="55458"/>
                  </a:lnTo>
                  <a:lnTo>
                    <a:pt x="70395" y="36754"/>
                  </a:lnTo>
                  <a:lnTo>
                    <a:pt x="66022" y="18645"/>
                  </a:lnTo>
                  <a:lnTo>
                    <a:pt x="58442" y="5452"/>
                  </a:lnTo>
                  <a:lnTo>
                    <a:pt x="54664" y="2869"/>
                  </a:lnTo>
                  <a:lnTo>
                    <a:pt x="45173" y="0"/>
                  </a:lnTo>
                  <a:lnTo>
                    <a:pt x="40856" y="227"/>
                  </a:lnTo>
                  <a:lnTo>
                    <a:pt x="33414" y="3124"/>
                  </a:lnTo>
                  <a:lnTo>
                    <a:pt x="17496" y="13239"/>
                  </a:lnTo>
                  <a:lnTo>
                    <a:pt x="8410" y="15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42"/>
            <p:cNvSpPr/>
            <p:nvPr/>
          </p:nvSpPr>
          <p:spPr>
            <a:xfrm>
              <a:off x="6349018" y="4227189"/>
              <a:ext cx="209949" cy="183020"/>
            </a:xfrm>
            <a:custGeom>
              <a:avLst/>
              <a:gdLst/>
              <a:ahLst/>
              <a:cxnLst/>
              <a:rect l="0" t="0" r="0" b="0"/>
              <a:pathLst>
                <a:path w="209949" h="183020">
                  <a:moveTo>
                    <a:pt x="26779" y="50131"/>
                  </a:moveTo>
                  <a:lnTo>
                    <a:pt x="22038" y="54872"/>
                  </a:lnTo>
                  <a:lnTo>
                    <a:pt x="19711" y="62490"/>
                  </a:lnTo>
                  <a:lnTo>
                    <a:pt x="10944" y="104795"/>
                  </a:lnTo>
                  <a:lnTo>
                    <a:pt x="6451" y="147669"/>
                  </a:lnTo>
                  <a:lnTo>
                    <a:pt x="1904" y="166013"/>
                  </a:lnTo>
                  <a:lnTo>
                    <a:pt x="102" y="183019"/>
                  </a:lnTo>
                  <a:lnTo>
                    <a:pt x="0" y="171555"/>
                  </a:lnTo>
                  <a:lnTo>
                    <a:pt x="7679" y="129399"/>
                  </a:lnTo>
                  <a:lnTo>
                    <a:pt x="18470" y="85705"/>
                  </a:lnTo>
                  <a:lnTo>
                    <a:pt x="33806" y="42174"/>
                  </a:lnTo>
                  <a:lnTo>
                    <a:pt x="55314" y="8980"/>
                  </a:lnTo>
                  <a:lnTo>
                    <a:pt x="59693" y="4837"/>
                  </a:lnTo>
                  <a:lnTo>
                    <a:pt x="69850" y="235"/>
                  </a:lnTo>
                  <a:lnTo>
                    <a:pt x="74345" y="0"/>
                  </a:lnTo>
                  <a:lnTo>
                    <a:pt x="91863" y="4565"/>
                  </a:lnTo>
                  <a:lnTo>
                    <a:pt x="98038" y="10367"/>
                  </a:lnTo>
                  <a:lnTo>
                    <a:pt x="110087" y="30260"/>
                  </a:lnTo>
                  <a:lnTo>
                    <a:pt x="120290" y="69839"/>
                  </a:lnTo>
                  <a:lnTo>
                    <a:pt x="124995" y="112429"/>
                  </a:lnTo>
                  <a:lnTo>
                    <a:pt x="140236" y="96404"/>
                  </a:lnTo>
                  <a:lnTo>
                    <a:pt x="163714" y="52939"/>
                  </a:lnTo>
                  <a:lnTo>
                    <a:pt x="172306" y="43772"/>
                  </a:lnTo>
                  <a:lnTo>
                    <a:pt x="192640" y="27650"/>
                  </a:lnTo>
                  <a:lnTo>
                    <a:pt x="199052" y="25257"/>
                  </a:lnTo>
                  <a:lnTo>
                    <a:pt x="201159" y="25611"/>
                  </a:lnTo>
                  <a:lnTo>
                    <a:pt x="202563" y="26839"/>
                  </a:lnTo>
                  <a:lnTo>
                    <a:pt x="204125" y="30850"/>
                  </a:lnTo>
                  <a:lnTo>
                    <a:pt x="207772" y="44154"/>
                  </a:lnTo>
                  <a:lnTo>
                    <a:pt x="209948" y="49123"/>
                  </a:lnTo>
                  <a:lnTo>
                    <a:pt x="209722" y="62582"/>
                  </a:lnTo>
                  <a:lnTo>
                    <a:pt x="205755" y="105880"/>
                  </a:lnTo>
                  <a:lnTo>
                    <a:pt x="205407" y="147764"/>
                  </a:lnTo>
                  <a:lnTo>
                    <a:pt x="205373" y="166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43"/>
            <p:cNvSpPr/>
            <p:nvPr/>
          </p:nvSpPr>
          <p:spPr>
            <a:xfrm>
              <a:off x="6197203" y="4384477"/>
              <a:ext cx="8931" cy="80368"/>
            </a:xfrm>
            <a:custGeom>
              <a:avLst/>
              <a:gdLst/>
              <a:ahLst/>
              <a:cxnLst/>
              <a:rect l="0" t="0" r="0" b="0"/>
              <a:pathLst>
                <a:path w="8931" h="80368">
                  <a:moveTo>
                    <a:pt x="8930" y="0"/>
                  </a:moveTo>
                  <a:lnTo>
                    <a:pt x="7938" y="31045"/>
                  </a:lnTo>
                  <a:lnTo>
                    <a:pt x="827" y="64604"/>
                  </a:lnTo>
                  <a:lnTo>
                    <a:pt x="0"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144"/>
            <p:cNvSpPr/>
            <p:nvPr/>
          </p:nvSpPr>
          <p:spPr>
            <a:xfrm>
              <a:off x="5840016" y="4197486"/>
              <a:ext cx="276821" cy="176108"/>
            </a:xfrm>
            <a:custGeom>
              <a:avLst/>
              <a:gdLst/>
              <a:ahLst/>
              <a:cxnLst/>
              <a:rect l="0" t="0" r="0" b="0"/>
              <a:pathLst>
                <a:path w="276821" h="176108">
                  <a:moveTo>
                    <a:pt x="0" y="79834"/>
                  </a:moveTo>
                  <a:lnTo>
                    <a:pt x="7688" y="87523"/>
                  </a:lnTo>
                  <a:lnTo>
                    <a:pt x="50879" y="96420"/>
                  </a:lnTo>
                  <a:lnTo>
                    <a:pt x="90117" y="104594"/>
                  </a:lnTo>
                  <a:lnTo>
                    <a:pt x="107520" y="104729"/>
                  </a:lnTo>
                  <a:lnTo>
                    <a:pt x="151852" y="94076"/>
                  </a:lnTo>
                  <a:lnTo>
                    <a:pt x="193813" y="79750"/>
                  </a:lnTo>
                  <a:lnTo>
                    <a:pt x="213530" y="68234"/>
                  </a:lnTo>
                  <a:lnTo>
                    <a:pt x="236846" y="46924"/>
                  </a:lnTo>
                  <a:lnTo>
                    <a:pt x="256240" y="17926"/>
                  </a:lnTo>
                  <a:lnTo>
                    <a:pt x="258801" y="1266"/>
                  </a:lnTo>
                  <a:lnTo>
                    <a:pt x="257862" y="666"/>
                  </a:lnTo>
                  <a:lnTo>
                    <a:pt x="254173" y="0"/>
                  </a:lnTo>
                  <a:lnTo>
                    <a:pt x="241777" y="9106"/>
                  </a:lnTo>
                  <a:lnTo>
                    <a:pt x="216655" y="35671"/>
                  </a:lnTo>
                  <a:lnTo>
                    <a:pt x="189591" y="73593"/>
                  </a:lnTo>
                  <a:lnTo>
                    <a:pt x="181852" y="95844"/>
                  </a:lnTo>
                  <a:lnTo>
                    <a:pt x="179237" y="125881"/>
                  </a:lnTo>
                  <a:lnTo>
                    <a:pt x="183524" y="146946"/>
                  </a:lnTo>
                  <a:lnTo>
                    <a:pt x="191079" y="161015"/>
                  </a:lnTo>
                  <a:lnTo>
                    <a:pt x="199601" y="171467"/>
                  </a:lnTo>
                  <a:lnTo>
                    <a:pt x="208104" y="175130"/>
                  </a:lnTo>
                  <a:lnTo>
                    <a:pt x="213151" y="176107"/>
                  </a:lnTo>
                  <a:lnTo>
                    <a:pt x="224049" y="174546"/>
                  </a:lnTo>
                  <a:lnTo>
                    <a:pt x="252121" y="162715"/>
                  </a:lnTo>
                  <a:lnTo>
                    <a:pt x="276820" y="1423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145"/>
            <p:cNvSpPr/>
            <p:nvPr/>
          </p:nvSpPr>
          <p:spPr>
            <a:xfrm>
              <a:off x="5911831" y="4134445"/>
              <a:ext cx="17483" cy="285751"/>
            </a:xfrm>
            <a:custGeom>
              <a:avLst/>
              <a:gdLst/>
              <a:ahLst/>
              <a:cxnLst/>
              <a:rect l="0" t="0" r="0" b="0"/>
              <a:pathLst>
                <a:path w="17483" h="285751">
                  <a:moveTo>
                    <a:pt x="17482" y="0"/>
                  </a:moveTo>
                  <a:lnTo>
                    <a:pt x="12741" y="9482"/>
                  </a:lnTo>
                  <a:lnTo>
                    <a:pt x="9104" y="45897"/>
                  </a:lnTo>
                  <a:lnTo>
                    <a:pt x="3920" y="90095"/>
                  </a:lnTo>
                  <a:lnTo>
                    <a:pt x="896" y="127347"/>
                  </a:lnTo>
                  <a:lnTo>
                    <a:pt x="0" y="168261"/>
                  </a:lnTo>
                  <a:lnTo>
                    <a:pt x="4474" y="207061"/>
                  </a:lnTo>
                  <a:lnTo>
                    <a:pt x="7746" y="247607"/>
                  </a:lnTo>
                  <a:lnTo>
                    <a:pt x="8552"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146"/>
            <p:cNvSpPr/>
            <p:nvPr/>
          </p:nvSpPr>
          <p:spPr>
            <a:xfrm>
              <a:off x="5795367" y="4295180"/>
              <a:ext cx="26790" cy="62509"/>
            </a:xfrm>
            <a:custGeom>
              <a:avLst/>
              <a:gdLst/>
              <a:ahLst/>
              <a:cxnLst/>
              <a:rect l="0" t="0" r="0" b="0"/>
              <a:pathLst>
                <a:path w="26790" h="62509">
                  <a:moveTo>
                    <a:pt x="26789" y="0"/>
                  </a:moveTo>
                  <a:lnTo>
                    <a:pt x="26789" y="12428"/>
                  </a:lnTo>
                  <a:lnTo>
                    <a:pt x="24144" y="18091"/>
                  </a:lnTo>
                  <a:lnTo>
                    <a:pt x="14361" y="34552"/>
                  </a:lnTo>
                  <a:lnTo>
                    <a:pt x="6999" y="53032"/>
                  </a:lnTo>
                  <a:lnTo>
                    <a:pt x="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147"/>
            <p:cNvSpPr/>
            <p:nvPr/>
          </p:nvSpPr>
          <p:spPr>
            <a:xfrm>
              <a:off x="5706070" y="4071938"/>
              <a:ext cx="8822" cy="241102"/>
            </a:xfrm>
            <a:custGeom>
              <a:avLst/>
              <a:gdLst/>
              <a:ahLst/>
              <a:cxnLst/>
              <a:rect l="0" t="0" r="0" b="0"/>
              <a:pathLst>
                <a:path w="8822" h="241102">
                  <a:moveTo>
                    <a:pt x="0" y="0"/>
                  </a:moveTo>
                  <a:lnTo>
                    <a:pt x="993" y="14258"/>
                  </a:lnTo>
                  <a:lnTo>
                    <a:pt x="7068" y="38829"/>
                  </a:lnTo>
                  <a:lnTo>
                    <a:pt x="8562" y="76792"/>
                  </a:lnTo>
                  <a:lnTo>
                    <a:pt x="8821" y="110837"/>
                  </a:lnTo>
                  <a:lnTo>
                    <a:pt x="4157" y="150800"/>
                  </a:lnTo>
                  <a:lnTo>
                    <a:pt x="822" y="194491"/>
                  </a:lnTo>
                  <a:lnTo>
                    <a:pt x="0"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148"/>
            <p:cNvSpPr/>
            <p:nvPr/>
          </p:nvSpPr>
          <p:spPr>
            <a:xfrm>
              <a:off x="5527985" y="4188023"/>
              <a:ext cx="104840" cy="150719"/>
            </a:xfrm>
            <a:custGeom>
              <a:avLst/>
              <a:gdLst/>
              <a:ahLst/>
              <a:cxnLst/>
              <a:rect l="0" t="0" r="0" b="0"/>
              <a:pathLst>
                <a:path w="104840" h="150719">
                  <a:moveTo>
                    <a:pt x="17351" y="0"/>
                  </a:moveTo>
                  <a:lnTo>
                    <a:pt x="22091" y="4741"/>
                  </a:lnTo>
                  <a:lnTo>
                    <a:pt x="24419" y="9714"/>
                  </a:lnTo>
                  <a:lnTo>
                    <a:pt x="25912" y="30472"/>
                  </a:lnTo>
                  <a:lnTo>
                    <a:pt x="13820" y="73002"/>
                  </a:lnTo>
                  <a:lnTo>
                    <a:pt x="2065" y="113647"/>
                  </a:lnTo>
                  <a:lnTo>
                    <a:pt x="0" y="139417"/>
                  </a:lnTo>
                  <a:lnTo>
                    <a:pt x="823" y="143546"/>
                  </a:lnTo>
                  <a:lnTo>
                    <a:pt x="2363" y="146299"/>
                  </a:lnTo>
                  <a:lnTo>
                    <a:pt x="4383" y="148134"/>
                  </a:lnTo>
                  <a:lnTo>
                    <a:pt x="9272" y="150174"/>
                  </a:lnTo>
                  <a:lnTo>
                    <a:pt x="11965" y="150718"/>
                  </a:lnTo>
                  <a:lnTo>
                    <a:pt x="14752" y="150088"/>
                  </a:lnTo>
                  <a:lnTo>
                    <a:pt x="34047" y="139281"/>
                  </a:lnTo>
                  <a:lnTo>
                    <a:pt x="73020" y="95693"/>
                  </a:lnTo>
                  <a:lnTo>
                    <a:pt x="88026" y="68879"/>
                  </a:lnTo>
                  <a:lnTo>
                    <a:pt x="104839" y="25950"/>
                  </a:lnTo>
                  <a:lnTo>
                    <a:pt x="104449" y="22261"/>
                  </a:lnTo>
                  <a:lnTo>
                    <a:pt x="101371" y="15517"/>
                  </a:lnTo>
                  <a:lnTo>
                    <a:pt x="89320" y="6141"/>
                  </a:lnTo>
                  <a:lnTo>
                    <a:pt x="73181" y="1820"/>
                  </a:lnTo>
                  <a:lnTo>
                    <a:pt x="28898" y="72"/>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SMARTInkShape-149"/>
            <p:cNvSpPr/>
            <p:nvPr/>
          </p:nvSpPr>
          <p:spPr>
            <a:xfrm>
              <a:off x="5348883" y="4225644"/>
              <a:ext cx="160426" cy="264145"/>
            </a:xfrm>
            <a:custGeom>
              <a:avLst/>
              <a:gdLst/>
              <a:ahLst/>
              <a:cxnLst/>
              <a:rect l="0" t="0" r="0" b="0"/>
              <a:pathLst>
                <a:path w="160426" h="264145">
                  <a:moveTo>
                    <a:pt x="0" y="132044"/>
                  </a:moveTo>
                  <a:lnTo>
                    <a:pt x="992" y="164080"/>
                  </a:lnTo>
                  <a:lnTo>
                    <a:pt x="9094" y="206735"/>
                  </a:lnTo>
                  <a:lnTo>
                    <a:pt x="17459" y="250188"/>
                  </a:lnTo>
                  <a:lnTo>
                    <a:pt x="17824" y="264144"/>
                  </a:lnTo>
                  <a:lnTo>
                    <a:pt x="17858" y="226751"/>
                  </a:lnTo>
                  <a:lnTo>
                    <a:pt x="17859" y="189116"/>
                  </a:lnTo>
                  <a:lnTo>
                    <a:pt x="17859" y="155127"/>
                  </a:lnTo>
                  <a:lnTo>
                    <a:pt x="22600" y="119922"/>
                  </a:lnTo>
                  <a:lnTo>
                    <a:pt x="33090" y="79599"/>
                  </a:lnTo>
                  <a:lnTo>
                    <a:pt x="42767" y="53996"/>
                  </a:lnTo>
                  <a:lnTo>
                    <a:pt x="73537" y="18304"/>
                  </a:lnTo>
                  <a:lnTo>
                    <a:pt x="95665" y="4515"/>
                  </a:lnTo>
                  <a:lnTo>
                    <a:pt x="113232" y="0"/>
                  </a:lnTo>
                  <a:lnTo>
                    <a:pt x="125070" y="1589"/>
                  </a:lnTo>
                  <a:lnTo>
                    <a:pt x="148838" y="5954"/>
                  </a:lnTo>
                  <a:lnTo>
                    <a:pt x="152804" y="8296"/>
                  </a:lnTo>
                  <a:lnTo>
                    <a:pt x="155447" y="11842"/>
                  </a:lnTo>
                  <a:lnTo>
                    <a:pt x="159168" y="23668"/>
                  </a:lnTo>
                  <a:lnTo>
                    <a:pt x="160425" y="41293"/>
                  </a:lnTo>
                  <a:lnTo>
                    <a:pt x="155902" y="58081"/>
                  </a:lnTo>
                  <a:lnTo>
                    <a:pt x="132917" y="94522"/>
                  </a:lnTo>
                  <a:lnTo>
                    <a:pt x="105190" y="119781"/>
                  </a:lnTo>
                  <a:lnTo>
                    <a:pt x="78178" y="135758"/>
                  </a:lnTo>
                  <a:lnTo>
                    <a:pt x="61749" y="140421"/>
                  </a:lnTo>
                  <a:lnTo>
                    <a:pt x="59025" y="142589"/>
                  </a:lnTo>
                  <a:lnTo>
                    <a:pt x="53578" y="1499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150"/>
            <p:cNvSpPr/>
            <p:nvPr/>
          </p:nvSpPr>
          <p:spPr>
            <a:xfrm>
              <a:off x="5179219" y="4411266"/>
              <a:ext cx="26790" cy="107157"/>
            </a:xfrm>
            <a:custGeom>
              <a:avLst/>
              <a:gdLst/>
              <a:ahLst/>
              <a:cxnLst/>
              <a:rect l="0" t="0" r="0" b="0"/>
              <a:pathLst>
                <a:path w="26790" h="107157">
                  <a:moveTo>
                    <a:pt x="26789" y="0"/>
                  </a:moveTo>
                  <a:lnTo>
                    <a:pt x="22048" y="4740"/>
                  </a:lnTo>
                  <a:lnTo>
                    <a:pt x="13486" y="45848"/>
                  </a:lnTo>
                  <a:lnTo>
                    <a:pt x="9329" y="85903"/>
                  </a:lnTo>
                  <a:lnTo>
                    <a:pt x="6461" y="95395"/>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151"/>
            <p:cNvSpPr/>
            <p:nvPr/>
          </p:nvSpPr>
          <p:spPr>
            <a:xfrm>
              <a:off x="4670227" y="4223742"/>
              <a:ext cx="26790" cy="1"/>
            </a:xfrm>
            <a:custGeom>
              <a:avLst/>
              <a:gdLst/>
              <a:ahLst/>
              <a:cxnLst/>
              <a:rect l="0" t="0" r="0" b="0"/>
              <a:pathLst>
                <a:path w="26790" h="1">
                  <a:moveTo>
                    <a:pt x="2678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152"/>
            <p:cNvSpPr/>
            <p:nvPr/>
          </p:nvSpPr>
          <p:spPr>
            <a:xfrm>
              <a:off x="4964906" y="4205883"/>
              <a:ext cx="187525" cy="62509"/>
            </a:xfrm>
            <a:custGeom>
              <a:avLst/>
              <a:gdLst/>
              <a:ahLst/>
              <a:cxnLst/>
              <a:rect l="0" t="0" r="0" b="0"/>
              <a:pathLst>
                <a:path w="187525" h="62509">
                  <a:moveTo>
                    <a:pt x="0" y="62508"/>
                  </a:moveTo>
                  <a:lnTo>
                    <a:pt x="0" y="57767"/>
                  </a:lnTo>
                  <a:lnTo>
                    <a:pt x="992" y="56371"/>
                  </a:lnTo>
                  <a:lnTo>
                    <a:pt x="2646" y="55440"/>
                  </a:lnTo>
                  <a:lnTo>
                    <a:pt x="46981" y="41181"/>
                  </a:lnTo>
                  <a:lnTo>
                    <a:pt x="90743" y="23769"/>
                  </a:lnTo>
                  <a:lnTo>
                    <a:pt x="134136" y="11570"/>
                  </a:lnTo>
                  <a:lnTo>
                    <a:pt x="158145" y="7066"/>
                  </a:lnTo>
                  <a:lnTo>
                    <a:pt x="18752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153"/>
            <p:cNvSpPr/>
            <p:nvPr/>
          </p:nvSpPr>
          <p:spPr>
            <a:xfrm>
              <a:off x="5045326" y="4080867"/>
              <a:ext cx="17808" cy="312540"/>
            </a:xfrm>
            <a:custGeom>
              <a:avLst/>
              <a:gdLst/>
              <a:ahLst/>
              <a:cxnLst/>
              <a:rect l="0" t="0" r="0" b="0"/>
              <a:pathLst>
                <a:path w="17808" h="312540">
                  <a:moveTo>
                    <a:pt x="17807" y="0"/>
                  </a:moveTo>
                  <a:lnTo>
                    <a:pt x="17807" y="12429"/>
                  </a:lnTo>
                  <a:lnTo>
                    <a:pt x="8713" y="56125"/>
                  </a:lnTo>
                  <a:lnTo>
                    <a:pt x="1972" y="99318"/>
                  </a:lnTo>
                  <a:lnTo>
                    <a:pt x="547" y="134269"/>
                  </a:lnTo>
                  <a:lnTo>
                    <a:pt x="125" y="172406"/>
                  </a:lnTo>
                  <a:lnTo>
                    <a:pt x="0" y="212479"/>
                  </a:lnTo>
                  <a:lnTo>
                    <a:pt x="2609" y="249488"/>
                  </a:lnTo>
                  <a:lnTo>
                    <a:pt x="7639" y="288068"/>
                  </a:lnTo>
                  <a:lnTo>
                    <a:pt x="8877"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54"/>
            <p:cNvSpPr/>
            <p:nvPr/>
          </p:nvSpPr>
          <p:spPr>
            <a:xfrm>
              <a:off x="4830961" y="4270196"/>
              <a:ext cx="125017" cy="154447"/>
            </a:xfrm>
            <a:custGeom>
              <a:avLst/>
              <a:gdLst/>
              <a:ahLst/>
              <a:cxnLst/>
              <a:rect l="0" t="0" r="0" b="0"/>
              <a:pathLst>
                <a:path w="125017" h="154447">
                  <a:moveTo>
                    <a:pt x="0" y="42843"/>
                  </a:moveTo>
                  <a:lnTo>
                    <a:pt x="0" y="55272"/>
                  </a:lnTo>
                  <a:lnTo>
                    <a:pt x="2646" y="60934"/>
                  </a:lnTo>
                  <a:lnTo>
                    <a:pt x="6137" y="66759"/>
                  </a:lnTo>
                  <a:lnTo>
                    <a:pt x="9094" y="75616"/>
                  </a:lnTo>
                  <a:lnTo>
                    <a:pt x="13302" y="81552"/>
                  </a:lnTo>
                  <a:lnTo>
                    <a:pt x="21126" y="84851"/>
                  </a:lnTo>
                  <a:lnTo>
                    <a:pt x="25990" y="85732"/>
                  </a:lnTo>
                  <a:lnTo>
                    <a:pt x="30225" y="85326"/>
                  </a:lnTo>
                  <a:lnTo>
                    <a:pt x="37576" y="82230"/>
                  </a:lnTo>
                  <a:lnTo>
                    <a:pt x="56456" y="66455"/>
                  </a:lnTo>
                  <a:lnTo>
                    <a:pt x="65455" y="52926"/>
                  </a:lnTo>
                  <a:lnTo>
                    <a:pt x="79436" y="10418"/>
                  </a:lnTo>
                  <a:lnTo>
                    <a:pt x="79953" y="4288"/>
                  </a:lnTo>
                  <a:lnTo>
                    <a:pt x="79099" y="2257"/>
                  </a:lnTo>
                  <a:lnTo>
                    <a:pt x="77537" y="903"/>
                  </a:lnTo>
                  <a:lnTo>
                    <a:pt x="75504" y="0"/>
                  </a:lnTo>
                  <a:lnTo>
                    <a:pt x="73157" y="391"/>
                  </a:lnTo>
                  <a:lnTo>
                    <a:pt x="65111" y="5681"/>
                  </a:lnTo>
                  <a:lnTo>
                    <a:pt x="56444" y="14524"/>
                  </a:lnTo>
                  <a:lnTo>
                    <a:pt x="35712" y="54678"/>
                  </a:lnTo>
                  <a:lnTo>
                    <a:pt x="28551" y="83325"/>
                  </a:lnTo>
                  <a:lnTo>
                    <a:pt x="26944" y="120129"/>
                  </a:lnTo>
                  <a:lnTo>
                    <a:pt x="31576" y="138062"/>
                  </a:lnTo>
                  <a:lnTo>
                    <a:pt x="34941" y="142041"/>
                  </a:lnTo>
                  <a:lnTo>
                    <a:pt x="55472" y="153692"/>
                  </a:lnTo>
                  <a:lnTo>
                    <a:pt x="59802" y="154446"/>
                  </a:lnTo>
                  <a:lnTo>
                    <a:pt x="69904" y="152637"/>
                  </a:lnTo>
                  <a:lnTo>
                    <a:pt x="86748" y="146040"/>
                  </a:lnTo>
                  <a:lnTo>
                    <a:pt x="125016" y="114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55"/>
            <p:cNvSpPr/>
            <p:nvPr/>
          </p:nvSpPr>
          <p:spPr>
            <a:xfrm>
              <a:off x="4732734" y="4366617"/>
              <a:ext cx="8931" cy="44650"/>
            </a:xfrm>
            <a:custGeom>
              <a:avLst/>
              <a:gdLst/>
              <a:ahLst/>
              <a:cxnLst/>
              <a:rect l="0" t="0" r="0" b="0"/>
              <a:pathLst>
                <a:path w="8931" h="44650">
                  <a:moveTo>
                    <a:pt x="8930" y="0"/>
                  </a:moveTo>
                  <a:lnTo>
                    <a:pt x="4190" y="0"/>
                  </a:lnTo>
                  <a:lnTo>
                    <a:pt x="2793" y="992"/>
                  </a:lnTo>
                  <a:lnTo>
                    <a:pt x="1862" y="2646"/>
                  </a:lnTo>
                  <a:lnTo>
                    <a:pt x="552" y="12359"/>
                  </a:lnTo>
                  <a:lnTo>
                    <a:pt x="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156"/>
            <p:cNvSpPr/>
            <p:nvPr/>
          </p:nvSpPr>
          <p:spPr>
            <a:xfrm>
              <a:off x="4580930" y="4286250"/>
              <a:ext cx="107157" cy="132044"/>
            </a:xfrm>
            <a:custGeom>
              <a:avLst/>
              <a:gdLst/>
              <a:ahLst/>
              <a:cxnLst/>
              <a:rect l="0" t="0" r="0" b="0"/>
              <a:pathLst>
                <a:path w="107157" h="132044">
                  <a:moveTo>
                    <a:pt x="0" y="62508"/>
                  </a:moveTo>
                  <a:lnTo>
                    <a:pt x="0" y="70196"/>
                  </a:lnTo>
                  <a:lnTo>
                    <a:pt x="4740" y="75810"/>
                  </a:lnTo>
                  <a:lnTo>
                    <a:pt x="7067" y="83634"/>
                  </a:lnTo>
                  <a:lnTo>
                    <a:pt x="9677" y="109571"/>
                  </a:lnTo>
                  <a:lnTo>
                    <a:pt x="15986" y="120991"/>
                  </a:lnTo>
                  <a:lnTo>
                    <a:pt x="21326" y="127526"/>
                  </a:lnTo>
                  <a:lnTo>
                    <a:pt x="29653" y="131092"/>
                  </a:lnTo>
                  <a:lnTo>
                    <a:pt x="34651" y="132043"/>
                  </a:lnTo>
                  <a:lnTo>
                    <a:pt x="38976" y="131685"/>
                  </a:lnTo>
                  <a:lnTo>
                    <a:pt x="46426" y="128641"/>
                  </a:lnTo>
                  <a:lnTo>
                    <a:pt x="65379" y="112905"/>
                  </a:lnTo>
                  <a:lnTo>
                    <a:pt x="83334" y="75115"/>
                  </a:lnTo>
                  <a:lnTo>
                    <a:pt x="101202" y="31068"/>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157"/>
            <p:cNvSpPr/>
            <p:nvPr/>
          </p:nvSpPr>
          <p:spPr>
            <a:xfrm>
              <a:off x="4402988" y="4225643"/>
              <a:ext cx="133294" cy="444585"/>
            </a:xfrm>
            <a:custGeom>
              <a:avLst/>
              <a:gdLst/>
              <a:ahLst/>
              <a:cxnLst/>
              <a:rect l="0" t="0" r="0" b="0"/>
              <a:pathLst>
                <a:path w="133294" h="444585">
                  <a:moveTo>
                    <a:pt x="133293" y="60607"/>
                  </a:moveTo>
                  <a:lnTo>
                    <a:pt x="132301" y="38247"/>
                  </a:lnTo>
                  <a:lnTo>
                    <a:pt x="126164" y="22452"/>
                  </a:lnTo>
                  <a:lnTo>
                    <a:pt x="112303" y="4515"/>
                  </a:lnTo>
                  <a:lnTo>
                    <a:pt x="103790" y="951"/>
                  </a:lnTo>
                  <a:lnTo>
                    <a:pt x="98741" y="0"/>
                  </a:lnTo>
                  <a:lnTo>
                    <a:pt x="87841" y="1590"/>
                  </a:lnTo>
                  <a:lnTo>
                    <a:pt x="73193" y="8063"/>
                  </a:lnTo>
                  <a:lnTo>
                    <a:pt x="43946" y="30169"/>
                  </a:lnTo>
                  <a:lnTo>
                    <a:pt x="19197" y="70232"/>
                  </a:lnTo>
                  <a:lnTo>
                    <a:pt x="4298" y="105393"/>
                  </a:lnTo>
                  <a:lnTo>
                    <a:pt x="0" y="149922"/>
                  </a:lnTo>
                  <a:lnTo>
                    <a:pt x="4281" y="171958"/>
                  </a:lnTo>
                  <a:lnTo>
                    <a:pt x="11793" y="182195"/>
                  </a:lnTo>
                  <a:lnTo>
                    <a:pt x="20754" y="189060"/>
                  </a:lnTo>
                  <a:lnTo>
                    <a:pt x="28044" y="192111"/>
                  </a:lnTo>
                  <a:lnTo>
                    <a:pt x="42467" y="193829"/>
                  </a:lnTo>
                  <a:lnTo>
                    <a:pt x="50923" y="191585"/>
                  </a:lnTo>
                  <a:lnTo>
                    <a:pt x="63908" y="182098"/>
                  </a:lnTo>
                  <a:lnTo>
                    <a:pt x="77677" y="166719"/>
                  </a:lnTo>
                  <a:lnTo>
                    <a:pt x="104705" y="126257"/>
                  </a:lnTo>
                  <a:lnTo>
                    <a:pt x="106297" y="125209"/>
                  </a:lnTo>
                  <a:lnTo>
                    <a:pt x="110712" y="124046"/>
                  </a:lnTo>
                  <a:lnTo>
                    <a:pt x="112286" y="125720"/>
                  </a:lnTo>
                  <a:lnTo>
                    <a:pt x="114035" y="132872"/>
                  </a:lnTo>
                  <a:lnTo>
                    <a:pt x="112166" y="142664"/>
                  </a:lnTo>
                  <a:lnTo>
                    <a:pt x="109021" y="155616"/>
                  </a:lnTo>
                  <a:lnTo>
                    <a:pt x="104355" y="196269"/>
                  </a:lnTo>
                  <a:lnTo>
                    <a:pt x="96938" y="233426"/>
                  </a:lnTo>
                  <a:lnTo>
                    <a:pt x="88456" y="275854"/>
                  </a:lnTo>
                  <a:lnTo>
                    <a:pt x="79659" y="319845"/>
                  </a:lnTo>
                  <a:lnTo>
                    <a:pt x="73415" y="361653"/>
                  </a:lnTo>
                  <a:lnTo>
                    <a:pt x="71564" y="396530"/>
                  </a:lnTo>
                  <a:lnTo>
                    <a:pt x="70816" y="439785"/>
                  </a:lnTo>
                  <a:lnTo>
                    <a:pt x="70785" y="4445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158"/>
            <p:cNvSpPr/>
            <p:nvPr/>
          </p:nvSpPr>
          <p:spPr>
            <a:xfrm>
              <a:off x="4107656" y="4125516"/>
              <a:ext cx="8931" cy="8930"/>
            </a:xfrm>
            <a:custGeom>
              <a:avLst/>
              <a:gdLst/>
              <a:ahLst/>
              <a:cxnLst/>
              <a:rect l="0" t="0" r="0" b="0"/>
              <a:pathLst>
                <a:path w="8931" h="8930">
                  <a:moveTo>
                    <a:pt x="8930" y="8929"/>
                  </a:moveTo>
                  <a:lnTo>
                    <a:pt x="1241" y="8929"/>
                  </a:lnTo>
                  <a:lnTo>
                    <a:pt x="828" y="793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159"/>
            <p:cNvSpPr/>
            <p:nvPr/>
          </p:nvSpPr>
          <p:spPr>
            <a:xfrm>
              <a:off x="4251086" y="4232672"/>
              <a:ext cx="61954" cy="196454"/>
            </a:xfrm>
            <a:custGeom>
              <a:avLst/>
              <a:gdLst/>
              <a:ahLst/>
              <a:cxnLst/>
              <a:rect l="0" t="0" r="0" b="0"/>
              <a:pathLst>
                <a:path w="61954" h="196454">
                  <a:moveTo>
                    <a:pt x="61953" y="0"/>
                  </a:moveTo>
                  <a:lnTo>
                    <a:pt x="57213" y="0"/>
                  </a:lnTo>
                  <a:lnTo>
                    <a:pt x="52239" y="2645"/>
                  </a:lnTo>
                  <a:lnTo>
                    <a:pt x="46722" y="8121"/>
                  </a:lnTo>
                  <a:lnTo>
                    <a:pt x="37045" y="21368"/>
                  </a:lnTo>
                  <a:lnTo>
                    <a:pt x="19146" y="37882"/>
                  </a:lnTo>
                  <a:lnTo>
                    <a:pt x="3656" y="64777"/>
                  </a:lnTo>
                  <a:lnTo>
                    <a:pt x="693" y="77291"/>
                  </a:lnTo>
                  <a:lnTo>
                    <a:pt x="0" y="87599"/>
                  </a:lnTo>
                  <a:lnTo>
                    <a:pt x="2337" y="96149"/>
                  </a:lnTo>
                  <a:lnTo>
                    <a:pt x="4350" y="99818"/>
                  </a:lnTo>
                  <a:lnTo>
                    <a:pt x="6684" y="102264"/>
                  </a:lnTo>
                  <a:lnTo>
                    <a:pt x="11923" y="104982"/>
                  </a:lnTo>
                  <a:lnTo>
                    <a:pt x="49229" y="116213"/>
                  </a:lnTo>
                  <a:lnTo>
                    <a:pt x="60081" y="123661"/>
                  </a:lnTo>
                  <a:lnTo>
                    <a:pt x="61121" y="127059"/>
                  </a:lnTo>
                  <a:lnTo>
                    <a:pt x="61789" y="137326"/>
                  </a:lnTo>
                  <a:lnTo>
                    <a:pt x="57164" y="150712"/>
                  </a:lnTo>
                  <a:lnTo>
                    <a:pt x="17305"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160"/>
            <p:cNvSpPr/>
            <p:nvPr/>
          </p:nvSpPr>
          <p:spPr>
            <a:xfrm>
              <a:off x="4125516" y="4259461"/>
              <a:ext cx="26790" cy="80368"/>
            </a:xfrm>
            <a:custGeom>
              <a:avLst/>
              <a:gdLst/>
              <a:ahLst/>
              <a:cxnLst/>
              <a:rect l="0" t="0" r="0" b="0"/>
              <a:pathLst>
                <a:path w="26790" h="80368">
                  <a:moveTo>
                    <a:pt x="0" y="0"/>
                  </a:moveTo>
                  <a:lnTo>
                    <a:pt x="0" y="4740"/>
                  </a:lnTo>
                  <a:lnTo>
                    <a:pt x="2645" y="9714"/>
                  </a:lnTo>
                  <a:lnTo>
                    <a:pt x="4740" y="12429"/>
                  </a:lnTo>
                  <a:lnTo>
                    <a:pt x="7067" y="20737"/>
                  </a:lnTo>
                  <a:lnTo>
                    <a:pt x="11024" y="36571"/>
                  </a:lnTo>
                  <a:lnTo>
                    <a:pt x="26789"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161"/>
            <p:cNvSpPr/>
            <p:nvPr/>
          </p:nvSpPr>
          <p:spPr>
            <a:xfrm>
              <a:off x="3937992" y="4286250"/>
              <a:ext cx="44505" cy="106474"/>
            </a:xfrm>
            <a:custGeom>
              <a:avLst/>
              <a:gdLst/>
              <a:ahLst/>
              <a:cxnLst/>
              <a:rect l="0" t="0" r="0" b="0"/>
              <a:pathLst>
                <a:path w="44505" h="106474">
                  <a:moveTo>
                    <a:pt x="0" y="8930"/>
                  </a:moveTo>
                  <a:lnTo>
                    <a:pt x="0" y="48222"/>
                  </a:lnTo>
                  <a:lnTo>
                    <a:pt x="992" y="91142"/>
                  </a:lnTo>
                  <a:lnTo>
                    <a:pt x="4741" y="99377"/>
                  </a:lnTo>
                  <a:lnTo>
                    <a:pt x="7129" y="101970"/>
                  </a:lnTo>
                  <a:lnTo>
                    <a:pt x="12429" y="104851"/>
                  </a:lnTo>
                  <a:lnTo>
                    <a:pt x="20991" y="106473"/>
                  </a:lnTo>
                  <a:lnTo>
                    <a:pt x="22924" y="105709"/>
                  </a:lnTo>
                  <a:lnTo>
                    <a:pt x="24212" y="104207"/>
                  </a:lnTo>
                  <a:lnTo>
                    <a:pt x="26636" y="99892"/>
                  </a:lnTo>
                  <a:lnTo>
                    <a:pt x="39067" y="86147"/>
                  </a:lnTo>
                  <a:lnTo>
                    <a:pt x="42168" y="77644"/>
                  </a:lnTo>
                  <a:lnTo>
                    <a:pt x="44504" y="43276"/>
                  </a:lnTo>
                  <a:lnTo>
                    <a:pt x="39865" y="28477"/>
                  </a:lnTo>
                  <a:lnTo>
                    <a:pt x="29409" y="12828"/>
                  </a:lnTo>
                  <a:lnTo>
                    <a:pt x="178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162"/>
            <p:cNvSpPr/>
            <p:nvPr/>
          </p:nvSpPr>
          <p:spPr>
            <a:xfrm>
              <a:off x="3795120" y="4098727"/>
              <a:ext cx="89295" cy="276821"/>
            </a:xfrm>
            <a:custGeom>
              <a:avLst/>
              <a:gdLst/>
              <a:ahLst/>
              <a:cxnLst/>
              <a:rect l="0" t="0" r="0" b="0"/>
              <a:pathLst>
                <a:path w="89295" h="276821">
                  <a:moveTo>
                    <a:pt x="8927" y="0"/>
                  </a:moveTo>
                  <a:lnTo>
                    <a:pt x="8927" y="42240"/>
                  </a:lnTo>
                  <a:lnTo>
                    <a:pt x="7935" y="79854"/>
                  </a:lnTo>
                  <a:lnTo>
                    <a:pt x="2790" y="113839"/>
                  </a:lnTo>
                  <a:lnTo>
                    <a:pt x="825" y="149044"/>
                  </a:lnTo>
                  <a:lnTo>
                    <a:pt x="242" y="183618"/>
                  </a:lnTo>
                  <a:lnTo>
                    <a:pt x="29" y="226917"/>
                  </a:lnTo>
                  <a:lnTo>
                    <a:pt x="0" y="259973"/>
                  </a:lnTo>
                  <a:lnTo>
                    <a:pt x="991" y="262612"/>
                  </a:lnTo>
                  <a:lnTo>
                    <a:pt x="2644" y="264371"/>
                  </a:lnTo>
                  <a:lnTo>
                    <a:pt x="7686" y="267195"/>
                  </a:lnTo>
                  <a:lnTo>
                    <a:pt x="13299" y="262944"/>
                  </a:lnTo>
                  <a:lnTo>
                    <a:pt x="15831" y="255439"/>
                  </a:lnTo>
                  <a:lnTo>
                    <a:pt x="24719" y="222595"/>
                  </a:lnTo>
                  <a:lnTo>
                    <a:pt x="44699" y="181376"/>
                  </a:lnTo>
                  <a:lnTo>
                    <a:pt x="56562" y="167237"/>
                  </a:lnTo>
                  <a:lnTo>
                    <a:pt x="58543" y="166061"/>
                  </a:lnTo>
                  <a:lnTo>
                    <a:pt x="59864" y="166270"/>
                  </a:lnTo>
                  <a:lnTo>
                    <a:pt x="68294" y="176346"/>
                  </a:lnTo>
                  <a:lnTo>
                    <a:pt x="70039" y="181894"/>
                  </a:lnTo>
                  <a:lnTo>
                    <a:pt x="73897" y="206209"/>
                  </a:lnTo>
                  <a:lnTo>
                    <a:pt x="77490" y="218648"/>
                  </a:lnTo>
                  <a:lnTo>
                    <a:pt x="80252" y="261061"/>
                  </a:lnTo>
                  <a:lnTo>
                    <a:pt x="82960" y="267501"/>
                  </a:lnTo>
                  <a:lnTo>
                    <a:pt x="89294"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163"/>
            <p:cNvSpPr/>
            <p:nvPr/>
          </p:nvSpPr>
          <p:spPr>
            <a:xfrm>
              <a:off x="3554016" y="4205883"/>
              <a:ext cx="214313" cy="173510"/>
            </a:xfrm>
            <a:custGeom>
              <a:avLst/>
              <a:gdLst/>
              <a:ahLst/>
              <a:cxnLst/>
              <a:rect l="0" t="0" r="0" b="0"/>
              <a:pathLst>
                <a:path w="214313" h="173510">
                  <a:moveTo>
                    <a:pt x="0" y="53578"/>
                  </a:moveTo>
                  <a:lnTo>
                    <a:pt x="0" y="95818"/>
                  </a:lnTo>
                  <a:lnTo>
                    <a:pt x="992" y="125312"/>
                  </a:lnTo>
                  <a:lnTo>
                    <a:pt x="9094" y="156346"/>
                  </a:lnTo>
                  <a:lnTo>
                    <a:pt x="21249" y="172455"/>
                  </a:lnTo>
                  <a:lnTo>
                    <a:pt x="24088" y="173509"/>
                  </a:lnTo>
                  <a:lnTo>
                    <a:pt x="26972" y="173219"/>
                  </a:lnTo>
                  <a:lnTo>
                    <a:pt x="35773" y="170718"/>
                  </a:lnTo>
                  <a:lnTo>
                    <a:pt x="38731" y="170367"/>
                  </a:lnTo>
                  <a:lnTo>
                    <a:pt x="44664" y="167330"/>
                  </a:lnTo>
                  <a:lnTo>
                    <a:pt x="50609" y="161681"/>
                  </a:lnTo>
                  <a:lnTo>
                    <a:pt x="65485" y="141003"/>
                  </a:lnTo>
                  <a:lnTo>
                    <a:pt x="71438" y="137082"/>
                  </a:lnTo>
                  <a:lnTo>
                    <a:pt x="80367" y="134875"/>
                  </a:lnTo>
                  <a:lnTo>
                    <a:pt x="87533" y="134129"/>
                  </a:lnTo>
                  <a:lnTo>
                    <a:pt x="124512" y="158159"/>
                  </a:lnTo>
                  <a:lnTo>
                    <a:pt x="139832" y="160395"/>
                  </a:lnTo>
                  <a:lnTo>
                    <a:pt x="145822" y="160583"/>
                  </a:lnTo>
                  <a:lnTo>
                    <a:pt x="148808" y="158649"/>
                  </a:lnTo>
                  <a:lnTo>
                    <a:pt x="160730" y="141287"/>
                  </a:lnTo>
                  <a:lnTo>
                    <a:pt x="178593" y="101725"/>
                  </a:lnTo>
                  <a:lnTo>
                    <a:pt x="190500" y="63199"/>
                  </a:lnTo>
                  <a:lnTo>
                    <a:pt x="205382" y="20596"/>
                  </a:lnTo>
                  <a:lnTo>
                    <a:pt x="214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164"/>
            <p:cNvSpPr/>
            <p:nvPr/>
          </p:nvSpPr>
          <p:spPr>
            <a:xfrm>
              <a:off x="3183101" y="4241602"/>
              <a:ext cx="165533" cy="169665"/>
            </a:xfrm>
            <a:custGeom>
              <a:avLst/>
              <a:gdLst/>
              <a:ahLst/>
              <a:cxnLst/>
              <a:rect l="0" t="0" r="0" b="0"/>
              <a:pathLst>
                <a:path w="165533" h="169665">
                  <a:moveTo>
                    <a:pt x="49446" y="0"/>
                  </a:moveTo>
                  <a:lnTo>
                    <a:pt x="49446" y="4740"/>
                  </a:lnTo>
                  <a:lnTo>
                    <a:pt x="48454" y="6136"/>
                  </a:lnTo>
                  <a:lnTo>
                    <a:pt x="46800" y="7067"/>
                  </a:lnTo>
                  <a:lnTo>
                    <a:pt x="44705" y="7688"/>
                  </a:lnTo>
                  <a:lnTo>
                    <a:pt x="39732" y="13669"/>
                  </a:lnTo>
                  <a:lnTo>
                    <a:pt x="19634" y="55619"/>
                  </a:lnTo>
                  <a:lnTo>
                    <a:pt x="7437" y="91427"/>
                  </a:lnTo>
                  <a:lnTo>
                    <a:pt x="0" y="133233"/>
                  </a:lnTo>
                  <a:lnTo>
                    <a:pt x="3970" y="161461"/>
                  </a:lnTo>
                  <a:lnTo>
                    <a:pt x="5238" y="164195"/>
                  </a:lnTo>
                  <a:lnTo>
                    <a:pt x="7076" y="166018"/>
                  </a:lnTo>
                  <a:lnTo>
                    <a:pt x="9293" y="167233"/>
                  </a:lnTo>
                  <a:lnTo>
                    <a:pt x="11763" y="167051"/>
                  </a:lnTo>
                  <a:lnTo>
                    <a:pt x="17154" y="164203"/>
                  </a:lnTo>
                  <a:lnTo>
                    <a:pt x="25767" y="157021"/>
                  </a:lnTo>
                  <a:lnTo>
                    <a:pt x="29000" y="148831"/>
                  </a:lnTo>
                  <a:lnTo>
                    <a:pt x="43864" y="105218"/>
                  </a:lnTo>
                  <a:lnTo>
                    <a:pt x="48956" y="61096"/>
                  </a:lnTo>
                  <a:lnTo>
                    <a:pt x="49433" y="28826"/>
                  </a:lnTo>
                  <a:lnTo>
                    <a:pt x="49445" y="73100"/>
                  </a:lnTo>
                  <a:lnTo>
                    <a:pt x="52092" y="107484"/>
                  </a:lnTo>
                  <a:lnTo>
                    <a:pt x="60470" y="148403"/>
                  </a:lnTo>
                  <a:lnTo>
                    <a:pt x="62748" y="152514"/>
                  </a:lnTo>
                  <a:lnTo>
                    <a:pt x="65259" y="155254"/>
                  </a:lnTo>
                  <a:lnTo>
                    <a:pt x="74594" y="160012"/>
                  </a:lnTo>
                  <a:lnTo>
                    <a:pt x="78151" y="157767"/>
                  </a:lnTo>
                  <a:lnTo>
                    <a:pt x="88519" y="148242"/>
                  </a:lnTo>
                  <a:lnTo>
                    <a:pt x="91617" y="137323"/>
                  </a:lnTo>
                  <a:lnTo>
                    <a:pt x="93877" y="95877"/>
                  </a:lnTo>
                  <a:lnTo>
                    <a:pt x="94990" y="81307"/>
                  </a:lnTo>
                  <a:lnTo>
                    <a:pt x="101770" y="60439"/>
                  </a:lnTo>
                  <a:lnTo>
                    <a:pt x="103180" y="58152"/>
                  </a:lnTo>
                  <a:lnTo>
                    <a:pt x="105113" y="56627"/>
                  </a:lnTo>
                  <a:lnTo>
                    <a:pt x="107393" y="55611"/>
                  </a:lnTo>
                  <a:lnTo>
                    <a:pt x="109905" y="55925"/>
                  </a:lnTo>
                  <a:lnTo>
                    <a:pt x="115343" y="58920"/>
                  </a:lnTo>
                  <a:lnTo>
                    <a:pt x="117190" y="62100"/>
                  </a:lnTo>
                  <a:lnTo>
                    <a:pt x="133168" y="104396"/>
                  </a:lnTo>
                  <a:lnTo>
                    <a:pt x="152655" y="146837"/>
                  </a:lnTo>
                  <a:lnTo>
                    <a:pt x="156425" y="157167"/>
                  </a:lnTo>
                  <a:lnTo>
                    <a:pt x="165532"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165"/>
            <p:cNvSpPr/>
            <p:nvPr/>
          </p:nvSpPr>
          <p:spPr>
            <a:xfrm>
              <a:off x="2946797" y="4263948"/>
              <a:ext cx="169665" cy="138389"/>
            </a:xfrm>
            <a:custGeom>
              <a:avLst/>
              <a:gdLst/>
              <a:ahLst/>
              <a:cxnLst/>
              <a:rect l="0" t="0" r="0" b="0"/>
              <a:pathLst>
                <a:path w="169665" h="138389">
                  <a:moveTo>
                    <a:pt x="0" y="84810"/>
                  </a:moveTo>
                  <a:lnTo>
                    <a:pt x="0" y="111477"/>
                  </a:lnTo>
                  <a:lnTo>
                    <a:pt x="0" y="73435"/>
                  </a:lnTo>
                  <a:lnTo>
                    <a:pt x="7688" y="34516"/>
                  </a:lnTo>
                  <a:lnTo>
                    <a:pt x="13302" y="16440"/>
                  </a:lnTo>
                  <a:lnTo>
                    <a:pt x="15813" y="12441"/>
                  </a:lnTo>
                  <a:lnTo>
                    <a:pt x="29888" y="756"/>
                  </a:lnTo>
                  <a:lnTo>
                    <a:pt x="32824" y="0"/>
                  </a:lnTo>
                  <a:lnTo>
                    <a:pt x="35773" y="489"/>
                  </a:lnTo>
                  <a:lnTo>
                    <a:pt x="52376" y="8402"/>
                  </a:lnTo>
                  <a:lnTo>
                    <a:pt x="60650" y="16455"/>
                  </a:lnTo>
                  <a:lnTo>
                    <a:pt x="83235" y="55225"/>
                  </a:lnTo>
                  <a:lnTo>
                    <a:pt x="95566" y="82188"/>
                  </a:lnTo>
                  <a:lnTo>
                    <a:pt x="97701" y="96198"/>
                  </a:lnTo>
                  <a:lnTo>
                    <a:pt x="98868" y="98355"/>
                  </a:lnTo>
                  <a:lnTo>
                    <a:pt x="100639" y="99793"/>
                  </a:lnTo>
                  <a:lnTo>
                    <a:pt x="106775" y="102501"/>
                  </a:lnTo>
                  <a:lnTo>
                    <a:pt x="108073" y="89370"/>
                  </a:lnTo>
                  <a:lnTo>
                    <a:pt x="121389" y="56800"/>
                  </a:lnTo>
                  <a:lnTo>
                    <a:pt x="129278" y="25510"/>
                  </a:lnTo>
                  <a:lnTo>
                    <a:pt x="134517" y="18767"/>
                  </a:lnTo>
                  <a:lnTo>
                    <a:pt x="141224" y="14438"/>
                  </a:lnTo>
                  <a:lnTo>
                    <a:pt x="147126" y="13688"/>
                  </a:lnTo>
                  <a:lnTo>
                    <a:pt x="148686" y="14575"/>
                  </a:lnTo>
                  <a:lnTo>
                    <a:pt x="149725" y="16159"/>
                  </a:lnTo>
                  <a:lnTo>
                    <a:pt x="159371" y="54489"/>
                  </a:lnTo>
                  <a:lnTo>
                    <a:pt x="165355" y="95455"/>
                  </a:lnTo>
                  <a:lnTo>
                    <a:pt x="169664" y="1383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166"/>
            <p:cNvSpPr/>
            <p:nvPr/>
          </p:nvSpPr>
          <p:spPr>
            <a:xfrm>
              <a:off x="2571750" y="4269071"/>
              <a:ext cx="303465" cy="167944"/>
            </a:xfrm>
            <a:custGeom>
              <a:avLst/>
              <a:gdLst/>
              <a:ahLst/>
              <a:cxnLst/>
              <a:rect l="0" t="0" r="0" b="0"/>
              <a:pathLst>
                <a:path w="303465" h="167944">
                  <a:moveTo>
                    <a:pt x="0" y="79687"/>
                  </a:moveTo>
                  <a:lnTo>
                    <a:pt x="992" y="110732"/>
                  </a:lnTo>
                  <a:lnTo>
                    <a:pt x="11024" y="151199"/>
                  </a:lnTo>
                  <a:lnTo>
                    <a:pt x="15814" y="161079"/>
                  </a:lnTo>
                  <a:lnTo>
                    <a:pt x="21249" y="165471"/>
                  </a:lnTo>
                  <a:lnTo>
                    <a:pt x="29888" y="167943"/>
                  </a:lnTo>
                  <a:lnTo>
                    <a:pt x="32824" y="167297"/>
                  </a:lnTo>
                  <a:lnTo>
                    <a:pt x="41696" y="161649"/>
                  </a:lnTo>
                  <a:lnTo>
                    <a:pt x="50609" y="152699"/>
                  </a:lnTo>
                  <a:lnTo>
                    <a:pt x="74414" y="109282"/>
                  </a:lnTo>
                  <a:lnTo>
                    <a:pt x="96463" y="68298"/>
                  </a:lnTo>
                  <a:lnTo>
                    <a:pt x="98043" y="67134"/>
                  </a:lnTo>
                  <a:lnTo>
                    <a:pt x="100088" y="67350"/>
                  </a:lnTo>
                  <a:lnTo>
                    <a:pt x="105007" y="70235"/>
                  </a:lnTo>
                  <a:lnTo>
                    <a:pt x="110501" y="74824"/>
                  </a:lnTo>
                  <a:lnTo>
                    <a:pt x="133960" y="115680"/>
                  </a:lnTo>
                  <a:lnTo>
                    <a:pt x="148830" y="143223"/>
                  </a:lnTo>
                  <a:lnTo>
                    <a:pt x="154782" y="147613"/>
                  </a:lnTo>
                  <a:lnTo>
                    <a:pt x="163711" y="150084"/>
                  </a:lnTo>
                  <a:lnTo>
                    <a:pt x="172641" y="150816"/>
                  </a:lnTo>
                  <a:lnTo>
                    <a:pt x="178594" y="148342"/>
                  </a:lnTo>
                  <a:lnTo>
                    <a:pt x="190500" y="138668"/>
                  </a:lnTo>
                  <a:lnTo>
                    <a:pt x="208359" y="101193"/>
                  </a:lnTo>
                  <a:lnTo>
                    <a:pt x="218530" y="57174"/>
                  </a:lnTo>
                  <a:lnTo>
                    <a:pt x="229689" y="26280"/>
                  </a:lnTo>
                  <a:lnTo>
                    <a:pt x="232061" y="15271"/>
                  </a:lnTo>
                  <a:lnTo>
                    <a:pt x="239715" y="1616"/>
                  </a:lnTo>
                  <a:lnTo>
                    <a:pt x="241169" y="851"/>
                  </a:lnTo>
                  <a:lnTo>
                    <a:pt x="245431" y="0"/>
                  </a:lnTo>
                  <a:lnTo>
                    <a:pt x="246965" y="765"/>
                  </a:lnTo>
                  <a:lnTo>
                    <a:pt x="247987" y="2268"/>
                  </a:lnTo>
                  <a:lnTo>
                    <a:pt x="249123" y="7575"/>
                  </a:lnTo>
                  <a:lnTo>
                    <a:pt x="249978" y="46923"/>
                  </a:lnTo>
                  <a:lnTo>
                    <a:pt x="250024" y="88013"/>
                  </a:lnTo>
                  <a:lnTo>
                    <a:pt x="252676" y="117344"/>
                  </a:lnTo>
                  <a:lnTo>
                    <a:pt x="259125" y="145059"/>
                  </a:lnTo>
                  <a:lnTo>
                    <a:pt x="261055" y="147081"/>
                  </a:lnTo>
                  <a:lnTo>
                    <a:pt x="265845" y="149328"/>
                  </a:lnTo>
                  <a:lnTo>
                    <a:pt x="271281" y="150326"/>
                  </a:lnTo>
                  <a:lnTo>
                    <a:pt x="277004" y="148124"/>
                  </a:lnTo>
                  <a:lnTo>
                    <a:pt x="279920" y="146147"/>
                  </a:lnTo>
                  <a:lnTo>
                    <a:pt x="281863" y="142845"/>
                  </a:lnTo>
                  <a:lnTo>
                    <a:pt x="292538" y="112956"/>
                  </a:lnTo>
                  <a:lnTo>
                    <a:pt x="298027" y="105057"/>
                  </a:lnTo>
                  <a:lnTo>
                    <a:pt x="301955" y="85550"/>
                  </a:lnTo>
                  <a:lnTo>
                    <a:pt x="303464" y="51939"/>
                  </a:lnTo>
                  <a:lnTo>
                    <a:pt x="298826" y="36849"/>
                  </a:lnTo>
                  <a:lnTo>
                    <a:pt x="296452" y="33269"/>
                  </a:lnTo>
                  <a:lnTo>
                    <a:pt x="279691" y="20600"/>
                  </a:lnTo>
                  <a:lnTo>
                    <a:pt x="270836" y="18193"/>
                  </a:lnTo>
                  <a:lnTo>
                    <a:pt x="258961" y="171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167"/>
            <p:cNvSpPr/>
            <p:nvPr/>
          </p:nvSpPr>
          <p:spPr>
            <a:xfrm>
              <a:off x="2169914" y="4304109"/>
              <a:ext cx="142876" cy="80369"/>
            </a:xfrm>
            <a:custGeom>
              <a:avLst/>
              <a:gdLst/>
              <a:ahLst/>
              <a:cxnLst/>
              <a:rect l="0" t="0" r="0" b="0"/>
              <a:pathLst>
                <a:path w="142876" h="80369">
                  <a:moveTo>
                    <a:pt x="0" y="80368"/>
                  </a:moveTo>
                  <a:lnTo>
                    <a:pt x="20738" y="62276"/>
                  </a:lnTo>
                  <a:lnTo>
                    <a:pt x="60899" y="37560"/>
                  </a:lnTo>
                  <a:lnTo>
                    <a:pt x="99191" y="21079"/>
                  </a:lnTo>
                  <a:lnTo>
                    <a:pt x="128844" y="8978"/>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68"/>
            <p:cNvSpPr/>
            <p:nvPr/>
          </p:nvSpPr>
          <p:spPr>
            <a:xfrm>
              <a:off x="2161034" y="4206584"/>
              <a:ext cx="178545" cy="274066"/>
            </a:xfrm>
            <a:custGeom>
              <a:avLst/>
              <a:gdLst/>
              <a:ahLst/>
              <a:cxnLst/>
              <a:rect l="0" t="0" r="0" b="0"/>
              <a:pathLst>
                <a:path w="178545" h="274066">
                  <a:moveTo>
                    <a:pt x="44599" y="35018"/>
                  </a:moveTo>
                  <a:lnTo>
                    <a:pt x="39858" y="39758"/>
                  </a:lnTo>
                  <a:lnTo>
                    <a:pt x="37531" y="44731"/>
                  </a:lnTo>
                  <a:lnTo>
                    <a:pt x="28765" y="83949"/>
                  </a:lnTo>
                  <a:lnTo>
                    <a:pt x="27139" y="123397"/>
                  </a:lnTo>
                  <a:lnTo>
                    <a:pt x="20681" y="166981"/>
                  </a:lnTo>
                  <a:lnTo>
                    <a:pt x="18377" y="208516"/>
                  </a:lnTo>
                  <a:lnTo>
                    <a:pt x="16892" y="247850"/>
                  </a:lnTo>
                  <a:lnTo>
                    <a:pt x="9251" y="274065"/>
                  </a:lnTo>
                  <a:lnTo>
                    <a:pt x="8135" y="273758"/>
                  </a:lnTo>
                  <a:lnTo>
                    <a:pt x="4249" y="270770"/>
                  </a:lnTo>
                  <a:lnTo>
                    <a:pt x="1861" y="260843"/>
                  </a:lnTo>
                  <a:lnTo>
                    <a:pt x="202" y="220713"/>
                  </a:lnTo>
                  <a:lnTo>
                    <a:pt x="0" y="176943"/>
                  </a:lnTo>
                  <a:lnTo>
                    <a:pt x="2611" y="141893"/>
                  </a:lnTo>
                  <a:lnTo>
                    <a:pt x="12382" y="99234"/>
                  </a:lnTo>
                  <a:lnTo>
                    <a:pt x="23867" y="56999"/>
                  </a:lnTo>
                  <a:lnTo>
                    <a:pt x="33716" y="34144"/>
                  </a:lnTo>
                  <a:lnTo>
                    <a:pt x="55268" y="7293"/>
                  </a:lnTo>
                  <a:lnTo>
                    <a:pt x="64554" y="2852"/>
                  </a:lnTo>
                  <a:lnTo>
                    <a:pt x="86685" y="0"/>
                  </a:lnTo>
                  <a:lnTo>
                    <a:pt x="95715" y="2256"/>
                  </a:lnTo>
                  <a:lnTo>
                    <a:pt x="109023" y="11751"/>
                  </a:lnTo>
                  <a:lnTo>
                    <a:pt x="131298" y="37477"/>
                  </a:lnTo>
                  <a:lnTo>
                    <a:pt x="147677" y="77359"/>
                  </a:lnTo>
                  <a:lnTo>
                    <a:pt x="157821" y="114929"/>
                  </a:lnTo>
                  <a:lnTo>
                    <a:pt x="162482" y="139393"/>
                  </a:lnTo>
                  <a:lnTo>
                    <a:pt x="175473" y="182561"/>
                  </a:lnTo>
                  <a:lnTo>
                    <a:pt x="178544" y="1957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 name="SMARTInkShape-Group15"/>
          <p:cNvGrpSpPr/>
          <p:nvPr/>
        </p:nvGrpSpPr>
        <p:grpSpPr>
          <a:xfrm>
            <a:off x="2884289" y="4672191"/>
            <a:ext cx="3920134" cy="748130"/>
            <a:chOff x="2884289" y="4672191"/>
            <a:chExt cx="3920134" cy="748130"/>
          </a:xfrm>
        </p:grpSpPr>
        <p:sp>
          <p:nvSpPr>
            <p:cNvPr id="114" name="SMARTInkShape-169"/>
            <p:cNvSpPr/>
            <p:nvPr/>
          </p:nvSpPr>
          <p:spPr>
            <a:xfrm>
              <a:off x="6777633" y="4777383"/>
              <a:ext cx="26790" cy="294681"/>
            </a:xfrm>
            <a:custGeom>
              <a:avLst/>
              <a:gdLst/>
              <a:ahLst/>
              <a:cxnLst/>
              <a:rect l="0" t="0" r="0" b="0"/>
              <a:pathLst>
                <a:path w="26790" h="294681">
                  <a:moveTo>
                    <a:pt x="0" y="0"/>
                  </a:moveTo>
                  <a:lnTo>
                    <a:pt x="0" y="38829"/>
                  </a:lnTo>
                  <a:lnTo>
                    <a:pt x="0" y="76792"/>
                  </a:lnTo>
                  <a:lnTo>
                    <a:pt x="4741" y="115578"/>
                  </a:lnTo>
                  <a:lnTo>
                    <a:pt x="7688" y="153749"/>
                  </a:lnTo>
                  <a:lnTo>
                    <a:pt x="13303" y="190194"/>
                  </a:lnTo>
                  <a:lnTo>
                    <a:pt x="16959" y="230935"/>
                  </a:lnTo>
                  <a:lnTo>
                    <a:pt x="18585" y="256611"/>
                  </a:lnTo>
                  <a:lnTo>
                    <a:pt x="26789" y="294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70"/>
            <p:cNvSpPr/>
            <p:nvPr/>
          </p:nvSpPr>
          <p:spPr>
            <a:xfrm>
              <a:off x="6635686" y="4964906"/>
              <a:ext cx="70510" cy="140837"/>
            </a:xfrm>
            <a:custGeom>
              <a:avLst/>
              <a:gdLst/>
              <a:ahLst/>
              <a:cxnLst/>
              <a:rect l="0" t="0" r="0" b="0"/>
              <a:pathLst>
                <a:path w="70510" h="140837">
                  <a:moveTo>
                    <a:pt x="34791" y="0"/>
                  </a:moveTo>
                  <a:lnTo>
                    <a:pt x="30050" y="0"/>
                  </a:lnTo>
                  <a:lnTo>
                    <a:pt x="25077" y="2646"/>
                  </a:lnTo>
                  <a:lnTo>
                    <a:pt x="19560" y="8121"/>
                  </a:lnTo>
                  <a:lnTo>
                    <a:pt x="13800" y="17170"/>
                  </a:lnTo>
                  <a:lnTo>
                    <a:pt x="6119" y="54664"/>
                  </a:lnTo>
                  <a:lnTo>
                    <a:pt x="0" y="92233"/>
                  </a:lnTo>
                  <a:lnTo>
                    <a:pt x="339" y="114972"/>
                  </a:lnTo>
                  <a:lnTo>
                    <a:pt x="3934" y="124852"/>
                  </a:lnTo>
                  <a:lnTo>
                    <a:pt x="15333" y="140836"/>
                  </a:lnTo>
                  <a:lnTo>
                    <a:pt x="16858" y="140523"/>
                  </a:lnTo>
                  <a:lnTo>
                    <a:pt x="29220" y="130267"/>
                  </a:lnTo>
                  <a:lnTo>
                    <a:pt x="37880" y="121831"/>
                  </a:lnTo>
                  <a:lnTo>
                    <a:pt x="41125" y="113348"/>
                  </a:lnTo>
                  <a:lnTo>
                    <a:pt x="43619" y="69346"/>
                  </a:lnTo>
                  <a:lnTo>
                    <a:pt x="43718" y="40780"/>
                  </a:lnTo>
                  <a:lnTo>
                    <a:pt x="43719" y="48684"/>
                  </a:lnTo>
                  <a:lnTo>
                    <a:pt x="59970" y="90692"/>
                  </a:lnTo>
                  <a:lnTo>
                    <a:pt x="70509"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71"/>
            <p:cNvSpPr/>
            <p:nvPr/>
          </p:nvSpPr>
          <p:spPr>
            <a:xfrm>
              <a:off x="6438468" y="4956147"/>
              <a:ext cx="142713" cy="133228"/>
            </a:xfrm>
            <a:custGeom>
              <a:avLst/>
              <a:gdLst/>
              <a:ahLst/>
              <a:cxnLst/>
              <a:rect l="0" t="0" r="0" b="0"/>
              <a:pathLst>
                <a:path w="142713" h="133228">
                  <a:moveTo>
                    <a:pt x="8766" y="98056"/>
                  </a:moveTo>
                  <a:lnTo>
                    <a:pt x="8766" y="93316"/>
                  </a:lnTo>
                  <a:lnTo>
                    <a:pt x="6121" y="88343"/>
                  </a:lnTo>
                  <a:lnTo>
                    <a:pt x="4026" y="85627"/>
                  </a:lnTo>
                  <a:lnTo>
                    <a:pt x="1698" y="77319"/>
                  </a:lnTo>
                  <a:lnTo>
                    <a:pt x="0" y="37158"/>
                  </a:lnTo>
                  <a:lnTo>
                    <a:pt x="901" y="25350"/>
                  </a:lnTo>
                  <a:lnTo>
                    <a:pt x="7535" y="6400"/>
                  </a:lnTo>
                  <a:lnTo>
                    <a:pt x="8937" y="4210"/>
                  </a:lnTo>
                  <a:lnTo>
                    <a:pt x="10865" y="2749"/>
                  </a:lnTo>
                  <a:lnTo>
                    <a:pt x="15652" y="1127"/>
                  </a:lnTo>
                  <a:lnTo>
                    <a:pt x="34466" y="0"/>
                  </a:lnTo>
                  <a:lnTo>
                    <a:pt x="38798" y="1928"/>
                  </a:lnTo>
                  <a:lnTo>
                    <a:pt x="46256" y="9361"/>
                  </a:lnTo>
                  <a:lnTo>
                    <a:pt x="68227" y="48656"/>
                  </a:lnTo>
                  <a:lnTo>
                    <a:pt x="83171" y="89677"/>
                  </a:lnTo>
                  <a:lnTo>
                    <a:pt x="96298" y="117895"/>
                  </a:lnTo>
                  <a:lnTo>
                    <a:pt x="98018" y="133227"/>
                  </a:lnTo>
                  <a:lnTo>
                    <a:pt x="98062" y="88819"/>
                  </a:lnTo>
                  <a:lnTo>
                    <a:pt x="98063" y="46759"/>
                  </a:lnTo>
                  <a:lnTo>
                    <a:pt x="99055" y="46991"/>
                  </a:lnTo>
                  <a:lnTo>
                    <a:pt x="105192" y="51065"/>
                  </a:lnTo>
                  <a:lnTo>
                    <a:pt x="110492" y="52367"/>
                  </a:lnTo>
                  <a:lnTo>
                    <a:pt x="116154" y="58237"/>
                  </a:lnTo>
                  <a:lnTo>
                    <a:pt x="138752" y="100229"/>
                  </a:lnTo>
                  <a:lnTo>
                    <a:pt x="142712" y="1159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72"/>
            <p:cNvSpPr/>
            <p:nvPr/>
          </p:nvSpPr>
          <p:spPr>
            <a:xfrm>
              <a:off x="6322219" y="4875609"/>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73"/>
            <p:cNvSpPr/>
            <p:nvPr/>
          </p:nvSpPr>
          <p:spPr>
            <a:xfrm>
              <a:off x="6340078" y="4973836"/>
              <a:ext cx="1" cy="107157"/>
            </a:xfrm>
            <a:custGeom>
              <a:avLst/>
              <a:gdLst/>
              <a:ahLst/>
              <a:cxnLst/>
              <a:rect l="0" t="0" r="0" b="0"/>
              <a:pathLst>
                <a:path w="1" h="107157">
                  <a:moveTo>
                    <a:pt x="0" y="0"/>
                  </a:moveTo>
                  <a:lnTo>
                    <a:pt x="0" y="40139"/>
                  </a:lnTo>
                  <a:lnTo>
                    <a:pt x="0" y="82556"/>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74"/>
            <p:cNvSpPr/>
            <p:nvPr/>
          </p:nvSpPr>
          <p:spPr>
            <a:xfrm>
              <a:off x="6013811" y="4955977"/>
              <a:ext cx="254831" cy="191035"/>
            </a:xfrm>
            <a:custGeom>
              <a:avLst/>
              <a:gdLst/>
              <a:ahLst/>
              <a:cxnLst/>
              <a:rect l="0" t="0" r="0" b="0"/>
              <a:pathLst>
                <a:path w="254831" h="191035">
                  <a:moveTo>
                    <a:pt x="49447" y="0"/>
                  </a:moveTo>
                  <a:lnTo>
                    <a:pt x="41758" y="0"/>
                  </a:lnTo>
                  <a:lnTo>
                    <a:pt x="36144" y="4740"/>
                  </a:lnTo>
                  <a:lnTo>
                    <a:pt x="19559" y="33419"/>
                  </a:lnTo>
                  <a:lnTo>
                    <a:pt x="8743" y="64810"/>
                  </a:lnTo>
                  <a:lnTo>
                    <a:pt x="2932" y="105552"/>
                  </a:lnTo>
                  <a:lnTo>
                    <a:pt x="0" y="124302"/>
                  </a:lnTo>
                  <a:lnTo>
                    <a:pt x="3971" y="164829"/>
                  </a:lnTo>
                  <a:lnTo>
                    <a:pt x="7076" y="175121"/>
                  </a:lnTo>
                  <a:lnTo>
                    <a:pt x="17155" y="189814"/>
                  </a:lnTo>
                  <a:lnTo>
                    <a:pt x="19981" y="191034"/>
                  </a:lnTo>
                  <a:lnTo>
                    <a:pt x="22858" y="190856"/>
                  </a:lnTo>
                  <a:lnTo>
                    <a:pt x="31647" y="188511"/>
                  </a:lnTo>
                  <a:lnTo>
                    <a:pt x="34604" y="188182"/>
                  </a:lnTo>
                  <a:lnTo>
                    <a:pt x="40535" y="182524"/>
                  </a:lnTo>
                  <a:lnTo>
                    <a:pt x="52427" y="162723"/>
                  </a:lnTo>
                  <a:lnTo>
                    <a:pt x="57201" y="133567"/>
                  </a:lnTo>
                  <a:lnTo>
                    <a:pt x="58273" y="89341"/>
                  </a:lnTo>
                  <a:lnTo>
                    <a:pt x="57375" y="51858"/>
                  </a:lnTo>
                  <a:lnTo>
                    <a:pt x="49814" y="36406"/>
                  </a:lnTo>
                  <a:lnTo>
                    <a:pt x="54296" y="40662"/>
                  </a:lnTo>
                  <a:lnTo>
                    <a:pt x="56563" y="48168"/>
                  </a:lnTo>
                  <a:lnTo>
                    <a:pt x="60485" y="63550"/>
                  </a:lnTo>
                  <a:lnTo>
                    <a:pt x="76421" y="108031"/>
                  </a:lnTo>
                  <a:lnTo>
                    <a:pt x="91143" y="143799"/>
                  </a:lnTo>
                  <a:lnTo>
                    <a:pt x="97082" y="152545"/>
                  </a:lnTo>
                  <a:lnTo>
                    <a:pt x="110745" y="163049"/>
                  </a:lnTo>
                  <a:lnTo>
                    <a:pt x="127683" y="169083"/>
                  </a:lnTo>
                  <a:lnTo>
                    <a:pt x="131513" y="166760"/>
                  </a:lnTo>
                  <a:lnTo>
                    <a:pt x="142056" y="157184"/>
                  </a:lnTo>
                  <a:lnTo>
                    <a:pt x="145177" y="146257"/>
                  </a:lnTo>
                  <a:lnTo>
                    <a:pt x="149579" y="126017"/>
                  </a:lnTo>
                  <a:lnTo>
                    <a:pt x="154523" y="104807"/>
                  </a:lnTo>
                  <a:lnTo>
                    <a:pt x="157321" y="63190"/>
                  </a:lnTo>
                  <a:lnTo>
                    <a:pt x="167611" y="20718"/>
                  </a:lnTo>
                  <a:lnTo>
                    <a:pt x="169894" y="16788"/>
                  </a:lnTo>
                  <a:lnTo>
                    <a:pt x="172410" y="14169"/>
                  </a:lnTo>
                  <a:lnTo>
                    <a:pt x="177849" y="11258"/>
                  </a:lnTo>
                  <a:lnTo>
                    <a:pt x="186490" y="9619"/>
                  </a:lnTo>
                  <a:lnTo>
                    <a:pt x="192376" y="11881"/>
                  </a:lnTo>
                  <a:lnTo>
                    <a:pt x="195334" y="13874"/>
                  </a:lnTo>
                  <a:lnTo>
                    <a:pt x="222273" y="49080"/>
                  </a:lnTo>
                  <a:lnTo>
                    <a:pt x="239579" y="89880"/>
                  </a:lnTo>
                  <a:lnTo>
                    <a:pt x="253632" y="129478"/>
                  </a:lnTo>
                  <a:lnTo>
                    <a:pt x="25483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75"/>
            <p:cNvSpPr/>
            <p:nvPr/>
          </p:nvSpPr>
          <p:spPr>
            <a:xfrm>
              <a:off x="5911876" y="4714875"/>
              <a:ext cx="71016" cy="410767"/>
            </a:xfrm>
            <a:custGeom>
              <a:avLst/>
              <a:gdLst/>
              <a:ahLst/>
              <a:cxnLst/>
              <a:rect l="0" t="0" r="0" b="0"/>
              <a:pathLst>
                <a:path w="71016" h="410767">
                  <a:moveTo>
                    <a:pt x="71015" y="0"/>
                  </a:moveTo>
                  <a:lnTo>
                    <a:pt x="71015" y="4740"/>
                  </a:lnTo>
                  <a:lnTo>
                    <a:pt x="70022" y="6137"/>
                  </a:lnTo>
                  <a:lnTo>
                    <a:pt x="68369" y="7068"/>
                  </a:lnTo>
                  <a:lnTo>
                    <a:pt x="66274" y="7689"/>
                  </a:lnTo>
                  <a:lnTo>
                    <a:pt x="64878" y="10087"/>
                  </a:lnTo>
                  <a:lnTo>
                    <a:pt x="52534" y="47710"/>
                  </a:lnTo>
                  <a:lnTo>
                    <a:pt x="41127" y="85713"/>
                  </a:lnTo>
                  <a:lnTo>
                    <a:pt x="27542" y="119764"/>
                  </a:lnTo>
                  <a:lnTo>
                    <a:pt x="15691" y="159729"/>
                  </a:lnTo>
                  <a:lnTo>
                    <a:pt x="10635" y="202991"/>
                  </a:lnTo>
                  <a:lnTo>
                    <a:pt x="4397" y="247228"/>
                  </a:lnTo>
                  <a:lnTo>
                    <a:pt x="1006" y="291754"/>
                  </a:lnTo>
                  <a:lnTo>
                    <a:pt x="0" y="331626"/>
                  </a:lnTo>
                  <a:lnTo>
                    <a:pt x="5798" y="372534"/>
                  </a:lnTo>
                  <a:lnTo>
                    <a:pt x="8696" y="393264"/>
                  </a:lnTo>
                  <a:lnTo>
                    <a:pt x="17437" y="4107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76"/>
            <p:cNvSpPr/>
            <p:nvPr/>
          </p:nvSpPr>
          <p:spPr>
            <a:xfrm>
              <a:off x="5589984" y="4975383"/>
              <a:ext cx="133947" cy="444938"/>
            </a:xfrm>
            <a:custGeom>
              <a:avLst/>
              <a:gdLst/>
              <a:ahLst/>
              <a:cxnLst/>
              <a:rect l="0" t="0" r="0" b="0"/>
              <a:pathLst>
                <a:path w="133947" h="444938">
                  <a:moveTo>
                    <a:pt x="0" y="25242"/>
                  </a:moveTo>
                  <a:lnTo>
                    <a:pt x="0" y="37671"/>
                  </a:lnTo>
                  <a:lnTo>
                    <a:pt x="2646" y="43333"/>
                  </a:lnTo>
                  <a:lnTo>
                    <a:pt x="4741" y="46233"/>
                  </a:lnTo>
                  <a:lnTo>
                    <a:pt x="10087" y="64152"/>
                  </a:lnTo>
                  <a:lnTo>
                    <a:pt x="28939" y="81433"/>
                  </a:lnTo>
                  <a:lnTo>
                    <a:pt x="35352" y="84942"/>
                  </a:lnTo>
                  <a:lnTo>
                    <a:pt x="38450" y="85879"/>
                  </a:lnTo>
                  <a:lnTo>
                    <a:pt x="41509" y="85510"/>
                  </a:lnTo>
                  <a:lnTo>
                    <a:pt x="47553" y="82455"/>
                  </a:lnTo>
                  <a:lnTo>
                    <a:pt x="65479" y="66710"/>
                  </a:lnTo>
                  <a:lnTo>
                    <a:pt x="83343" y="36608"/>
                  </a:lnTo>
                  <a:lnTo>
                    <a:pt x="89941" y="8710"/>
                  </a:lnTo>
                  <a:lnTo>
                    <a:pt x="96940" y="0"/>
                  </a:lnTo>
                  <a:lnTo>
                    <a:pt x="97655" y="4432"/>
                  </a:lnTo>
                  <a:lnTo>
                    <a:pt x="98177" y="47056"/>
                  </a:lnTo>
                  <a:lnTo>
                    <a:pt x="102958" y="91508"/>
                  </a:lnTo>
                  <a:lnTo>
                    <a:pt x="105913" y="131417"/>
                  </a:lnTo>
                  <a:lnTo>
                    <a:pt x="106604" y="162720"/>
                  </a:lnTo>
                  <a:lnTo>
                    <a:pt x="106911" y="196477"/>
                  </a:lnTo>
                  <a:lnTo>
                    <a:pt x="107047" y="231323"/>
                  </a:lnTo>
                  <a:lnTo>
                    <a:pt x="109754" y="264008"/>
                  </a:lnTo>
                  <a:lnTo>
                    <a:pt x="113272" y="295071"/>
                  </a:lnTo>
                  <a:lnTo>
                    <a:pt x="116244" y="339458"/>
                  </a:lnTo>
                  <a:lnTo>
                    <a:pt x="121976" y="377194"/>
                  </a:lnTo>
                  <a:lnTo>
                    <a:pt x="129356" y="421648"/>
                  </a:lnTo>
                  <a:lnTo>
                    <a:pt x="133946" y="444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77"/>
            <p:cNvSpPr/>
            <p:nvPr/>
          </p:nvSpPr>
          <p:spPr>
            <a:xfrm>
              <a:off x="5375780" y="4716013"/>
              <a:ext cx="107049" cy="364980"/>
            </a:xfrm>
            <a:custGeom>
              <a:avLst/>
              <a:gdLst/>
              <a:ahLst/>
              <a:cxnLst/>
              <a:rect l="0" t="0" r="0" b="0"/>
              <a:pathLst>
                <a:path w="107049" h="364980">
                  <a:moveTo>
                    <a:pt x="8822" y="222104"/>
                  </a:moveTo>
                  <a:lnTo>
                    <a:pt x="8822" y="226845"/>
                  </a:lnTo>
                  <a:lnTo>
                    <a:pt x="719" y="262243"/>
                  </a:lnTo>
                  <a:lnTo>
                    <a:pt x="0" y="303054"/>
                  </a:lnTo>
                  <a:lnTo>
                    <a:pt x="906" y="330184"/>
                  </a:lnTo>
                  <a:lnTo>
                    <a:pt x="4642" y="338931"/>
                  </a:lnTo>
                  <a:lnTo>
                    <a:pt x="12324" y="349434"/>
                  </a:lnTo>
                  <a:lnTo>
                    <a:pt x="17985" y="353109"/>
                  </a:lnTo>
                  <a:lnTo>
                    <a:pt x="20884" y="354089"/>
                  </a:lnTo>
                  <a:lnTo>
                    <a:pt x="23808" y="353751"/>
                  </a:lnTo>
                  <a:lnTo>
                    <a:pt x="29703" y="350728"/>
                  </a:lnTo>
                  <a:lnTo>
                    <a:pt x="31672" y="347541"/>
                  </a:lnTo>
                  <a:lnTo>
                    <a:pt x="47886" y="305232"/>
                  </a:lnTo>
                  <a:lnTo>
                    <a:pt x="52367" y="267335"/>
                  </a:lnTo>
                  <a:lnTo>
                    <a:pt x="52151" y="233301"/>
                  </a:lnTo>
                  <a:lnTo>
                    <a:pt x="47236" y="197089"/>
                  </a:lnTo>
                  <a:lnTo>
                    <a:pt x="44347" y="156374"/>
                  </a:lnTo>
                  <a:lnTo>
                    <a:pt x="38640" y="118733"/>
                  </a:lnTo>
                  <a:lnTo>
                    <a:pt x="35516" y="82445"/>
                  </a:lnTo>
                  <a:lnTo>
                    <a:pt x="28720" y="39920"/>
                  </a:lnTo>
                  <a:lnTo>
                    <a:pt x="24639" y="18303"/>
                  </a:lnTo>
                  <a:lnTo>
                    <a:pt x="18154" y="0"/>
                  </a:lnTo>
                  <a:lnTo>
                    <a:pt x="17871" y="8680"/>
                  </a:lnTo>
                  <a:lnTo>
                    <a:pt x="25450" y="45614"/>
                  </a:lnTo>
                  <a:lnTo>
                    <a:pt x="32575" y="87766"/>
                  </a:lnTo>
                  <a:lnTo>
                    <a:pt x="35703" y="128501"/>
                  </a:lnTo>
                  <a:lnTo>
                    <a:pt x="43465" y="171991"/>
                  </a:lnTo>
                  <a:lnTo>
                    <a:pt x="56900" y="215303"/>
                  </a:lnTo>
                  <a:lnTo>
                    <a:pt x="67605" y="253713"/>
                  </a:lnTo>
                  <a:lnTo>
                    <a:pt x="77061" y="289237"/>
                  </a:lnTo>
                  <a:lnTo>
                    <a:pt x="89145" y="328410"/>
                  </a:lnTo>
                  <a:lnTo>
                    <a:pt x="98106" y="350506"/>
                  </a:lnTo>
                  <a:lnTo>
                    <a:pt x="107048" y="3649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78"/>
            <p:cNvSpPr/>
            <p:nvPr/>
          </p:nvSpPr>
          <p:spPr>
            <a:xfrm>
              <a:off x="5223976" y="4973836"/>
              <a:ext cx="97963" cy="124442"/>
            </a:xfrm>
            <a:custGeom>
              <a:avLst/>
              <a:gdLst/>
              <a:ahLst/>
              <a:cxnLst/>
              <a:rect l="0" t="0" r="0" b="0"/>
              <a:pathLst>
                <a:path w="97963" h="124442">
                  <a:moveTo>
                    <a:pt x="8821" y="35719"/>
                  </a:moveTo>
                  <a:lnTo>
                    <a:pt x="1753" y="52500"/>
                  </a:lnTo>
                  <a:lnTo>
                    <a:pt x="0" y="94469"/>
                  </a:lnTo>
                  <a:lnTo>
                    <a:pt x="2585" y="104163"/>
                  </a:lnTo>
                  <a:lnTo>
                    <a:pt x="12330" y="118471"/>
                  </a:lnTo>
                  <a:lnTo>
                    <a:pt x="20633" y="122107"/>
                  </a:lnTo>
                  <a:lnTo>
                    <a:pt x="37392" y="124441"/>
                  </a:lnTo>
                  <a:lnTo>
                    <a:pt x="51903" y="120105"/>
                  </a:lnTo>
                  <a:lnTo>
                    <a:pt x="60380" y="112580"/>
                  </a:lnTo>
                  <a:lnTo>
                    <a:pt x="86132" y="69316"/>
                  </a:lnTo>
                  <a:lnTo>
                    <a:pt x="94126" y="56698"/>
                  </a:lnTo>
                  <a:lnTo>
                    <a:pt x="97767" y="24556"/>
                  </a:lnTo>
                  <a:lnTo>
                    <a:pt x="97962" y="16536"/>
                  </a:lnTo>
                  <a:lnTo>
                    <a:pt x="95403" y="9664"/>
                  </a:lnTo>
                  <a:lnTo>
                    <a:pt x="93331" y="6443"/>
                  </a:lnTo>
                  <a:lnTo>
                    <a:pt x="90958" y="4296"/>
                  </a:lnTo>
                  <a:lnTo>
                    <a:pt x="85675" y="1909"/>
                  </a:lnTo>
                  <a:lnTo>
                    <a:pt x="534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79"/>
            <p:cNvSpPr/>
            <p:nvPr/>
          </p:nvSpPr>
          <p:spPr>
            <a:xfrm>
              <a:off x="5054203" y="4795242"/>
              <a:ext cx="115594" cy="311282"/>
            </a:xfrm>
            <a:custGeom>
              <a:avLst/>
              <a:gdLst/>
              <a:ahLst/>
              <a:cxnLst/>
              <a:rect l="0" t="0" r="0" b="0"/>
              <a:pathLst>
                <a:path w="115594" h="311282">
                  <a:moveTo>
                    <a:pt x="17860" y="0"/>
                  </a:moveTo>
                  <a:lnTo>
                    <a:pt x="17860" y="4741"/>
                  </a:lnTo>
                  <a:lnTo>
                    <a:pt x="15214" y="9714"/>
                  </a:lnTo>
                  <a:lnTo>
                    <a:pt x="13119" y="12429"/>
                  </a:lnTo>
                  <a:lnTo>
                    <a:pt x="10791" y="20738"/>
                  </a:lnTo>
                  <a:lnTo>
                    <a:pt x="9175" y="62262"/>
                  </a:lnTo>
                  <a:lnTo>
                    <a:pt x="9003" y="96059"/>
                  </a:lnTo>
                  <a:lnTo>
                    <a:pt x="9944" y="132201"/>
                  </a:lnTo>
                  <a:lnTo>
                    <a:pt x="15073" y="173888"/>
                  </a:lnTo>
                  <a:lnTo>
                    <a:pt x="18026" y="216667"/>
                  </a:lnTo>
                  <a:lnTo>
                    <a:pt x="24744" y="253926"/>
                  </a:lnTo>
                  <a:lnTo>
                    <a:pt x="34010" y="283266"/>
                  </a:lnTo>
                  <a:lnTo>
                    <a:pt x="47891" y="302984"/>
                  </a:lnTo>
                  <a:lnTo>
                    <a:pt x="55349" y="308292"/>
                  </a:lnTo>
                  <a:lnTo>
                    <a:pt x="65128" y="311281"/>
                  </a:lnTo>
                  <a:lnTo>
                    <a:pt x="79049" y="307426"/>
                  </a:lnTo>
                  <a:lnTo>
                    <a:pt x="87389" y="300014"/>
                  </a:lnTo>
                  <a:lnTo>
                    <a:pt x="93410" y="290105"/>
                  </a:lnTo>
                  <a:lnTo>
                    <a:pt x="107658" y="249938"/>
                  </a:lnTo>
                  <a:lnTo>
                    <a:pt x="112341" y="238084"/>
                  </a:lnTo>
                  <a:lnTo>
                    <a:pt x="115593" y="208354"/>
                  </a:lnTo>
                  <a:lnTo>
                    <a:pt x="113221" y="199097"/>
                  </a:lnTo>
                  <a:lnTo>
                    <a:pt x="103614" y="185069"/>
                  </a:lnTo>
                  <a:lnTo>
                    <a:pt x="95330" y="181472"/>
                  </a:lnTo>
                  <a:lnTo>
                    <a:pt x="73842" y="179163"/>
                  </a:lnTo>
                  <a:lnTo>
                    <a:pt x="56385" y="183503"/>
                  </a:lnTo>
                  <a:lnTo>
                    <a:pt x="38645" y="191073"/>
                  </a:lnTo>
                  <a:lnTo>
                    <a:pt x="29412" y="199354"/>
                  </a:lnTo>
                  <a:lnTo>
                    <a:pt x="21010" y="208656"/>
                  </a:lnTo>
                  <a:lnTo>
                    <a:pt x="7107" y="219472"/>
                  </a:lnTo>
                  <a:lnTo>
                    <a:pt x="0"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80"/>
            <p:cNvSpPr/>
            <p:nvPr/>
          </p:nvSpPr>
          <p:spPr>
            <a:xfrm>
              <a:off x="4831125" y="4893469"/>
              <a:ext cx="89134" cy="176222"/>
            </a:xfrm>
            <a:custGeom>
              <a:avLst/>
              <a:gdLst/>
              <a:ahLst/>
              <a:cxnLst/>
              <a:rect l="0" t="0" r="0" b="0"/>
              <a:pathLst>
                <a:path w="89134" h="176222">
                  <a:moveTo>
                    <a:pt x="62344" y="0"/>
                  </a:moveTo>
                  <a:lnTo>
                    <a:pt x="44253" y="20737"/>
                  </a:lnTo>
                  <a:lnTo>
                    <a:pt x="23434" y="56125"/>
                  </a:lnTo>
                  <a:lnTo>
                    <a:pt x="9311" y="99318"/>
                  </a:lnTo>
                  <a:lnTo>
                    <a:pt x="1084" y="143643"/>
                  </a:lnTo>
                  <a:lnTo>
                    <a:pt x="0" y="170586"/>
                  </a:lnTo>
                  <a:lnTo>
                    <a:pt x="937" y="173255"/>
                  </a:lnTo>
                  <a:lnTo>
                    <a:pt x="2555" y="175034"/>
                  </a:lnTo>
                  <a:lnTo>
                    <a:pt x="4625" y="176221"/>
                  </a:lnTo>
                  <a:lnTo>
                    <a:pt x="6998" y="176020"/>
                  </a:lnTo>
                  <a:lnTo>
                    <a:pt x="12279" y="173150"/>
                  </a:lnTo>
                  <a:lnTo>
                    <a:pt x="20831" y="161216"/>
                  </a:lnTo>
                  <a:lnTo>
                    <a:pt x="38545" y="120084"/>
                  </a:lnTo>
                  <a:lnTo>
                    <a:pt x="49448" y="88322"/>
                  </a:lnTo>
                  <a:lnTo>
                    <a:pt x="57632" y="49260"/>
                  </a:lnTo>
                  <a:lnTo>
                    <a:pt x="57604" y="36445"/>
                  </a:lnTo>
                  <a:lnTo>
                    <a:pt x="53659" y="11258"/>
                  </a:lnTo>
                  <a:lnTo>
                    <a:pt x="53578" y="11474"/>
                  </a:lnTo>
                  <a:lnTo>
                    <a:pt x="53487" y="14360"/>
                  </a:lnTo>
                  <a:lnTo>
                    <a:pt x="61109" y="42410"/>
                  </a:lnTo>
                  <a:lnTo>
                    <a:pt x="64827" y="78602"/>
                  </a:lnTo>
                  <a:lnTo>
                    <a:pt x="83325" y="121935"/>
                  </a:lnTo>
                  <a:lnTo>
                    <a:pt x="8913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181"/>
            <p:cNvSpPr/>
            <p:nvPr/>
          </p:nvSpPr>
          <p:spPr>
            <a:xfrm>
              <a:off x="4514444" y="4938117"/>
              <a:ext cx="120065" cy="51938"/>
            </a:xfrm>
            <a:custGeom>
              <a:avLst/>
              <a:gdLst/>
              <a:ahLst/>
              <a:cxnLst/>
              <a:rect l="0" t="0" r="0" b="0"/>
              <a:pathLst>
                <a:path w="120065" h="51938">
                  <a:moveTo>
                    <a:pt x="39697" y="26789"/>
                  </a:moveTo>
                  <a:lnTo>
                    <a:pt x="34956" y="26789"/>
                  </a:lnTo>
                  <a:lnTo>
                    <a:pt x="29983" y="29435"/>
                  </a:lnTo>
                  <a:lnTo>
                    <a:pt x="24465" y="32926"/>
                  </a:lnTo>
                  <a:lnTo>
                    <a:pt x="15781" y="35883"/>
                  </a:lnTo>
                  <a:lnTo>
                    <a:pt x="988" y="48039"/>
                  </a:lnTo>
                  <a:lnTo>
                    <a:pt x="0" y="49886"/>
                  </a:lnTo>
                  <a:lnTo>
                    <a:pt x="334" y="51116"/>
                  </a:lnTo>
                  <a:lnTo>
                    <a:pt x="1549" y="51937"/>
                  </a:lnTo>
                  <a:lnTo>
                    <a:pt x="3350" y="51492"/>
                  </a:lnTo>
                  <a:lnTo>
                    <a:pt x="45067" y="24489"/>
                  </a:lnTo>
                  <a:lnTo>
                    <a:pt x="87870" y="13992"/>
                  </a:lnTo>
                  <a:lnTo>
                    <a:pt x="1200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182"/>
            <p:cNvSpPr/>
            <p:nvPr/>
          </p:nvSpPr>
          <p:spPr>
            <a:xfrm>
              <a:off x="4559253" y="4769261"/>
              <a:ext cx="182412" cy="293873"/>
            </a:xfrm>
            <a:custGeom>
              <a:avLst/>
              <a:gdLst/>
              <a:ahLst/>
              <a:cxnLst/>
              <a:rect l="0" t="0" r="0" b="0"/>
              <a:pathLst>
                <a:path w="182412" h="293873">
                  <a:moveTo>
                    <a:pt x="39536" y="293872"/>
                  </a:moveTo>
                  <a:lnTo>
                    <a:pt x="26234" y="293872"/>
                  </a:lnTo>
                  <a:lnTo>
                    <a:pt x="24714" y="292880"/>
                  </a:lnTo>
                  <a:lnTo>
                    <a:pt x="23702" y="291226"/>
                  </a:lnTo>
                  <a:lnTo>
                    <a:pt x="14787" y="260775"/>
                  </a:lnTo>
                  <a:lnTo>
                    <a:pt x="10706" y="226849"/>
                  </a:lnTo>
                  <a:lnTo>
                    <a:pt x="3212" y="185378"/>
                  </a:lnTo>
                  <a:lnTo>
                    <a:pt x="0" y="144317"/>
                  </a:lnTo>
                  <a:lnTo>
                    <a:pt x="2686" y="109661"/>
                  </a:lnTo>
                  <a:lnTo>
                    <a:pt x="4307" y="91945"/>
                  </a:lnTo>
                  <a:lnTo>
                    <a:pt x="11790" y="74410"/>
                  </a:lnTo>
                  <a:lnTo>
                    <a:pt x="37217" y="38973"/>
                  </a:lnTo>
                  <a:lnTo>
                    <a:pt x="66412" y="17978"/>
                  </a:lnTo>
                  <a:lnTo>
                    <a:pt x="94895" y="5328"/>
                  </a:lnTo>
                  <a:lnTo>
                    <a:pt x="135352" y="0"/>
                  </a:lnTo>
                  <a:lnTo>
                    <a:pt x="147605" y="544"/>
                  </a:lnTo>
                  <a:lnTo>
                    <a:pt x="170062" y="7326"/>
                  </a:lnTo>
                  <a:lnTo>
                    <a:pt x="182411" y="81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83"/>
            <p:cNvSpPr/>
            <p:nvPr/>
          </p:nvSpPr>
          <p:spPr>
            <a:xfrm>
              <a:off x="4439405" y="4920258"/>
              <a:ext cx="96351" cy="133241"/>
            </a:xfrm>
            <a:custGeom>
              <a:avLst/>
              <a:gdLst/>
              <a:ahLst/>
              <a:cxnLst/>
              <a:rect l="0" t="0" r="0" b="0"/>
              <a:pathLst>
                <a:path w="96351" h="133241">
                  <a:moveTo>
                    <a:pt x="16509" y="44648"/>
                  </a:moveTo>
                  <a:lnTo>
                    <a:pt x="11769" y="49389"/>
                  </a:lnTo>
                  <a:lnTo>
                    <a:pt x="9441" y="54362"/>
                  </a:lnTo>
                  <a:lnTo>
                    <a:pt x="0" y="91629"/>
                  </a:lnTo>
                  <a:lnTo>
                    <a:pt x="3790" y="112036"/>
                  </a:lnTo>
                  <a:lnTo>
                    <a:pt x="11197" y="125910"/>
                  </a:lnTo>
                  <a:lnTo>
                    <a:pt x="14952" y="128588"/>
                  </a:lnTo>
                  <a:lnTo>
                    <a:pt x="28725" y="132358"/>
                  </a:lnTo>
                  <a:lnTo>
                    <a:pt x="36160" y="133240"/>
                  </a:lnTo>
                  <a:lnTo>
                    <a:pt x="50664" y="128996"/>
                  </a:lnTo>
                  <a:lnTo>
                    <a:pt x="62789" y="121454"/>
                  </a:lnTo>
                  <a:lnTo>
                    <a:pt x="75774" y="102888"/>
                  </a:lnTo>
                  <a:lnTo>
                    <a:pt x="92884" y="74484"/>
                  </a:lnTo>
                  <a:lnTo>
                    <a:pt x="96350" y="47242"/>
                  </a:lnTo>
                  <a:lnTo>
                    <a:pt x="91980" y="29652"/>
                  </a:lnTo>
                  <a:lnTo>
                    <a:pt x="81614" y="13059"/>
                  </a:lnTo>
                  <a:lnTo>
                    <a:pt x="75872" y="6466"/>
                  </a:lnTo>
                  <a:lnTo>
                    <a:pt x="70012" y="2873"/>
                  </a:lnTo>
                  <a:lnTo>
                    <a:pt x="6115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84"/>
            <p:cNvSpPr/>
            <p:nvPr/>
          </p:nvSpPr>
          <p:spPr>
            <a:xfrm>
              <a:off x="3974494" y="4717776"/>
              <a:ext cx="329616" cy="378583"/>
            </a:xfrm>
            <a:custGeom>
              <a:avLst/>
              <a:gdLst/>
              <a:ahLst/>
              <a:cxnLst/>
              <a:rect l="0" t="0" r="0" b="0"/>
              <a:pathLst>
                <a:path w="329616" h="378583">
                  <a:moveTo>
                    <a:pt x="52795" y="166763"/>
                  </a:moveTo>
                  <a:lnTo>
                    <a:pt x="45666" y="174884"/>
                  </a:lnTo>
                  <a:lnTo>
                    <a:pt x="28879" y="213039"/>
                  </a:lnTo>
                  <a:lnTo>
                    <a:pt x="17056" y="250098"/>
                  </a:lnTo>
                  <a:lnTo>
                    <a:pt x="5166" y="290601"/>
                  </a:lnTo>
                  <a:lnTo>
                    <a:pt x="0" y="333626"/>
                  </a:lnTo>
                  <a:lnTo>
                    <a:pt x="557" y="347088"/>
                  </a:lnTo>
                  <a:lnTo>
                    <a:pt x="4112" y="359686"/>
                  </a:lnTo>
                  <a:lnTo>
                    <a:pt x="7441" y="363839"/>
                  </a:lnTo>
                  <a:lnTo>
                    <a:pt x="16432" y="368454"/>
                  </a:lnTo>
                  <a:lnTo>
                    <a:pt x="20616" y="368693"/>
                  </a:lnTo>
                  <a:lnTo>
                    <a:pt x="27910" y="366311"/>
                  </a:lnTo>
                  <a:lnTo>
                    <a:pt x="42334" y="349912"/>
                  </a:lnTo>
                  <a:lnTo>
                    <a:pt x="57858" y="316711"/>
                  </a:lnTo>
                  <a:lnTo>
                    <a:pt x="70478" y="272965"/>
                  </a:lnTo>
                  <a:lnTo>
                    <a:pt x="76886" y="235272"/>
                  </a:lnTo>
                  <a:lnTo>
                    <a:pt x="78785" y="192685"/>
                  </a:lnTo>
                  <a:lnTo>
                    <a:pt x="79347" y="148646"/>
                  </a:lnTo>
                  <a:lnTo>
                    <a:pt x="79514" y="104179"/>
                  </a:lnTo>
                  <a:lnTo>
                    <a:pt x="79563" y="64876"/>
                  </a:lnTo>
                  <a:lnTo>
                    <a:pt x="74839" y="24929"/>
                  </a:lnTo>
                  <a:lnTo>
                    <a:pt x="67154" y="6888"/>
                  </a:lnTo>
                  <a:lnTo>
                    <a:pt x="61492" y="1450"/>
                  </a:lnTo>
                  <a:lnTo>
                    <a:pt x="58593" y="0"/>
                  </a:lnTo>
                  <a:lnTo>
                    <a:pt x="56660" y="25"/>
                  </a:lnTo>
                  <a:lnTo>
                    <a:pt x="55372" y="1034"/>
                  </a:lnTo>
                  <a:lnTo>
                    <a:pt x="40517" y="30594"/>
                  </a:lnTo>
                  <a:lnTo>
                    <a:pt x="36038" y="68061"/>
                  </a:lnTo>
                  <a:lnTo>
                    <a:pt x="35262" y="103012"/>
                  </a:lnTo>
                  <a:lnTo>
                    <a:pt x="35033" y="144346"/>
                  </a:lnTo>
                  <a:lnTo>
                    <a:pt x="34979" y="173336"/>
                  </a:lnTo>
                  <a:lnTo>
                    <a:pt x="37601" y="205403"/>
                  </a:lnTo>
                  <a:lnTo>
                    <a:pt x="42073" y="237515"/>
                  </a:lnTo>
                  <a:lnTo>
                    <a:pt x="51162" y="277905"/>
                  </a:lnTo>
                  <a:lnTo>
                    <a:pt x="64989" y="314016"/>
                  </a:lnTo>
                  <a:lnTo>
                    <a:pt x="77795" y="343016"/>
                  </a:lnTo>
                  <a:lnTo>
                    <a:pt x="98567" y="363625"/>
                  </a:lnTo>
                  <a:lnTo>
                    <a:pt x="117730" y="375464"/>
                  </a:lnTo>
                  <a:lnTo>
                    <a:pt x="129942" y="378582"/>
                  </a:lnTo>
                  <a:lnTo>
                    <a:pt x="141983" y="377321"/>
                  </a:lnTo>
                  <a:lnTo>
                    <a:pt x="165883" y="368427"/>
                  </a:lnTo>
                  <a:lnTo>
                    <a:pt x="175155" y="360241"/>
                  </a:lnTo>
                  <a:lnTo>
                    <a:pt x="205150" y="317522"/>
                  </a:lnTo>
                  <a:lnTo>
                    <a:pt x="227309" y="274774"/>
                  </a:lnTo>
                  <a:lnTo>
                    <a:pt x="245183" y="235560"/>
                  </a:lnTo>
                  <a:lnTo>
                    <a:pt x="248713" y="214983"/>
                  </a:lnTo>
                  <a:lnTo>
                    <a:pt x="247899" y="213793"/>
                  </a:lnTo>
                  <a:lnTo>
                    <a:pt x="244349" y="212470"/>
                  </a:lnTo>
                  <a:lnTo>
                    <a:pt x="243006" y="214101"/>
                  </a:lnTo>
                  <a:lnTo>
                    <a:pt x="227994" y="258161"/>
                  </a:lnTo>
                  <a:lnTo>
                    <a:pt x="223188" y="298340"/>
                  </a:lnTo>
                  <a:lnTo>
                    <a:pt x="223775" y="312554"/>
                  </a:lnTo>
                  <a:lnTo>
                    <a:pt x="234930" y="349930"/>
                  </a:lnTo>
                  <a:lnTo>
                    <a:pt x="243216" y="359957"/>
                  </a:lnTo>
                  <a:lnTo>
                    <a:pt x="252520" y="366729"/>
                  </a:lnTo>
                  <a:lnTo>
                    <a:pt x="259963" y="369738"/>
                  </a:lnTo>
                  <a:lnTo>
                    <a:pt x="279212" y="366692"/>
                  </a:lnTo>
                  <a:lnTo>
                    <a:pt x="304262" y="356774"/>
                  </a:lnTo>
                  <a:lnTo>
                    <a:pt x="329615" y="3364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185"/>
            <p:cNvSpPr/>
            <p:nvPr/>
          </p:nvSpPr>
          <p:spPr>
            <a:xfrm>
              <a:off x="3884414" y="4920258"/>
              <a:ext cx="17860" cy="116087"/>
            </a:xfrm>
            <a:custGeom>
              <a:avLst/>
              <a:gdLst/>
              <a:ahLst/>
              <a:cxnLst/>
              <a:rect l="0" t="0" r="0" b="0"/>
              <a:pathLst>
                <a:path w="17860" h="116087">
                  <a:moveTo>
                    <a:pt x="17859" y="0"/>
                  </a:moveTo>
                  <a:lnTo>
                    <a:pt x="13119" y="4740"/>
                  </a:lnTo>
                  <a:lnTo>
                    <a:pt x="10792" y="12359"/>
                  </a:lnTo>
                  <a:lnTo>
                    <a:pt x="4298" y="50802"/>
                  </a:lnTo>
                  <a:lnTo>
                    <a:pt x="378" y="94026"/>
                  </a:lnTo>
                  <a:lnTo>
                    <a:pt x="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186"/>
            <p:cNvSpPr/>
            <p:nvPr/>
          </p:nvSpPr>
          <p:spPr>
            <a:xfrm>
              <a:off x="3692337" y="4893469"/>
              <a:ext cx="93654" cy="196454"/>
            </a:xfrm>
            <a:custGeom>
              <a:avLst/>
              <a:gdLst/>
              <a:ahLst/>
              <a:cxnLst/>
              <a:rect l="0" t="0" r="0" b="0"/>
              <a:pathLst>
                <a:path w="93654" h="196454">
                  <a:moveTo>
                    <a:pt x="49202" y="0"/>
                  </a:moveTo>
                  <a:lnTo>
                    <a:pt x="44462" y="0"/>
                  </a:lnTo>
                  <a:lnTo>
                    <a:pt x="39488" y="5291"/>
                  </a:lnTo>
                  <a:lnTo>
                    <a:pt x="5556" y="49732"/>
                  </a:lnTo>
                  <a:lnTo>
                    <a:pt x="700" y="56168"/>
                  </a:lnTo>
                  <a:lnTo>
                    <a:pt x="0" y="58281"/>
                  </a:lnTo>
                  <a:lnTo>
                    <a:pt x="525" y="59690"/>
                  </a:lnTo>
                  <a:lnTo>
                    <a:pt x="1869" y="60629"/>
                  </a:lnTo>
                  <a:lnTo>
                    <a:pt x="8498" y="61951"/>
                  </a:lnTo>
                  <a:lnTo>
                    <a:pt x="16747" y="62342"/>
                  </a:lnTo>
                  <a:lnTo>
                    <a:pt x="56559" y="53941"/>
                  </a:lnTo>
                  <a:lnTo>
                    <a:pt x="86257" y="61298"/>
                  </a:lnTo>
                  <a:lnTo>
                    <a:pt x="88788" y="63686"/>
                  </a:lnTo>
                  <a:lnTo>
                    <a:pt x="91600" y="71630"/>
                  </a:lnTo>
                  <a:lnTo>
                    <a:pt x="93653" y="101510"/>
                  </a:lnTo>
                  <a:lnTo>
                    <a:pt x="89052" y="121247"/>
                  </a:lnTo>
                  <a:lnTo>
                    <a:pt x="60837" y="163664"/>
                  </a:lnTo>
                  <a:lnTo>
                    <a:pt x="31343"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187"/>
            <p:cNvSpPr/>
            <p:nvPr/>
          </p:nvSpPr>
          <p:spPr>
            <a:xfrm>
              <a:off x="3143250" y="4672191"/>
              <a:ext cx="418297" cy="415274"/>
            </a:xfrm>
            <a:custGeom>
              <a:avLst/>
              <a:gdLst/>
              <a:ahLst/>
              <a:cxnLst/>
              <a:rect l="0" t="0" r="0" b="0"/>
              <a:pathLst>
                <a:path w="418297" h="415274">
                  <a:moveTo>
                    <a:pt x="0" y="274856"/>
                  </a:moveTo>
                  <a:lnTo>
                    <a:pt x="22360" y="273864"/>
                  </a:lnTo>
                  <a:lnTo>
                    <a:pt x="62826" y="258632"/>
                  </a:lnTo>
                  <a:lnTo>
                    <a:pt x="99640" y="232615"/>
                  </a:lnTo>
                  <a:lnTo>
                    <a:pt x="143061" y="193630"/>
                  </a:lnTo>
                  <a:lnTo>
                    <a:pt x="186556" y="149727"/>
                  </a:lnTo>
                  <a:lnTo>
                    <a:pt x="219746" y="105177"/>
                  </a:lnTo>
                  <a:lnTo>
                    <a:pt x="242895" y="60541"/>
                  </a:lnTo>
                  <a:lnTo>
                    <a:pt x="264618" y="19324"/>
                  </a:lnTo>
                  <a:lnTo>
                    <a:pt x="267429" y="11466"/>
                  </a:lnTo>
                  <a:lnTo>
                    <a:pt x="275387" y="0"/>
                  </a:lnTo>
                  <a:lnTo>
                    <a:pt x="275865" y="337"/>
                  </a:lnTo>
                  <a:lnTo>
                    <a:pt x="276632" y="8008"/>
                  </a:lnTo>
                  <a:lnTo>
                    <a:pt x="275744" y="15366"/>
                  </a:lnTo>
                  <a:lnTo>
                    <a:pt x="269121" y="52720"/>
                  </a:lnTo>
                  <a:lnTo>
                    <a:pt x="261005" y="88543"/>
                  </a:lnTo>
                  <a:lnTo>
                    <a:pt x="252731" y="122307"/>
                  </a:lnTo>
                  <a:lnTo>
                    <a:pt x="243996" y="163290"/>
                  </a:lnTo>
                  <a:lnTo>
                    <a:pt x="235124" y="205860"/>
                  </a:lnTo>
                  <a:lnTo>
                    <a:pt x="226211" y="245042"/>
                  </a:lnTo>
                  <a:lnTo>
                    <a:pt x="218279" y="286638"/>
                  </a:lnTo>
                  <a:lnTo>
                    <a:pt x="214495" y="323547"/>
                  </a:lnTo>
                  <a:lnTo>
                    <a:pt x="204831" y="363187"/>
                  </a:lnTo>
                  <a:lnTo>
                    <a:pt x="194543" y="405286"/>
                  </a:lnTo>
                  <a:lnTo>
                    <a:pt x="188910" y="415273"/>
                  </a:lnTo>
                  <a:lnTo>
                    <a:pt x="188448" y="415100"/>
                  </a:lnTo>
                  <a:lnTo>
                    <a:pt x="187934" y="412262"/>
                  </a:lnTo>
                  <a:lnTo>
                    <a:pt x="188540" y="371412"/>
                  </a:lnTo>
                  <a:lnTo>
                    <a:pt x="195215" y="328214"/>
                  </a:lnTo>
                  <a:lnTo>
                    <a:pt x="201195" y="313123"/>
                  </a:lnTo>
                  <a:lnTo>
                    <a:pt x="225974" y="281481"/>
                  </a:lnTo>
                  <a:lnTo>
                    <a:pt x="232063" y="277801"/>
                  </a:lnTo>
                  <a:lnTo>
                    <a:pt x="244056" y="275438"/>
                  </a:lnTo>
                  <a:lnTo>
                    <a:pt x="247040" y="277228"/>
                  </a:lnTo>
                  <a:lnTo>
                    <a:pt x="271050" y="306345"/>
                  </a:lnTo>
                  <a:lnTo>
                    <a:pt x="297595" y="348506"/>
                  </a:lnTo>
                  <a:lnTo>
                    <a:pt x="315116" y="378935"/>
                  </a:lnTo>
                  <a:lnTo>
                    <a:pt x="319218" y="382937"/>
                  </a:lnTo>
                  <a:lnTo>
                    <a:pt x="329068" y="387385"/>
                  </a:lnTo>
                  <a:lnTo>
                    <a:pt x="350856" y="390629"/>
                  </a:lnTo>
                  <a:lnTo>
                    <a:pt x="357019" y="388157"/>
                  </a:lnTo>
                  <a:lnTo>
                    <a:pt x="373801" y="373745"/>
                  </a:lnTo>
                  <a:lnTo>
                    <a:pt x="385702" y="357514"/>
                  </a:lnTo>
                  <a:lnTo>
                    <a:pt x="404702" y="314733"/>
                  </a:lnTo>
                  <a:lnTo>
                    <a:pt x="416547" y="271948"/>
                  </a:lnTo>
                  <a:lnTo>
                    <a:pt x="418296" y="260004"/>
                  </a:lnTo>
                  <a:lnTo>
                    <a:pt x="417771" y="256025"/>
                  </a:lnTo>
                  <a:lnTo>
                    <a:pt x="416428" y="253372"/>
                  </a:lnTo>
                  <a:lnTo>
                    <a:pt x="411884" y="249115"/>
                  </a:lnTo>
                  <a:lnTo>
                    <a:pt x="401616" y="248377"/>
                  </a:lnTo>
                  <a:lnTo>
                    <a:pt x="397721" y="250258"/>
                  </a:lnTo>
                  <a:lnTo>
                    <a:pt x="390747" y="257639"/>
                  </a:lnTo>
                  <a:lnTo>
                    <a:pt x="375155" y="286908"/>
                  </a:lnTo>
                  <a:lnTo>
                    <a:pt x="359843" y="330570"/>
                  </a:lnTo>
                  <a:lnTo>
                    <a:pt x="357712" y="359834"/>
                  </a:lnTo>
                  <a:lnTo>
                    <a:pt x="360066" y="369840"/>
                  </a:lnTo>
                  <a:lnTo>
                    <a:pt x="369662" y="384348"/>
                  </a:lnTo>
                  <a:lnTo>
                    <a:pt x="382932" y="393728"/>
                  </a:lnTo>
                  <a:lnTo>
                    <a:pt x="401836" y="3998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88"/>
            <p:cNvSpPr/>
            <p:nvPr/>
          </p:nvSpPr>
          <p:spPr>
            <a:xfrm>
              <a:off x="3250406" y="4688086"/>
              <a:ext cx="44650" cy="392907"/>
            </a:xfrm>
            <a:custGeom>
              <a:avLst/>
              <a:gdLst/>
              <a:ahLst/>
              <a:cxnLst/>
              <a:rect l="0" t="0" r="0" b="0"/>
              <a:pathLst>
                <a:path w="44650" h="392907">
                  <a:moveTo>
                    <a:pt x="44649" y="0"/>
                  </a:moveTo>
                  <a:lnTo>
                    <a:pt x="43657" y="23352"/>
                  </a:lnTo>
                  <a:lnTo>
                    <a:pt x="36960" y="63231"/>
                  </a:lnTo>
                  <a:lnTo>
                    <a:pt x="31346" y="98992"/>
                  </a:lnTo>
                  <a:lnTo>
                    <a:pt x="28140" y="141007"/>
                  </a:lnTo>
                  <a:lnTo>
                    <a:pt x="22449" y="184875"/>
                  </a:lnTo>
                  <a:lnTo>
                    <a:pt x="14479" y="229292"/>
                  </a:lnTo>
                  <a:lnTo>
                    <a:pt x="10574" y="273872"/>
                  </a:lnTo>
                  <a:lnTo>
                    <a:pt x="4677" y="313761"/>
                  </a:lnTo>
                  <a:lnTo>
                    <a:pt x="924" y="354672"/>
                  </a:lnTo>
                  <a:lnTo>
                    <a:pt x="0"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89"/>
            <p:cNvSpPr/>
            <p:nvPr/>
          </p:nvSpPr>
          <p:spPr>
            <a:xfrm>
              <a:off x="2884289" y="4955977"/>
              <a:ext cx="107157" cy="8930"/>
            </a:xfrm>
            <a:custGeom>
              <a:avLst/>
              <a:gdLst/>
              <a:ahLst/>
              <a:cxnLst/>
              <a:rect l="0" t="0" r="0" b="0"/>
              <a:pathLst>
                <a:path w="107157" h="8930">
                  <a:moveTo>
                    <a:pt x="0" y="0"/>
                  </a:moveTo>
                  <a:lnTo>
                    <a:pt x="12429" y="0"/>
                  </a:lnTo>
                  <a:lnTo>
                    <a:pt x="52011" y="8561"/>
                  </a:lnTo>
                  <a:lnTo>
                    <a:pt x="94926" y="8923"/>
                  </a:lnTo>
                  <a:lnTo>
                    <a:pt x="107156"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6" name="SMARTInkShape-190"/>
          <p:cNvSpPr/>
          <p:nvPr/>
        </p:nvSpPr>
        <p:spPr>
          <a:xfrm>
            <a:off x="6929438" y="4545211"/>
            <a:ext cx="131284" cy="687587"/>
          </a:xfrm>
          <a:custGeom>
            <a:avLst/>
            <a:gdLst/>
            <a:ahLst/>
            <a:cxnLst/>
            <a:rect l="0" t="0" r="0" b="0"/>
            <a:pathLst>
              <a:path w="131284" h="687587">
                <a:moveTo>
                  <a:pt x="0" y="0"/>
                </a:moveTo>
                <a:lnTo>
                  <a:pt x="25731" y="30472"/>
                </a:lnTo>
                <a:lnTo>
                  <a:pt x="44116" y="74568"/>
                </a:lnTo>
                <a:lnTo>
                  <a:pt x="56066" y="108084"/>
                </a:lnTo>
                <a:lnTo>
                  <a:pt x="69529" y="143150"/>
                </a:lnTo>
                <a:lnTo>
                  <a:pt x="82447" y="181321"/>
                </a:lnTo>
                <a:lnTo>
                  <a:pt x="96197" y="221404"/>
                </a:lnTo>
                <a:lnTo>
                  <a:pt x="106554" y="261062"/>
                </a:lnTo>
                <a:lnTo>
                  <a:pt x="115907" y="301586"/>
                </a:lnTo>
                <a:lnTo>
                  <a:pt x="124962" y="338729"/>
                </a:lnTo>
                <a:lnTo>
                  <a:pt x="131283" y="374869"/>
                </a:lnTo>
                <a:lnTo>
                  <a:pt x="130510" y="413359"/>
                </a:lnTo>
                <a:lnTo>
                  <a:pt x="123998" y="456183"/>
                </a:lnTo>
                <a:lnTo>
                  <a:pt x="115785" y="500290"/>
                </a:lnTo>
                <a:lnTo>
                  <a:pt x="104420" y="544778"/>
                </a:lnTo>
                <a:lnTo>
                  <a:pt x="88486" y="589379"/>
                </a:lnTo>
                <a:lnTo>
                  <a:pt x="71197" y="631368"/>
                </a:lnTo>
                <a:lnTo>
                  <a:pt x="52317" y="671630"/>
                </a:lnTo>
                <a:lnTo>
                  <a:pt x="44648" y="6875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7260657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review</a:t>
            </a:r>
            <a:endParaRPr lang="en-US" dirty="0"/>
          </a:p>
        </p:txBody>
      </p:sp>
      <p:sp>
        <p:nvSpPr>
          <p:cNvPr id="3" name="Text Placeholder 2"/>
          <p:cNvSpPr>
            <a:spLocks noGrp="1"/>
          </p:cNvSpPr>
          <p:nvPr>
            <p:ph type="body" idx="1"/>
          </p:nvPr>
        </p:nvSpPr>
        <p:spPr/>
        <p:txBody>
          <a:bodyPr/>
          <a:lstStyle/>
          <a:p>
            <a:r>
              <a:rPr lang="en-US" dirty="0" smtClean="0"/>
              <a:t>Watch this video. </a:t>
            </a:r>
            <a:r>
              <a:rPr lang="en-US" dirty="0" smtClean="0">
                <a:hlinkClick r:id="rId2"/>
              </a:rPr>
              <a:t>Tone vs. Mood</a:t>
            </a:r>
            <a:endParaRPr lang="en-US" dirty="0" smtClean="0"/>
          </a:p>
          <a:p>
            <a:endParaRPr lang="en-US" dirty="0"/>
          </a:p>
          <a:p>
            <a:r>
              <a:rPr lang="en-US" dirty="0" smtClean="0"/>
              <a:t>On your Bellringer paper, summarize the difference between Tone and Mood.</a:t>
            </a:r>
          </a:p>
          <a:p>
            <a:endParaRPr lang="en-US" dirty="0"/>
          </a:p>
          <a:p>
            <a:endParaRPr lang="en-US" dirty="0"/>
          </a:p>
        </p:txBody>
      </p:sp>
    </p:spTree>
    <p:extLst>
      <p:ext uri="{BB962C8B-B14F-4D97-AF65-F5344CB8AC3E}">
        <p14:creationId xmlns:p14="http://schemas.microsoft.com/office/powerpoint/2010/main" val="262317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Identifying Patterns		</a:t>
            </a:r>
          </a:p>
        </p:txBody>
      </p:sp>
      <p:sp>
        <p:nvSpPr>
          <p:cNvPr id="71" name="Shape 71"/>
          <p:cNvSpPr txBox="1">
            <a:spLocks noGrp="1"/>
          </p:cNvSpPr>
          <p:nvPr>
            <p:ph type="body" idx="1"/>
          </p:nvPr>
        </p:nvSpPr>
        <p:spPr>
          <a:xfrm>
            <a:off x="457200" y="1600200"/>
            <a:ext cx="8229600" cy="4585840"/>
          </a:xfrm>
          <a:prstGeom prst="rect">
            <a:avLst/>
          </a:prstGeom>
        </p:spPr>
        <p:txBody>
          <a:bodyPr lIns="91425" tIns="91425" rIns="91425" bIns="91425" anchor="t" anchorCtr="0">
            <a:spAutoFit/>
          </a:bodyPr>
          <a:lstStyle/>
          <a:p>
            <a:pPr rtl="0">
              <a:spcBef>
                <a:spcPts val="0"/>
              </a:spcBef>
              <a:buNone/>
            </a:pPr>
            <a:r>
              <a:rPr lang="en" sz="2200" dirty="0"/>
              <a:t>You have received </a:t>
            </a:r>
            <a:r>
              <a:rPr lang="en" sz="2200" dirty="0" smtClean="0"/>
              <a:t>a blank piece of paper. Fold it in half and then in half again. Fold in the center corner. </a:t>
            </a:r>
            <a:r>
              <a:rPr lang="en-US" sz="2200" dirty="0" smtClean="0"/>
              <a:t>W</a:t>
            </a:r>
            <a:r>
              <a:rPr lang="en" sz="2200" dirty="0" smtClean="0"/>
              <a:t>hen you open it, you’ll have five boxes. </a:t>
            </a:r>
            <a:endParaRPr lang="en" sz="2200" dirty="0"/>
          </a:p>
          <a:p>
            <a:pPr rtl="0">
              <a:spcBef>
                <a:spcPts val="0"/>
              </a:spcBef>
              <a:buNone/>
            </a:pPr>
            <a:r>
              <a:rPr lang="en-US" sz="2200" dirty="0" smtClean="0"/>
              <a:t>In the center diamond write “If” and Kipling</a:t>
            </a:r>
            <a:endParaRPr sz="2200" dirty="0"/>
          </a:p>
          <a:p>
            <a:pPr rtl="0">
              <a:spcBef>
                <a:spcPts val="0"/>
              </a:spcBef>
              <a:buNone/>
            </a:pPr>
            <a:r>
              <a:rPr lang="en" sz="2200" dirty="0" smtClean="0"/>
              <a:t>In each box, write one heading: </a:t>
            </a:r>
          </a:p>
          <a:p>
            <a:pPr rtl="0">
              <a:spcBef>
                <a:spcPts val="0"/>
              </a:spcBef>
              <a:buNone/>
            </a:pPr>
            <a:r>
              <a:rPr lang="en" sz="2200" b="1" dirty="0" smtClean="0">
                <a:solidFill>
                  <a:srgbClr val="000000"/>
                </a:solidFill>
              </a:rPr>
              <a:t>1. phrase/word </a:t>
            </a:r>
            <a:r>
              <a:rPr lang="en" sz="2200" b="1" dirty="0">
                <a:solidFill>
                  <a:srgbClr val="000000"/>
                </a:solidFill>
              </a:rPr>
              <a:t>repetition (anaphora), </a:t>
            </a:r>
            <a:endParaRPr lang="en" sz="2200" b="1" dirty="0" smtClean="0">
              <a:solidFill>
                <a:srgbClr val="000000"/>
              </a:solidFill>
            </a:endParaRPr>
          </a:p>
          <a:p>
            <a:pPr marL="0" indent="0" rtl="0">
              <a:spcBef>
                <a:spcPts val="0"/>
              </a:spcBef>
              <a:buNone/>
            </a:pPr>
            <a:r>
              <a:rPr lang="en" sz="2200" b="1" dirty="0" smtClean="0">
                <a:solidFill>
                  <a:srgbClr val="000000"/>
                </a:solidFill>
              </a:rPr>
              <a:t>2. important </a:t>
            </a:r>
            <a:r>
              <a:rPr lang="en" sz="2200" b="1" dirty="0">
                <a:solidFill>
                  <a:srgbClr val="000000"/>
                </a:solidFill>
              </a:rPr>
              <a:t>images, </a:t>
            </a:r>
            <a:endParaRPr lang="en" sz="2200" b="1" dirty="0" smtClean="0">
              <a:solidFill>
                <a:srgbClr val="000000"/>
              </a:solidFill>
            </a:endParaRPr>
          </a:p>
          <a:p>
            <a:pPr marL="0" indent="0" rtl="0">
              <a:spcBef>
                <a:spcPts val="0"/>
              </a:spcBef>
              <a:buNone/>
            </a:pPr>
            <a:r>
              <a:rPr lang="en" sz="2200" b="1" dirty="0" smtClean="0">
                <a:solidFill>
                  <a:srgbClr val="000000"/>
                </a:solidFill>
              </a:rPr>
              <a:t>3. figurative </a:t>
            </a:r>
            <a:r>
              <a:rPr lang="en" sz="2200" b="1" dirty="0">
                <a:solidFill>
                  <a:srgbClr val="000000"/>
                </a:solidFill>
              </a:rPr>
              <a:t>language (personification and symbols), </a:t>
            </a:r>
            <a:endParaRPr lang="en" sz="2200" b="1" dirty="0" smtClean="0">
              <a:solidFill>
                <a:srgbClr val="000000"/>
              </a:solidFill>
            </a:endParaRPr>
          </a:p>
          <a:p>
            <a:pPr marL="0" indent="0" rtl="0">
              <a:spcBef>
                <a:spcPts val="0"/>
              </a:spcBef>
              <a:buNone/>
            </a:pPr>
            <a:r>
              <a:rPr lang="en" sz="2200" b="1" dirty="0" smtClean="0">
                <a:solidFill>
                  <a:srgbClr val="000000"/>
                </a:solidFill>
              </a:rPr>
              <a:t>4. </a:t>
            </a:r>
            <a:r>
              <a:rPr lang="en-US" sz="2200" b="1" dirty="0" smtClean="0">
                <a:solidFill>
                  <a:srgbClr val="000000"/>
                </a:solidFill>
              </a:rPr>
              <a:t>R</a:t>
            </a:r>
            <a:r>
              <a:rPr lang="en" sz="2200" b="1" dirty="0" smtClean="0">
                <a:solidFill>
                  <a:srgbClr val="000000"/>
                </a:solidFill>
              </a:rPr>
              <a:t>hymes</a:t>
            </a:r>
          </a:p>
          <a:p>
            <a:pPr marL="0" indent="0" rtl="0">
              <a:spcBef>
                <a:spcPts val="0"/>
              </a:spcBef>
              <a:buNone/>
            </a:pPr>
            <a:endParaRPr lang="en" sz="2200" b="1" dirty="0">
              <a:solidFill>
                <a:srgbClr val="000000"/>
              </a:solidFill>
            </a:endParaRPr>
          </a:p>
          <a:p>
            <a:pPr marL="0" indent="0" rtl="0">
              <a:spcBef>
                <a:spcPts val="0"/>
              </a:spcBef>
              <a:buNone/>
            </a:pPr>
            <a:r>
              <a:rPr lang="en-US" sz="2200" b="1" dirty="0" smtClean="0">
                <a:solidFill>
                  <a:srgbClr val="000000"/>
                </a:solidFill>
              </a:rPr>
              <a:t>O</a:t>
            </a:r>
            <a:r>
              <a:rPr lang="en" sz="2200" b="1" dirty="0" smtClean="0">
                <a:solidFill>
                  <a:srgbClr val="000000"/>
                </a:solidFill>
              </a:rPr>
              <a:t>n the back side, follow the directions for the tone categories. </a:t>
            </a:r>
            <a:endParaRPr lang="en" sz="2200" b="1" dirty="0">
              <a:solidFill>
                <a:srgbClr val="000000"/>
              </a:solidFill>
            </a:endParaRPr>
          </a:p>
          <a:p>
            <a:pPr rtl="0">
              <a:spcBef>
                <a:spcPts val="0"/>
              </a:spcBef>
              <a:buNone/>
            </a:pPr>
            <a:endParaRPr sz="2200" b="1" dirty="0">
              <a:solidFill>
                <a:srgbClr val="000000"/>
              </a:solidFill>
            </a:endParaRPr>
          </a:p>
          <a:p>
            <a:pPr>
              <a:spcBef>
                <a:spcPts val="0"/>
              </a:spcBef>
              <a:buNone/>
            </a:pPr>
            <a:endParaRPr sz="2200" dirty="0">
              <a:solidFill>
                <a:srgbClr val="000000"/>
              </a:solidFill>
            </a:endParaRPr>
          </a:p>
        </p:txBody>
      </p:sp>
    </p:spTree>
    <p:extLst>
      <p:ext uri="{BB962C8B-B14F-4D97-AF65-F5344CB8AC3E}">
        <p14:creationId xmlns:p14="http://schemas.microsoft.com/office/powerpoint/2010/main" val="4158919939"/>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703</Words>
  <Application>Microsoft Office PowerPoint</Application>
  <PresentationFormat>On-screen Show (4:3)</PresentationFormat>
  <Paragraphs>79</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Bellringer:  Sept. 9</vt:lpstr>
      <vt:lpstr>Other good examples of themes</vt:lpstr>
      <vt:lpstr>The three stages in a rite of passage (yellow paper) </vt:lpstr>
      <vt:lpstr>Part Time Indian?</vt:lpstr>
      <vt:lpstr>Rites of Passages are a pattern</vt:lpstr>
      <vt:lpstr>How do poets use patterns to develop their theme about maturing? </vt:lpstr>
      <vt:lpstr>Vocabulary you might need </vt:lpstr>
      <vt:lpstr>TONE review</vt:lpstr>
      <vt:lpstr>Identifying Patterns  </vt:lpstr>
      <vt:lpstr>PowerPoint Presentation</vt:lpstr>
      <vt:lpstr>PowerPoint Presentation</vt:lpstr>
      <vt:lpstr>Read the poem! </vt:lpstr>
      <vt:lpstr>Find examples to record on each note card </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5 and 6</dc:title>
  <dc:creator>Windows User</dc:creator>
  <cp:lastModifiedBy>Windows User</cp:lastModifiedBy>
  <cp:revision>24</cp:revision>
  <dcterms:created xsi:type="dcterms:W3CDTF">2014-09-05T18:43:42Z</dcterms:created>
  <dcterms:modified xsi:type="dcterms:W3CDTF">2015-09-09T13:11:30Z</dcterms:modified>
</cp:coreProperties>
</file>