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1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3" r:id="rId3"/>
    <p:sldId id="258" r:id="rId4"/>
    <p:sldId id="259" r:id="rId5"/>
    <p:sldId id="266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06:07.82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03A3F55-84BA-4E29-A68C-96900AAF0DAB}" emma:medium="tactile" emma:mode="ink">
          <msink:context xmlns:msink="http://schemas.microsoft.com/ink/2010/main" type="writingRegion" rotatedBoundingBox="4662,6870 10910,6868 10911,8160 4663,8162"/>
        </emma:interpretation>
      </emma:emma>
    </inkml:annotationXML>
    <inkml:traceGroup>
      <inkml:annotationXML>
        <emma:emma xmlns:emma="http://www.w3.org/2003/04/emma" version="1.0">
          <emma:interpretation id="{2FE49075-673D-41E8-ACD8-0B7D567007BF}" emma:medium="tactile" emma:mode="ink">
            <msink:context xmlns:msink="http://schemas.microsoft.com/ink/2010/main" type="paragraph" rotatedBoundingBox="4662,6870 10910,6868 10911,8160 4663,81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C6E3A19-F669-4E03-860D-7E543F22C06A}" emma:medium="tactile" emma:mode="ink">
              <msink:context xmlns:msink="http://schemas.microsoft.com/ink/2010/main" type="line" rotatedBoundingBox="4662,6870 10910,6868 10911,8160 4663,8162"/>
            </emma:interpretation>
          </emma:emma>
        </inkml:annotationXML>
        <inkml:traceGroup>
          <inkml:annotationXML>
            <emma:emma xmlns:emma="http://www.w3.org/2003/04/emma" version="1.0">
              <emma:interpretation id="{96663A16-40C8-4E00-A4D1-0FB83652D0A7}" emma:medium="tactile" emma:mode="ink">
                <msink:context xmlns:msink="http://schemas.microsoft.com/ink/2010/main" type="inkWord" rotatedBoundingBox="4662,6870 10910,6868 10911,8160 4663,8162"/>
              </emma:interpretation>
              <emma:one-of disjunction-type="recognition" id="oneOf0">
                <emma:interpretation id="interp0" emma:lang="en-US" emma:confidence="1">
                  <emma:literal>Repetition</emma:literal>
                </emma:interpretation>
                <emma:interpretation id="interp1" emma:lang="en-US" emma:confidence="1">
                  <emma:literal>Re petition</emma:literal>
                </emma:interpretation>
                <emma:interpretation id="interp2" emma:lang="en-US" emma:confidence="0">
                  <emma:literal>Repetit on</emma:literal>
                </emma:interpretation>
                <emma:interpretation id="interp3" emma:lang="en-US" emma:confidence="0">
                  <emma:literal>Repeat on</emma:literal>
                </emma:interpretation>
                <emma:interpretation id="interp4" emma:lang="en-US" emma:confidence="0">
                  <emma:literal>Repetit, on</emma:literal>
                </emma:interpretation>
              </emma:one-of>
            </emma:emma>
          </inkml:annotationXML>
          <inkml:trace contextRef="#ctx0" brushRef="#br0">2124 707 512,'0'0'0,"-42"0"0,42 43 0,0-2 0,0 1 0,0 1 0,42 39 0,-42 1 0,0 1 0,43-44 0,-211 3 0,168 0 0,42-43 0,-42 0 0,-42-43 0,210 0 0,-168-38 0,-43 38 0,1-40 0,1-42 0,-1 42 0,42-1 0,-42-42 0,42 44 0,42 40 0,0 1 0,-1-2 0,1 3 0,41 40 0,42 40 0,-42-40 0,1 43 0,-1-2 0,-41 1 0,-1-1 0,-41 0 0,0 2 0,0-43 0,-41 0 0,-1 42 0,0-42 0,-41 41 0,-42-41 0,125 0 0</inkml:trace>
          <inkml:trace contextRef="#ctx0" brushRef="#br0" timeOffset="19394.9393">3040 625 512,'0'0'0,"0"0"0,42 0 0,-1 0 0,2-42 0,-2 42 0,2-43 0,-3 2 0,0 41 0,3-41 0,-43-1 0,0 1 0,0-2 0,0 3 0,-43-1 0,3 41 0,0 0 0,-44 0 0,41 41 0,-40-1 0,41 3 0,1-2 0,-43 1 0,43-1 0,41 43 0,-43-42 0,86-1 0,-43 0 0,41 2 0,1-2 0,41 1 0,1-42 0,0 0 0,40 0 0,-124 0 0</inkml:trace>
          <inkml:trace contextRef="#ctx0" brushRef="#br0" timeOffset="20002">3330 416 512,'0'-41'0,"0"41"0,43 0 0,-43-43 0,83 43 0,1-40 0,41 40 0,-2 0 0,-38 0 0,-2 0 0,0 0 0,-41 40 0,0-40 0,-1 0 0,-41 43 0,0-2 0,42 1 0,-84-1 0,42 0 0,0 2 0,0-1 0,0-1 0,0 0 0,42-41 0,-42 0 0</inkml:trace>
          <inkml:trace contextRef="#ctx0" brushRef="#br0" timeOffset="19680.9679">3748 0 512,'0'0'0,"0"0"0,0 41 0,0 2 0,-40-2 0,80 42 0,-40-40 0,0 38 0,0 3 0,40-1 0,-40 1 0,0-42 0,43 40 0,-43-82 0,42 43 0,-42-2 0,0-41 0,0 42 0</inkml:trace>
          <inkml:trace contextRef="#ctx0" brushRef="#br0" timeOffset="20601.0599">4249 458 512,'0'0'0,"0"0"0,0 0 0,40-42 0,1 42 0,43 0 0,41 42 0,0-42 0,-42 0 0,42 0 0,-41 0 0,-1 0 0,-42 0 0,-41 41 0,0-41 0,42 41 0,-84 2 0,42-1 0,0-1 0,0 0 0,0 2 0,-41-2 0,41 1 0,0-42 0,0 43 0</inkml:trace>
          <inkml:trace contextRef="#ctx0" brushRef="#br0" timeOffset="20282.028">4581-42 512,'0'0'0,"41"0"0,-41 0 0,0 0 0,0 42 0,0-1 0,0 2 0,0 39 0,-41-40 0,41 82 0,0-81 0,0 40 0,0-42 0,0 43 0,0-42 0,0 40 0,0-82 0,0 43 0,0-43 0</inkml:trace>
          <inkml:trace contextRef="#ctx0" brushRef="#br0" timeOffset="20994.0992">5414 458 512,'0'0'0,"0"0"0,-42 41 0,42 0 0,-43 2 0,3-1 0,40-1 0,-41 0 0,41 2 0,0-2 0,0-41 0,41 0 0,-1 0 0,3 0 0,-1-41 0,41 41 0,-42-43 0,-41 43 0,42-41 0,-42 0 0,0-1 0,0-1 0</inkml:trace>
          <inkml:trace contextRef="#ctx0" brushRef="#br0" timeOffset="21389.1387">5705 666 512,'0'0'0,"0"41"0,0-41 0,0 43 0,0-43 0,42 0 0,-42 0 0,0 0 0,0 0 0,0-43 0,0 43 0,43-41 0,-43 0 0,0-1 0,40-1 0,0 2 0,3 0 0,-1 41 0,0-42 0,-1 42 0,1 0 0,-1 0 0,1 42 0,-42-42 0,42 41 0,-42 0 0,0 2 0,0-1 0,43-1 0,-43 0 0,0 2 0,0-2 0</inkml:trace>
          <inkml:trace contextRef="#ctx0" brushRef="#br0" timeOffset="-1289.1289">292 125 512,'0'0'0,"0"0"0,-43 0 0,43 41 0,0 1 0,0 1 0,0 38 0,0-38 0,0 40 0,43-1 0,-43 3 0,0-3 0,0 2 0,0-42 0,41 1 0,-41-2 0,0-41 0,0 41 0,0-41 0</inkml:trace>
          <inkml:trace contextRef="#ctx0" brushRef="#br0" timeOffset="-888.0888">0 84 512,'0'0'0,"42"0"0,-42-43 0,83 2 0,-40 41 0,38 0 0,45 41 0,-43-41 0,42 43 0,-41-2 0,40 0 0,-40 1 0,-43 1 0,1 38 0,-42-38 0,-42-2 0,1-41 0,-43 42 0,43-1 0,-42-41 0,-1 41 0,43 2 0,-43-43 0,84 42 0,-41-1 0,82 0 0,-41 2 0,42 40 0,0-40 0,42-2 0,40 0 0,-41 42 0,42-83 0,-83 43 0</inkml:trace>
          <inkml:trace contextRef="#ctx0" brushRef="#br0" timeOffset="-467.0467">1208 666 512,'0'0'0,"0"0"0,40-41 0,3 41 0,-1-42 0,41 42 0,0 0 0,1-43 0,-43 2 0,1 0 0,1 41 0,-43-42 0,0 42 0,-43-41 0,1 41 0,1 0 0,-1 41 0,-41 1 0,-1-1 0,43 0 0,-44 2 0,85-1 0,-40 40 0,40-39 0,40 40 0,3-40 0,-1-2 0,41-41 0,0 0 0,1 0 0,-43 0 0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24:09.9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DC16CB3-8C2B-41A1-9162-BC92327C356A}" emma:medium="tactile" emma:mode="ink">
          <msink:context xmlns:msink="http://schemas.microsoft.com/ink/2010/main" type="inkDrawing" rotatedBoundingBox="8818,10459 23506,11525 23071,17518 8383,16452" hotPoints="22264,11210 22464,16588 9021,17087 8821,11708" semanticType="enclosure" shapeName="Rectangle">
            <msink:sourceLink direction="with" ref="{4D7EEBFA-DD02-4CC5-99A9-310670F8BFC1}"/>
            <msink:sourceLink direction="with" ref="{932D1B4F-BFC0-417C-BFA8-02F1D1D255C8}"/>
            <msink:sourceLink direction="with" ref="{BFD8D73B-000F-44C2-94DA-9E219F3993CB}"/>
            <msink:destinationLink direction="with" ref="{CBEBAE60-F7E8-44B5-AA55-EF2DE5BEAE47}"/>
            <msink:destinationLink direction="with" ref="{F53F6400-CAFE-43BA-BCDD-BF313CFDA13C}"/>
          </msink:context>
        </emma:interpretation>
      </emma:emma>
    </inkml:annotationXML>
    <inkml:trace contextRef="#ctx0" brushRef="#br0">417 258 512,'0'0'0,"0"41"0,0 0 0,-42 44 0,42-4 0,-41 86 0,41-41 0,0 82 0,0-41 0,-43 41 0,43 42 0,0-43 0,-41 44 0,41-43 0,-40 40 0,-3 3 0,1-1 0,42-41 0,-41 39 0,-1-40 0,42-39 0,-42 39 0,42-41 0,0-43 0,0 41 0,42-39 0,-42-42 0,0 41 0,42-84 0,-42 42 0,41-42 0,-41 2 0,42-2 0,41-41 0,-42 0 0,43 0 0,-1 0 0,1 0 0,42 0 0,39 0 0,2 0 0,42 0 0,-2 0 0,43 0 0,0 0 0,43 0 0,-3 40 0,1-40 0,1 0 0,41 43 0,-42-43 0,43 0 0,-3 0 0,4 43 0,-2-43 0,-1 81 0,2-81 0,-1 43 0,-1-43 0,3 41 0,-2-41 0,-1 42 0,2-1 0,-1-41 0,42 41 0,-84 2 0,42-1 0,2-1 0,-3-41 0,1 43 0,-42-2 0,1-41 0,41 0 0,-42 41 0,1-41 0,-42 42 0,41-42 0,-83 0 0,41 0 0,2 0 0,-44 0 0,2 0 0,-42-42 0,41 42 0,-41 0 0,-42-41 0,41 41 0,-82 0 0,41-41 0,-84-2 0,42 43 0,-41-41 0,-42-1 0,0-1 0,0 2 0,0-42 0,-42-42 0,1 42 0,-1-41 0,-41-2 0,41-40 0,-42 0 0,43-1 0,-2 1 0,-37-42 0,37 41 0,1-84 0,-41 43 0,41-41 0,1 41 0,-1-42 0,0-1 0,-41 3 0,43 40 0,-3-43 0,1 43 0,0 0 0,1 41 0,-1-41 0,0 41 0,1 41 0,-1-39 0,-41 41 0,40 39 0,3 3 0,-44-2 0,43 1 0,-43 83 0,43-42 0,-42 1 0,-42 41 0,41 0 0,-41 0 0,0 0 0,1 41 0,-43-41 0,0 42 0,1-42 0,1 41 0,-45-41 0,42 42 0,-80-42 0,39 0 0,-40 0 0,-1 0 0,-42 0 0,42 0 0,-41-42 0,-2 42 0,-39 0 0,41 0 0,-42 0 0,0-41 0,1 41 0,-3 0 0,2 0 0,1-42 0,-2 42 0,1 0 0,1 0 0,-2 0 0,42 0 0,-41 0 0,42 0 0,-43 0 0,85 42 0,-43-42 0,42 0 0,0 0 0,1 0 0,-1 0 0,42 41 0,1-41 0,-3 0 0,2 0 0,0 0 0,0 0 0,83 0 0,-42 0 0,42 0 0,0 0 0,41 0 0,3 0 0,38 0 0,1 0 0,1-41 0,41 41 0,0 41 0,0-41 0,-42 0 0,42 0 0,0 0 0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24:16.5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D7EEBFA-DD02-4CC5-99A9-310670F8BFC1}" emma:medium="tactile" emma:mode="ink">
          <msink:context xmlns:msink="http://schemas.microsoft.com/ink/2010/main" type="writingRegion" rotatedBoundingBox="16561,11792 15781,15098 14171,14719 14950,11412">
            <msink:destinationLink direction="with" ref="{3DC16CB3-8C2B-41A1-9162-BC92327C356A}"/>
          </msink:context>
        </emma:interpretation>
      </emma:emma>
    </inkml:annotationXML>
    <inkml:traceGroup>
      <inkml:annotationXML>
        <emma:emma xmlns:emma="http://www.w3.org/2003/04/emma" version="1.0">
          <emma:interpretation id="{6C9DCAEB-19B8-482B-9D4A-A7B4C2C68C91}" emma:medium="tactile" emma:mode="ink">
            <msink:context xmlns:msink="http://schemas.microsoft.com/ink/2010/main" type="paragraph" rotatedBoundingBox="16561,11792 15781,15098 14171,14719 14950,114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E30C103-B912-4308-A88A-E0D961B43094}" emma:medium="tactile" emma:mode="ink">
              <msink:context xmlns:msink="http://schemas.microsoft.com/ink/2010/main" type="line" rotatedBoundingBox="16561,11792 15781,15098 14171,14719 14950,11412"/>
            </emma:interpretation>
          </emma:emma>
        </inkml:annotationXML>
        <inkml:traceGroup>
          <inkml:annotationXML>
            <emma:emma xmlns:emma="http://www.w3.org/2003/04/emma" version="1.0">
              <emma:interpretation id="{6D6BE7A6-B268-4854-9034-046E887F13D2}" emma:medium="tactile" emma:mode="ink">
                <msink:context xmlns:msink="http://schemas.microsoft.com/ink/2010/main" type="inkWord" rotatedBoundingBox="16561,11792 15781,15098 14171,14719 14950,11412">
                  <msink:destinationLink direction="with" ref="{04B8DFE2-163D-41B1-9E34-D57539C61C1C}"/>
                  <msink:destinationLink direction="with" ref="{0A1D0E3C-8893-41A5-8D44-0B89A5F6D2C2}"/>
                  <msink:destinationLink direction="to" ref="{EFCB9D90-DDA9-435C-8020-C446EB65A8F5}"/>
                  <msink:destinationLink direction="with" ref="{F53F6400-CAFE-43BA-BCDD-BF313CFDA13C}"/>
                </msink:context>
              </emma:interpretation>
              <emma:one-of disjunction-type="recognition" id="oneOf0">
                <emma:interpretation id="interp0" emma:lang="en-US" emma:confidence="0">
                  <emma:literal>1?</emma:literal>
                </emma:interpretation>
                <emma:interpretation id="interp1" emma:lang="en-US" emma:confidence="0">
                  <emma:literal>, :</emma:literal>
                </emma:interpretation>
                <emma:interpretation id="interp2" emma:lang="en-US" emma:confidence="0">
                  <emma:literal>, i</emma:literal>
                </emma:interpretation>
                <emma:interpretation id="interp3" emma:lang="en-US" emma:confidence="0">
                  <emma:literal>J?</emma:literal>
                </emma:interpretation>
                <emma:interpretation id="interp4" emma:lang="en-US" emma:confidence="0">
                  <emma:literal>, •</emma:literal>
                </emma:interpretation>
              </emma:one-of>
            </emma:emma>
          </inkml:annotationXML>
          <inkml:trace contextRef="#ctx0" brushRef="#br0">1374 167 512,'0'0'0,"0"0"0,42-42 0,-42 1 0,41 41 0,1 0 0,41 0 0,-41 0 0,1 0 0,38 41 0,-39-41 0,0 42 0,0 1 0,-42-43 0,41 81 0,-41-81 0,0 84 0,-41-42 0,41-1 0,-42 0 0,0 2 0,0-43 0,-39 0 0,38 42 0,1-42 0,1 0 0,-1 0 0,0 0 0,42-42 0,0 42 0,-41 0 0,41 0 0,41-43 0,-41 43 0,42 0 0,0 0 0,-1 43 0,1-1 0,41-1 0,0 0 0,1 43 0,41-42 0,-84 42 0,1-84 0</inkml:trace>
          <inkml:trace contextRef="#ctx0" brushRef="#br0" timeOffset="-5492">833 0 512,'0'43'0,"-42"-43"0,42 41 0,0 42 0,0-40 0,0 38 0,0 3 0,0-1 0,42 43 0,-42-44 0,0 44 0,0-42 0,41 40 0,-41-40 0,42-1 0,-42 41 0,0-40 0,0-1 0,0 0 0,0 0 0,0 1 0,0-43 0,-42 1 0,42 1 0,-41-2 0,-1 0 0,-1 0 0,43 1 0,-40-42 0,-1 43 0,-43-2 0,42-1 0,1 3 0,-43-2 0,43 1 0,-1-1 0,-41 0 0,42 2 0,-2-1 0,-40-1 0,83-41 0,-41 41 0,-1 2 0,42-43 0,0 0 0,0 0 0,0 0 0,0-43 0,0 43 0</inkml:trace>
          <inkml:trace contextRef="#ctx0" brushRef="#br0" timeOffset="-4237">1582 2957 512,'0'0'0,"-41"0"0,41 0 0,0 42 0,-42-42 0,42 42 0,-42-1 0,1-1 0,-1 3 0,0-2 0,-1 1 0,3 40 0,0-39 0,40-1 0,-43-1 0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24:13.3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53F6400-CAFE-43BA-BCDD-BF313CFDA13C}" emma:medium="tactile" emma:mode="ink">
          <msink:context xmlns:msink="http://schemas.microsoft.com/ink/2010/main" type="inkDrawing" rotatedBoundingBox="15938,14416 21605,14190 21614,14429 15947,14656" semanticType="callout" shapeName="Other">
            <msink:sourceLink direction="with" ref="{3DC16CB3-8C2B-41A1-9162-BC92327C356A}"/>
            <msink:sourceLink direction="with" ref="{6D6BE7A6-B268-4854-9034-046E887F13D2}"/>
          </msink:context>
        </emma:interpretation>
      </emma:emma>
    </inkml:annotationXML>
    <inkml:trace contextRef="#ctx0" brushRef="#br0">0 341 512,'0'0'0,"43"-41"0,-3 41 0,1-42 0,43 42 0,41-42 0,0 42 0,1-41 0,39 41 0,-40 0 0,84-41 0,-43 41 0,42-43 0,-1 43 0,3-41 0,41 41 0,-44-42 0,44 42 0,-3 0 0,2 0 0,0 0 0,0 0 0,0 42 0,0-42 0,-42 0 0,0 0 0,0 0 0,0 0 0,-41 0 0,0 0 0,-1 0 0,-41 0 0,1 0 0,-126 0 0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24:14.0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0D90C89-817E-423B-A6B8-FBCDFB8B7135}" emma:medium="tactile" emma:mode="ink">
          <msink:context xmlns:msink="http://schemas.microsoft.com/ink/2010/main" type="inkDrawing" rotatedBoundingBox="10631,13753 14210,13956 14196,14192 10617,13990" semanticType="callout" shapeName="Other">
            <msink:destinationLink direction="with" ref="{9C1A9215-23E2-494F-8A19-29B8785AE97D}"/>
          </msink:context>
        </emma:interpretation>
      </emma:emma>
    </inkml:annotationXML>
    <inkml:trace contextRef="#ctx0" brushRef="#br0">3581 297 512,'0'0'0,"0"0"0,-42 0 0,1 0 0,-2 0 0,-38 0 0,38-41 0,-82-43 0,0 84 0,0-41 0,-41 41 0,-1-42 0,-41-1 0,0 43 0,-42-41 0,42 41 0,-42 0 0,0 0 0,42 41 0,-42-41 0,42 0 0,-2 43 0,45-43 0,-1 42 0,124-42 0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24:11.5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5571D91-12A6-43D1-88B9-C112D93DC1AF}" emma:medium="tactile" emma:mode="ink">
          <msink:context xmlns:msink="http://schemas.microsoft.com/ink/2010/main" type="inkDrawing" rotatedBoundingBox="15289,13318 15919,14417 15853,14455 15223,13356" semanticType="callout" shapeName="Other">
            <msink:sourceLink direction="with" ref="{36E32A90-801D-4EF8-BA6D-553819D056ED}"/>
            <msink:sourceLink direction="with" ref="{9628477D-0D61-4476-8EEA-3139A751B541}"/>
          </msink:context>
        </emma:interpretation>
      </emma:emma>
    </inkml:annotationXML>
    <inkml:trace contextRef="#ctx0" brushRef="#br0">958 1749 512,'0'42'0,"0"-42"0,0 0 0,41 43 0,-41-2 0,0 41 0,42-40 0,0 1 0,-1 38 0,1 3 0,41-1 0,-43-42 0,3 44 0,-1-44 0,0 43 0,-42-1 0,41-42 0,1 43 0,0-1 0,-42-40 0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24:11.9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C1A9215-23E2-494F-8A19-29B8785AE97D}" emma:medium="tactile" emma:mode="ink">
          <msink:context xmlns:msink="http://schemas.microsoft.com/ink/2010/main" type="inkDrawing" rotatedBoundingBox="14333,14033 15327,15163 15235,15244 14241,14115" semanticType="callout" shapeName="Other">
            <msink:sourceLink direction="with" ref="{A0D90C89-817E-423B-A6B8-FBCDFB8B7135}"/>
            <msink:sourceLink direction="with" ref="{9628477D-0D61-4476-8EEA-3139A751B541}"/>
          </msink:context>
        </emma:interpretation>
      </emma:emma>
    </inkml:annotationXML>
    <inkml:trace contextRef="#ctx0" brushRef="#br0">-83 2541 512,'0'0'0,"41"0"0,-41 41 0,42-41 0,0 42 0,-1-1 0,1-41 0,42 43 0,-43 40 0,-1-42 0,45 2 0,-44 39 0,43 2 0,-43-43 0,1 42 0,0 0 0,0-42 0,39 43 0,-38-1 0,-1 1 0,-1-43 0,1 1 0,-42 1 0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24:12.7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BEBAE60-F7E8-44B5-AA55-EF2DE5BEAE47}" emma:medium="tactile" emma:mode="ink">
          <msink:context xmlns:msink="http://schemas.microsoft.com/ink/2010/main" type="inkDrawing" rotatedBoundingBox="15283,15321 15511,16566 15468,16574 15240,15329" semanticType="callout" shapeName="Other">
            <msink:sourceLink direction="with" ref="{3DC16CB3-8C2B-41A1-9162-BC92327C356A}"/>
            <msink:sourceLink direction="with" ref="{9628477D-0D61-4476-8EEA-3139A751B541}"/>
          </msink:context>
        </emma:interpretation>
      </emma:emma>
    </inkml:annotationXML>
    <inkml:trace contextRef="#ctx0" brushRef="#br0">958 3748 512,'0'0'0,"0"0"0,0 42 0,0-42 0,0 84 0,0-43 0,41 42 0,-41 1 0,0 40 0,42-41 0,-42 43 0,42-1 0,-1 0 0,-41-1 0,42-40 0,-42 40 0,0-124 0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27:21.6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FCB9D90-DDA9-435C-8020-C446EB65A8F5}" emma:medium="tactile" emma:mode="ink">
          <msink:context xmlns:msink="http://schemas.microsoft.com/ink/2010/main" type="inkDrawing" rotatedBoundingBox="14885,14289 17962,7573 18606,7868 15529,14584" semanticType="callout" shapeName="Other">
            <msink:sourceLink direction="to" ref="{6D6BE7A6-B268-4854-9034-046E887F13D2}"/>
            <msink:sourceLink direction="from" ref="{5D154128-5E67-44AE-B3D8-8B1CAB2F9932}"/>
          </msink:context>
        </emma:interpretation>
      </emma:emma>
    </inkml:annotationXML>
    <inkml:trace contextRef="#ctx0" brushRef="#br0">3039 0 512,'-41'41'0,"41"-41"0,0 42 0,-40 42 0,-3-1 0,1 1 0,1-3 0,41 45 0,-42-2 0,0 0 0,1 2 0,-1 41 0,0 0 0,-41-2 0,0 2 0,43 0 0,-45 0 0,2 0 0,41 40 0,-41-40 0,-2 0 0,4 41 0,-3-41 0,1 0 0,-1 0 0,1-1 0,0 0 0,40 0 0,-38 1 0,38 0 0,-40-43 0,41 43 0,1-43 0,-1 43 0,-41-41 0,41-1 0,0 1 0,0-45 0,1 45 0,1-2 0,-3-41 0,1 1 0,-41-1 0,41 1 0,1-2 0,-1-40 0,0 42 0,-1-44 0,3 44 0,0-42 0,-3-1 0,1 0 0,1 2 0,-1-1 0,42-1 0,-42 0 0,42 2 0,-41-43 0,41 41 0,-42-41 0,42 0 0,0 0 0,0 0 0,-42 0 0,42 0 0,0 0 0,0 0 0,0-41 0,-41-2 0,41 2 0,0 0 0,0-44 0,0 44 0,0 0 0,0-1 0,0 1 0,0 41 0,0-43 0,0 43 0,0 0 0,0 0 0,0 43 0,0-43 0,0 41 0,0 1 0,0-1 0,0 0 0,-42 44 0,42-44 0,0 43 0,0-43 0,0 42 0,42-40 0,-42-2 0,0 1 0,41-1 0,1 2 0,0-43 0,-1 41 0,43-41 0,-43 0 0,44 0 0,-45 0 0,-40-41 0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27:22.5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82C4BA9-2095-41BB-97DF-E4F91DF02F39}" emma:medium="tactile" emma:mode="ink">
          <msink:context xmlns:msink="http://schemas.microsoft.com/ink/2010/main" type="writingRegion" rotatedBoundingBox="15342,5940 26511,6475 26432,8131 15263,7596"/>
        </emma:interpretation>
      </emma:emma>
    </inkml:annotationXML>
    <inkml:traceGroup>
      <inkml:annotationXML>
        <emma:emma xmlns:emma="http://www.w3.org/2003/04/emma" version="1.0">
          <emma:interpretation id="{AB4EA4D7-4D87-40BC-80C3-7838CBD8BF9D}" emma:medium="tactile" emma:mode="ink">
            <msink:context xmlns:msink="http://schemas.microsoft.com/ink/2010/main" type="paragraph" rotatedBoundingBox="15342,5940 26511,6475 26432,8131 15263,75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4507215-A4D0-4778-B03C-720DDB8FC5A8}" emma:medium="tactile" emma:mode="ink">
              <msink:context xmlns:msink="http://schemas.microsoft.com/ink/2010/main" type="line" rotatedBoundingBox="15342,5940 26511,6475 26432,8131 15263,7596"/>
            </emma:interpretation>
          </emma:emma>
        </inkml:annotationXML>
        <inkml:traceGroup>
          <inkml:annotationXML>
            <emma:emma xmlns:emma="http://www.w3.org/2003/04/emma" version="1.0">
              <emma:interpretation id="{5D154128-5E67-44AE-B3D8-8B1CAB2F9932}" emma:medium="tactile" emma:mode="ink">
                <msink:context xmlns:msink="http://schemas.microsoft.com/ink/2010/main" type="inkWord" rotatedBoundingBox="15342,5940 20215,6173 20139,7756 15266,7523">
                  <msink:destinationLink direction="from" ref="{EFCB9D90-DDA9-435C-8020-C446EB65A8F5}"/>
                </msink:context>
              </emma:interpretation>
              <emma:one-of disjunction-type="recognition" id="oneOf0">
                <emma:interpretation id="interp0" emma:lang="en-US" emma:confidence="1">
                  <emma:literal>overall</emma:literal>
                </emma:interpretation>
                <emma:interpretation id="interp1" emma:lang="en-US" emma:confidence="0">
                  <emma:literal>ovall</emma:literal>
                </emma:interpretation>
                <emma:interpretation id="interp2" emma:lang="en-US" emma:confidence="0">
                  <emma:literal>orall</emma:literal>
                </emma:interpretation>
                <emma:interpretation id="interp3" emma:lang="en-US" emma:confidence="0">
                  <emma:literal>oval!</emma:literal>
                </emma:interpretation>
                <emma:interpretation id="interp4" emma:lang="en-US" emma:confidence="0">
                  <emma:literal>oven"</emma:literal>
                </emma:interpretation>
              </emma:one-of>
            </emma:emma>
          </inkml:annotationXML>
          <inkml:trace contextRef="#ctx0" brushRef="#br0">582 82 512,'0'-42'0,"0"42"0,0 0 0,0 0 0,-42 0 0,42 42 0,0-42 0,-42 0 0,42 41 0,-41 1 0,-1-42 0,-43 43 0,45 39 0,-43-40 0,41 42 0,-41-43 0,41 42 0,1 1 0,41-1 0,0-42 0,0 42 0,41-42 0,1 2 0,41-43 0,2 42 0,-5-84 0,47 42 0,-2-43 0,1 2 0,-3 0 0,-39-42 0,-43 0 0,1-1 0,-42 1 0,0 42 0,0-43 0,-42 1 0,1-1 0,-1 42 0,-42 1 0,43-1 0,41 1 0,-40 41 0</inkml:trace>
          <inkml:trace contextRef="#ctx0" brushRef="#br0" timeOffset="1134">956 165 512,'0'0'0,"42"43"0,-42-2 0,42 42 0,-42 1 0,41-2 0,1 3 0,0-4 0,-1 3 0,2-42 0,-3-1 0,1 0 0,2-41 0,-2 0 0,1-41 0,0 0 0,-1-1 0,1 1 0,0-42 0,-1-1 0,1 42 0,0-40 0,-42 39 0,42 2 0,-42-1 0,0 1 0,0 41 0,41 0 0,-41 0 0,40 41 0,3 1 0,-1-42 0,-1 41 0,1 2 0,41-43 0,1 0 0,-41 0 0,37 0 0,-37 0 0,-1-43 0,-1 2 0,-41-1 0,0 1 0,-41 0 0,-1 41 0,-1-43 0,-37 86 0,37-43 0,-41 41 0,43 0 0,-43 42 0,43 1 0,-1 42 0,42-45 0,0 3 0,42-1 0,-1 1 0,43-1 0,-1-42 0,2-41 0,-5 0 0,5 0 0,-2-41 0,-41 0 0,-1-1 0,-41-42 0,42 1 0,-42-1 0,0 44 0,0-44 0,0 42 0,42 1 0,41 0 0,-40 41 0,38-43 0,45 43 0,-1 0 0,1 0 0,-2 0 0,-41 43 0,0-43 0,-83 0 0,0 0 0,0 0 0,-42 0 0,1 41 0,-2 0 0,-38 1 0,-2 42 0,40-1 0,1-42 0,1 1 0,41-1 0,41 0 0,-41-41 0,85 0 0,-45 0 0,44-41 0,-1-42 0,-42 42 0,1-42 0,0-1 0,-42 42 0,0 1 0,0 41 0,0 0 0,0 0 0,0 41 0,0 1 0,0 42 0,0-44 0,41 44 0,1-1 0,0 1 0,-1-42 0,2-42 0</inkml:trace>
          <inkml:trace contextRef="#ctx0" brushRef="#br0" timeOffset="1442">4163-416 512,'0'0'0,"0"0"0,0 0 0,0 0 0,0 41 0,0-1 0,0 86 0,-42-44 0,42 44 0,0-2 0,0 43 0,0-41 0,0-2 0,0 43 0,0-43 0,42-40 0,-1-1 0,1-42 0,0 2 0,1-43 0,-43 0 0</inkml:trace>
          <inkml:trace contextRef="#ctx0" brushRef="#br0" timeOffset="1728">4704-375 512,'0'-41'0,"0"41"0,0 0 0,0 0 0,0 41 0,0-1 0,-42 44 0,42-1 0,0 1 0,0 40 0,0-41 0,0 43 0,0-2 0,42 1 0,-42-40 0,42 39 0,1-41 0,-3-1 0,0-39 0</inkml:trace>
        </inkml:traceGroup>
        <inkml:traceGroup>
          <inkml:annotationXML>
            <emma:emma xmlns:emma="http://www.w3.org/2003/04/emma" version="1.0">
              <emma:interpretation id="{6F783BE4-CB2B-444F-A7D2-32736438BFCD}" emma:medium="tactile" emma:mode="ink">
                <msink:context xmlns:msink="http://schemas.microsoft.com/ink/2010/main" type="inkWord" rotatedBoundingBox="21176,6935 23146,7029 23106,7870 21136,7776"/>
              </emma:interpretation>
              <emma:one-of disjunction-type="recognition" id="oneOf1">
                <emma:interpretation id="interp5" emma:lang="en-US" emma:confidence="1">
                  <emma:literal>one</emma:literal>
                </emma:interpretation>
                <emma:interpretation id="interp6" emma:lang="en-US" emma:confidence="0">
                  <emma:literal>ore</emma:literal>
                </emma:interpretation>
                <emma:interpretation id="interp7" emma:lang="en-US" emma:confidence="0">
                  <emma:literal>One</emma:literal>
                </emma:interpretation>
                <emma:interpretation id="interp8" emma:lang="en-US" emma:confidence="0">
                  <emma:literal>Ore</emma:literal>
                </emma:interpretation>
                <emma:interpretation id="interp9" emma:lang="en-US" emma:confidence="0">
                  <emma:literal>ome</emma:literal>
                </emma:interpretation>
              </emma:one-of>
            </emma:emma>
          </inkml:annotationXML>
          <inkml:trace contextRef="#ctx0" brushRef="#br0" timeOffset="2368">6329 416 512,'0'0'0,"0"0"0,-43 0 0,-40 0 0,41 41 0,-41 42 0,42-40 0,-44 38 0,45 3 0,-1-1 0,41 1 0,41-1 0,-41 1 0,40-43 0,45 1 0,-44 1 0,42-43 0,1-43 0,0 1 0,-3 1 0,-38-43 0,-1 1 0,-42-1 0,0 1 0,0-1 0,-42 3 0,-1-4 0,-38 44 0,38 0 0,2-2 0,-1 43 0</inkml:trace>
          <inkml:trace contextRef="#ctx0" brushRef="#br0" timeOffset="3062">6703 872 512,'0'43'0,"0"-43"0,0 42 0,0-1 0,-42 0 0,42-41 0,0 43 0,-42-43 0,42 0 0,0 0 0,0-43 0,0 2 0,42 0 0,0-44 0,-42 44 0,41-42 0,1 42 0,43-2 0,-45 3 0,0-1 0,3 41 0,-1 0 0,-42 0 0,0 0 0,0 41 0,0-1 0,0 3 0,0 40 0,0-1 0,0-39 0,0 40 0,42-42 0,-1 43 0,42-42 0,-41-42 0,43 0 0,-45 0 0,43-42 0,1 1 0,-1-43 0,-41 43 0,-42-44 0,41 44 0,-82 0 0,41-42 0,0 40 0,-42 43 0,0 0 0,1 0 0,-2 0 0,2 0 0,-2 43 0,3 40 0,0-42 0,40 0 0,0 44 0,0-44 0,0 0 0,80 43 0,-37-42 0,41 1 0,-1-43 0,0 0 0,0 0 0,-41 0 0</inkml:trace>
        </inkml:traceGroup>
        <inkml:traceGroup>
          <inkml:annotationXML>
            <emma:emma xmlns:emma="http://www.w3.org/2003/04/emma" version="1.0">
              <emma:interpretation id="{A355CDBD-5B33-43A4-9E38-E03BB45EE51E}" emma:medium="tactile" emma:mode="ink">
                <msink:context xmlns:msink="http://schemas.microsoft.com/ink/2010/main" type="inkWord" rotatedBoundingBox="24140,6380 26510,6494 26432,8131 24062,8017"/>
              </emma:interpretation>
              <emma:one-of disjunction-type="recognition" id="oneOf2">
                <emma:interpretation id="interp10" emma:lang="en-US" emma:confidence="1">
                  <emma:literal>tone</emma:literal>
                </emma:interpretation>
                <emma:interpretation id="interp11" emma:lang="en-US" emma:confidence="0">
                  <emma:literal>tore</emma:literal>
                </emma:interpretation>
                <emma:interpretation id="interp12" emma:lang="en-US" emma:confidence="0">
                  <emma:literal>Tone</emma:literal>
                </emma:interpretation>
                <emma:interpretation id="interp13" emma:lang="en-US" emma:confidence="0">
                  <emma:literal>Hone</emma:literal>
                </emma:interpretation>
                <emma:interpretation id="interp14" emma:lang="en-US" emma:confidence="0">
                  <emma:literal>tome</emma:literal>
                </emma:interpretation>
              </emma:one-of>
            </emma:emma>
          </inkml:annotationXML>
          <inkml:trace contextRef="#ctx0" brushRef="#br0" timeOffset="8646">8826 498 512,'0'-41'0,"43"41"0,-2 0 0,-1-41 0,45 41 0,40 0 0,-1 41 0,3-41 0,-4 41 0,-39-41 0,-43 42 0,1-42 0,-42 43 0,0-2 0,-42-1 0,42 3 0,-41-2 0,-1 42 0,0-42 0,-1 44 0,3-3 0,40-39 0,40-2 0,3 1 0,-1 1 0,0-43 0,41 0 0,0-43 0,2 43 0,-45-83 0,3 40 0,-3-39 0,-40-3 0,0 3 0,-40-1 0,-3 40 0,-40-38 0,41 38 0,42 43 0</inkml:trace>
          <inkml:trace contextRef="#ctx0" brushRef="#br0" timeOffset="8147">9491-168 512,'0'0'0,"0"0"0,-40 41 0,40 2 0,-40-1 0,40 40 0,-43 43 0,1-41 0,42 40 0,-42 1 0,1 1 0,41 40 0,-42-84 0,42 44 0,0-42 0,-41 42 0,41-44 0,0-40 0,0 42 0,0-84 0,0 41 0</inkml:trace>
          <inkml:trace contextRef="#ctx0" brushRef="#br0" timeOffset="9097">10076 915 512,'0'42'0,"0"-1"0,-43 0 0,43 43 0,0-42 0,-41 1 0,41-43 0,0 41 0,0-41 0,0 0 0,0-41 0,0-2 0,0 1 0,0-42 0,0 43 0,41-42 0,2 40 0,-2-39 0,1 40 0,0 1 0,-1 41 0,1-43 0,0 43 0,-42 0 0,0 0 0,0 43 0,41-2 0,-82 1 0,41 40 0,0-39 0,0 40 0,0-42 0,0 2 0,0-2 0,0 1 0,41 1 0,2-43 0,-43 0 0</inkml:trace>
          <inkml:trace contextRef="#ctx0" brushRef="#br0" timeOffset="9531">10534 998 512,'0'0'0,"0"-41"0,0 41 0,41-42 0,1 42 0,41-43 0,-41 43 0,0-41 0,-1 0 0,1-1 0,-42 42 0,41-41 0,-41-2 0,-41 43 0,41 0 0,-42 0 0,1 0 0,-1 0 0,0 43 0,-41-2 0,41-41 0,1 42 0,-2-1 0,2 43 0,41-42 0,0 40 0,0-39 0,0-2 0,41 1 0,2 1 0,40-2 0,0 0 0,1 1 0,-1-42 0,1 41 0,40-41 0,-82 0 0,-1 0 0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24:18.06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A1D0E3C-8893-41A5-8D44-0B89A5F6D2C2}" emma:medium="tactile" emma:mode="ink">
          <msink:context xmlns:msink="http://schemas.microsoft.com/ink/2010/main" type="inkDrawing" rotatedBoundingBox="16572,15071 16675,15611 16533,15638 16430,15098" semanticType="callout" shapeName="Other">
            <msink:sourceLink direction="with" ref="{6D6BE7A6-B268-4854-9034-046E887F13D2}"/>
          </msink:context>
        </emma:interpretation>
      </emma:emma>
    </inkml:annotationXML>
    <inkml:trace contextRef="#ctx0" brushRef="#br0">2248 3497 512,'0'0'0,"0"0"0,0 0 0,0 43 0,0-43 0,0 0 0,-40 41 0,40 1 0,-43-42 0,43 43 0,0 39 0,0-40 0,0-1 0,43 2 0,-3-2 0,1 0 0,2 1 0,-43 1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06:28.56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40 512,'0'0'0,"0"-40"0,0 40 0,0 0 0,0 0 0,0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24:18.3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4B8DFE2-163D-41B1-9E34-D57539C61C1C}" emma:medium="tactile" emma:mode="ink">
          <msink:context xmlns:msink="http://schemas.microsoft.com/ink/2010/main" type="inkDrawing" rotatedBoundingBox="16715,16001 17032,15263 17097,15291 16781,16029" semanticType="callout" shapeName="Other">
            <msink:sourceLink direction="with" ref="{6D6BE7A6-B268-4854-9034-046E887F13D2}"/>
          </msink:context>
        </emma:interpretation>
      </emma:emma>
    </inkml:annotationXML>
    <inkml:trace contextRef="#ctx0" brushRef="#br0">2749 3707 512,'0'0'0,"0"0"0,0 41 0,-42-41 0,42 42 0,0-1 0,-42 2 0,42-2 0,-42 0 0,1 1 0,-1 42 0,42-44 0,-42 44 0,42-1 0,-41-42 0,41 44 0,0-44 0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35:17.23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83-1 512,'0'0'0,"-41"0"0,-1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35:16.41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C937CD2-80DE-421E-8CF8-35F1232C6796}" emma:medium="tactile" emma:mode="ink">
          <msink:context xmlns:msink="http://schemas.microsoft.com/ink/2010/main" type="writingRegion" rotatedBoundingBox="23192,12252 33126,12203 33150,16931 23215,16981"/>
        </emma:interpretation>
      </emma:emma>
    </inkml:annotationXML>
    <inkml:traceGroup>
      <inkml:annotationXML>
        <emma:emma xmlns:emma="http://www.w3.org/2003/04/emma" version="1.0">
          <emma:interpretation id="{81C0B8A7-2FA2-49E0-A7A6-A425CEDAC2E4}" emma:medium="tactile" emma:mode="ink">
            <msink:context xmlns:msink="http://schemas.microsoft.com/ink/2010/main" type="paragraph" rotatedBoundingBox="23218,11969 30299,12375 30177,14507 23095,141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2FB6C75-6D42-487F-8C57-326F686826E0}" emma:medium="tactile" emma:mode="ink">
              <msink:context xmlns:msink="http://schemas.microsoft.com/ink/2010/main" type="line" rotatedBoundingBox="23218,11969 30299,12375 30177,14507 23095,14102"/>
            </emma:interpretation>
          </emma:emma>
        </inkml:annotationXML>
        <inkml:traceGroup>
          <inkml:annotationXML>
            <emma:emma xmlns:emma="http://www.w3.org/2003/04/emma" version="1.0">
              <emma:interpretation id="{C1D3F7FA-47CB-4D5F-9F31-6237B71ED6B8}" emma:medium="tactile" emma:mode="ink">
                <msink:context xmlns:msink="http://schemas.microsoft.com/ink/2010/main" type="inkWord" rotatedBoundingBox="23218,11969 30299,12375 30177,14507 23095,14102"/>
              </emma:interpretation>
              <emma:one-of disjunction-type="recognition" id="oneOf0">
                <emma:interpretation id="interp0" emma:lang="en-US" emma:confidence="0">
                  <emma:literal>Didactic,</emma:literal>
                </emma:interpretation>
                <emma:interpretation id="interp1" emma:lang="en-US" emma:confidence="1">
                  <emma:literal>Didactic =</emma:literal>
                </emma:interpretation>
                <emma:interpretation id="interp2" emma:lang="en-US" emma:confidence="0">
                  <emma:literal>Didactic.</emma:literal>
                </emma:interpretation>
                <emma:interpretation id="interp3" emma:lang="en-US" emma:confidence="0">
                  <emma:literal>Didactic:</emma:literal>
                </emma:interpretation>
                <emma:interpretation id="interp4" emma:lang="en-US" emma:confidence="0">
                  <emma:literal>Didactics</emma:literal>
                </emma:interpretation>
              </emma:one-of>
            </emma:emma>
          </inkml:annotationXML>
          <inkml:trace contextRef="#ctx0" brushRef="#br0">250 0 512,'0'0'0,"-42"0"0,42 41 0,0 2 0,0-2 0,-41 42 0,41 42 0,-42 1 0,1 40 0,41-42 0,-42 43 0,42 0 0,0-43 0,-42 43 0,42-43 0,0-40 0,0-1 0,0-42 0,0-41 0,0 43 0</inkml:trace>
          <inkml:trace contextRef="#ctx0" brushRef="#br0" timeOffset="424">-84 125 512,'0'0'0,"-41"-41"0,41 41 0,0-43 0,41 43 0,2 0 0,40 0 0,0 43 0,42-43 0,1 41 0,40-41 0,-41 42 0,-1-1 0,0 2 0,2 39 0,-1-40 0,-42 42 0,1-44 0,-41 44 0,-3-42 0,0 40 0,-40-40 0,-40 41 0,-43 1 0,-1-1 0,-40 1 0,-1-2 0,0 3 0,0-4 0,-42-38 0,41 40 0,45-1 0,-45-39 0,84-1 0,1-42 0</inkml:trace>
          <inkml:trace contextRef="#ctx0" brushRef="#br0" timeOffset="663">1583 999 512,'0'43'0,"0"-2"0,0 41 0,0 3 0,41-4 0,-41 86 0,0-167 0</inkml:trace>
          <inkml:trace contextRef="#ctx0" brushRef="#br0" timeOffset="1368">2332 707 512,'-41'0'0,"41"42"0,-42 41 0,0 1 0,1-1 0,-1 42 0,0 1 0,1-45 0,41 3 0,0-42 0,0-1 0,41 0 0,1-41 0,0-41 0,-1 0 0,1-42 0,0-41 0,-1-2 0,2-41 0,-3 1 0,1 0 0,-41 0 0,0-42 0,43 82 0,-86 1 0,43 42 0,0 40 0,0 43 0,-41 0 0,41 0 0,0 84 0,-40-1 0,40 43 0,-43-1 0,43 42 0,0-1 0,0 0 0,0 0 0,43-40 0,-3-2 0,1-40 0,2-44 0</inkml:trace>
          <inkml:trace contextRef="#ctx0" brushRef="#br0" timeOffset="1820">3123 707 512,'-41'0'0,"-1"42"0,-1-42 0,3 83 0,-1 1 0,-2-1 0,2 42 0,-1 1 0,42-45 0,0 3 0,42-1 0,-1-42 0,2-41 0,-2 0 0,-1 0 0,3-41 0,-1-42 0,-1-1 0,1-40 0,-42 41 0,42-42 0,-42 42 0,0 40 0,0 2 0,0 41 0,0 0 0,0 41 0,0 2 0,0 83 0,0-44 0,0 1 0,41 41 0,-41-81 0,0 40 0</inkml:trace>
          <inkml:trace contextRef="#ctx0" brushRef="#br0" timeOffset="2088">3790 749 512,'0'0'0,"0"0"0,-42 83 0,0-42 0,-41 43 0,41 42 0,1-44 0,41 44 0,0-43 0,0 41 0,41-83 0,1 2 0,0-1 0,41-84 0,0-1 0,2 2 0,-45 41 0</inkml:trace>
          <inkml:trace contextRef="#ctx0" brushRef="#br0" timeOffset="2705">3956 1124 512,'0'-41'0,"-40"41"0,80 0 0,-40 0 0,40 0 0,45-41 0,-2-2 0,1 1 0,41-42 0,-1 43 0,-40-42 0,41 83 0,-42-42 0,0 1 0,-40 41 0,-2 0 0,-1 41 0,-40 1 0,43 41 0,-43 1 0,-43 42 0,43-3 0,0-38 0,0 39 0,-40-41 0,40-42 0,0 0 0</inkml:trace>
          <inkml:trace contextRef="#ctx0" brushRef="#br0" timeOffset="2346">4622-126 512,'-41'0'0,"41"43"0,0 40 0,-43 42 0,2 1 0,41 82 0,-40-1 0,40 0 0,-43-38 0,86-4 0,-43-41 0,0-40 0,0-42 0,40-1 0,-40-41 0,0 0 0</inkml:trace>
          <inkml:trace contextRef="#ctx0" brushRef="#br0" timeOffset="3164">5663 459 512,'0'0'0,"-41"40"0,-1 44 0,-1 40 0,3 42 0,-43-40 0,41 40 0,42-40 0,0-2 0,42 0 0,0-39 0,-1-44 0,-1 0 0,45-41 0,-2 0 0,-41 0 0,41-41 0,2 0 0,-85 41 0</inkml:trace>
          <inkml:trace contextRef="#ctx0" brushRef="#br0" timeOffset="3407">6205 749 512,'0'0'0,"0"0"0,41 0 0,1 0 0,0 42 0,41-42 0,0-42 0,0 42 0,1 0 0,-43 0 0,1 0 0</inkml:trace>
          <inkml:trace contextRef="#ctx0" brushRef="#br0" timeOffset="3575">6579 1207 512,'0'0'0,"-42"0"0,42 0 0,42 43 0,-42-43 0,42 0 0,41 0 0,1 0 0,41-43 0,-125 43 0</inkml:trace>
        </inkml:traceGroup>
      </inkml:traceGroup>
    </inkml:traceGroup>
    <inkml:traceGroup>
      <inkml:annotationXML>
        <emma:emma xmlns:emma="http://www.w3.org/2003/04/emma" version="1.0">
          <emma:interpretation id="{05ABBAB7-9940-4D94-B477-E652A2D14261}" emma:medium="tactile" emma:mode="ink">
            <msink:context xmlns:msink="http://schemas.microsoft.com/ink/2010/main" type="paragraph" rotatedBoundingBox="25186,14588 33138,14548 33150,16931 25198,1697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7845569-D79D-4E7D-BB64-05ECB6F71EED}" emma:medium="tactile" emma:mode="ink">
              <msink:context xmlns:msink="http://schemas.microsoft.com/ink/2010/main" type="line" rotatedBoundingBox="25186,14588 33138,14548 33150,16931 25198,16971"/>
            </emma:interpretation>
          </emma:emma>
        </inkml:annotationXML>
        <inkml:traceGroup>
          <inkml:annotationXML>
            <emma:emma xmlns:emma="http://www.w3.org/2003/04/emma" version="1.0">
              <emma:interpretation id="{59394F8A-2F86-4C00-B547-88A003605022}" emma:medium="tactile" emma:mode="ink">
                <msink:context xmlns:msink="http://schemas.microsoft.com/ink/2010/main" type="inkWord" rotatedBoundingBox="25186,14588 30597,14561 30609,16944 25198,16971"/>
              </emma:interpretation>
              <emma:one-of disjunction-type="recognition" id="oneOf1">
                <emma:interpretation id="interp5" emma:lang="en-US" emma:confidence="1">
                  <emma:literal>teaching</emma:literal>
                </emma:interpretation>
                <emma:interpretation id="interp6" emma:lang="en-US" emma:confidence="0">
                  <emma:literal>Reaching</emma:literal>
                </emma:interpretation>
                <emma:interpretation id="interp7" emma:lang="en-US" emma:confidence="0">
                  <emma:literal>beaching</emma:literal>
                </emma:interpretation>
                <emma:interpretation id="interp8" emma:lang="en-US" emma:confidence="0">
                  <emma:literal>Teaching</emma:literal>
                </emma:interpretation>
                <emma:interpretation id="interp9" emma:lang="en-US" emma:confidence="0">
                  <emma:literal>reaching</emma:literal>
                </emma:interpretation>
              </emma:one-of>
            </emma:emma>
          </inkml:annotationXML>
          <inkml:trace contextRef="#ctx0" brushRef="#br0" timeOffset="4544">1917 3290 512,'-43'0'0,"43"0"0,0 0 0,0 0 0,43 40 0,38-40 0,3 0 0,0 43 0,41-43 0,-1 0 0,1 0 0,0 0 0,0 0 0,-42-43 0,41 3 0,-39-1 0,-2-2 0,0 1 0,-41 1 0,0 0 0,-42-2 0,0 43 0,0-41 0,-42 41 0,-41 0 0,41 0 0,-41 84 0,41-43 0,-41 42 0,42 41 0,-2-40 0,2 40 0,41 2 0,0-42 0,0 41 0,41-84 0,2 0 0,-2 1 0</inkml:trace>
          <inkml:trace contextRef="#ctx0" brushRef="#br0" timeOffset="4086">2499 2290 512,'0'0'0,"-43"0"0,43 0 0,0 40 0,0 3 0,0 40 0,0 42 0,0-1 0,0 45 0,0 39 0,0-41 0,0 40 0,-41-40 0,41-42 0,0 0 0,0-84 0,-40 0 0,40-41 0</inkml:trace>
          <inkml:trace contextRef="#ctx0" brushRef="#br0" timeOffset="4927">3706 2956 512,'0'0'0,"-41"0"0,41 83 0,-84 1 0,43 42 0,-1 39 0,-1 2 0,3-43 0,40-40 0,40 0 0,3-43 0,-1-41 0,-1-41 0,1-1 0,41-41 0,-41-42 0,0-1 0,-42 2 0,41 41 0,-41-1 0,0 1 0,0 83 0,-41 0 0,41 41 0,0 44 0,-42 39 0,42 0 0,0 2 0,0-1 0,0-84 0,42 1 0</inkml:trace>
          <inkml:trace contextRef="#ctx0" brushRef="#br0" timeOffset="5183">4457 2874 512,'-43'0'0,"43"41"0,-41 0 0,-43 42 0,43 42 0,-1 1 0,0-2 0,1 0 0,82-39 0,-41-3 0,42-39 0,41-2 0,1-82 0,0-2 0,-3-39 0,-38 40 0,-2-1 0</inkml:trace>
          <inkml:trace contextRef="#ctx0" brushRef="#br0" timeOffset="5596">4956 2207 512,'0'0'0,"0"0"0,-41 42 0,41 39 0,0 3 0,0 40 0,-43 2 0,43 41 0,0 0 0,43-42 0,-43 42 0,0-84 0,0 0 0,0-42 0,0-41 0,0 0 0,41 0 0,-41-41 0,0-42 0,0-41 0,40 39 0,3 3 0,-2 39 0,1 2 0,0 41 0,-1 0 0,1 41 0,0 43 0,-42-1 0,0 1 0,0 40 0,0 0 0,0-39 0,0-44 0,0 0 0,0-41 0</inkml:trace>
          <inkml:trace contextRef="#ctx0" brushRef="#br0" timeOffset="5901">5663 2497 512,'-41'0'0,"41"41"0,-42-41 0,-1 43 0,43-43 0</inkml:trace>
          <inkml:trace contextRef="#ctx0" brushRef="#br0" timeOffset="7022">5705 3164 512,'0'0'0,"0"42"0,0 42 0,0-1 0,0 0 0,0-1 0,0 3 0,0-44 0</inkml:trace>
          <inkml:trace contextRef="#ctx0" brushRef="#br0" timeOffset="6239">6038 3330 512,'0'0'0,"0"43"0,-43-43 0,43 0 0,-40 0 0,40 0 0,-40 0 0,40-43 0,0 3 0,0-44 0,40 1 0,0-1 0,3 1 0,-2 42 0,1 0 0,42 41 0,-43 0 0,1 0 0,0 41 0,-1 42 0,-41 1 0,42-2 0,-42 44 0,0-43 0,0 0 0,0-42 0,0-41 0</inkml:trace>
          <inkml:trace contextRef="#ctx0" brushRef="#br0" timeOffset="6685">6788 2956 512,'0'0'0,"41"-82"0,-41 39 0,0 1 0,42 1 0,-84 41 0,42 83 0,-41-40 0,-1 81 0,0 1 0,42 1 0,0-85 0,0-1 0,0-40 0,42 0 0,0-81 0,-1-4 0,1 44 0,0-43 0,-1 43 0,2-1 0,38 84 0,-38 42 0,-2-2 0,1 84 0,0-40 0,-1 41 0,-41-1 0,0 0 0,0-40 0,-41-2 0,-1 0 0,0-40 0,-42-1 0,3-42 0,-3 2 0,0-43 0,-41 0 0,42 0 0,-1-43 0,3 43 0,-4-41 0,85 41 0</inkml:trace>
        </inkml:traceGroup>
        <inkml:traceGroup>
          <inkml:annotationXML>
            <emma:emma xmlns:emma="http://www.w3.org/2003/04/emma" version="1.0">
              <emma:interpretation id="{A029F0EB-3BD4-4F81-8045-C6727BF1B820}" emma:medium="tactile" emma:mode="ink">
                <msink:context xmlns:msink="http://schemas.microsoft.com/ink/2010/main" type="inkWord" rotatedBoundingBox="31017,14781 33139,14770 33147,16354 31025,16364"/>
              </emma:interpretation>
              <emma:one-of disjunction-type="recognition" id="oneOf2">
                <emma:interpretation id="interp10" emma:lang="en-US" emma:confidence="0">
                  <emma:literal>tone</emma:literal>
                </emma:interpretation>
                <emma:interpretation id="interp11" emma:lang="en-US" emma:confidence="0">
                  <emma:literal>the</emma:literal>
                </emma:interpretation>
                <emma:interpretation id="interp12" emma:lang="en-US" emma:confidence="0">
                  <emma:literal>tore</emma:literal>
                </emma:interpretation>
                <emma:interpretation id="interp13" emma:lang="en-US" emma:confidence="0">
                  <emma:literal>tare</emma:literal>
                </emma:interpretation>
                <emma:interpretation id="interp14" emma:lang="en-US" emma:confidence="0">
                  <emma:literal>tome</emma:literal>
                </emma:interpretation>
              </emma:one-of>
            </emma:emma>
          </inkml:annotationXML>
          <inkml:trace contextRef="#ctx0" brushRef="#br0" timeOffset="11748">7704 3290 512,'0'0'0,"41"-41"0,1 41 0,0-43 0,41 1 0,2-40 0,-5 39 0,46 2 0,-1-1 0,-41 1 0,-1 0 0,-40 41 0,-3 41 0,1 0 0,-41 42 0,0 1 0,0 42 0,0 39 0,-41 2 0,41-43 0,41-40 0,-41-42 0,43 0 0,-43-84 0,41 0 0,1-42 0,-42 2 0,41-44 0,1 43 0,-42-41 0,0 40 0,-42 1 0,1 42 0,-1-43 0,1 42 0,-2 1 0,2 41 0,1 0 0,40 0 0,0 0 0,0 0 0,40 41 0,1 42 0,2 1 0,-2-1 0,42 41 0,-41-40 0,0-1 0,-1 1 0,-41-84 0,0 42 0,0-42 0,0 0 0,0-42 0,0-42 0,0-40 0,0 0 0,42-2 0,-42 42 0,43 1 0,-43 1 0,40 82 0,1-43 0,2 86 0,-2-2 0,1 0 0,-1 42 0,-41 42 0,42-40 0,0-4 0,-42 3 0,41-1 0,1-42 0,-42 2 0,42-43 0,-1-43 0,2 43 0,-2-82 0,-1 40 0,3-82 0,-1 40 0,-42 1 0,0-1 0,0 1 0,0 1 0,-42 82 0,-1 0 0,3 41 0,40 0 0,-41 42 0,-2 42 0,43-40 0,43 39 0,-43-41 0,41-42 0,42 0 0,0-41 0,-41 0 0,-1 0 0</inkml:trace>
          <inkml:trace contextRef="#ctx0" brushRef="#br0" timeOffset="10702">7997 2414 512,'0'0'0,"0"42"0,0-1 0,40 0 0,-40 44 0,40 40 0,-40 42 0,0-43 0,0 43 0,0 0 0,0 41 0,0-84 0,0 2 0,0-43 0,0-42 0,0 1 0,0-42 0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35:19.2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167-1 512,'0'0'0,"-41"0"0,-2 0 0,2 0 0,-1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35:22.15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-1 0 512,'0'0'0,"0"43"0,0 39 0,0 3 0,0 39 0,0-41 0,0-42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38:19.4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E8A38B8-9E0F-4CA5-BDB9-345DB13602DE}" emma:medium="tactile" emma:mode="ink">
          <msink:context xmlns:msink="http://schemas.microsoft.com/ink/2010/main" type="writingRegion" rotatedBoundingBox="452,12718 7823,13460 7630,15376 259,14634"/>
        </emma:interpretation>
      </emma:emma>
    </inkml:annotationXML>
    <inkml:traceGroup>
      <inkml:annotationXML>
        <emma:emma xmlns:emma="http://www.w3.org/2003/04/emma" version="1.0">
          <emma:interpretation id="{84F8362D-493A-4BB7-B3B3-189CAB42D04C}" emma:medium="tactile" emma:mode="ink">
            <msink:context xmlns:msink="http://schemas.microsoft.com/ink/2010/main" type="paragraph" rotatedBoundingBox="452,12718 7823,13460 7630,15376 259,146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DEC45C-F2E2-41FA-B372-FDDA7407C9DF}" emma:medium="tactile" emma:mode="ink">
              <msink:context xmlns:msink="http://schemas.microsoft.com/ink/2010/main" type="line" rotatedBoundingBox="452,12718 7823,13460 7630,15376 259,14634"/>
            </emma:interpretation>
          </emma:emma>
        </inkml:annotationXML>
        <inkml:traceGroup>
          <inkml:annotationXML>
            <emma:emma xmlns:emma="http://www.w3.org/2003/04/emma" version="1.0">
              <emma:interpretation id="{88ABF828-CE62-4CB5-83A0-0540A62D88AF}" emma:medium="tactile" emma:mode="ink">
                <msink:context xmlns:msink="http://schemas.microsoft.com/ink/2010/main" type="inkWord" rotatedBoundingBox="452,12718 7823,13460 7630,15376 259,14634"/>
              </emma:interpretation>
              <emma:one-of disjunction-type="recognition" id="oneOf0">
                <emma:interpretation id="interp0" emma:lang="en-US" emma:confidence="0.5">
                  <emma:literal>enthusiastic</emma:literal>
                </emma:interpretation>
                <emma:interpretation id="interp1" emma:lang="en-US" emma:confidence="0">
                  <emma:literal>enthusiast in</emma:literal>
                </emma:interpretation>
                <emma:interpretation id="interp2" emma:lang="en-US" emma:confidence="0">
                  <emma:literal>enthusiast is</emma:literal>
                </emma:interpretation>
                <emma:interpretation id="interp3" emma:lang="en-US" emma:confidence="0">
                  <emma:literal>enthusiast if</emma:literal>
                </emma:interpretation>
                <emma:interpretation id="interp4" emma:lang="en-US" emma:confidence="0">
                  <emma:literal>enthusiast it</emma:literal>
                </emma:interpretation>
              </emma:one-of>
            </emma:emma>
          </inkml:annotationXML>
          <inkml:trace contextRef="#ctx0" brushRef="#br0">0 509 512,'0'0'0,"0"0"0,41 0 0,-41 0 0,42 0 0,0 0 0,-1 0 0,42 0 0,1 0 0,0-41 0,40 41 0,-41-41 0,1-1 0,-43 42 0,42-41 0,-40-2 0,-2 3 0,-41-44 0,0 42 0,0 1 0,0 41 0,-41-41 0,-2 0 0,2 41 0,-42 0 0,-1 41 0,43 0 0,-44-41 0,4 83 0,-3-40 0,0 38 0,43 3 0,-1-1 0,1 1 0,-1 40 0,42-40 0,0-1 0,0 1 0,42-1 0,-1 1 0,42-1 0,1-41 0,0-1 0,-3-41 0,-38 40 0</inkml:trace>
          <inkml:trace contextRef="#ctx0" brushRef="#br0" timeOffset="497">1166 552 512,'-42'0'0,"42"42"0,-42-1 0,-1 0 0,43 43 0,-40-1 0,80 1 0,-40-42 0,-40 42 0,40-43 0,0-41 0,0 41 0,0-41 0,0 0 0,0-41 0,0 41 0,40-84 0,-40 43 0,43-42 0,-1-1 0,0 42 0,-1-42 0,43 43 0,-43 0 0,44 41 0,-45-42 0,0 42 0,3 42 0,-43-42 0,42 41 0,0 0 0,-1 2 0,-41 40 0,0 1 0,42-1 0,-42 1 0,0 40 0,42-41 0,-42 0 0,0-42 0</inkml:trace>
          <inkml:trace contextRef="#ctx0" brushRef="#br0" timeOffset="1967">1457 301 512,'0'-40'0,"0"40"0,0 0 0,40 0 0,3 40 0,41-40 0,41 0 0,41 0 0,-42-40 0,44-1 0,-43 41 0,-41 0 0</inkml:trace>
          <inkml:trace contextRef="#ctx0" brushRef="#br0" timeOffset="1742">2123-281 512,'0'0'0,"0"42"0,0-42 0,-41 82 0,41-39 0,0 40 0,-43 42 0,43 1 0,0-2 0,0 0 0,0 2 0,43-1 0,-43-42 0,0 42 0,0-42 0,0-40 0,0 39 0,0-82 0</inkml:trace>
          <inkml:trace contextRef="#ctx0" brushRef="#br0" timeOffset="2464">2831-405 512,'0'0'0,"-41"0"0,-1 0 0,0 41 0,1-41 0,41 83 0,-42 0 0,0 1 0,1 42 0,-2-3 0,43 3 0,-41-2 0,41 0 0,-40 2 0,40-42 0,-43-1 0,43 1 0,0-43 0,43-41 0,-43 0 0,0 0 0,0 0 0,0-41 0,0-2 0,0-40 0,40 42 0,-40-2 0,41-39 0,43 82 0,-42-42 0,0 42 0,41 42 0,-41-42 0,-42 41 0,41 0 0,-41 2 0,42 40 0,-42-42 0,-42 43 0,42-42 0,0-1 0,0 2 0,0-2 0,0-41 0,0 0 0,0 0 0</inkml:trace>
          <inkml:trace contextRef="#ctx0" brushRef="#br0" timeOffset="2767">3164 635 512,'0'0'0,"-41"0"0,41 41 0,0-41 0,0 43 0,-42 40 0,42-42 0,42 43 0,-42-42 0,41 42 0,-41-43 0,42-41 0,0 41 0,-42-41 0,41 0 0,1-41 0,0 41 0,-1-41 0,1-43 0,1 42 0,-3 1 0,0-2 0,-40 2 0,0-1 0</inkml:trace>
          <inkml:trace contextRef="#ctx0" brushRef="#br0" timeOffset="3543">4247 843 512,'-42'0'0,"42"-41"0,0 41 0,-41-42 0,-1 1 0,0 41 0,-1 0 0,3 0 0,0 41 0,-3-41 0,43 42 0,0-1 0,0 2 0,0 40 0,43-42 0,-3 43 0,0-43 0,3 1 0,-43 41 0,42-43 0,-42-40 0,0 43 0,0-43 0,-42 0 0,-1-43 0,3 43 0,-43-40 0,41 40 0,1-41 0,-1-1 0,42 42 0</inkml:trace>
          <inkml:trace contextRef="#ctx0" brushRef="#br0" timeOffset="3772">4498 760 512,'-43'0'0,"43"42"0,0-42 0,0 41 0,0 2 0,0-2 0,0 1 0,0-1 0,0 43 0,0-84 0,0 41 0,0 1 0</inkml:trace>
          <inkml:trace contextRef="#ctx0" brushRef="#br0" timeOffset="4505">5205 927 512,'-42'0'0,"42"0"0,0 0 0,0 0 0,-42 0 0,1 0 0,-2 0 0,3 42 0,-44-42 0,43 41 0,-1 2 0,0-2 0,42 0 0,0 1 0,0 0 0,0-42 0,42 0 0,0 0 0,-1 0 0,2 0 0,-2-42 0,-1 0 0,3 1 0,-2 0 0,-41 41 0,42-43 0,-42 2 0,0 41 0,0 0 0,0 41 0,0-41 0,0 43 0,0-2 0,0 0 0,0 43 0,42-43 0,-1-1 0,-41 3 0,42-2 0</inkml:trace>
          <inkml:trace contextRef="#ctx0" brushRef="#br0" timeOffset="4852">5704 886 512,'0'-43'0,"-41"43"0,-1-41 0,-1 41 0,3-42 0,0 84 0,40-42 0,-43 41 0,43 2 0,43-2 0,-43 1 0,40 42 0,0-2 0,3-40 0,-1 0 0,-42-1 0,41-1 0,-82 3 0,41-2 0,0-41 0,-42 0 0,-1 0 0,43 0 0,-40 0 0,40 0 0,-40 0 0</inkml:trace>
          <inkml:trace contextRef="#ctx0" brushRef="#br0" timeOffset="5301">6204 135 512,'0'0'0,"-42"0"0,42 0 0,0 42 0,0 1 0,-42 38 0,42-38 0,0 40 0,-41 42 0,41-42 0,-40 1 0,40 40 0,-43-40 0,43-1 0,0 1 0,43 41 0,-43-84 0,40 42 0,1-42 0,43 42 0,-84-83 0</inkml:trace>
          <inkml:trace contextRef="#ctx0" brushRef="#br0" timeOffset="5583">5663 635 512,'0'0'0,"0"0"0,0 0 0,41 0 0,1 41 0,41 2 0,1-43 0,-1 41 0,41-41 0,-82 42 0,0-42 0</inkml:trace>
          <inkml:trace contextRef="#ctx0" brushRef="#br0" timeOffset="5759">6454 927 512,'0'42'0,"0"-42"0,0 41 0,-42 43 0,42-43 0,0 43 0,0-3 0,0-38 0,0 40 0,0-42 0,0 0 0,0-41 0</inkml:trace>
          <inkml:trace contextRef="#ctx0" brushRef="#br0" timeOffset="5904">6497 719 512,'-43'0'0,"43"-43"0,0 2 0,0 41 0,0 0 0</inkml:trace>
          <inkml:trace contextRef="#ctx0" brushRef="#br0" timeOffset="6192">7119 1053 512,'0'0'0,"0"0"0,0 0 0,-40 0 0,40 41 0,0-41 0,-41 0 0,-2 41 0,2-41 0,-43 42 0,84 0 0,-41-1 0,41-1 0,0 3 0,0-2 0,41 1 0,1-1 0,41 43 0,41-42 0,-40-1 0,0 0 0,-43-41 0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38:23.3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42 512,'0'0'0,"0"-42"0,0 42 0,0 0 0,0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24:15.6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32D1B4F-BFC0-417C-BFA8-02F1D1D255C8}" emma:medium="tactile" emma:mode="ink">
          <msink:context xmlns:msink="http://schemas.microsoft.com/ink/2010/main" type="writingRegion" rotatedBoundingBox="9619,11658 9660,11658 9660,12116 9619,12116">
            <msink:destinationLink direction="with" ref="{3DC16CB3-8C2B-41A1-9162-BC92327C356A}"/>
          </msink:context>
        </emma:interpretation>
      </emma:emma>
    </inkml:annotationXML>
    <inkml:traceGroup>
      <inkml:annotationXML>
        <emma:emma xmlns:emma="http://www.w3.org/2003/04/emma" version="1.0">
          <emma:interpretation id="{A8540B95-137D-4B50-B39A-F49FD14E709E}" emma:medium="tactile" emma:mode="ink">
            <msink:context xmlns:msink="http://schemas.microsoft.com/ink/2010/main" type="paragraph" rotatedBoundingBox="9619,11658 9660,11658 9660,12116 9619,121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9917148-8FBB-4496-9CF0-DC6B196A9387}" emma:medium="tactile" emma:mode="ink">
              <msink:context xmlns:msink="http://schemas.microsoft.com/ink/2010/main" type="line" rotatedBoundingBox="9619,11658 9660,11658 9660,12116 9619,12116"/>
            </emma:interpretation>
          </emma:emma>
        </inkml:annotationXML>
        <inkml:traceGroup>
          <inkml:annotationXML>
            <emma:emma xmlns:emma="http://www.w3.org/2003/04/emma" version="1.0">
              <emma:interpretation id="{CBE2D68C-5E89-40AD-ACC7-098CB8B1D970}" emma:medium="tactile" emma:mode="ink">
                <msink:context xmlns:msink="http://schemas.microsoft.com/ink/2010/main" type="inkWord" rotatedBoundingBox="9619,11658 9660,11658 9660,12116 9619,12116"/>
              </emma:interpretation>
              <emma:one-of disjunction-type="recognition" id="oneOf0">
                <emma:interpretation id="interp0" emma:lang="en-US" emma:confidence="0">
                  <emma:literal>|</emma:literal>
                </emma:interpretation>
                <emma:interpretation id="interp1" emma:lang="en-US" emma:confidence="0">
                  <emma:literal>l</emma:literal>
                </emma:interpretation>
                <emma:interpretation id="interp2" emma:lang="en-US" emma:confidence="0">
                  <emma:literal>I</emma:literal>
                </emma:interpretation>
                <emma:interpretation id="interp3" emma:lang="en-US" emma:confidence="0">
                  <emma:literal>1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-4705 125 512,'0'-41'0,"0"41"0,0 0 0,0 0 0,0 41 0,0-41 0,0 42 0,0 1 0,0-2 0,0-1 0,0 3 0,0 40 0,0-42 0,0 0 0,0-41 0,0 43 0,41-43 0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24:17.4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FD8D73B-000F-44C2-94DA-9E219F3993CB}" emma:medium="tactile" emma:mode="ink">
          <msink:context xmlns:msink="http://schemas.microsoft.com/ink/2010/main" type="writingRegion" rotatedBoundingBox="9077,14573 9535,14573 9535,15114 9077,15114">
            <msink:destinationLink direction="with" ref="{3DC16CB3-8C2B-41A1-9162-BC92327C356A}"/>
          </msink:context>
        </emma:interpretation>
      </emma:emma>
    </inkml:annotationXML>
    <inkml:traceGroup>
      <inkml:annotationXML>
        <emma:emma xmlns:emma="http://www.w3.org/2003/04/emma" version="1.0">
          <emma:interpretation id="{16A2770C-A8F9-4DC2-AD07-4B670A3FB9D4}" emma:medium="tactile" emma:mode="ink">
            <msink:context xmlns:msink="http://schemas.microsoft.com/ink/2010/main" type="paragraph" rotatedBoundingBox="9077,14573 9535,14573 9535,15114 9077,151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0640FFD-3444-4193-9B75-BDE6904D67BE}" emma:medium="tactile" emma:mode="ink">
              <msink:context xmlns:msink="http://schemas.microsoft.com/ink/2010/main" type="line" rotatedBoundingBox="9077,14573 9535,14573 9535,15114 9077,15114"/>
            </emma:interpretation>
          </emma:emma>
        </inkml:annotationXML>
        <inkml:traceGroup>
          <inkml:annotationXML>
            <emma:emma xmlns:emma="http://www.w3.org/2003/04/emma" version="1.0">
              <emma:interpretation id="{D03CA29D-9C37-48C0-A8F6-B31B3B86C6E4}" emma:medium="tactile" emma:mode="ink">
                <msink:context xmlns:msink="http://schemas.microsoft.com/ink/2010/main" type="inkWord" rotatedBoundingBox="9077,14573 9535,14573 9535,15114 9077,15114"/>
              </emma:interpretation>
              <emma:one-of disjunction-type="recognition" id="oneOf0">
                <emma:interpretation id="interp0" emma:lang="en-US" emma:confidence="1">
                  <emma:literal>3</emma:literal>
                </emma:interpretation>
                <emma:interpretation id="interp1" emma:lang="en-US" emma:confidence="0">
                  <emma:literal>z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Z</emma:literal>
                </emma:interpretation>
                <emma:interpretation id="interp4" emma:lang="en-US" emma:confidence="0">
                  <emma:literal>]</emma:literal>
                </emma:interpretation>
              </emma:one-of>
            </emma:emma>
          </inkml:annotationXML>
          <inkml:trace contextRef="#ctx0" brushRef="#br0">-5247 3041 512,'0'0'0,"0"-42"0,0 42 0,42 0 0,-1 0 0,43 0 0,-43 0 0,44 42 0,-45-42 0,1 41 0,2-1 0,-2 3 0,-41-43 0,-41 41 0,-2-41 0,2 0 0,-42 42 0,41-42 0,-41 0 0,41 0 0,42 0 0,-41 41 0,82-41 0,-41 0 0,42 0 0,41 41 0,-41-41 0,1 43 0,-3-1 0,1-42 0,2 41 0,-43-41 0,0 41 0,-43-41 0,2 0 0,-42 0 0,41 43 0,1-43 0,-43 0 0,43 0 0,41-43 0,0 43 0,0 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06:35.56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43 512,'0'0'0,"0"0"0,0 0 0,0 0 0,0-43 0,0 43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06:34.9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491A3D1-8EE2-468C-9255-FB45A590047C}" emma:medium="tactile" emma:mode="ink">
          <msink:context xmlns:msink="http://schemas.microsoft.com/ink/2010/main" type="writingRegion" rotatedBoundingBox="16952,6684 21582,6789 21558,7852 16928,7747"/>
        </emma:interpretation>
      </emma:emma>
    </inkml:annotationXML>
    <inkml:traceGroup>
      <inkml:annotationXML>
        <emma:emma xmlns:emma="http://www.w3.org/2003/04/emma" version="1.0">
          <emma:interpretation id="{86696CDB-2B57-4267-885F-457AC9910EA3}" emma:medium="tactile" emma:mode="ink">
            <msink:context xmlns:msink="http://schemas.microsoft.com/ink/2010/main" type="paragraph" rotatedBoundingBox="16952,6684 21582,6789 21558,7852 16928,77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5A08640-CE3E-41A6-94FA-A538D90C7983}" emma:medium="tactile" emma:mode="ink">
              <msink:context xmlns:msink="http://schemas.microsoft.com/ink/2010/main" type="line" rotatedBoundingBox="16952,6684 21582,6789 21558,7852 16928,7747"/>
            </emma:interpretation>
          </emma:emma>
        </inkml:annotationXML>
        <inkml:traceGroup>
          <inkml:annotationXML>
            <emma:emma xmlns:emma="http://www.w3.org/2003/04/emma" version="1.0">
              <emma:interpretation id="{1A5C71BB-436E-4154-83C2-878B1A791580}" emma:medium="tactile" emma:mode="ink">
                <msink:context xmlns:msink="http://schemas.microsoft.com/ink/2010/main" type="inkWord" rotatedBoundingBox="16948,6853 18998,6899 18978,7794 16928,7747"/>
              </emma:interpretation>
              <emma:one-of disjunction-type="recognition" id="oneOf0">
                <emma:interpretation id="interp0" emma:lang="en-US" emma:confidence="0.5">
                  <emma:literal>Fig.</emma:literal>
                </emma:interpretation>
                <emma:interpretation id="interp1" emma:lang="en-US" emma:confidence="0">
                  <emma:literal>F, g.</emma:literal>
                </emma:interpretation>
                <emma:interpretation id="interp2" emma:lang="en-US" emma:confidence="0">
                  <emma:literal>FL g.</emma:literal>
                </emma:interpretation>
                <emma:interpretation id="interp3" emma:lang="en-US" emma:confidence="0">
                  <emma:literal>Fl g.</emma:literal>
                </emma:interpretation>
                <emma:interpretation id="interp4" emma:lang="en-US" emma:confidence="0">
                  <emma:literal>F g.</emma:literal>
                </emma:interpretation>
              </emma:one-of>
            </emma:emma>
          </inkml:annotationXML>
          <inkml:trace contextRef="#ctx0" brushRef="#br0">0 42 512,'42'0'0,"-42"0"0,42-42 0,0 42 0,-1 0 0,42 0 0,0 0 0,42 0 0,-41 0 0,-1 0 0,0 0 0</inkml:trace>
          <inkml:trace contextRef="#ctx0" brushRef="#br0" timeOffset="-210.021">84 0 512,'0'0'0,"0"0"0,0 0 0,0 0 0,42 42 0,-42 42 0,0-43 0,41 42 0,-41-40 0,0 38 0,0-38 0,0 40 0,0-42 0,40 0 0,-40 2 0,0-43 0,0 0 0,0 0 0</inkml:trace>
          <inkml:trace contextRef="#ctx0" brushRef="#br0" timeOffset="191.0191">167 334 512,'0'0'0,"40"0"0,-40 0 0,43 0 0,-1 0 0,-1 0 0</inkml:trace>
          <inkml:trace contextRef="#ctx0" brushRef="#br0" timeOffset="416.0416">916 208 512,'0'0'0,"0"0"0,0 42 0,0-42 0,0 43 0,0-2 0,0 42 0,42-42 0,-42 1 0,0-1 0,0 0 0,42-41 0,-42 43 0</inkml:trace>
          <inkml:trace contextRef="#ctx0" brushRef="#br0" timeOffset="1011.1011">1624 126 512,'0'0'0,"0"0"0,-40 0 0,-3 0 0,1 41 0,1 0 0,-1-41 0,0 42 0,1 1 0,-1-2 0,42-41 0,0 40 0,42-40 0,-1 0 0,1-40 0,0 40 0,-1-41 0,1 41 0,1 0 0,-3-43 0,-40 86 0,43-43 0,-43 41 0,41-1 0,-41 3 0,0-2 0,40 1 0,-40 40 0,0-39 0,0 40 0,43-42 0,-43 43 0,0-42 0,-43-42 0,43 0 0,-40 43 0,-1-86 0,-2 43 0,3-42 0,40 42 0,-43-41 0</inkml:trace>
          <inkml:trace contextRef="#ctx0" brushRef="#br0" timeOffset="1194.1194">1999 417 512,'0'0'0,"0"0"0,0 41 0,42-41 0,-42 0 0,0 0 0,0 42 0</inkml:trace>
        </inkml:traceGroup>
        <inkml:traceGroup>
          <inkml:annotationXML>
            <emma:emma xmlns:emma="http://www.w3.org/2003/04/emma" version="1.0">
              <emma:interpretation id="{5359B2F0-9FD8-4F46-8167-0059A0A1F942}" emma:medium="tactile" emma:mode="ink">
                <msink:context xmlns:msink="http://schemas.microsoft.com/ink/2010/main" type="inkWord" rotatedBoundingBox="19532,6743 21582,6789 21563,7628 19513,7581"/>
              </emma:interpretation>
              <emma:one-of disjunction-type="recognition" id="oneOf1">
                <emma:interpretation id="interp5" emma:lang="en-US" emma:confidence="1">
                  <emma:literal>Lars.</emma:literal>
                </emma:interpretation>
                <emma:interpretation id="interp6" emma:lang="en-US" emma:confidence="1">
                  <emma:literal>L arg.</emma:literal>
                </emma:interpretation>
                <emma:interpretation id="interp7" emma:lang="en-US" emma:confidence="0">
                  <emma:literal>U arg.</emma:literal>
                </emma:interpretation>
                <emma:interpretation id="interp8" emma:lang="en-US" emma:confidence="0">
                  <emma:literal>u arg.</emma:literal>
                </emma:interpretation>
                <emma:interpretation id="interp9" emma:lang="en-US" emma:confidence="0">
                  <emma:literal>z arg.</emma:literal>
                </emma:interpretation>
              </emma:one-of>
            </emma:emma>
          </inkml:annotationXML>
          <inkml:trace contextRef="#ctx0" brushRef="#br0" timeOffset="1549.1549">2624-125 512,'0'0'0,"0"0"0,0 43 0,0-43 0,0 41 0,0 0 0,-42 1 0,42 42 0,0-43 0,0 0 0,0 1 0,42 42 0,-42-44 0,43 3 0,-3-43 0,0 41 0,45-41 0,-2 0 0,-41 0 0,41-41 0,2 41 0,-45-43 0,-40 43 0</inkml:trace>
          <inkml:trace contextRef="#ctx0" brushRef="#br0" timeOffset="2189.2189">3373 83 512,'0'0'0,"-41"0"0,41 0 0,0 0 0,-42 0 0,42 43 0,-42-43 0,-1 41 0,3 0 0,40 44 0,-40-44 0,40-1 0,0 3 0,0-2 0,0-41 0,0 42 0,40-42 0,-40-42 0,40 1 0,3 41 0,-1-43 0,0-38 0,-42 38 0,0 43 0,41-42 0,-41 42 0,0-41 0,0 82 0,-41-41 0,41 42 0,0-42 0,0 43 0,0-2 0,0-1 0,0 44 0,41-84 0,-41 42 0,42-42 0,-1 0 0,-41 0 0,42-42 0,0 42 0,-1-41 0,-41-2 0,42 3 0,-42-1 0,43-2 0,-43 1 0,0 1 0,40 41 0,-40 0 0,41 0 0,-41 0 0,43 41 0,-43 1 0,41 1 0,1-2 0,-42-1 0,41 3 0,1-2 0,0-41 0,-42 0 0,41 0 0</inkml:trace>
          <inkml:trace contextRef="#ctx0" brushRef="#br0" timeOffset="2630.263">4331 208 512,'0'0'0,"0"0"0,0-41 0,0 0 0,-43 41 0,43 0 0,-40 0 0,-1 0 0,-43 41 0,42-41 0,0 41 0,42 1 0,0 1 0,0-43 0,0 41 0,42-41 0,-42 0 0,42 0 0,42-41 0,-43 41 0,-1 0 0,3 0 0,-1 0 0,-1 0 0,-41 41 0,42-1 0,-42 3 0,0-2 0,0 42 0,0-42 0,0 2 0,0-1 0,-42-1 0,42-41 0,-41 41 0,-1-41 0,-1 0 0,3 0 0,-1 0 0,-2 0 0,43-41 0,-41 41 0</inkml:trace>
          <inkml:trace contextRef="#ctx0" brushRef="#br0" timeOffset="2782.2782">4539 417 512,'0'41'0,"42"-41"0,-42 0 0,41 0 0,-41 42 0,0-42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06:43.1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E5251C3-B8C3-4DA9-B91F-7C704CDB3BB9}" emma:medium="tactile" emma:mode="ink">
          <msink:context xmlns:msink="http://schemas.microsoft.com/ink/2010/main" type="writingRegion" rotatedBoundingBox="4420,12036 8152,12409 8041,13519 4309,13146"/>
        </emma:interpretation>
      </emma:emma>
    </inkml:annotationXML>
    <inkml:traceGroup>
      <inkml:annotationXML>
        <emma:emma xmlns:emma="http://www.w3.org/2003/04/emma" version="1.0">
          <emma:interpretation id="{8890023B-8704-43D3-AD18-082D8B533A5F}" emma:medium="tactile" emma:mode="ink">
            <msink:context xmlns:msink="http://schemas.microsoft.com/ink/2010/main" type="paragraph" rotatedBoundingBox="4420,12036 8152,12409 8041,13519 4309,131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E72F21E-7B83-46E5-A70B-6477772EC410}" emma:medium="tactile" emma:mode="ink">
              <msink:context xmlns:msink="http://schemas.microsoft.com/ink/2010/main" type="line" rotatedBoundingBox="4420,12036 8152,12409 8041,13519 4309,13146"/>
            </emma:interpretation>
          </emma:emma>
        </inkml:annotationXML>
        <inkml:traceGroup>
          <inkml:annotationXML>
            <emma:emma xmlns:emma="http://www.w3.org/2003/04/emma" version="1.0">
              <emma:interpretation id="{3B4256E4-AC46-4DDE-942D-93EF836AAD4F}" emma:medium="tactile" emma:mode="ink">
                <msink:context xmlns:msink="http://schemas.microsoft.com/ink/2010/main" type="inkWord" rotatedBoundingBox="4420,12036 8152,12409 8041,13519 4309,13146"/>
              </emma:interpretation>
              <emma:one-of disjunction-type="recognition" id="oneOf0">
                <emma:interpretation id="interp0" emma:lang="en-US" emma:confidence="1">
                  <emma:literal>Rhyme</emma:literal>
                </emma:interpretation>
                <emma:interpretation id="interp1" emma:lang="en-US" emma:confidence="0">
                  <emma:literal>Rhy me</emma:literal>
                </emma:interpretation>
                <emma:interpretation id="interp2" emma:lang="en-US" emma:confidence="0">
                  <emma:literal>Roy me</emma:literal>
                </emma:interpretation>
                <emma:interpretation id="interp3" emma:lang="en-US" emma:confidence="0">
                  <emma:literal>Rhyl me</emma:literal>
                </emma:interpretation>
                <emma:interpretation id="interp4" emma:lang="en-US" emma:confidence="0">
                  <emma:literal>Rhys me</emma:literal>
                </emma:interpretation>
              </emma:one-of>
            </emma:emma>
          </inkml:annotationXML>
          <inkml:trace contextRef="#ctx0" brushRef="#br0">-208 5247 512,'-42'0'0,"42"-42"0,42 42 0,0-43 0,-1 43 0,43 0 0,-1 0 0,0 0 0,41 43 0,-40-43 0,0 42 0,-43-1 0,1 0 0,-42 2 0,0-43 0,0 41 0,-42 1 0,1-1 0,-1 2 0,0-2 0,1 1 0,-2-1 0,43 2 0,-41-2 0,82 42 0,-41-40 0,84-2 0,-42 42 0,41-42 0,-41 1 0,41-1 0,1 0 0,-44-41 0,44 42 0,-42-42 0,-42 0 0</inkml:trace>
          <inkml:trace contextRef="#ctx0" brushRef="#br0" timeOffset="-451.0451">-41 5329 512,'0'0'0,"0"0"0,0 43 0,0-43 0,0 41 0,41 42 0,-41-40 0,0 40 0,0 1 0,42-2 0,-42 3 0,0-4 0,42 3 0,-42-42 0,0-1 0,0 0 0,0-41 0,0 0 0</inkml:trace>
          <inkml:trace contextRef="#ctx0" brushRef="#br0" timeOffset="523.0523">916 5372 512,'-41'0'0,"41"41"0,0-41 0,0 83 0,0-40 0,0 40 0,0 1 0,0-2 0,0 3 0,0-4 0,0-38 0,0 40 0,0-83 0,0 41 0,0-41 0,0 0 0,-42 0 0,42-41 0,0 41 0,0-83 0,0 40 0,0 3 0,0-1 0,42-2 0,-42 1 0,41 1 0,1 41 0,0 0 0,-1 0 0,1 41 0,0 1 0,1-42 0,-3 43 0,-40-2 0,40-1 0,-40 3 0,43-2 0,-43-41 0,0 42 0,42-42 0,-42 0 0,0 0 0</inkml:trace>
          <inkml:trace contextRef="#ctx0" brushRef="#br0" timeOffset="965.0965">1416 5706 512,'0'0'0,"0"0"0,0 0 0,0 0 0,0 41 0,0 0 0,0 1 0,0 1 0,0-2 0,42-1 0,-1 3 0,1-43 0,0 0 0,-1 0 0,1-43 0,1 43 0,-3-81 0,1 38 0,-41 1 0,42 1 0,-42 0 0,0 41 0,0 0 0,0 0 0,0 0 0,0 0 0,0 41 0,-42 42 0,84-40 0,-84 38 0,42 3 0,0-1 0,0 0 0,0 0 0,0-42 0,0 2 0,42-2 0,-42 1 0,0-42 0,42 0 0</inkml:trace>
          <inkml:trace contextRef="#ctx0" brushRef="#br0" timeOffset="1656.1656">2207 5873 512,'0'0'0,"0"0"0,0 41 0,0-1 0,0 3 0,0-2 0,0 1 0,0 40 0,0-82 0,0 42 0,0-42 0,0 0 0,0 0 0,0 0 0,0-42 0,0 1 0,0 0 0,41-42 0,-41 40 0,43 3 0,-2-44 0,-41 84 0,42-42 0,-1 1 0,-41 41 0,0 0 0,42 41 0,-42 1 0,0-42 0,0 43 0,42-2 0,-42-1 0,0 3 0,41-2 0,-41 1 0,0-42 0,0 0 0,0 0 0,0 0 0,0-42 0,0 1 0,42-2 0,0 3 0,-42-44 0,41 84 0,2-42 0,-43 1 0,41 0 0,-41 41 0,40 0 0,-40 0 0,0 0 0,43 41 0,-43 0 0,0 1 0,41 1 0,-41-2 0,0 42 0,42-42 0,-42 1 0,0-1 0,0-41 0</inkml:trace>
          <inkml:trace contextRef="#ctx0" brushRef="#br0" timeOffset="2084.2084">3123 5954 512,'0'0'0,"0"0"0,0-40 0,43 40 0,-2 0 0,2 0 0,-3 0 0,0-41 0,3-2 0,-1 43 0,-42-42 0,0 1 0,0 0 0,-42-2 0,-1 43 0,3-41 0,0 41 0,-3 0 0,2 0 0,-2 0 0,-40 41 0,83-41 0,-42 43 0,1-2 0,41 0 0,0 1 0,0 1 0,0-2 0,41 42 0,1-42 0,0 1 0,42-1 0,0 0 0,-4 1 0,-37-42 0,-1 42 0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06:51.5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768828E-4CC5-4430-8ECB-F3D6C7303A1F}" emma:medium="tactile" emma:mode="ink">
          <msink:context xmlns:msink="http://schemas.microsoft.com/ink/2010/main" type="writingRegion" rotatedBoundingBox="20778,12199 24238,12315 24197,13540 20736,13424"/>
        </emma:interpretation>
      </emma:emma>
    </inkml:annotationXML>
    <inkml:traceGroup>
      <inkml:annotationXML>
        <emma:emma xmlns:emma="http://www.w3.org/2003/04/emma" version="1.0">
          <emma:interpretation id="{943558D7-7A52-45BA-B61A-67E6132E750D}" emma:medium="tactile" emma:mode="ink">
            <msink:context xmlns:msink="http://schemas.microsoft.com/ink/2010/main" type="paragraph" rotatedBoundingBox="20778,12199 24238,12315 24197,13540 20736,134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35A2889-076D-42A5-8B96-BAD7257152FF}" emma:medium="tactile" emma:mode="ink">
              <msink:context xmlns:msink="http://schemas.microsoft.com/ink/2010/main" type="line" rotatedBoundingBox="20778,12199 24238,12315 24197,13540 20736,13424"/>
            </emma:interpretation>
          </emma:emma>
        </inkml:annotationXML>
        <inkml:traceGroup>
          <inkml:annotationXML>
            <emma:emma xmlns:emma="http://www.w3.org/2003/04/emma" version="1.0">
              <emma:interpretation id="{F8CD5F27-0435-4A51-9C7F-B83195B38069}" emma:medium="tactile" emma:mode="ink">
                <msink:context xmlns:msink="http://schemas.microsoft.com/ink/2010/main" type="inkWord" rotatedBoundingBox="20778,12199 24238,12315 24197,13540 20736,13424"/>
              </emma:interpretation>
              <emma:one-of disjunction-type="recognition" id="oneOf0">
                <emma:interpretation id="interp0" emma:lang="en-US" emma:confidence="0">
                  <emma:literal>imagery</emma:literal>
                </emma:interpretation>
                <emma:interpretation id="interp1" emma:lang="en-US" emma:confidence="0">
                  <emma:literal>Imagery</emma:literal>
                </emma:interpretation>
                <emma:interpretation id="interp2" emma:lang="en-US" emma:confidence="0">
                  <emma:literal>Imagers</emma:literal>
                </emma:interpretation>
                <emma:interpretation id="interp3" emma:lang="en-US" emma:confidence="0">
                  <emma:literal>imagers</emma:literal>
                </emma:interpretation>
                <emma:interpretation id="interp4" emma:lang="en-US" emma:confidence="0">
                  <emma:literal>Imager</emma:literal>
                </emma:interpretation>
              </emma:one-of>
            </emma:emma>
          </inkml:annotationXML>
          <inkml:trace contextRef="#ctx0" brushRef="#br0">0 41 512,'0'-41'0,"0"41"0,0 0 0,0 41 0,0-41 0,0 43 0,42-2 0,-42 1 0,0-1 0,0 43 0,0-1 0,0-40 0,0 39 0,0 3 0,41-44 0,-41-1 0,0 3 0,42-43 0,-42 0 0</inkml:trace>
          <inkml:trace contextRef="#ctx0" brushRef="#br0" timeOffset="699.0699">333 167 512,'0'0'0,"0"0"0,0 41 0,0 2 0,0-2 0,43 42 0,-43 1 0,0-1 0,41 1 0,-41-44 0,0 3 0,0-43 0,0 0 0,0 0 0,0-43 0,0 43 0,0-40 0,0-44 0,40 42 0,-40-40 0,0-2 0,0 42 0,43 1 0,-43-2 0,42 43 0,-42-41 0,0 41 0,41 41 0,-41-41 0,0 43 0,42-2 0,-42 42 0,41-40 0,1-2 0,-42 42 0,0-40 0,42-2 0,-42-41 0,0 0 0,0 0 0,0 0 0,0-41 0,41-2 0,-41 1 0,43-40 0,-43 39 0,41-40 0,-1 42 0,-40-2 0,43 2 0,-1 41 0,-42 0 0,0 0 0,41 0 0,-41 0 0,0 41 0,0 2 0,0-2 0,42 42 0,-42-40 0,0-2 0,0 42 0,41-83 0,-41 43 0</inkml:trace>
          <inkml:trace contextRef="#ctx0" brushRef="#br0" timeOffset="1149.1149">1499 167 512,'0'0'0,"0"0"0,0 0 0,-43 0 0,3 0 0,0 0 0,-3 41 0,1 2 0,0-2 0,1 42 0,41-40 0,0-2 0,0 0 0,0 1 0,41-42 0,1 43 0,0-43 0,1-43 0,-3 1 0,0 1 0,-40 0 0,43-2 0,-43 2 0,0-1 0,0 42 0,-43-41 0,43 41 0,0 0 0,0 0 0,0 41 0,43 1 0,-43-1 0,0 2 0,42-2 0,0 0 0,-42 1 0,41 1 0,1-2 0</inkml:trace>
          <inkml:trace contextRef="#ctx0" brushRef="#br0" timeOffset="2630.263">1957 167 512,'0'0'0,"-43"0"0,43 0 0,-40 0 0,0 0 0,40 41 0,-43 2 0,43-2 0,0 1 0,0-1 0,0 2 0,43-43 0,-43 0 0,40-43 0,0 2 0,3-1 0,-43 1 0,41-43 0,-41 42 0,0 42 0,0-41 0,0 41 0,-41 0 0,41 41 0,0 1 0,0-1 0,0 43 0,0-1 0,0 42 0,0 1 0,41-2 0,-41 0 0,0-40 0,0 41 0,0-42 0,0-40 0,0 39 0,0-82 0,0 0 0,-41 0 0,41 0 0,-43 0 0,43-41 0,-40-43 0,0 1 0,40 40 0,-43-39 0,43-2 0,43 43 0,-43 0 0,40-1 0,0-42 0,3 44 0,41-1 0,-43 41 0,1-43 0,41 1 0,-41 42 0,41-41 0,-40 0 0,38 41 0,-38-43 0,-2 43 0,-41-41 0,0-1 0,42 42 0,-42-41 0,-42 41 0,42-43 0,-41 43 0,-2 0 0,2 0 0,1 43 0,-3-43 0,1 41 0,42 1 0,0-1 0,0 2 0,0 39 0,42-82 0,1 42 0,-3-42 0,1 0 0,43 0 0,-42 0 0,0-42 0,-1 42 0,1 0 0,-42 0 0,41 0 0,-41-41 0,0 41 0,0 0 0,0 0 0,0-41 0,0 41 0,0-43 0,0 2 0,0-1 0,0 42 0,0-41 0,0-2 0,42 2 0,-42 41 0,42-42 0,-1 42 0,43 0 0,-44 0 0,-40 42 0,43-42 0,-1 0 0,-42 41 0,0 2 0,0-2 0,0-41 0,0 42 0,0-1 0,0 2 0,0-2 0,41 0 0,-41 1 0,42 1 0,-42-43 0,42 0 0,-1-43 0,1 1 0,-1 1 0,2 0 0,-2-2 0,-41 2 0,40-1 0,-40 1 0,0-2 0,0 43 0,0-41 0,0 82 0,0-41 0,0 43 0,0-2 0,-40 1 0,-1 42 0,41-43 0,-43 85 0,43-45 0,0 3 0,0 40 0,0-40 0,0-2 0,0 2 0,0-42 0,43 1 0,-43-2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17:36.8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4CD4293-BB40-4C05-93ED-3140AFC50304}" emma:medium="tactile" emma:mode="ink">
          <msink:context xmlns:msink="http://schemas.microsoft.com/ink/2010/main" type="writingRegion" rotatedBoundingBox="2187,9509 29917,8804 30076,15089 2347,15793"/>
        </emma:interpretation>
      </emma:emma>
    </inkml:annotationXML>
    <inkml:traceGroup>
      <inkml:annotationXML>
        <emma:emma xmlns:emma="http://www.w3.org/2003/04/emma" version="1.0">
          <emma:interpretation id="{6439617B-B64F-4F17-B30E-66AE728CE2D4}" emma:medium="tactile" emma:mode="ink">
            <msink:context xmlns:msink="http://schemas.microsoft.com/ink/2010/main" type="paragraph" rotatedBoundingBox="2187,9509 29917,8804 30012,12534 2282,132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01C445-6776-442B-A39E-9C4080C1BA44}" emma:medium="tactile" emma:mode="ink">
              <msink:context xmlns:msink="http://schemas.microsoft.com/ink/2010/main" type="inkBullet" rotatedBoundingBox="2204,10166 3205,10141 3207,10216 2206,10242"/>
            </emma:interpretation>
            <emma:one-of disjunction-type="recognition" id="oneOf0">
              <emma:interpretation id="interp0" emma:lang="en-US" emma:confidence="0">
                <emma:literal>-</emma:literal>
              </emma:interpretation>
            </emma:one-of>
          </emma:emma>
        </inkml:annotationXML>
        <inkml:trace contextRef="#ctx0" brushRef="#br0">42 41 512,'0'41'0,"-42"-41"0,42 0 0,0 0 0,0 0 0,0 0 0,0 0 0,0 0 0,42 0 0,-42 0 0,0 0 0,43-41 0,-3 41 0,1 0 0,43 0 0,-42-41 0,41 41 0,-41 0 0,41 0 0,-40 0 0,38 0 0,3 0 0,-42 0 0,0 0 0,41 0 0,-41 0 0,-42 0 0,41 0 0,-41 0 0,42 0 0</inkml:trace>
      </inkml:traceGroup>
      <inkml:traceGroup>
        <inkml:annotationXML>
          <emma:emma xmlns:emma="http://www.w3.org/2003/04/emma" version="1.0">
            <emma:interpretation id="{C2890757-DD82-4034-BAE1-30D6AAEE6F5F}" emma:medium="tactile" emma:mode="ink">
              <msink:context xmlns:msink="http://schemas.microsoft.com/ink/2010/main" type="line" rotatedBoundingBox="3511,9475 29917,8804 30012,12534 3605,13205"/>
            </emma:interpretation>
          </emma:emma>
        </inkml:annotationXML>
        <inkml:traceGroup>
          <inkml:annotationXML>
            <emma:emma xmlns:emma="http://www.w3.org/2003/04/emma" version="1.0">
              <emma:interpretation id="{675E3F3C-350F-419E-9CD2-ADC356D6199D}" emma:medium="tactile" emma:mode="ink">
                <msink:context xmlns:msink="http://schemas.microsoft.com/ink/2010/main" type="inkWord" rotatedBoundingBox="3568,9624 9190,9834 9143,11096 3521,10886"/>
              </emma:interpretation>
              <emma:one-of disjunction-type="recognition" id="oneOf1">
                <emma:interpretation id="interp1" emma:lang="en-US" emma:confidence="0">
                  <emma:literal>action</emma:literal>
                </emma:interpretation>
                <emma:interpretation id="interp2" emma:lang="en-US" emma:confidence="0">
                  <emma:literal>action =</emma:literal>
                </emma:interpretation>
                <emma:interpretation id="interp3" emma:lang="en-US" emma:confidence="0">
                  <emma:literal>Action =</emma:literal>
                </emma:interpretation>
                <emma:interpretation id="interp4" emma:lang="en-US" emma:confidence="0">
                  <emma:literal>actions</emma:literal>
                </emma:interpretation>
                <emma:interpretation id="interp5" emma:lang="en-US" emma:confidence="0">
                  <emma:literal>actions =</emma:literal>
                </emma:interpretation>
              </emma:one-of>
            </emma:emma>
          </inkml:annotationXML>
          <inkml:trace contextRef="#ctx0" brushRef="#br0" timeOffset="1991.8008">4081-42 512,'-41'0'0,"41"-43"0,-42 43 0,0-41 0,42 1 0,0 40 0</inkml:trace>
          <inkml:trace contextRef="#ctx0" brushRef="#br0" timeOffset="879.912">1833-42 512,'0'0'0,"0"0"0,0-43 0,-42 43 0,42-41 0,-42 41 0,-1 0 0,-37 41 0,37 2 0,-40-1 0,41-1 0,0 43 0,1-1 0,-1-42 0,42 43 0,0-1 0,42-40 0,-42-2 0,41 0 0,43 1 0,-43-42 0,44 0 0,-5-42 0,5 1 0,-2 0 0,-41-2 0,41-40 0,-83 40 0,42 2 0,-42 0 0,0-42 0,0 40 0,0 43 0,-42 0 0,42 0 0,0 0 0,0 0 0,0 43 0,0 40 0,0-42 0,42 0 0,1 2 0,-3 40 0,0-40 0,45-2 0,-2-41 0,-41 41 0</inkml:trace>
          <inkml:trace contextRef="#ctx0" brushRef="#br0" timeOffset="1462.8537">3415-458 512,'0'0'0,"0"0"0,0 42 0,0-42 0,0 83 0,-42 0 0,42 1 0,0 40 0,0-41 0,0 42 0,0-1 0,42 2 0,-42-42 0,0-1 0,42 1 0,-1-43 0,1 1 0,0-1 0,-42-41 0</inkml:trace>
          <inkml:trace contextRef="#ctx0" brushRef="#br0" timeOffset="1179.882">2790-126 512,'-41'0'0,"41"0"0,-43 0 0,-38 0 0,38 41 0,2 2 0,-1-1 0,0 40 0,1-39 0,41 40 0,0-1 0,0-39 0,41-1 0,1 42 0,0-84 0,42 41 0,-3 0 0,45-41 0,-43 0 0,42-41 0,-125 41 0</inkml:trace>
          <inkml:trace contextRef="#ctx0" brushRef="#br0" timeOffset="1830.8169">2874 82 512,'0'0'0,"0"0"0,0-41 0,41 41 0,43 0 0,0 0 0,81-41 0,-40 41 0,0 0 0,42 0 0,-84 41 0,0-41 0,1 0 0,-43 0 0,1 41 0,0-41 0,-42 43 0,0-2 0,0 42 0,0-42 0,-42 44 0,42-1 0,0-2 0,0-40 0,0 42 0,42-43 0,-42 1 0,0-1 0</inkml:trace>
          <inkml:trace contextRef="#ctx0" brushRef="#br0" timeOffset="2306.7693">4456 41 512,'0'0'0,"42"41"0,-42 2 0,0 40 0,-42-1 0,42-39 0,-42 40 0,42 1 0,0-1 0,0-40 0,0 39 0,42-40 0,0-42 0,41 41 0,0-41 0,-42 0 0,43-41 0,-1-1 0,-41 1 0,0 0 0,-42-44 0,0 44 0,-42-43 0,42 43 0,-42-44 0,-41 44 0,42 0 0,-2-1 0</inkml:trace>
          <inkml:trace contextRef="#ctx0" brushRef="#br0" timeOffset="2717.7282">5081 500 512,'0'41'0,"41"1"0,-41 1 0,43 39 0,-2 1 0,-41-40 0,40-3 0,-40-40 0,0 0 0,0 0 0,0-40 0,43-3 0,-43 2 0,0-42 0,0-1 0,41 1 0,-41-1 0,42 1 0,0 40 0,-1-39 0,1 82 0,41-42 0,-40 42 0,-2 0 0,2 42 0,37-1 0,-37 0 0,-1 44 0,-1-1 0,1-2 0,0 3 0,-1 39 0,1-40 0,-42-44 0</inkml:trace>
          <inkml:trace contextRef="#ctx0" brushRef="#br0" timeOffset="4054.5945">6080 82 512,'42'-41'0,"-42"41"0,0 0 0,83-41 0,-83 41 0,40-42 0,45 42 0,-44 0 0,1 0 0,0 0 0,41-43 0,-41 43 0,41 0 0,-40 0 0,-3 0 0</inkml:trace>
          <inkml:trace contextRef="#ctx0" brushRef="#br0" timeOffset="7055.2944">6371 459 512,'0'0'0,"0"0"0,0 0 0,0 0 0,42 0 0,-42 0 0,42 0 0,-1 0 0,1 0 0,0 0 0,-1 0 0,44 0 0,-45 0 0,1 0 0,2 41 0,40-41 0,-83 0 0,41 0 0,-41 0 0</inkml:trace>
        </inkml:traceGroup>
        <inkml:traceGroup>
          <inkml:annotationXML>
            <emma:emma xmlns:emma="http://www.w3.org/2003/04/emma" version="1.0">
              <emma:interpretation id="{141B730B-DC57-4817-B07B-C4FCC069AC0D}" emma:medium="tactile" emma:mode="ink">
                <msink:context xmlns:msink="http://schemas.microsoft.com/ink/2010/main" type="inkWord" rotatedBoundingBox="9750,9376 16704,10201 16505,11884 9550,11059"/>
              </emma:interpretation>
              <emma:one-of disjunction-type="recognition" id="oneOf2">
                <emma:interpretation id="interp6" emma:lang="en-US" emma:confidence="0">
                  <emma:literal>penitential,</emma:literal>
                </emma:interpretation>
                <emma:interpretation id="interp7" emma:lang="en-US" emma:confidence="0">
                  <emma:literal>Penitentials</emma:literal>
                </emma:interpretation>
                <emma:interpretation id="interp8" emma:lang="en-US" emma:confidence="0">
                  <emma:literal>Penitentiary</emma:literal>
                </emma:interpretation>
                <emma:interpretation id="interp9" emma:lang="en-US" emma:confidence="0">
                  <emma:literal>Penitential,</emma:literal>
                </emma:interpretation>
                <emma:interpretation id="interp10" emma:lang="en-US" emma:confidence="0">
                  <emma:literal>Penitentiary,</emma:literal>
                </emma:interpretation>
              </emma:one-of>
            </emma:emma>
          </inkml:annotationXML>
          <inkml:trace contextRef="#ctx0" brushRef="#br0" timeOffset="6452.3547">11077-292 512,'0'-41'0,"-42"41"0,1-40 0,-1 40 0,42 0 0,-42 0 0,-1 0 0,43 40 0,0 1 0,0 1 0,0 42 0,43-44 0,-43 44 0,42-42 0,-42 40 0,0-39 0,0-2 0,0-41 0,-42 42 0,-1-42 0,3 41 0,0-41 0,-3 41 0,1-41 0,0 0 0</inkml:trace>
          <inkml:trace contextRef="#ctx0" brushRef="#br0" timeOffset="10865.9133">10994 375 512,'0'0'0,"-42"0"0,0 41 0,-1 2 0,43-43 0,0 41 0,85 0 0,-43 1 0,41-42 0,0 43 0,42-2 0,-42-41 0,1 41 0,-43-41 0,1 0 0,0 42 0,-42-1 0,41-41 0,-41 43 0,0-3 0,42 1 0,-42 2 0,0-43 0,0 42 0</inkml:trace>
          <inkml:trace contextRef="#ctx0" brushRef="#br0" timeOffset="10573.9425">11035 874 512,'0'0'0,"42"-40"0,-42 40 0,0-43 0,0 2 0,0-42 0,0 42 0,0-2 0,-42-40 0,42-1 0,0 43 0,0-44 0,42 44 0,-42 0 0,42 41 0,-1-42 0,1 42 0,1 0 0,37 42 0,5-42 0,-43 41 0,-1-41 0</inkml:trace>
          <inkml:trace contextRef="#ctx0" brushRef="#br0" timeOffset="11014.8984">11786 416 512,'0'0'0,"-43"-41"0,43 41 0,0-42 0,0 42 0,43 0 0</inkml:trace>
          <inkml:trace contextRef="#ctx0" brushRef="#br0" timeOffset="11211.8787">12201 500 512,'0'0'0,"0"0"0,0 0 0,-41 0 0,41 41 0,-42-41 0,0 42 0,1 1 0,-1-2 0,42 0 0,-42 42 0,42-40 0,0-3 0,42 1 0,-42 2 0,42-1 0</inkml:trace>
          <inkml:trace contextRef="#ctx0" brushRef="#br0" timeOffset="11543.8455">12576 750 512,'0'0'0,"0"-42"0,-42 42 0,42 0 0,-41 0 0,-1 0 0,-1 0 0,3 42 0,40-1 0,0-41 0,0 43 0,0-43 0,40 0 0,3 0 0,-1 0 0,-1 0 0,-41-43 0,42 43 0,-42 0 0,42 0 0,-42 0 0,41 43 0,-41-43 0,42 0 0,0 40 0,0 1 0,-42-41 0</inkml:trace>
          <inkml:trace contextRef="#ctx0" brushRef="#br0" timeOffset="12100.7898">12493 583 512,'0'0'0,"0"0"0,0 0 0,-42-42 0,42 42 0,42 0 0,-1 0 0,84 0 0,-41 0 0,39 0 0,3 42 0,-42-42 0,-1 0 0,0 43 0,-41-43 0,1 41 0,-43-41 0,40 41 0,-40-41 0,0 42 0,0-1 0,0 2 0,0-43 0,0 40 0,0-40 0</inkml:trace>
          <inkml:trace contextRef="#ctx0" brushRef="#br0" timeOffset="11809.8189">13034 0 512,'0'0'0,"0"0"0,0-42 0,-42 42 0,42 0 0,0 42 0,-41-1 0,41 0 0,0 43 0,-42-1 0,42 1 0,0-1 0,0 1 0,0-1 0,42 1 0,-42-43 0,41 42 0,-41-83 0,0 43 0</inkml:trace>
          <inkml:trace contextRef="#ctx0" brushRef="#br0" timeOffset="12387.7611">13617 459 512,'0'0'0,"-42"0"0,42 0 0,-41 0 0,41 0 0,-42 41 0,0 0 0,42 1 0,0 1 0,0-2 0,0 0 0,42 42 0,0-40 0,-1-3 0,1 1 0,41-41 0,-83 0 0,42 0 0,-42 0 0,0-41 0,0 1 0,0-3 0,-42 43 0</inkml:trace>
          <inkml:trace contextRef="#ctx0" brushRef="#br0" timeOffset="12723.7275">13825 1125 512,'0'0'0,"41"41"0,-41-41 0,0 42 0,0-42 0,0 0 0,0 0 0,42 0 0,-42-42 0,0 1 0,0-2 0,0 2 0,42 0 0,-42 41 0,42-42 0,-1 42 0,1 42 0,0-42 0,-1 41 0,1 43 0,0-43 0,-1 42 0,-41 0 0,43 0 0,-43-40 0,0-2 0</inkml:trace>
          <inkml:trace contextRef="#ctx0" brushRef="#br0" timeOffset="4321.5678">7496-373 512,'0'0'0,"0"0"0,0 40 0,0-40 0,0 41 0,0 1 0,0 42 0,0-44 0,0 1 0,41 2 0,-41 40 0,0-42 0,0-41 0,0 43 0</inkml:trace>
          <inkml:trace contextRef="#ctx0" brushRef="#br0" timeOffset="4963.5036">7912-166 512,'0'0'0,"0"40"0,0-40 0,0 41 0,0-41 0,0 43 0,0-43 0,0 0 0,0 0 0,0 0 0,0-43 0,0 2 0,0 1 0,0-3 0,0-40 0,42 42 0,-42 1 0,41-3 0,1 1 0,0 42 0,-1 0 0,-41 0 0,42 0 0,0 42 0,1 1 0,-3-3 0,0 1 0,-40 42 0,43-40 0,-1 38 0,-42-38 0,0-1 0,0-42 0,0 0 0,42 0 0,-42 0 0,0 0 0,0-42 0,0-1 0,0 2 0,41 1 0,-41-3 0,0 2 0,42 41 0,-42-42 0,41 42 0,-41 0 0,42 42 0,-42-42 0,0 41 0,42 2 0,1-3 0,-3 44 0,0-42 0,3-1 0,-43 0 0,42-41 0</inkml:trace>
          <inkml:trace contextRef="#ctx0" brushRef="#br0" timeOffset="5389.461">9286-292 512,'0'0'0,"0"0"0,0 0 0,-40 0 0,40 0 0,-43 42 0,1-42 0,1 41 0,-1 2 0,42-3 0,-42 1 0,42 2 0,42-43 0,-42 0 0,0 0 0,42 0 0,-1 0 0,1-43 0,-42 2 0,43 1 0,-3-3 0,-40 2 0,0-1 0,0 42 0,0-41 0,0 41 0,0 41 0,0-41 0,0 42 0,41 42 0,-41-44 0,43 1 0,-2 2 0,1-1 0,0-1 0,-42-41 0</inkml:trace>
          <inkml:trace contextRef="#ctx0" brushRef="#br0" timeOffset="6131.3868">9953-333 512,'0'0'0,"-42"0"0,42 0 0,-43-40 0,3 40 0,40 40 0,-43-40 0,2 0 0,1 41 0,40-41 0,0 0 0,0 42 0,0-42 0,40 0 0,1 0 0,-41 0 0,43 0 0,-3 41 0,-40-41 0,43 43 0,-43-3 0,0 44 0,0-42 0,42 40 0,-42 2 0,-42-1 0,42 1 0,0-42 0,-43-1 0,43 2 0,-40-2 0,40-41 0,-43 0 0,2-41 0,41 41 0,-40-43 0,40 2 0,-43-1 0,43-42 0,0 43 0,43-1 0,-3 1 0,1-2 0,2 2 0,40 41 0,0-41 0,1-1 0,-1-1 0,-42 2 0,43 1 0,-44-3 0,3 2 0,-1-1 0,-42 42 0,0-41 0,0 1 0,-42 40 0,42 0 0,-43 0 0,3 0 0,-1 0 0,-2 40 0,2 1 0,41 1 0,-42-1 0,42 2 0,0-3 0,42 1 0,-1 2 0,2-1 0,38-1 0,-38 0 0,-1-41 0</inkml:trace>
          <inkml:trace contextRef="#ctx0" brushRef="#br0" timeOffset="8185.1814">7662 333 512,'0'0'0,"0"0"0,0 42 0,0-42 0,0 41 0,0 2 0,0-2 0,43 0 0,-43 44 0,0-44 0,41 42 0,-41-42 0,40 42 0,-40-42 0,43 2 0,-43-43 0</inkml:trace>
          <inkml:trace contextRef="#ctx0" brushRef="#br0" timeOffset="8566.1433">7496 333 512,'0'-43'0,"0"43"0,41 0 0,1-41 0,41 41 0,1 0 0,-1 0 0,0 0 0,0 41 0,-41-41 0,41 43 0,-41-1 0,0-42 0,-42 41 0,0 2 0,0-2 0,0 0 0,-42-41 0,0 42 0,1-42 0,-43 43 0,43-43 0,-1 0 0,-41 0 0,40 0 0,43 0 0</inkml:trace>
          <inkml:trace contextRef="#ctx0" brushRef="#br0" timeOffset="9409.059">8412 583 512,'42'0'0,"-42"-42"0,41 42 0,1 0 0,-1-41 0,1 0 0,0 41 0,1-43 0,-43 2 0,0 41 0,0-42 0,0 42 0,0 0 0,-43-43 0,1 43 0,0 43 0,1-43 0,-1 0 0,1 42 0,-1-1 0,42-41 0,0 43 0,0-2 0,42 0 0,-1 1 0,1-42 0,-1 0 0,1 43 0,43-43 0,-5 0 0,-37 0 0,-1 41 0,0-41 0,-42 0 0,41 0 0,-41 0 0,0 0 0,0 0 0,42 0 0,-42-41 0,0 41 0,0-43 0,0 43 0,0-42 0,0 1 0,0 41 0,0-41 0,0-2 0,0 43 0,41 0 0,1 0 0,0 0 0,41 0 0,-40 0 0,38 43 0,3-43 0,-42 41 0,0-41 0,-42 0 0,0 41 0,0-41 0,0 42 0,-42-42 0,42 43 0,-42-43 0,1 41 0,41-41 0,-43 41 0,43 1 0,0-1 0,0-41 0,0 43 0,0-43 0,0 0 0,0 40 0,-41-40 0,41-40 0,-40 40 0,40 0 0</inkml:trace>
          <inkml:trace contextRef="#ctx0" brushRef="#br0" timeOffset="9743.0256">9661 541 512,'0'0'0,"0"0"0,0 0 0,0 0 0,0 0 0,0 42 0,-42 1 0,42-2 0,0-41 0,0 41 0,0 1 0,0-1 0,42-41 0,1 0 0,-3 0 0,1 0 0,2-41 0,-43-1 0,40 42 0,-40-41 0,0 0 0,0-2 0,0-40 0,0 83 0</inkml:trace>
          <inkml:trace contextRef="#ctx0" brushRef="#br0" timeOffset="10118.988">9994 583 512,'0'0'0,"0"43"0,0-2 0,42 0 0,-42-41 0,42 42 0,-42-42 0,0 0 0,0 0 0,0 0 0,0 0 0,0-42 0,0 1 0,0 41 0,0-84 0,0 84 0,0-42 0,41 1 0,1 41 0,-42 0 0,41 41 0,2-41 0,-2 42 0,-1 1 0,3-2 0,-43 0 0,42 1 0,-1 42 0,-41-44 0,42-40 0,-42 41 0,42-41 0</inkml:trace>
        </inkml:traceGroup>
        <inkml:traceGroup>
          <inkml:annotationXML>
            <emma:emma xmlns:emma="http://www.w3.org/2003/04/emma" version="1.0">
              <emma:interpretation id="{425D49F1-0CC2-451A-8699-E0EF5AE81DBE}" emma:medium="tactile" emma:mode="ink">
                <msink:context xmlns:msink="http://schemas.microsoft.com/ink/2010/main" type="inkWord" rotatedBoundingBox="18366,9452 18485,9449 18570,12825 18452,12828"/>
              </emma:interpretation>
              <emma:one-of disjunction-type="recognition" id="oneOf3">
                <emma:interpretation id="interp11" emma:lang="en-US" emma:confidence="1">
                  <emma:literal>|</emma:literal>
                </emma:interpretation>
                <emma:interpretation id="interp12" emma:lang="en-US" emma:confidence="0">
                  <emma:literal>I</emma:literal>
                </emma:interpretation>
                <emma:interpretation id="interp13" emma:lang="en-US" emma:confidence="0">
                  <emma:literal>l</emma:literal>
                </emma:interpretation>
                <emma:interpretation id="interp14" emma:lang="en-US" emma:confidence="0">
                  <emma:literal>1</emma:literal>
                </emma:interpretation>
                <emma:interpretation id="interp15" emma:lang="en-US" emma:confidence="0">
                  <emma:literal>'</emma:literal>
                </emma:interpretation>
              </emma:one-of>
            </emma:emma>
          </inkml:annotationXML>
          <inkml:trace contextRef="#ctx0" brushRef="#br0" timeOffset="78789.1203">16240-666 512,'0'0'0,"0"-43"0,0 43 0,0 0 0,0 43 0,0-43 0,0 42 0,0-1 0,0 43 0,0-1 0,0 0 0,0 0 0,0 41 0,0-40 0,-41 40 0,41 2 0,0-1 0,0 42 0,0-41 0,41 39 0,-41-41 0,0 2 0,0 41 0,42-43 0,-42 2 0,0-2 0,0 0 0,-42 2 0,42-44 0,0 44 0,0-42 0,0-1 0,0 42 0,0-42 0,42 1 0,1-1 0,-43-40 0,40-2 0</inkml:trace>
        </inkml:traceGroup>
        <inkml:traceGroup>
          <inkml:annotationXML>
            <emma:emma xmlns:emma="http://www.w3.org/2003/04/emma" version="1.0">
              <emma:interpretation id="{7C7468C1-D86D-4665-8914-4593BDA6FCE0}" emma:medium="tactile" emma:mode="ink">
                <msink:context xmlns:msink="http://schemas.microsoft.com/ink/2010/main" type="inkWord" rotatedBoundingBox="18988,8773 23664,9440 23426,11103 18751,10435"/>
              </emma:interpretation>
              <emma:one-of disjunction-type="recognition" id="oneOf4">
                <emma:interpretation id="interp16" emma:lang="en-US" emma:confidence="0">
                  <emma:literal>Balance-imagery</emma:literal>
                </emma:interpretation>
                <emma:interpretation id="interp17" emma:lang="en-US" emma:confidence="0">
                  <emma:literal>Balas cer imagery</emma:literal>
                </emma:interpretation>
                <emma:interpretation id="interp18" emma:lang="en-US" emma:confidence="0">
                  <emma:literal>Balas cringer</emma:literal>
                </emma:interpretation>
                <emma:interpretation id="interp19" emma:lang="en-US" emma:confidence="0">
                  <emma:literal>Balance imagery</emma:literal>
                </emma:interpretation>
                <emma:interpretation id="interp20" emma:lang="en-US" emma:confidence="0">
                  <emma:literal>Balance imagery</emma:literal>
                </emma:interpretation>
              </emma:one-of>
            </emma:emma>
          </inkml:annotationXML>
          <inkml:trace contextRef="#ctx0" brushRef="#br0" timeOffset="80246.9745">17323-499 512,'0'0'0,"0"41"0,0 1 0,42 41 0,-42-42 0,43 85 0,-3-45 0,0 4 0,3-3 0,-1 44 0,-42-85 0,41 0 0,-41 2 0,0-43 0</inkml:trace>
          <inkml:trace contextRef="#ctx0" brushRef="#br0" timeOffset="80827.9164">16698-791 512,'0'0'0,"42"-42"0,-42-42 0,42 43 0,42 1 0,-3-3 0,45 0 0,-1 43 0,42 0 0,-1 43 0,-41 0 0,42-3 0,-44 1 0,-38 43 0,-43-42 0,-1-1 0,-41 43 0,0-42 0,-83-1 0,-2 2 0,5-2 0,-5 0 0,2-41 0,41 42 0,0-42 0,1 0 0,41 43 0,41-43 0,1 40 0,41-40 0,1 41 0,39 1 0,4 42 0,-44-44 0,42 44 0,-42-1 0,-40-42 0,-3 43 0,-40-42 0,-40 40 0,-3-39 0,1-1 0,-83-42 0,42 41 0,0 2 0,-2-43 0,45 0 0,-43 0 0,83-43 0,-42 43 0</inkml:trace>
          <inkml:trace contextRef="#ctx0" brushRef="#br0" timeOffset="81309.8682">19029 125 512,'0'0'0,"0"-43"0,0 43 0,0 0 0,-40-41 0,-1 41 0,-2 0 0,-40 41 0,41-41 0,-41 43 0,41-2 0,1 1 0,41-1 0,-42 0 0,84 2 0,-42-1 0,41-42 0,1 0 0,41 41 0,1-82 0,-43-1 0,2-1 0,-2 2 0,-41 0 0,40-1 0,-80 1 0,40-2 0,0 43 0,0 0 0,0 0 0,0 0 0,40 43 0,-40-2 0,43 1 0,-1-1 0,41 0 0,0 2 0,0-1 0,41 42 0,-124-84 0</inkml:trace>
          <inkml:trace contextRef="#ctx0" brushRef="#br0" timeOffset="81643.8348">19780-958 512,'0'0'0,"0"41"0,0-41 0,-42 43 0,42-2 0,0 42 0,0 1 0,0 42 0,0-44 0,0 43 0,42-42 0,-42 41 0,0-40 0,0 40 0,41-40 0,1-1 0,-42 1 0,42-42 0,1-1 0,-3 2 0</inkml:trace>
          <inkml:trace contextRef="#ctx0" brushRef="#br0" timeOffset="82325.7666">20570 0 512,'0'0'0,"43"-42"0,-43-1 0,0 2 0,0 1 0,0 40 0,-43 0 0,43 0 0,-41 0 0,-42 0 0,43 40 0,-3 1 0,1 2 0,0 40 0,1 1 0,41-43 0,41 42 0,-41-42 0,42 2 0,0-43 0,41 0 0,-43 0 0,3-43 0,-2 2 0,2 0 0,-43-42 0,41 40 0,-41 2 0,0 0 0,0 41 0,0 0 0,0 0 0,0 0 0,0 0 0,0 41 0,0 0 0,0 43 0,0-42 0,0-1 0,42 0 0,-42 2 0,42-43 0,-1 0 0,1 0 0,-42-43 0,41 2 0,1 0 0,-42-42 0,43 40 0,-3-39 0,1 40 0,2-1 0,-2 43 0,1-41 0,0 82 0,-42-41 0,41 43 0,-41-43 0,42 83 0,-42-42 0,0 2 0,0-2 0,41 1 0,-41-42 0,0 41 0,0-41 0</inkml:trace>
          <inkml:trace contextRef="#ctx0" brushRef="#br0" timeOffset="82629.7362">22153-292 512,'0'0'0,"-41"0"0,41 0 0,0 0 0,-42 42 0,-1-42 0,3 41 0,-1 2 0,-2-3 0,2 1 0,-1 2 0,42-1 0,0 40 0,0-39 0,0-2 0,42 1 0,-1-1 0,43 0 0,-1 2 0,0-43 0,-41 0 0</inkml:trace>
          <inkml:trace contextRef="#ctx0" brushRef="#br0" timeOffset="83008.6983">22445 166 512,'0'0'0,"0"0"0,0-41 0,0 41 0,0 0 0,43 0 0,-3 41 0,43-41 0,1 0 0,-43-41 0,1 41 0,0-43 0,-1 2 0,-41 0 0,42-1 0,-42 42 0,-42-43 0,42 2 0,-41 41 0,-43 0 0,43 0 0,-43 0 0,41 41 0,-37 2 0,37-1 0,1-1 0,0 0 0,42 43 0,0-42 0,0 40 0,42-39 0,0 40 0,41-40 0,-43-2 0,3-41 0</inkml:trace>
          <inkml:trace contextRef="#ctx0" brushRef="#br0" timeOffset="83527.6464">23236 82 512,'0'0'0,"0"0"0,0 0 0,0-41 0,42 41 0,-1 0 0,1-41 0,0 41 0,-1 0 0,-41-42 0,43 42 0,-3-43 0,1 2 0,2 1 0,40 40 0,-41-43 0,-1 43 0,1-41 0,-42 41 0,42 0 0</inkml:trace>
          <inkml:trace contextRef="#ctx0" brushRef="#br0" timeOffset="84862.5129">24319-583 512,'0'0'0,"0"0"0,0 0 0,0 43 0,0-2 0,41 0 0,-41 1 0,0 41 0,0-42 0,0 42 0,0-40 0,0-3 0,0-40 0</inkml:trace>
          <inkml:trace contextRef="#ctx0" brushRef="#br0" timeOffset="85032.4959">24319-1208 512,'0'0'0,"-42"0"0,42 0 0,0 0 0,0 43 0</inkml:trace>
          <inkml:trace contextRef="#ctx0" brushRef="#br0" timeOffset="85662.4329">24693-85 512,'0'43'0,"0"-43"0,0 0 0,0 0 0,0 0 0,0 0 0,0 0 0,0-43 0,0-38 0,0-3 0,0 1 0,0 0 0,0 0 0,0 42 0,0-43 0,42 42 0,-42-1 0,42 43 0,-1 0 0,1 0 0,0 43 0,-1-1 0,1-1 0,1 2 0,-43-2 0,40 42 0,-40-40 0,0-3 0,0 1 0,0-41 0,0 0 0,0 42 0,0-42 0,0-42 0,0 42 0,0-41 0,0 1 0,40-3 0,-40 1 0,43 1 0,-43 0 0,42 41 0,0-43 0,-1 43 0,1 0 0,-42 43 0,42-43 0,-42 41 0,41 0 0,-41 1 0,42 41 0,0-42 0,-42 42 0,41-83 0,-41 43 0</inkml:trace>
          <inkml:trace contextRef="#ctx0" brushRef="#br0" timeOffset="86147.3844">25943-709 512,'0'0'0,"0"0"0,0 0 0,0 0 0,-42 0 0,42 0 0,-42 43 0,1-1 0,41-1 0,-42 2 0,0 39 0,42-40 0,0 41 0,-41-42 0,82 1 0,-41-1 0,42-41 0,-42 0 0,42-41 0,-1 41 0,1-42 0,0 1 0,-42-42 0,41 41 0,-41 1 0,0 0 0,43 41 0,-43-43 0,0 43 0,0 0 0,0 43 0,-43-43 0,43 41 0,0 0 0,0 1 0,43 41 0,-43-42 0,0 1 0,41-1 0,-41-41 0</inkml:trace>
          <inkml:trace contextRef="#ctx0" brushRef="#br0" timeOffset="87432.2559">26442-540 512,'0'-43'0,"0"43"0,0-41 0,-41 41 0,41-42 0,-42 42 0,0 42 0,1-42 0,-1 41 0,0 2 0,42-2 0,0 0 0,0 1 0,0 1 0,42-43 0,0 0 0,-42 0 0,41 0 0,1-43 0,0 43 0,-1 0 0,1 0 0,-42 0 0,0 0 0,0 43 0,0-3 0,0 1 0,0 42 0,0 0 0,-42 1 0,42-1 0,-41 1 0,41-1 0,0-1 0,-42-39 0,42-1 0,0-1 0,-42-41 0,42 0 0,0-41 0,0 41 0,-41-42 0,41-1 0,0-39 0,0 40 0,0 1 0,41-2 0,1 2 0,0 0 0,41-1 0,-41-1 0,41-38 0,0 38 0,-41 2 0,41-1 0,-41 1 0,-1-42 0,1 41 0,-42 1 0,0-43 0,0 43 0,-42 41 0,42-42 0,-41 42 0,-1 42 0,0-42 0,1 41 0,-1 2 0,-1-2 0,43 42 0,0 0 0,0 0 0,43 1 0,-1-44 0,-1 1 0,-41 2 0,42-43 0,0 0 0,-1-43 0,1 2 0,0 1 0,1-3 0,-43-40 0,40 2 0,-40 38 0,40-40 0,-40 42 0,0-2 0,43 2 0,-43 41 0,41-42 0,1 42 0,0 0 0,0 42 0,-1-42 0,-41 0 0,42 41 0,-42 2 0,0-43 0,0 41 0,0 0 0,0-41 0,0 42 0,0 1 0,0-3 0,42-40 0,-42 41 0,0-41 0,0 0 0,41 0 0,1 0 0,-42-41 0,43 1 0,-3-3 0,1 43 0,1-42 0,-42 42 0,0-41 0,0 41 0,42 0 0,-84 41 0,42-41 0,0 42 0,0 1 0,-42-3 0,42 43 0,-41 1 0,41-3 0,0 45 0,-40-42 0,-3-1 0,43-1 0,0-39 0</inkml:trace>
        </inkml:traceGroup>
      </inkml:traceGroup>
      <inkml:traceGroup>
        <inkml:annotationXML>
          <emma:emma xmlns:emma="http://www.w3.org/2003/04/emma" version="1.0">
            <emma:interpretation id="{87EFF62B-A821-431C-A91D-DC7748001AB5}" emma:medium="tactile" emma:mode="ink">
              <msink:context xmlns:msink="http://schemas.microsoft.com/ink/2010/main" type="line" rotatedBoundingBox="8790,11017 15269,11244 15239,12089 8761,11861"/>
            </emma:interpretation>
          </emma:emma>
        </inkml:annotationXML>
        <inkml:traceGroup>
          <inkml:annotationXML>
            <emma:emma xmlns:emma="http://www.w3.org/2003/04/emma" version="1.0">
              <emma:interpretation id="{19BC446C-87C4-4734-B00F-EC13C70B1AA4}" emma:medium="tactile" emma:mode="ink">
                <msink:context xmlns:msink="http://schemas.microsoft.com/ink/2010/main" type="inkWord" rotatedBoundingBox="8790,11017 15269,11244 15239,12089 8761,11861"/>
              </emma:interpretation>
              <emma:one-of disjunction-type="recognition" id="oneOf5">
                <emma:interpretation id="interp21" emma:lang="en-US" emma:confidence="0">
                  <emma:literal>'resettin</emma:literal>
                </emma:interpretation>
                <emma:interpretation id="interp22" emma:lang="en-US" emma:confidence="0">
                  <emma:literal>'resetting</emma:literal>
                </emma:interpretation>
                <emma:interpretation id="interp23" emma:lang="en-US" emma:confidence="0">
                  <emma:literal>Brereton</emma:literal>
                </emma:interpretation>
                <emma:interpretation id="interp24" emma:lang="en-US" emma:confidence="0">
                  <emma:literal>Creston</emma:literal>
                </emma:interpretation>
                <emma:interpretation id="interp25" emma:lang="en-US" emma:confidence="0">
                  <emma:literal>'resettling</emma:literal>
                </emma:interpretation>
              </emma:one-of>
            </emma:emma>
          </inkml:annotationXML>
          <inkml:trace contextRef="#ctx0" brushRef="#br0" timeOffset="15159.4839">9785 1499 512,'0'0'0,"0"0"0,43 0 0,-3 0 0,3 0 0,-1 0 0,41 0 0,-41 0 0,-1 0 0,1-41 0,-42-2 0,0 2 0,0-1 0,0 1 0,-42-1 0,1 42 0,41-41 0,-42 41 0,0 41 0,1-41 0,-1 42 0,-1-1 0,3 1 0,40-1 0,0 2 0,40 39 0,3-40 0,-1 1 0,41-2 0,-41-41 0,-1 0 0</inkml:trace>
          <inkml:trace contextRef="#ctx0" brushRef="#br0" timeOffset="15677.4321">10326 1291 512,'0'0'0,"0"-42"0,0 42 0,43 0 0,-1 0 0,41 0 0,-41 0 0,41 42 0,0-42 0,-41 41 0,1-41 0,-3 42 0,0-1 0,-40 2 0,43-2 0,-1 0 0,-42 1 0,0-42 0,0 0 0,42 43 0</inkml:trace>
          <inkml:trace contextRef="#ctx0" brushRef="#br0" timeOffset="15397.4601">10619 1000 512,'0'0'0,"0"0"0,0 0 0,0 0 0,0 41 0,0 0 0,0 43 0,0-42 0,0 41 0,0 0 0,0 1 0,0-2 0,41 3 0,-41-44 0,0-1 0</inkml:trace>
          <inkml:trace contextRef="#ctx0" brushRef="#br0" timeOffset="16269.3729">11077 1291 512,'0'0'0,"0"0"0,0 0 0,42 0 0,-42 0 0,83 0 0,-40 41 0,37-41 0,5 0 0,-43 0 0,41 0 0,-41 0 0,-1 0 0,1 0 0,-1 0 0,-41 0 0,0 0 0,0 0 0,0 0 0,0 42 0,0-1 0,42 43 0,-42-43 0,0 1 0,0 1 0,0-2 0,0-41 0</inkml:trace>
          <inkml:trace contextRef="#ctx0" brushRef="#br0" timeOffset="15922.4076">11285 1125 512,'0'0'0,"0"0"0,0 0 0,0 41 0,0 1 0,0-1 0,0 1 0,0 41 0,40 1 0,-40-43 0,0 42 0,43-40 0,-43-2 0,0-41 0</inkml:trace>
          <inkml:trace contextRef="#ctx0" brushRef="#br0" timeOffset="16531.3467">11786 1166 512,'0'0'0,"0"0"0,-43 0 0,43 0 0,0 0 0,0 0 0,0 42 0,0-42 0</inkml:trace>
          <inkml:trace contextRef="#ctx0" brushRef="#br0" timeOffset="16891.3107">12076 1374 512,'0'0'0,"0"0"0,-41 0 0,41 0 0,0 41 0,-42-41 0,42 43 0,-42-2 0,42 0 0,0 1 0,42 1 0,-42-2 0,42-1 0,41 3 0,-41-43 0,-1 0 0,1 0 0,-1-43 0,2 3 0,-43-1 0,0-2 0,0 1 0,-43-40 0,43 82 0</inkml:trace>
          <inkml:trace contextRef="#ctx0" brushRef="#br0" timeOffset="17293.2705">12368 1540 512,'0'0'0,"0"42"0,40-42 0,-40 43 0,0-2 0,0-1 0,43-40 0,-43 0 0,0 0 0,0 0 0,0 0 0,0 0 0,0 0 0,0-40 0,42-1 0,-42-2 0,41 43 0,1-42 0,0 42 0,-1 0 0,1 0 0,0 0 0,0 0 0,-1 42 0,-1-42 0,-40 43 0,43-2 0,-1-1 0,-42 3 0,41-2 0,-41 1 0,0-1 0,42 0 0</inkml:trace>
          <inkml:trace contextRef="#ctx0" brushRef="#br0" timeOffset="13482.6516">6580 1000 512,'0'0'0,"0"0"0,41 0 0,1 41 0,1 0 0,38-41 0,3 84 0,-1-42 0,1-1 0,-1 1 0,0-1 0,1 1 0,-1 42 0,-41-84 0,-1 41 0,1-41 0,-1 41 0</inkml:trace>
          <inkml:trace contextRef="#ctx0" brushRef="#br0" timeOffset="14756.5242">7871 1332 512,'0'0'0,"0"0"0,0 42 0,0-1 0,0 2 0,0-2 0,0 0 0,0 1 0,41 1 0,-41-2 0,0-1 0,42-40 0,-42 0 0,0 0 0,0 0 0,0-40 0,0-1 0,0-2 0,0-40 0,0 42 0,0-2 0,0-40 0,0 83 0,0-41 0,41-1 0,-41 42 0,42 0 0,0 0 0,-1 42 0,1-42 0,43 41 0,-5 1 0,5-1 0,-2 2 0,0-43 0,1 41 0,-1-41 0,0 0 0,-41 0 0,41 0 0,-83-41 0,42 41 0,-42-43 0,0 2 0,-42-1 0,42 42 0,-41-41 0,-1 41 0,0 41 0,-1-41 0,3 42 0,40-1 0,-40 2 0,40 39 0,40-40 0,0 1 0,3 38 0,-1-38 0,41-43 0,0 41 0,-41-41 0,0 0 0,-1 0 0,1-41 0,1 41 0,-43-43 0,0 3 0,0-1 0,0-44 0,0 44 0,0 0 0,0-43 0,0 42 0,0-41 0,0 42 0,0 41 0,0-42 0,40 42 0,1 0 0,2 0 0,-2 42 0,1-1 0,0 1 0,-1-1 0,1 1 0,-42-1 0,41 2 0,-41-43 0,0 41 0,0-41 0,-41 41 0,41-41 0,-42 0 0,42 0 0</inkml:trace>
        </inkml:traceGroup>
      </inkml:traceGroup>
    </inkml:traceGroup>
    <inkml:traceGroup>
      <inkml:annotationXML>
        <emma:emma xmlns:emma="http://www.w3.org/2003/04/emma" version="1.0">
          <emma:interpretation id="{9FE245D9-CA48-4D08-B39E-D5A18B1433AE}" emma:medium="tactile" emma:mode="ink">
            <msink:context xmlns:msink="http://schemas.microsoft.com/ink/2010/main" type="paragraph" rotatedBoundingBox="2767,13184 12939,13518 12867,15729 2694,153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B68DBDA-404A-424D-838B-BFCB185B12DE}" emma:medium="tactile" emma:mode="ink">
              <msink:context xmlns:msink="http://schemas.microsoft.com/ink/2010/main" type="line" rotatedBoundingBox="2767,13184 12939,13518 12867,15729 2694,15396"/>
            </emma:interpretation>
          </emma:emma>
        </inkml:annotationXML>
        <inkml:traceGroup>
          <inkml:annotationXML>
            <emma:emma xmlns:emma="http://www.w3.org/2003/04/emma" version="1.0">
              <emma:interpretation id="{3432AD84-EE45-472A-A265-E0255636ACF0}" emma:medium="tactile" emma:mode="ink">
                <msink:context xmlns:msink="http://schemas.microsoft.com/ink/2010/main" type="inkWord" rotatedBoundingBox="2754,13565 5117,13643 5061,15332 2699,15254"/>
              </emma:interpretation>
              <emma:one-of disjunction-type="recognition" id="oneOf6">
                <emma:interpretation id="interp26" emma:lang="en-US" emma:confidence="1">
                  <emma:literal>you</emma:literal>
                </emma:interpretation>
                <emma:interpretation id="interp27" emma:lang="en-US" emma:confidence="0">
                  <emma:literal>yore</emma:literal>
                </emma:interpretation>
                <emma:interpretation id="interp28" emma:lang="en-US" emma:confidence="0">
                  <emma:literal>pre</emma:literal>
                </emma:interpretation>
                <emma:interpretation id="interp29" emma:lang="en-US" emma:confidence="0">
                  <emma:literal>pa</emma:literal>
                </emma:interpretation>
                <emma:interpretation id="interp30" emma:lang="en-US" emma:confidence="0">
                  <emma:literal>pee</emma:literal>
                </emma:interpretation>
              </emma:one-of>
            </emma:emma>
          </inkml:annotationXML>
          <inkml:trace contextRef="#ctx0" brushRef="#br0" timeOffset="59000.0994">583 3457 512,'0'0'0,"0"41"0,0-1 0,-40 3 0,40-2 0,40 42 0,-40 1 0,41-42 0,2 40 0,-2-39 0,43-2 0,-43-41 0,43 0 0,-1-41 0,1-2 0,-43 2 0,42-42 0,-41 40 0,-1-39 0,1-1 0,-42 40 0,42 43 0,-42-40 0,0 40 0,-42 40 0,42 3 0,0 40 0,0-1 0,0 85 0,0-41 0,0 41 0,0-1 0,0-41 0,0 41 0,42-41 0,-42-1 0,0-40 0,0 1 0,-42-44 0,42-41 0,-42 0 0,1-41 0,-1-2 0,-1-40 0,-38-1 0,38 1 0,2-1 0,41-40 0,0 0 0,41-1 0,2 0 0,-2 42 0,42-1 0,42 1 0,0-1 0,-42 43 0,42-1 0,-42-1 0,1 43 0,-43 0 0,-41 0 0,0 0 0,-41 43 0,-1-1 0,0-1 0,-1 43 0,3-1 0,40-42 0,0 43 0,40-42 0,3-1 0,-1-41 0,41 0 0,1-41 0,-43-1 0,44 1 0,-85-43 0,40 1 0,-40-42 0,0 40 0,-40 3 0,40 40 0,0-42 0,-43 44 0,43-1 0,43 41 0,-43 0 0,0 0 0,40 41 0,-40-1 0,0 3 0,40 40 0,-40-1 0,0-39 0,43 40 0,-43-42 0,42 2 0,0-2 0,-1-41 0,1 0 0,0-41 0,-1-2 0,43 2 0,-43-42 0,2 40 0,-3-39 0,1 40 0,2 1 0,-43 41 0,0 0 0,0 0 0,-43 0 0,43 83 0,0-42 0,-41 43 0,41 40 0,41-40 0,-41-1 0,0 1 0,43-42 0</inkml:trace>
          <inkml:trace contextRef="#ctx0" brushRef="#br0" timeOffset="59240.0754">1916 4537 512,'0'0'0,"0"0"0,0 0 0,83 43 0,2-43 0,38 0 0,2 41 0,42-41 0,-41 0 0,-2 0 0,-41 0 0,-41 0 0</inkml:trace>
        </inkml:traceGroup>
        <inkml:traceGroup>
          <inkml:annotationXML>
            <emma:emma xmlns:emma="http://www.w3.org/2003/04/emma" version="1.0">
              <emma:interpretation id="{64A2E698-B314-452D-A973-FB4CB2C31BF1}" emma:medium="tactile" emma:mode="ink">
                <msink:context xmlns:msink="http://schemas.microsoft.com/ink/2010/main" type="inkWord" rotatedBoundingBox="5867,13580 9585,13702 9522,15620 5804,15498"/>
              </emma:interpretation>
              <emma:one-of disjunction-type="recognition" id="oneOf7">
                <emma:interpretation id="interp31" emma:lang="en-US" emma:confidence="1">
                  <emma:literal>having</emma:literal>
                </emma:interpretation>
                <emma:interpretation id="interp32" emma:lang="en-US" emma:confidence="0">
                  <emma:literal>haring</emma:literal>
                </emma:interpretation>
                <emma:interpretation id="interp33" emma:lang="en-US" emma:confidence="0">
                  <emma:literal>hawing</emma:literal>
                </emma:interpretation>
                <emma:interpretation id="interp34" emma:lang="en-US" emma:confidence="0">
                  <emma:literal>herring</emma:literal>
                </emma:interpretation>
                <emma:interpretation id="interp35" emma:lang="en-US" emma:confidence="0">
                  <emma:literal>hosing</emma:literal>
                </emma:interpretation>
              </emma:one-of>
            </emma:emma>
          </inkml:annotationXML>
          <inkml:trace contextRef="#ctx0" brushRef="#br0" timeOffset="59741.0253">3790 3498 512,'0'0'0,"0"0"0,-42 40 0,42 44 0,0-1 0,-43 43 0,43-1 0,0-1 0,-40 2 0,40-1 0,0-42 0,0 0 0,-40-43 0,40 3 0,0-43 0,0 0 0,0 0 0,40-43 0,-40-38 0,40-3 0,-40 2 0,43-2 0,-43 1 0,42-1 0,-1 42 0,1 1 0,-42 41 0,42 0 0,-1 41 0,-41 1 0,42-1 0,0 43 0,-42-42 0,41 42 0,1-43 0,-42 42 0,43-41 0,-43-42 0,0 0 0</inkml:trace>
          <inkml:trace contextRef="#ctx0" brushRef="#br0" timeOffset="60190.9803">4539 3831 512,'0'0'0,"-41"0"0,-1 0 0,0 0 0,1 41 0,-1 0 0,0 43 0,0-1 0,42-40 0,0 40 0,42 1 0,0-43 0,0-41 0,-1 41 0,1-41 0,41-41 0,-41 0 0,1-2 0,-3-40 0,-40 42 0,0-43 0,0 42 0,0 1 0,0-2 0,-40 2 0,40 41 0,0 0 0,0 41 0,0 2 0,0-2 0,0 42 0,40 1 0,44-42 0,-43 42 0,1-2 0,-1-40 0,1 0 0,0-42 0</inkml:trace>
          <inkml:trace contextRef="#ctx0" brushRef="#br0" timeOffset="60454.9539">5122 4039 512,'43'0'0,"-43"0"0,0 41 0,41 2 0,-41-2 0,40 1 0,-40-42 0,84 41 0,-42 2 0,0-43 0,-1 0 0,1-43 0,0 2 0,-1-1 0,2 1 0,-2-43 0,2 1 0,-43 83 0</inkml:trace>
          <inkml:trace contextRef="#ctx0" brushRef="#br0" timeOffset="60634.9359">5787 3746 512,'0'43'0,"0"-43"0,43 42 0,-43 40 0,42 2 0,-42-1 0,41-40 0,1 40 0,-42-42 0,42 2 0,-42-43 0</inkml:trace>
          <inkml:trace contextRef="#ctx0" brushRef="#br0" timeOffset="60781.9212">5997 3538 512,'0'-40'0,"-42"40"0,42 0 0,0 0 0,0 0 0,0 0 0</inkml:trace>
          <inkml:trace contextRef="#ctx0" brushRef="#br0" timeOffset="61154.8839">6371 4331 512,'0'0'0,"0"0"0,0 0 0,0 0 0,-41 41 0,41-41 0,0-41 0,0 0 0,41-2 0,-41-40 0,0 42 0,42-43 0,-42 1 0,42 40 0,-1 2 0,1 41 0,0 0 0,-1 0 0,1 41 0,-42 2 0,43-2 0,-3 1 0,-40-1 0,41 43 0,-41-42 0,43 42 0,-43-43 0,41-41 0,1 41 0,-42-41 0,41 0 0,1-41 0</inkml:trace>
          <inkml:trace contextRef="#ctx0" brushRef="#br0" timeOffset="61545.8448">7245 4080 512,'0'-41'0,"0"-1"0,0 1 0,0-2 0,0 2 0,-41 41 0,41 0 0,-40 0 0,-3 0 0,1 41 0,1 2 0,41-2 0,0 42 0,0-40 0,41-43 0,-41 41 0,85-41 0,-45 42 0,-40-42 0,41 41 0,2-41 0,-43 43 0,41-2 0,-41 42 0,0 0 0,0 0 0,0 41 0,0 2 0,0-1 0,0 1 0,-41-44 0,41 1 0,-43 1 0,2-43 0,41 1 0,-40 1 0,40-43 0,-43-43 0,43 1 0,-42 1 0</inkml:trace>
        </inkml:traceGroup>
        <inkml:traceGroup>
          <inkml:annotationXML>
            <emma:emma xmlns:emma="http://www.w3.org/2003/04/emma" version="1.0">
              <emma:interpretation id="{89FCCA2D-7B7E-4929-B950-F42B27F17D00}" emma:medium="tactile" emma:mode="ink">
                <msink:context xmlns:msink="http://schemas.microsoft.com/ink/2010/main" type="inkWord" rotatedBoundingBox="9966,13516 10935,13548 10895,14756 9926,14724"/>
              </emma:interpretation>
              <emma:one-of disjunction-type="recognition" id="oneOf8">
                <emma:interpretation id="interp36" emma:lang="en-US" emma:confidence="1">
                  <emma:literal>to</emma:literal>
                </emma:interpretation>
                <emma:interpretation id="interp37" emma:lang="en-US" emma:confidence="0">
                  <emma:literal>tu</emma:literal>
                </emma:interpretation>
                <emma:interpretation id="interp38" emma:lang="en-US" emma:confidence="0">
                  <emma:literal>fo</emma:literal>
                </emma:interpretation>
                <emma:interpretation id="interp39" emma:lang="en-US" emma:confidence="0">
                  <emma:literal>tv</emma:literal>
                </emma:interpretation>
                <emma:interpretation id="interp40" emma:lang="en-US" emma:confidence="0">
                  <emma:literal>To</emma:literal>
                </emma:interpretation>
              </emma:one-of>
            </emma:emma>
          </inkml:annotationXML>
          <inkml:trace contextRef="#ctx0" brushRef="#br0" timeOffset="61851.8142">8204 3372 512,'0'42'0,"-42"-42"0,84 43 0,-84-2 0,42-1 0,0 44 0,0 40 0,0-39 0,0 40 0,0-1 0,0-40 0,0 42 0,0-44 0,0 2 0,0-3 0,0-38 0,0-43 0</inkml:trace>
          <inkml:trace contextRef="#ctx0" brushRef="#br0" timeOffset="62263.773">7746 3789 512,'0'0'0,"40"-43"0,3 2 0,-1 41 0,82 0 0,-40 0 0,41 41 0,-42 2 0,-43-43 0,3 42 0,-1-1 0,-42-41 0,0 41 0,-42 2 0,42-2 0,0 1 0,42-1 0,0-41 0,-1 43 0,1-43 0,-1 41 0,43-82 0,-41 41 0,-43-43 0,0 2 0,0-1 0,0 1 0,-43-2 0,43 2 0,-42 0 0,42 41 0,-42-42 0,42 42 0,0 0 0,0 0 0</inkml:trace>
        </inkml:traceGroup>
        <inkml:traceGroup>
          <inkml:annotationXML>
            <emma:emma xmlns:emma="http://www.w3.org/2003/04/emma" version="1.0">
              <emma:interpretation id="{350C0EC8-5CB2-454D-8EFD-03E0F84634CD}" emma:medium="tactile" emma:mode="ink">
                <msink:context xmlns:msink="http://schemas.microsoft.com/ink/2010/main" type="inkWord" rotatedBoundingBox="11525,13472 12939,13518 12886,15140 11472,15094"/>
              </emma:interpretation>
              <emma:one-of disjunction-type="recognition" id="oneOf9">
                <emma:interpretation id="interp41" emma:lang="en-US" emma:confidence="0">
                  <emma:literal>do</emma:literal>
                </emma:interpretation>
                <emma:interpretation id="interp42" emma:lang="en-US" emma:confidence="0">
                  <emma:literal>de</emma:literal>
                </emma:interpretation>
                <emma:interpretation id="interp43" emma:lang="en-US" emma:confidence="0">
                  <emma:literal>deg</emma:literal>
                </emma:interpretation>
                <emma:interpretation id="interp44" emma:lang="en-US" emma:confidence="0">
                  <emma:literal>dose</emma:literal>
                </emma:interpretation>
                <emma:interpretation id="interp45" emma:lang="en-US" emma:confidence="0">
                  <emma:literal>deco</emma:literal>
                </emma:interpretation>
              </emma:one-of>
            </emma:emma>
          </inkml:annotationXML>
          <inkml:trace contextRef="#ctx0" brushRef="#br0" timeOffset="62847.7146">9785 4080 512,'-41'0'0,"1"0"0,-3-41 0,1 41 0,-41 41 0,42 2 0,-43-2 0,43 1 0,-2 42 0,2-43 0,41 42 0,0-41 0,41-1 0,2-41 0,-2 40 0,43-40 0,-1-40 0,0-1 0,-40-84 0,-3 41 0,1-40 0,2-2 0,-3 1 0,-40-42 0,43 43 0,-43 41 0,-43-1 0,43 42 0,0 1 0,-40 41 0,40 0 0,0 41 0,0 44 0,0-4 0,0 3 0,0-1 0,0 43 0,0-1 0,40-42 0,-40 42 0,43-42 0,-1 1 0,41-1 0,-41-41 0,-42-42 0</inkml:trace>
          <inkml:trace contextRef="#ctx0" brushRef="#br0" timeOffset="63730.6263">9370 4537 512,'0'0'0,"0"0"0,0 43 0,41-43 0,1 0 0,41 41 0,42-41 0,-1 42 0,44-1 0,-2-41 0,-40 0 0,-2 41 0,1-41 0,-83 0 0,-1 0 0,1-41 0,-84 41 0,1 0 0,-1 0 0,-41-41 0,-42 41 0,0 0 0,0-42 0,0 42 0,-1 42 0,45-42 0,38 0 0,1 41 0,42-41 0,0 0 0,85 0 0,-4 41 0,2-41 0,43 43 0,41-43 0,-42 0 0,-42 0 0,-41 0 0,-1 0 0,-41 0 0,-41-43 0,-1 2 0,-82 41 0,40 0 0,-41-41 0,0 82 0,82-41 0,3 84 0,40-42 0,40 40 0,-40-39 0</inkml:trace>
          <inkml:trace contextRef="#ctx0" brushRef="#br0" timeOffset="63126.6867">10536 4164 512,'0'0'0,"0"0"0,-42 0 0,0 0 0,-41 0 0,40 42 0,3-1 0,-1 43 0,41-43 0,0 1 0,41 0 0,-1-1 0,3-41 0,40 0 0,1 0 0,-43-41 0,42-1 0,-41-41 0,-42 42 0,0-43 0,0 1 0,-42 40 0,42 43 0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17:47.1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-1 0 512,'0'0'0,"0"0"0,0 41 0,0 1 0,0-1 0,0-41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1T17:19:04.97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C04EEEB-B543-45F8-8F92-50C8372E99B9}" emma:medium="tactile" emma:mode="ink">
          <msink:context xmlns:msink="http://schemas.microsoft.com/ink/2010/main" type="writingRegion" rotatedBoundingBox="25061,9879 30736,10364 30544,12606 24869,12122"/>
        </emma:interpretation>
      </emma:emma>
    </inkml:annotationXML>
    <inkml:traceGroup>
      <inkml:annotationXML>
        <emma:emma xmlns:emma="http://www.w3.org/2003/04/emma" version="1.0">
          <emma:interpretation id="{3A0B42D1-6D7C-4BC8-B5D6-88E4D3C24630}" emma:medium="tactile" emma:mode="ink">
            <msink:context xmlns:msink="http://schemas.microsoft.com/ink/2010/main" type="paragraph" rotatedBoundingBox="25484,9915 30736,10364 30640,11480 25388,110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C5F5667-DDBB-4EFE-8013-123B8ADDC0BB}" emma:medium="tactile" emma:mode="ink">
              <msink:context xmlns:msink="http://schemas.microsoft.com/ink/2010/main" type="inkBullet" rotatedBoundingBox="25443,10390 25905,10429 25899,10492 25438,10452"/>
            </emma:interpretation>
            <emma:one-of disjunction-type="recognition" id="oneOf0">
              <emma:interpretation id="interp0" emma:lang="en-US" emma:confidence="0">
                <emma:literal>-</emma:literal>
              </emma:interpretation>
            </emma:one-of>
          </emma:emma>
        </inkml:annotationXML>
        <inkml:trace contextRef="#ctx0" brushRef="#br0">23236 249 512,'0'0'0,"0"0"0,0 0 0,0 0 0,0 0 0,42 0 0,-42 0 0,41 0 0,1 0 0,0 0 0,-1 0 0,2 41 0,38-41 0,-38 0 0,-2 0 0,1 43 0</inkml:trace>
      </inkml:traceGroup>
      <inkml:traceGroup>
        <inkml:annotationXML>
          <emma:emma xmlns:emma="http://www.w3.org/2003/04/emma" version="1.0">
            <emma:interpretation id="{D03A581C-D765-4ABD-8BF9-9559CEDF872D}" emma:medium="tactile" emma:mode="ink">
              <msink:context xmlns:msink="http://schemas.microsoft.com/ink/2010/main" type="line" rotatedBoundingBox="26566,10007 30736,10364 30640,11480 26470,11124"/>
            </emma:interpretation>
          </emma:emma>
        </inkml:annotationXML>
        <inkml:traceGroup>
          <inkml:annotationXML>
            <emma:emma xmlns:emma="http://www.w3.org/2003/04/emma" version="1.0">
              <emma:interpretation id="{7EA6EF37-FECE-4562-999F-402493599904}" emma:medium="tactile" emma:mode="ink">
                <msink:context xmlns:msink="http://schemas.microsoft.com/ink/2010/main" type="inkWord" rotatedBoundingBox="26563,10018 30731,10354 30642,11464 26473,11128"/>
              </emma:interpretation>
              <emma:one-of disjunction-type="recognition" id="oneOf1">
                <emma:interpretation id="interp1" emma:lang="en-US" emma:confidence="0">
                  <emma:literal>repetition</emma:literal>
                </emma:interpretation>
                <emma:interpretation id="interp2" emma:lang="en-US" emma:confidence="0">
                  <emma:literal>reaction</emma:literal>
                </emma:interpretation>
                <emma:interpretation id="interp3" emma:lang="en-US" emma:confidence="0">
                  <emma:literal>repetitions</emma:literal>
                </emma:interpretation>
                <emma:interpretation id="interp4" emma:lang="en-US" emma:confidence="0">
                  <emma:literal>retention</emma:literal>
                </emma:interpretation>
                <emma:interpretation id="interp5" emma:lang="en-US" emma:confidence="0">
                  <emma:literal>resection</emma:literal>
                </emma:interpretation>
              </emma:one-of>
            </emma:emma>
          </inkml:annotationXML>
          <inkml:trace contextRef="#ctx0" brushRef="#br0" timeOffset="1741.8258">24319 333 512,'0'0'0,"0"0"0,0 42 0,0-1 0,0 43 0,41-43 0,-41 1 0,0 1 0,42-2 0,-42-41 0,0 0 0,0 0 0,0-41 0,0-2 0,-42 1 0,42-40 0,42 39 0,-42-40 0,0 40 0,0-39 0,42 82 0,-42-42 0,42 1 0,-42 41 0,41 0 0,-1 41 0,-40 1 0,85-1 0,-44 0 0,43 44 0,-1-44 0,0 43 0,2-43 0,-5 1 0,5-42 0,-2 0 0,-41 0 0,0-42 0,-1 42 0,-41-41 0,0 0 0,0-2 0,-41 2 0,-1-1 0,-41 42 0,41-43 0,-43 43 0,45 0 0,-43 43 0,41-1 0,1-1 0,-1 43 0,42-43 0,0 44 0,0-3 0,42 1 0,-1 0 0,1-42 0,41 2 0,-43-1 0,3-1 0,-1-41 0,0 0 0,-1-41 0,-41 41 0,42-42 0,-42-1 0,42-38 0,-42-3 0,0 1 0,41-1 0,-41 1 0,0-1 0,0 1 0,42-1 0,-42 43 0,42 41 0,-1-42 0,2 84 0,-3-42 0,1 0 0,43 41 0,-42 0 0,-42 2 0,42-1 0,-42-1 0,0 2 0,0-43 0,-42 41 0,42-41 0,-42 0 0,1-41 0,-43 41 0,44 0 0,-3 0 0,43 0 0,-41 0 0,41 0 0,0 0 0,41 0 0,-41 41 0,83-41 0,-42 41 0,43 1 0,0-42 0,-1 0 0,0 0 0,-40 0 0,-2-42 0,-1 42 0,-40-41 0,43 0 0,-43 41 0,0-43 0,0 43 0,0 0 0,-43-41 0,43 82 0,-40-41 0,-1 43 0,-2-43 0,43 41 0,0 0 0,0 1 0,0 42 0,43-43 0,-2-41 0,-1 42 0,3-42 0,-2 0 0</inkml:trace>
          <inkml:trace contextRef="#ctx0" brushRef="#br0" timeOffset="2284.7715">26276 541 512,'0'0'0,"0"0"0,0 0 0,0 0 0,0 0 0,41 0 0,43 0 0,-43 0 0,43 0 0,-1 0 0,-43 0 0,3 42 0,-1-42 0,-1 0 0,1 43 0,0-43 0,-42 41 0,0 0 0,41 1 0,-41-1 0,0 2 0,42-3 0,-42-40 0,0 0 0,0 0 0</inkml:trace>
          <inkml:trace contextRef="#ctx0" brushRef="#br0" timeOffset="1987.8012">26609 82 512,'0'0'0,"0"0"0,0-41 0,0 41 0,0 0 0,0 0 0,0 41 0,0-41 0,0 84 0,0-42 0,-41 40 0,41 3 0,41-1 0,-41-2 0,0 3 0,0-3 0,0-40 0,0-1 0,0 2 0</inkml:trace>
          <inkml:trace contextRef="#ctx0" brushRef="#br0" timeOffset="2839.716">26817 708 512,'-42'0'0,"42"0"0,0 0 0,0 0 0,0-41 0,42 41 0,0 0 0,-1-41 0,43 41 0,-41 0 0,-3 0 0,43 0 0,-42 0 0,1 0 0,0 0 0,0 0 0,-42 0 0,0 41 0,41 0 0,-41-41 0,0 83 0,0-40 0,0-3 0,0 1 0,0-41 0,0 0 0</inkml:trace>
          <inkml:trace contextRef="#ctx0" brushRef="#br0" timeOffset="2537.7462">27233 166 512,'0'0'0,"0"0"0,-42 0 0,42 42 0,0-42 0,0 41 0,0 0 0,-41 44 0,41-1 0,0-2 0,0 3 0,-43-3 0,43 1 0,0 0 0,0-42 0,0 2 0,-40-43 0</inkml:trace>
          <inkml:trace contextRef="#ctx0" brushRef="#br0" timeOffset="2992.7007">27400 290 512,'0'0'0,"0"-41"0,42 0 0,-42-1 0,0 42 0,0-41 0,41 41 0,-41 0 0</inkml:trace>
          <inkml:trace contextRef="#ctx0" brushRef="#br0" timeOffset="3310.6689">27691 249 512,'0'41'0,"42"-41"0,-42 43 0,0-1 0,42-1 0,-42 2 0,0-43 0,-42 41 0,42 0 0,-42 1 0,42 1 0,-42 39 0,42-40 0,-41-1 0,82 42 0,-41-42 0,0 2 0,42-1 0,0-42 0,-42 0 0,42 0 0,-1-42 0,1 42 0,-42-43 0,42-38 0,-42-3 0,0 42 0,0-40 0,-42 39 0,0 1 0,42 1 0,-41 0 0</inkml:trace>
          <inkml:trace contextRef="#ctx0" brushRef="#br0" timeOffset="3674.6325">27941 874 512,'0'0'0,"0"41"0,0-41 0,0 43 0,0-43 0,0 0 0,0 0 0,0 0 0,0 0 0,0 0 0,0-43 0,0 2 0,0-42 0,0 42 0,42-1 0,-42 1 0,42 0 0,-1 41 0,-41-43 0,43 43 0,38 43 0,-38-43 0,-2 82 0,1-40 0,0-1 0,-1 42 0,-41 1 0,0-1 0,42 1 0,-42-1 0,0-42 0,-42 1 0</inkml:trace>
        </inkml:traceGroup>
      </inkml:traceGroup>
    </inkml:traceGroup>
    <inkml:traceGroup>
      <inkml:annotationXML>
        <emma:emma xmlns:emma="http://www.w3.org/2003/04/emma" version="1.0">
          <emma:interpretation id="{CE4DEB70-EC27-42B7-B5F0-689E92566014}" emma:medium="tactile" emma:mode="ink">
            <msink:context xmlns:msink="http://schemas.microsoft.com/ink/2010/main" type="paragraph" rotatedBoundingBox="25062,10500 29447,11716 29173,12705 24788,114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8F7D840-C445-4654-950A-B1B8803B1C5E}" emma:medium="tactile" emma:mode="ink">
              <msink:context xmlns:msink="http://schemas.microsoft.com/ink/2010/main" type="line" rotatedBoundingBox="25062,10500 29447,11716 29173,12705 24788,11490"/>
            </emma:interpretation>
          </emma:emma>
        </inkml:annotationXML>
        <inkml:traceGroup>
          <inkml:annotationXML>
            <emma:emma xmlns:emma="http://www.w3.org/2003/04/emma" version="1.0">
              <emma:interpretation id="{10D5464D-B358-47F0-BF2B-90CCED48F646}" emma:medium="tactile" emma:mode="ink">
                <msink:context xmlns:msink="http://schemas.microsoft.com/ink/2010/main" type="inkWord" rotatedBoundingBox="26354,10858 29447,11716 29173,12705 26080,11848"/>
              </emma:interpretation>
              <emma:one-of disjunction-type="recognition" id="oneOf2">
                <emma:interpretation id="interp6" emma:lang="en-US" emma:confidence="0">
                  <emma:literal>'rhyme</emma:literal>
                </emma:interpretation>
                <emma:interpretation id="interp7" emma:lang="en-US" emma:confidence="0">
                  <emma:literal>\ rhyme</emma:literal>
                </emma:interpretation>
                <emma:interpretation id="interp8" emma:lang="en-US" emma:confidence="0">
                  <emma:literal>' rhyme</emma:literal>
                </emma:interpretation>
                <emma:interpretation id="interp9" emma:lang="en-US" emma:confidence="0">
                  <emma:literal>thyme</emma:literal>
                </emma:interpretation>
                <emma:interpretation id="interp10" emma:lang="en-US" emma:confidence="0">
                  <emma:literal>` rhyme</emma:literal>
                </emma:interpretation>
              </emma:one-of>
            </emma:emma>
          </inkml:annotationXML>
          <inkml:trace contextRef="#ctx0" brushRef="#br0" timeOffset="239446.9575">23944 1666 512,'0'0'0,"0"0"0,0 0 0,0 0 0,0 0 0,0 0 0,0 0 0,0 0 0,41-41 0,-41-2 0,0 1 0,0-40 0,0 39 0,0 2 0,0-1 0,0 1 0,43 41 0,-43-42 0,41 42 0,-1 0 0,3 0 0,40 42 0,1-42 0,-1 41 0,-41-41 0</inkml:trace>
          <inkml:trace contextRef="#ctx0" brushRef="#br0" timeOffset="239948.9575">24777 874 512,'0'0'0,"0"0"0,0 41 0,0 2 0,-42-1 0,42 40 0,-42 2 0,42-1 0,-41 0 0,41 0 0,-42 1 0,42-1 0,-43 1 0,43-1 0,0-42 0,-40 1 0,40-42 0,0 0 0,0 0 0,0 0 0,0 0 0,0-42 0,0 1 0,0-2 0,40 3 0,3 40 0,-1-41 0,-1-2 0,1 43 0,-42 0 0,42 0 0,-1 43 0,-41-2 0,42-1 0,0 3 0,-42-2 0,41 1 0,1 40 0,1-39 0,-43-43 0</inkml:trace>
          <inkml:trace contextRef="#ctx0" brushRef="#br0" timeOffset="240381.9575">25193 1415 512,'0'0'0,"0"0"0,0 0 0,0 0 0,0 43 0,0-43 0,0 41 0,0 0 0,0 1 0,42 1 0,-42-43 0,41 0 0,1 0 0,41 0 0,-41-43 0,0 1 0,-42 1 0,41 0 0,-41-2 0,43 43 0,-43-41 0,0 41 0,0 0 0,0 41 0,0-41 0,0 43 0,-43-2 0,43 42 0,0 1 0,-41-1 0,41 0 0,-42-1 0,42 3 0,0-3 0,0-82 0,0 43 0,0-43 0,0 0 0</inkml:trace>
          <inkml:trace contextRef="#ctx0" brushRef="#br0" timeOffset="241285.9575">25776 1666 512,'0'0'0,"0"0"0,0 40 0,-42 3 0,42-2 0,0 1 0,0 40 0,-41-39 0,41-1 0,0-42 0,0 0 0,0 0 0,0-42 0,0 42 0,0-84 0,41 43 0,-41-42 0,42 0 0,0 42 0,-1-2 0,1 43 0,-42-42 0,42 42 0,-42 0 0,0 42 0,0-42 0,0 43 0,0-2 0,0-1 0,41 44 0,-41-42 0,0-1 0,0 0 0,0-41 0,0 43 0,0-86 0,0 43 0,0-41 0,43 0 0,-2-1 0,-41 1 0,40-2 0,3 43 0,-2 0 0,-41-40 0,0 40 0,0 0 0,0 40 0,0-40 0,0 43 0,0-2 0,0 42 0,0-42 0,42 2 0,-42-1 0,42-1 0,-1-41 0,1 0 0,0 0 0,41-41 0,1-1 0,-43 42 0,42-43 0,-41-39 0,-1 40 0,-41 1 0,42-2 0,-42 43 0,0-40 0,-42 40 0,42 0 0,0 0 0,-41 0 0,-1 40 0,-41-40 0,42 43 0,-1-2 0,42 1 0,-42 40 0,42-39 0,42-1 0,0 40 0,-1-39 0,42 40 0,0-42 0,42 2 0,-41-2 0,-41-41 0</inkml:trace>
          <inkml:trace contextRef="#ctx0" brushRef="#br0" timeOffset="237286.9575">22778 626 512,'42'0'0,"-42"0"0,41 0 0,1 41 0,41 0 0,41 1 0,-40 42 0,41-3 0,0 4 0,-1-3 0,-40-39 0,-42-2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B2215-98C3-41F6-BDA6-A169128F87C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4834E-7074-4649-B9A8-3DBAC471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3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7305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804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569-3CCF-4A5A-85B1-D5E58E037F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498-4890-4C11-8E06-2F56C7CD36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569-3CCF-4A5A-85B1-D5E58E037F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498-4890-4C11-8E06-2F56C7CD36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81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569-3CCF-4A5A-85B1-D5E58E037F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498-4890-4C11-8E06-2F56C7CD36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92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496049" y="3949662"/>
            <a:ext cx="11199999" cy="372863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4" name="Shape 14"/>
          <p:cNvSpPr/>
          <p:nvPr/>
        </p:nvSpPr>
        <p:spPr>
          <a:xfrm rot="10800000" flipH="1">
            <a:off x="496049" y="509876"/>
            <a:ext cx="11199999" cy="380006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609600" y="186036"/>
            <a:ext cx="109728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109728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685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569-3CCF-4A5A-85B1-D5E58E037F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498-4890-4C11-8E06-2F56C7CD36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2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569-3CCF-4A5A-85B1-D5E58E037F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498-4890-4C11-8E06-2F56C7CD36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58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569-3CCF-4A5A-85B1-D5E58E037F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498-4890-4C11-8E06-2F56C7CD36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18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569-3CCF-4A5A-85B1-D5E58E037F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498-4890-4C11-8E06-2F56C7CD36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7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569-3CCF-4A5A-85B1-D5E58E037F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498-4890-4C11-8E06-2F56C7CD36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7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569-3CCF-4A5A-85B1-D5E58E037F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498-4890-4C11-8E06-2F56C7CD36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6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569-3CCF-4A5A-85B1-D5E58E037F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498-4890-4C11-8E06-2F56C7CD36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F569-3CCF-4A5A-85B1-D5E58E037F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498-4890-4C11-8E06-2F56C7CD36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5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FF569-3CCF-4A5A-85B1-D5E58E037F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6A498-4890-4C11-8E06-2F56C7CD36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4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customXml" Target="../ink/ink4.xml"/><Relationship Id="rId1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9.xml"/><Relationship Id="rId5" Type="http://schemas.openxmlformats.org/officeDocument/2006/relationships/image" Target="../media/image9.emf"/><Relationship Id="rId4" Type="http://schemas.openxmlformats.org/officeDocument/2006/relationships/customXml" Target="../ink/ink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customXml" Target="../ink/ink15.xml"/><Relationship Id="rId18" Type="http://schemas.openxmlformats.org/officeDocument/2006/relationships/image" Target="../media/image18.emf"/><Relationship Id="rId26" Type="http://schemas.openxmlformats.org/officeDocument/2006/relationships/image" Target="../media/image22.emf"/><Relationship Id="rId39" Type="http://schemas.openxmlformats.org/officeDocument/2006/relationships/customXml" Target="../ink/ink28.xml"/><Relationship Id="rId3" Type="http://schemas.openxmlformats.org/officeDocument/2006/relationships/customXml" Target="../ink/ink10.xml"/><Relationship Id="rId21" Type="http://schemas.openxmlformats.org/officeDocument/2006/relationships/customXml" Target="../ink/ink19.xml"/><Relationship Id="rId34" Type="http://schemas.openxmlformats.org/officeDocument/2006/relationships/image" Target="../media/image26.emf"/><Relationship Id="rId7" Type="http://schemas.openxmlformats.org/officeDocument/2006/relationships/customXml" Target="../ink/ink12.xml"/><Relationship Id="rId12" Type="http://schemas.openxmlformats.org/officeDocument/2006/relationships/image" Target="../media/image15.emf"/><Relationship Id="rId17" Type="http://schemas.openxmlformats.org/officeDocument/2006/relationships/customXml" Target="../ink/ink17.xml"/><Relationship Id="rId25" Type="http://schemas.openxmlformats.org/officeDocument/2006/relationships/customXml" Target="../ink/ink21.xml"/><Relationship Id="rId33" Type="http://schemas.openxmlformats.org/officeDocument/2006/relationships/customXml" Target="../ink/ink25.xml"/><Relationship Id="rId38" Type="http://schemas.openxmlformats.org/officeDocument/2006/relationships/image" Target="../media/image28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emf"/><Relationship Id="rId20" Type="http://schemas.openxmlformats.org/officeDocument/2006/relationships/image" Target="../media/image19.emf"/><Relationship Id="rId29" Type="http://schemas.openxmlformats.org/officeDocument/2006/relationships/customXml" Target="../ink/ink2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emf"/><Relationship Id="rId11" Type="http://schemas.openxmlformats.org/officeDocument/2006/relationships/customXml" Target="../ink/ink14.xml"/><Relationship Id="rId24" Type="http://schemas.openxmlformats.org/officeDocument/2006/relationships/image" Target="../media/image21.emf"/><Relationship Id="rId32" Type="http://schemas.openxmlformats.org/officeDocument/2006/relationships/image" Target="../media/image25.emf"/><Relationship Id="rId37" Type="http://schemas.openxmlformats.org/officeDocument/2006/relationships/customXml" Target="../ink/ink27.xml"/><Relationship Id="rId40" Type="http://schemas.openxmlformats.org/officeDocument/2006/relationships/image" Target="../media/image29.emf"/><Relationship Id="rId5" Type="http://schemas.openxmlformats.org/officeDocument/2006/relationships/customXml" Target="../ink/ink11.xml"/><Relationship Id="rId15" Type="http://schemas.openxmlformats.org/officeDocument/2006/relationships/customXml" Target="../ink/ink16.xml"/><Relationship Id="rId23" Type="http://schemas.openxmlformats.org/officeDocument/2006/relationships/customXml" Target="../ink/ink20.xml"/><Relationship Id="rId28" Type="http://schemas.openxmlformats.org/officeDocument/2006/relationships/image" Target="../media/image23.emf"/><Relationship Id="rId36" Type="http://schemas.openxmlformats.org/officeDocument/2006/relationships/image" Target="../media/image27.emf"/><Relationship Id="rId10" Type="http://schemas.openxmlformats.org/officeDocument/2006/relationships/image" Target="../media/image14.emf"/><Relationship Id="rId19" Type="http://schemas.openxmlformats.org/officeDocument/2006/relationships/customXml" Target="../ink/ink18.xml"/><Relationship Id="rId31" Type="http://schemas.openxmlformats.org/officeDocument/2006/relationships/customXml" Target="../ink/ink24.xml"/><Relationship Id="rId4" Type="http://schemas.openxmlformats.org/officeDocument/2006/relationships/image" Target="../media/image11.emf"/><Relationship Id="rId9" Type="http://schemas.openxmlformats.org/officeDocument/2006/relationships/customXml" Target="../ink/ink13.xml"/><Relationship Id="rId14" Type="http://schemas.openxmlformats.org/officeDocument/2006/relationships/image" Target="../media/image16.emf"/><Relationship Id="rId22" Type="http://schemas.openxmlformats.org/officeDocument/2006/relationships/image" Target="../media/image20.emf"/><Relationship Id="rId27" Type="http://schemas.openxmlformats.org/officeDocument/2006/relationships/customXml" Target="../ink/ink22.xml"/><Relationship Id="rId30" Type="http://schemas.openxmlformats.org/officeDocument/2006/relationships/image" Target="../media/image24.emf"/><Relationship Id="rId35" Type="http://schemas.openxmlformats.org/officeDocument/2006/relationships/customXml" Target="../ink/ink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Sept.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out your “If” poem and notes.</a:t>
            </a:r>
          </a:p>
          <a:p>
            <a:endParaRPr lang="en-US" dirty="0" smtClean="0"/>
          </a:p>
          <a:p>
            <a:r>
              <a:rPr lang="en-US" dirty="0" smtClean="0"/>
              <a:t>Identify one place in the poem where Kipling seems to address the idea of having balance. Highlight, circle or box this idea.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331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Re-read the poem so that it is fresh today.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669" y="1165487"/>
            <a:ext cx="10972800" cy="49675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more details to your notes</a:t>
            </a:r>
            <a:r>
              <a:rPr lang="en-US" dirty="0"/>
              <a:t> </a:t>
            </a:r>
            <a:r>
              <a:rPr lang="en-US" dirty="0" smtClean="0"/>
              <a:t>in each of the categories on the front. Choose examples which seem to you to be important.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tcdn.teacherspayteachers.com/thumbitem/Frayer-4-square-model/original-19627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116" y="2248525"/>
            <a:ext cx="9248930" cy="440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1678857" y="2473111"/>
              <a:ext cx="2249640" cy="4658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66977" y="2461231"/>
                <a:ext cx="2273400" cy="48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Ink 13"/>
              <p14:cNvContentPartPr/>
              <p14:nvPr/>
            </p14:nvContentPartPr>
            <p14:xfrm>
              <a:off x="3507657" y="2593351"/>
              <a:ext cx="0" cy="1476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0"/>
                <a:ext cx="0" cy="1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1" name="Ink 20"/>
              <p14:cNvContentPartPr/>
              <p14:nvPr/>
            </p14:nvContentPartPr>
            <p14:xfrm>
              <a:off x="6475857" y="2502991"/>
              <a:ext cx="0" cy="15840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0"/>
                <a:ext cx="0" cy="1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8" name="Ink 27"/>
              <p14:cNvContentPartPr/>
              <p14:nvPr/>
            </p14:nvContentPartPr>
            <p14:xfrm>
              <a:off x="6101097" y="2428111"/>
              <a:ext cx="1663920" cy="375840"/>
            </p14:xfrm>
          </p:contentPart>
        </mc:Choice>
        <mc:Fallback>
          <p:pic>
            <p:nvPicPr>
              <p:cNvPr id="28" name="Ink 2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089217" y="2416231"/>
                <a:ext cx="1688040" cy="39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28" name="Ink 1027"/>
              <p14:cNvContentPartPr/>
              <p14:nvPr/>
            </p14:nvContentPartPr>
            <p14:xfrm>
              <a:off x="1588857" y="4346191"/>
              <a:ext cx="1323360" cy="465480"/>
            </p14:xfrm>
          </p:contentPart>
        </mc:Choice>
        <mc:Fallback>
          <p:pic>
            <p:nvPicPr>
              <p:cNvPr id="1028" name="Ink 102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576977" y="4334311"/>
                <a:ext cx="1347120" cy="48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33" name="Ink 1032"/>
              <p14:cNvContentPartPr/>
              <p14:nvPr/>
            </p14:nvContentPartPr>
            <p14:xfrm>
              <a:off x="7480257" y="4391911"/>
              <a:ext cx="1244160" cy="464760"/>
            </p14:xfrm>
          </p:contentPart>
        </mc:Choice>
        <mc:Fallback>
          <p:pic>
            <p:nvPicPr>
              <p:cNvPr id="1033" name="Ink 103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468377" y="4380031"/>
                <a:ext cx="1267920" cy="48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159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pattern!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Once you have finished compiling your </a:t>
            </a:r>
            <a:r>
              <a:rPr lang="en-US" sz="2400" dirty="0" smtClean="0"/>
              <a:t>examples, </a:t>
            </a:r>
            <a:r>
              <a:rPr lang="en-US" sz="2400" dirty="0"/>
              <a:t>examine the examples. 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You should have examples from all of the stanzas – not just one or two.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dirty="0" smtClean="0"/>
              <a:t>What do they have in common?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How do the examples help emphasize the same idea(s)? 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794337" y="3222631"/>
              <a:ext cx="9984240" cy="239616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457" y="3210751"/>
                <a:ext cx="10008000" cy="241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" name="Ink 24"/>
              <p14:cNvContentPartPr/>
              <p14:nvPr/>
            </p14:nvContentPartPr>
            <p14:xfrm>
              <a:off x="4678017" y="3897631"/>
              <a:ext cx="0" cy="4500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5" name="Ink 84"/>
              <p14:cNvContentPartPr/>
              <p14:nvPr/>
            </p14:nvContentPartPr>
            <p14:xfrm>
              <a:off x="8994417" y="3676231"/>
              <a:ext cx="2043000" cy="821160"/>
            </p14:xfrm>
          </p:contentPart>
        </mc:Choice>
        <mc:Fallback>
          <p:pic>
            <p:nvPicPr>
              <p:cNvPr id="85" name="Ink 8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982537" y="3664351"/>
                <a:ext cx="2066760" cy="84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08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981200" y="186036"/>
            <a:ext cx="8229600" cy="11432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" sz="3000" dirty="0"/>
              <a:t>What is the tone? </a:t>
            </a:r>
            <a:r>
              <a:rPr lang="en" sz="3000" dirty="0" smtClean="0"/>
              <a:t/>
            </a:r>
            <a:br>
              <a:rPr lang="en" sz="3000" dirty="0" smtClean="0"/>
            </a:br>
            <a:r>
              <a:rPr lang="en" sz="3000" dirty="0" smtClean="0"/>
              <a:t>(Kipling’s </a:t>
            </a:r>
            <a:r>
              <a:rPr lang="en" sz="3000" dirty="0"/>
              <a:t>attitude towards </a:t>
            </a:r>
            <a:r>
              <a:rPr lang="en" sz="3000" dirty="0" smtClean="0"/>
              <a:t>becoming </a:t>
            </a:r>
            <a:r>
              <a:rPr lang="en" sz="3000" dirty="0"/>
              <a:t>a man</a:t>
            </a:r>
            <a:r>
              <a:rPr lang="en" sz="3000" dirty="0" smtClean="0"/>
              <a:t>?)</a:t>
            </a:r>
            <a:endParaRPr lang="en" sz="3000" dirty="0"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959370" y="1600201"/>
            <a:ext cx="10583056" cy="4124176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/>
          <a:p>
            <a:pPr>
              <a:buNone/>
            </a:pPr>
            <a:r>
              <a:rPr lang="en" dirty="0"/>
              <a:t>Check out the tone wheel to help you find specific words to describe the tone.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Put the tone in the center box and then find at least one example in each of the stanzas which you say helps to show that tone.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3132897" y="4089511"/>
              <a:ext cx="5187240" cy="21063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21017" y="4077271"/>
                <a:ext cx="5211000" cy="21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/>
              <p14:cNvContentPartPr/>
              <p14:nvPr/>
            </p14:nvContentPartPr>
            <p14:xfrm>
              <a:off x="5156817" y="4166911"/>
              <a:ext cx="749880" cy="124452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44937" y="4155031"/>
                <a:ext cx="773640" cy="12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Ink 11"/>
              <p14:cNvContentPartPr/>
              <p14:nvPr/>
            </p14:nvContentPartPr>
            <p14:xfrm>
              <a:off x="5741457" y="5153671"/>
              <a:ext cx="2039400" cy="12312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29577" y="5141431"/>
                <a:ext cx="2063160" cy="14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Ink 12"/>
              <p14:cNvContentPartPr/>
              <p14:nvPr/>
            </p14:nvContentPartPr>
            <p14:xfrm>
              <a:off x="3822657" y="4989511"/>
              <a:ext cx="1289520" cy="10764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10777" y="4977631"/>
                <a:ext cx="131328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2" name="Ink 21"/>
              <p14:cNvContentPartPr/>
              <p14:nvPr/>
            </p14:nvContentPartPr>
            <p14:xfrm>
              <a:off x="5502057" y="4796551"/>
              <a:ext cx="209880" cy="40572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489817" y="4784671"/>
                <a:ext cx="234000" cy="42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3" name="Ink 22"/>
              <p14:cNvContentPartPr/>
              <p14:nvPr/>
            </p14:nvContentPartPr>
            <p14:xfrm>
              <a:off x="5126937" y="5082031"/>
              <a:ext cx="360000" cy="40500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115057" y="5069791"/>
                <a:ext cx="383760" cy="42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4" name="Ink 23"/>
              <p14:cNvContentPartPr/>
              <p14:nvPr/>
            </p14:nvContentPartPr>
            <p14:xfrm>
              <a:off x="5502057" y="5516191"/>
              <a:ext cx="74880" cy="450000"/>
            </p14:xfrm>
          </p:contentPart>
        </mc:Choice>
        <mc:Fallback>
          <p:pic>
            <p:nvPicPr>
              <p:cNvPr id="24" name="Ink 23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489817" y="5504311"/>
                <a:ext cx="99000" cy="47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5" name="Ink 64"/>
              <p14:cNvContentPartPr/>
              <p14:nvPr/>
            </p14:nvContentPartPr>
            <p14:xfrm>
              <a:off x="5441577" y="2758231"/>
              <a:ext cx="1094400" cy="2458800"/>
            </p14:xfrm>
          </p:contentPart>
        </mc:Choice>
        <mc:Fallback>
          <p:pic>
            <p:nvPicPr>
              <p:cNvPr id="65" name="Ink 6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29697" y="2746351"/>
                <a:ext cx="1118160" cy="248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66" name="Ink 65"/>
              <p14:cNvContentPartPr/>
              <p14:nvPr/>
            </p14:nvContentPartPr>
            <p14:xfrm>
              <a:off x="5502057" y="2218951"/>
              <a:ext cx="4017240" cy="674640"/>
            </p14:xfrm>
          </p:contentPart>
        </mc:Choice>
        <mc:Fallback>
          <p:pic>
            <p:nvPicPr>
              <p:cNvPr id="66" name="Ink 65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489817" y="2207071"/>
                <a:ext cx="4041360" cy="69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67" name="Ink 66"/>
              <p14:cNvContentPartPr/>
              <p14:nvPr/>
            </p14:nvContentPartPr>
            <p14:xfrm>
              <a:off x="5934777" y="5425831"/>
              <a:ext cx="61920" cy="196200"/>
            </p14:xfrm>
          </p:contentPart>
        </mc:Choice>
        <mc:Fallback>
          <p:pic>
            <p:nvPicPr>
              <p:cNvPr id="67" name="Ink 6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922897" y="5413951"/>
                <a:ext cx="8568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68" name="Ink 67"/>
              <p14:cNvContentPartPr/>
              <p14:nvPr/>
            </p14:nvContentPartPr>
            <p14:xfrm>
              <a:off x="6041697" y="5501431"/>
              <a:ext cx="104760" cy="270000"/>
            </p14:xfrm>
          </p:contentPart>
        </mc:Choice>
        <mc:Fallback>
          <p:pic>
            <p:nvPicPr>
              <p:cNvPr id="68" name="Ink 67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029457" y="5489551"/>
                <a:ext cx="12924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78" name="Ink 77"/>
              <p14:cNvContentPartPr/>
              <p14:nvPr/>
            </p14:nvContentPartPr>
            <p14:xfrm>
              <a:off x="8949417" y="4497391"/>
              <a:ext cx="30240" cy="0"/>
            </p14:xfrm>
          </p:contentPart>
        </mc:Choice>
        <mc:Fallback>
          <p:pic>
            <p:nvPicPr>
              <p:cNvPr id="78" name="Ink 77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0" y="0"/>
                <a:ext cx="3024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80" name="Ink 79"/>
              <p14:cNvContentPartPr/>
              <p14:nvPr/>
            </p14:nvContentPartPr>
            <p14:xfrm>
              <a:off x="8349657" y="4406671"/>
              <a:ext cx="3583080" cy="1694520"/>
            </p14:xfrm>
          </p:contentPart>
        </mc:Choice>
        <mc:Fallback>
          <p:pic>
            <p:nvPicPr>
              <p:cNvPr id="80" name="Ink 79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337777" y="4394791"/>
                <a:ext cx="3606840" cy="171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86" name="Ink 85"/>
              <p14:cNvContentPartPr/>
              <p14:nvPr/>
            </p14:nvContentPartPr>
            <p14:xfrm>
              <a:off x="10118697" y="4512511"/>
              <a:ext cx="60480" cy="0"/>
            </p14:xfrm>
          </p:contentPart>
        </mc:Choice>
        <mc:Fallback>
          <p:pic>
            <p:nvPicPr>
              <p:cNvPr id="86" name="Ink 85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0" y="0"/>
                <a:ext cx="6048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95" name="Ink 94"/>
              <p14:cNvContentPartPr/>
              <p14:nvPr/>
            </p14:nvContentPartPr>
            <p14:xfrm>
              <a:off x="10418937" y="5546071"/>
              <a:ext cx="0" cy="165240"/>
            </p14:xfrm>
          </p:contentPart>
        </mc:Choice>
        <mc:Fallback>
          <p:pic>
            <p:nvPicPr>
              <p:cNvPr id="95" name="Ink 94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0" y="0"/>
                <a:ext cx="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104" name="Ink 103"/>
              <p14:cNvContentPartPr/>
              <p14:nvPr/>
            </p14:nvContentPartPr>
            <p14:xfrm>
              <a:off x="120057" y="4677391"/>
              <a:ext cx="2638440" cy="748440"/>
            </p14:xfrm>
          </p:contentPart>
        </mc:Choice>
        <mc:Fallback>
          <p:pic>
            <p:nvPicPr>
              <p:cNvPr id="104" name="Ink 103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08177" y="4665151"/>
                <a:ext cx="2662200" cy="77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111" name="Ink 110"/>
              <p14:cNvContentPartPr/>
              <p14:nvPr/>
            </p14:nvContentPartPr>
            <p14:xfrm>
              <a:off x="1753737" y="4961431"/>
              <a:ext cx="0" cy="15480"/>
            </p14:xfrm>
          </p:contentPart>
        </mc:Choice>
        <mc:Fallback>
          <p:pic>
            <p:nvPicPr>
              <p:cNvPr id="111" name="Ink 110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0" y="0"/>
                <a:ext cx="0" cy="1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119" name="Ink 118"/>
              <p14:cNvContentPartPr/>
              <p14:nvPr/>
            </p14:nvContentPartPr>
            <p14:xfrm>
              <a:off x="3459417" y="4197151"/>
              <a:ext cx="18720" cy="165240"/>
            </p14:xfrm>
          </p:contentPart>
        </mc:Choice>
        <mc:Fallback>
          <p:pic>
            <p:nvPicPr>
              <p:cNvPr id="119" name="Ink 118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447177" y="4185271"/>
                <a:ext cx="4284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120" name="Ink 119"/>
              <p14:cNvContentPartPr/>
              <p14:nvPr/>
            </p14:nvContentPartPr>
            <p14:xfrm>
              <a:off x="3267897" y="5245111"/>
              <a:ext cx="165240" cy="200160"/>
            </p14:xfrm>
          </p:contentPart>
        </mc:Choice>
        <mc:Fallback>
          <p:pic>
            <p:nvPicPr>
              <p:cNvPr id="120" name="Ink 119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256017" y="5232871"/>
                <a:ext cx="189000" cy="22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0843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033589" y="192727"/>
            <a:ext cx="8229600" cy="1631185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" dirty="0"/>
              <a:t>Write a letter to the absent </a:t>
            </a:r>
            <a:r>
              <a:rPr lang="en" dirty="0" smtClean="0"/>
              <a:t>kid</a:t>
            </a:r>
            <a:br>
              <a:rPr lang="en" dirty="0" smtClean="0"/>
            </a:br>
            <a:r>
              <a:rPr lang="en" sz="2500" dirty="0"/>
              <a:t>(This is an assignment which will be </a:t>
            </a:r>
            <a:r>
              <a:rPr lang="en" sz="2500" dirty="0" smtClean="0"/>
              <a:t>graded and which you handed in today.) </a:t>
            </a:r>
            <a:r>
              <a:rPr lang="en" sz="2500" dirty="0"/>
              <a:t>	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981200" y="1600201"/>
            <a:ext cx="8229600" cy="5109061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>
              <a:buNone/>
            </a:pPr>
            <a:r>
              <a:rPr lang="en" dirty="0"/>
              <a:t>Dear </a:t>
            </a:r>
            <a:r>
              <a:rPr lang="en" dirty="0" smtClean="0"/>
              <a:t>__________,</a:t>
            </a:r>
            <a:endParaRPr lang="en" dirty="0"/>
          </a:p>
          <a:p>
            <a:pPr>
              <a:buNone/>
            </a:pPr>
            <a:r>
              <a:rPr lang="en" dirty="0"/>
              <a:t>We read “If” by Rudyard Kipling. The poem is about what it takes to become a man. His theme is: __________________________. He creates this theme by: </a:t>
            </a:r>
            <a:endParaRPr lang="en" dirty="0" smtClean="0"/>
          </a:p>
          <a:p>
            <a:pPr>
              <a:buNone/>
            </a:pPr>
            <a:endParaRPr lang="en" dirty="0"/>
          </a:p>
          <a:p>
            <a:pPr>
              <a:buNone/>
            </a:pPr>
            <a:r>
              <a:rPr lang="en" dirty="0" smtClean="0"/>
              <a:t>(explain how he creates the theme: use examples from each card; BALANCE; “quotations from the poem” – explain how each example and quotation fits the theme)</a:t>
            </a:r>
            <a:endParaRPr lang="en" dirty="0"/>
          </a:p>
        </p:txBody>
      </p:sp>
      <p:grpSp>
        <p:nvGrpSpPr>
          <p:cNvPr id="13" name="SMARTInkShape-Group3"/>
          <p:cNvGrpSpPr/>
          <p:nvPr/>
        </p:nvGrpSpPr>
        <p:grpSpPr>
          <a:xfrm>
            <a:off x="8782016" y="4132544"/>
            <a:ext cx="2183641" cy="1439582"/>
            <a:chOff x="8782016" y="4132544"/>
            <a:chExt cx="2183641" cy="1439582"/>
          </a:xfrm>
        </p:grpSpPr>
        <p:sp>
          <p:nvSpPr>
            <p:cNvPr id="2" name="SMARTInkShape-23"/>
            <p:cNvSpPr/>
            <p:nvPr/>
          </p:nvSpPr>
          <p:spPr>
            <a:xfrm>
              <a:off x="8782016" y="4132544"/>
              <a:ext cx="421516" cy="468120"/>
            </a:xfrm>
            <a:custGeom>
              <a:avLst/>
              <a:gdLst/>
              <a:ahLst/>
              <a:cxnLst/>
              <a:rect l="0" t="0" r="0" b="0"/>
              <a:pathLst>
                <a:path w="421516" h="468120">
                  <a:moveTo>
                    <a:pt x="421515" y="117987"/>
                  </a:moveTo>
                  <a:lnTo>
                    <a:pt x="421515" y="101415"/>
                  </a:lnTo>
                  <a:lnTo>
                    <a:pt x="402554" y="77358"/>
                  </a:lnTo>
                  <a:lnTo>
                    <a:pt x="360590" y="44502"/>
                  </a:lnTo>
                  <a:lnTo>
                    <a:pt x="307028" y="23901"/>
                  </a:lnTo>
                  <a:lnTo>
                    <a:pt x="256183" y="11176"/>
                  </a:lnTo>
                  <a:lnTo>
                    <a:pt x="204077" y="2555"/>
                  </a:lnTo>
                  <a:lnTo>
                    <a:pt x="150274" y="0"/>
                  </a:lnTo>
                  <a:lnTo>
                    <a:pt x="100817" y="2771"/>
                  </a:lnTo>
                  <a:lnTo>
                    <a:pt x="43019" y="15559"/>
                  </a:lnTo>
                  <a:lnTo>
                    <a:pt x="5538" y="39572"/>
                  </a:lnTo>
                  <a:lnTo>
                    <a:pt x="0" y="51158"/>
                  </a:lnTo>
                  <a:lnTo>
                    <a:pt x="901" y="78143"/>
                  </a:lnTo>
                  <a:lnTo>
                    <a:pt x="16283" y="116765"/>
                  </a:lnTo>
                  <a:lnTo>
                    <a:pt x="64196" y="166694"/>
                  </a:lnTo>
                  <a:lnTo>
                    <a:pt x="109121" y="209442"/>
                  </a:lnTo>
                  <a:lnTo>
                    <a:pt x="157269" y="247831"/>
                  </a:lnTo>
                  <a:lnTo>
                    <a:pt x="211516" y="284341"/>
                  </a:lnTo>
                  <a:lnTo>
                    <a:pt x="260368" y="320295"/>
                  </a:lnTo>
                  <a:lnTo>
                    <a:pt x="309574" y="367999"/>
                  </a:lnTo>
                  <a:lnTo>
                    <a:pt x="333226" y="403731"/>
                  </a:lnTo>
                  <a:lnTo>
                    <a:pt x="338844" y="415640"/>
                  </a:lnTo>
                  <a:lnTo>
                    <a:pt x="338620" y="427547"/>
                  </a:lnTo>
                  <a:lnTo>
                    <a:pt x="327788" y="451361"/>
                  </a:lnTo>
                  <a:lnTo>
                    <a:pt x="318019" y="459299"/>
                  </a:lnTo>
                  <a:lnTo>
                    <a:pt x="293056" y="468119"/>
                  </a:lnTo>
                  <a:lnTo>
                    <a:pt x="236609" y="466764"/>
                  </a:lnTo>
                  <a:lnTo>
                    <a:pt x="196019" y="457766"/>
                  </a:lnTo>
                  <a:lnTo>
                    <a:pt x="143035" y="441353"/>
                  </a:lnTo>
                  <a:lnTo>
                    <a:pt x="98673" y="421056"/>
                  </a:lnTo>
                  <a:lnTo>
                    <a:pt x="59070" y="389907"/>
                  </a:lnTo>
                  <a:lnTo>
                    <a:pt x="16703" y="332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4"/>
            <p:cNvSpPr/>
            <p:nvPr/>
          </p:nvSpPr>
          <p:spPr>
            <a:xfrm>
              <a:off x="9215438" y="4464844"/>
              <a:ext cx="35719" cy="285751"/>
            </a:xfrm>
            <a:custGeom>
              <a:avLst/>
              <a:gdLst/>
              <a:ahLst/>
              <a:cxnLst/>
              <a:rect l="0" t="0" r="0" b="0"/>
              <a:pathLst>
                <a:path w="35719" h="285751">
                  <a:moveTo>
                    <a:pt x="35718" y="0"/>
                  </a:moveTo>
                  <a:lnTo>
                    <a:pt x="35718" y="52044"/>
                  </a:lnTo>
                  <a:lnTo>
                    <a:pt x="34395" y="94800"/>
                  </a:lnTo>
                  <a:lnTo>
                    <a:pt x="25467" y="144645"/>
                  </a:lnTo>
                  <a:lnTo>
                    <a:pt x="14606" y="199112"/>
                  </a:lnTo>
                  <a:lnTo>
                    <a:pt x="10938" y="240337"/>
                  </a:lnTo>
                  <a:lnTo>
                    <a:pt x="2552" y="264334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5"/>
            <p:cNvSpPr/>
            <p:nvPr/>
          </p:nvSpPr>
          <p:spPr>
            <a:xfrm>
              <a:off x="9298781" y="4333875"/>
              <a:ext cx="11908" cy="59532"/>
            </a:xfrm>
            <a:custGeom>
              <a:avLst/>
              <a:gdLst/>
              <a:ahLst/>
              <a:cxnLst/>
              <a:rect l="0" t="0" r="0" b="0"/>
              <a:pathLst>
                <a:path w="11908" h="59532">
                  <a:moveTo>
                    <a:pt x="11907" y="59531"/>
                  </a:moveTo>
                  <a:lnTo>
                    <a:pt x="11907" y="19783"/>
                  </a:lnTo>
                  <a:lnTo>
                    <a:pt x="8379" y="1187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6"/>
            <p:cNvSpPr/>
            <p:nvPr/>
          </p:nvSpPr>
          <p:spPr>
            <a:xfrm>
              <a:off x="9322637" y="4536537"/>
              <a:ext cx="200488" cy="297402"/>
            </a:xfrm>
            <a:custGeom>
              <a:avLst/>
              <a:gdLst/>
              <a:ahLst/>
              <a:cxnLst/>
              <a:rect l="0" t="0" r="0" b="0"/>
              <a:pathLst>
                <a:path w="200488" h="297402">
                  <a:moveTo>
                    <a:pt x="11863" y="154526"/>
                  </a:moveTo>
                  <a:lnTo>
                    <a:pt x="11863" y="160846"/>
                  </a:lnTo>
                  <a:lnTo>
                    <a:pt x="8335" y="167477"/>
                  </a:lnTo>
                  <a:lnTo>
                    <a:pt x="3681" y="174834"/>
                  </a:lnTo>
                  <a:lnTo>
                    <a:pt x="693" y="190336"/>
                  </a:lnTo>
                  <a:lnTo>
                    <a:pt x="0" y="211710"/>
                  </a:lnTo>
                  <a:lnTo>
                    <a:pt x="1280" y="160842"/>
                  </a:lnTo>
                  <a:lnTo>
                    <a:pt x="12083" y="106513"/>
                  </a:lnTo>
                  <a:lnTo>
                    <a:pt x="28290" y="63716"/>
                  </a:lnTo>
                  <a:lnTo>
                    <a:pt x="56875" y="19835"/>
                  </a:lnTo>
                  <a:lnTo>
                    <a:pt x="69792" y="9556"/>
                  </a:lnTo>
                  <a:lnTo>
                    <a:pt x="84352" y="4105"/>
                  </a:lnTo>
                  <a:lnTo>
                    <a:pt x="132604" y="0"/>
                  </a:lnTo>
                  <a:lnTo>
                    <a:pt x="152442" y="6140"/>
                  </a:lnTo>
                  <a:lnTo>
                    <a:pt x="173345" y="20067"/>
                  </a:lnTo>
                  <a:lnTo>
                    <a:pt x="181970" y="27739"/>
                  </a:lnTo>
                  <a:lnTo>
                    <a:pt x="186684" y="39085"/>
                  </a:lnTo>
                  <a:lnTo>
                    <a:pt x="200487" y="91238"/>
                  </a:lnTo>
                  <a:lnTo>
                    <a:pt x="190128" y="138418"/>
                  </a:lnTo>
                  <a:lnTo>
                    <a:pt x="181229" y="167170"/>
                  </a:lnTo>
                  <a:lnTo>
                    <a:pt x="175817" y="190463"/>
                  </a:lnTo>
                  <a:lnTo>
                    <a:pt x="169362" y="214121"/>
                  </a:lnTo>
                  <a:lnTo>
                    <a:pt x="163922" y="237889"/>
                  </a:lnTo>
                  <a:lnTo>
                    <a:pt x="156552" y="263303"/>
                  </a:lnTo>
                  <a:lnTo>
                    <a:pt x="154898" y="289257"/>
                  </a:lnTo>
                  <a:lnTo>
                    <a:pt x="156167" y="291971"/>
                  </a:lnTo>
                  <a:lnTo>
                    <a:pt x="158336" y="293781"/>
                  </a:lnTo>
                  <a:lnTo>
                    <a:pt x="166644" y="2974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7"/>
            <p:cNvSpPr/>
            <p:nvPr/>
          </p:nvSpPr>
          <p:spPr>
            <a:xfrm>
              <a:off x="9609103" y="4583967"/>
              <a:ext cx="201605" cy="309504"/>
            </a:xfrm>
            <a:custGeom>
              <a:avLst/>
              <a:gdLst/>
              <a:ahLst/>
              <a:cxnLst/>
              <a:rect l="0" t="0" r="0" b="0"/>
              <a:pathLst>
                <a:path w="201605" h="309504">
                  <a:moveTo>
                    <a:pt x="189741" y="59471"/>
                  </a:moveTo>
                  <a:lnTo>
                    <a:pt x="199993" y="49219"/>
                  </a:lnTo>
                  <a:lnTo>
                    <a:pt x="201156" y="41734"/>
                  </a:lnTo>
                  <a:lnTo>
                    <a:pt x="201604" y="19619"/>
                  </a:lnTo>
                  <a:lnTo>
                    <a:pt x="198100" y="11773"/>
                  </a:lnTo>
                  <a:lnTo>
                    <a:pt x="195314" y="7828"/>
                  </a:lnTo>
                  <a:lnTo>
                    <a:pt x="188690" y="3445"/>
                  </a:lnTo>
                  <a:lnTo>
                    <a:pt x="180013" y="1498"/>
                  </a:lnTo>
                  <a:lnTo>
                    <a:pt x="126345" y="30"/>
                  </a:lnTo>
                  <a:lnTo>
                    <a:pt x="115727" y="0"/>
                  </a:lnTo>
                  <a:lnTo>
                    <a:pt x="96874" y="7021"/>
                  </a:lnTo>
                  <a:lnTo>
                    <a:pt x="39068" y="45665"/>
                  </a:lnTo>
                  <a:lnTo>
                    <a:pt x="12211" y="83556"/>
                  </a:lnTo>
                  <a:lnTo>
                    <a:pt x="5006" y="100602"/>
                  </a:lnTo>
                  <a:lnTo>
                    <a:pt x="0" y="149113"/>
                  </a:lnTo>
                  <a:lnTo>
                    <a:pt x="12293" y="203175"/>
                  </a:lnTo>
                  <a:lnTo>
                    <a:pt x="20916" y="225204"/>
                  </a:lnTo>
                  <a:lnTo>
                    <a:pt x="61927" y="277320"/>
                  </a:lnTo>
                  <a:lnTo>
                    <a:pt x="82585" y="3095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8"/>
            <p:cNvSpPr/>
            <p:nvPr/>
          </p:nvSpPr>
          <p:spPr>
            <a:xfrm>
              <a:off x="9798844" y="4679853"/>
              <a:ext cx="200339" cy="225523"/>
            </a:xfrm>
            <a:custGeom>
              <a:avLst/>
              <a:gdLst/>
              <a:ahLst/>
              <a:cxnLst/>
              <a:rect l="0" t="0" r="0" b="0"/>
              <a:pathLst>
                <a:path w="200339" h="225523">
                  <a:moveTo>
                    <a:pt x="0" y="70741"/>
                  </a:moveTo>
                  <a:lnTo>
                    <a:pt x="0" y="60489"/>
                  </a:lnTo>
                  <a:lnTo>
                    <a:pt x="1323" y="59938"/>
                  </a:lnTo>
                  <a:lnTo>
                    <a:pt x="16572" y="58979"/>
                  </a:lnTo>
                  <a:lnTo>
                    <a:pt x="71774" y="79435"/>
                  </a:lnTo>
                  <a:lnTo>
                    <a:pt x="95350" y="85223"/>
                  </a:lnTo>
                  <a:lnTo>
                    <a:pt x="119092" y="91789"/>
                  </a:lnTo>
                  <a:lnTo>
                    <a:pt x="134951" y="92001"/>
                  </a:lnTo>
                  <a:lnTo>
                    <a:pt x="179917" y="82320"/>
                  </a:lnTo>
                  <a:lnTo>
                    <a:pt x="183446" y="79783"/>
                  </a:lnTo>
                  <a:lnTo>
                    <a:pt x="185796" y="76769"/>
                  </a:lnTo>
                  <a:lnTo>
                    <a:pt x="191937" y="73420"/>
                  </a:lnTo>
                  <a:lnTo>
                    <a:pt x="195427" y="72527"/>
                  </a:lnTo>
                  <a:lnTo>
                    <a:pt x="197753" y="70609"/>
                  </a:lnTo>
                  <a:lnTo>
                    <a:pt x="200338" y="64950"/>
                  </a:lnTo>
                  <a:lnTo>
                    <a:pt x="199705" y="61589"/>
                  </a:lnTo>
                  <a:lnTo>
                    <a:pt x="192710" y="46688"/>
                  </a:lnTo>
                  <a:lnTo>
                    <a:pt x="191973" y="42799"/>
                  </a:lnTo>
                  <a:lnTo>
                    <a:pt x="184099" y="34951"/>
                  </a:lnTo>
                  <a:lnTo>
                    <a:pt x="144814" y="7236"/>
                  </a:lnTo>
                  <a:lnTo>
                    <a:pt x="122428" y="1653"/>
                  </a:lnTo>
                  <a:lnTo>
                    <a:pt x="99040" y="0"/>
                  </a:lnTo>
                  <a:lnTo>
                    <a:pt x="75353" y="5830"/>
                  </a:lnTo>
                  <a:lnTo>
                    <a:pt x="38028" y="27309"/>
                  </a:lnTo>
                  <a:lnTo>
                    <a:pt x="33289" y="32526"/>
                  </a:lnTo>
                  <a:lnTo>
                    <a:pt x="16462" y="67005"/>
                  </a:lnTo>
                  <a:lnTo>
                    <a:pt x="12506" y="103044"/>
                  </a:lnTo>
                  <a:lnTo>
                    <a:pt x="18405" y="126467"/>
                  </a:lnTo>
                  <a:lnTo>
                    <a:pt x="50161" y="184194"/>
                  </a:lnTo>
                  <a:lnTo>
                    <a:pt x="62422" y="197453"/>
                  </a:lnTo>
                  <a:lnTo>
                    <a:pt x="95250" y="2255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9"/>
            <p:cNvSpPr/>
            <p:nvPr/>
          </p:nvSpPr>
          <p:spPr>
            <a:xfrm>
              <a:off x="10025111" y="4786388"/>
              <a:ext cx="261890" cy="173105"/>
            </a:xfrm>
            <a:custGeom>
              <a:avLst/>
              <a:gdLst/>
              <a:ahLst/>
              <a:cxnLst/>
              <a:rect l="0" t="0" r="0" b="0"/>
              <a:pathLst>
                <a:path w="261890" h="173105">
                  <a:moveTo>
                    <a:pt x="47578" y="83268"/>
                  </a:moveTo>
                  <a:lnTo>
                    <a:pt x="47578" y="99840"/>
                  </a:lnTo>
                  <a:lnTo>
                    <a:pt x="44049" y="107390"/>
                  </a:lnTo>
                  <a:lnTo>
                    <a:pt x="39394" y="115156"/>
                  </a:lnTo>
                  <a:lnTo>
                    <a:pt x="35450" y="126965"/>
                  </a:lnTo>
                  <a:lnTo>
                    <a:pt x="1799" y="164751"/>
                  </a:lnTo>
                  <a:lnTo>
                    <a:pt x="317" y="173104"/>
                  </a:lnTo>
                  <a:lnTo>
                    <a:pt x="0" y="167727"/>
                  </a:lnTo>
                  <a:lnTo>
                    <a:pt x="8144" y="157327"/>
                  </a:lnTo>
                  <a:lnTo>
                    <a:pt x="32069" y="102612"/>
                  </a:lnTo>
                  <a:lnTo>
                    <a:pt x="63466" y="45913"/>
                  </a:lnTo>
                  <a:lnTo>
                    <a:pt x="80652" y="19984"/>
                  </a:lnTo>
                  <a:lnTo>
                    <a:pt x="99417" y="6456"/>
                  </a:lnTo>
                  <a:lnTo>
                    <a:pt x="113942" y="1860"/>
                  </a:lnTo>
                  <a:lnTo>
                    <a:pt x="157004" y="0"/>
                  </a:lnTo>
                  <a:lnTo>
                    <a:pt x="176426" y="6268"/>
                  </a:lnTo>
                  <a:lnTo>
                    <a:pt x="234621" y="46907"/>
                  </a:lnTo>
                  <a:lnTo>
                    <a:pt x="261889" y="713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0"/>
            <p:cNvSpPr/>
            <p:nvPr/>
          </p:nvSpPr>
          <p:spPr>
            <a:xfrm>
              <a:off x="10263189" y="4847749"/>
              <a:ext cx="176683" cy="283847"/>
            </a:xfrm>
            <a:custGeom>
              <a:avLst/>
              <a:gdLst/>
              <a:ahLst/>
              <a:cxnLst/>
              <a:rect l="0" t="0" r="0" b="0"/>
              <a:pathLst>
                <a:path w="176683" h="283847">
                  <a:moveTo>
                    <a:pt x="0" y="81439"/>
                  </a:moveTo>
                  <a:lnTo>
                    <a:pt x="0" y="87759"/>
                  </a:lnTo>
                  <a:lnTo>
                    <a:pt x="3526" y="94390"/>
                  </a:lnTo>
                  <a:lnTo>
                    <a:pt x="10827" y="101747"/>
                  </a:lnTo>
                  <a:lnTo>
                    <a:pt x="28488" y="112003"/>
                  </a:lnTo>
                  <a:lnTo>
                    <a:pt x="44012" y="115630"/>
                  </a:lnTo>
                  <a:lnTo>
                    <a:pt x="103355" y="117098"/>
                  </a:lnTo>
                  <a:lnTo>
                    <a:pt x="115608" y="113603"/>
                  </a:lnTo>
                  <a:lnTo>
                    <a:pt x="156891" y="89167"/>
                  </a:lnTo>
                  <a:lnTo>
                    <a:pt x="162333" y="81346"/>
                  </a:lnTo>
                  <a:lnTo>
                    <a:pt x="166074" y="73460"/>
                  </a:lnTo>
                  <a:lnTo>
                    <a:pt x="174295" y="61583"/>
                  </a:lnTo>
                  <a:lnTo>
                    <a:pt x="176682" y="53652"/>
                  </a:lnTo>
                  <a:lnTo>
                    <a:pt x="174216" y="42191"/>
                  </a:lnTo>
                  <a:lnTo>
                    <a:pt x="166354" y="16396"/>
                  </a:lnTo>
                  <a:lnTo>
                    <a:pt x="163819" y="14264"/>
                  </a:lnTo>
                  <a:lnTo>
                    <a:pt x="133198" y="952"/>
                  </a:lnTo>
                  <a:lnTo>
                    <a:pt x="128486" y="0"/>
                  </a:lnTo>
                  <a:lnTo>
                    <a:pt x="116194" y="2469"/>
                  </a:lnTo>
                  <a:lnTo>
                    <a:pt x="87178" y="11655"/>
                  </a:lnTo>
                  <a:lnTo>
                    <a:pt x="44617" y="42348"/>
                  </a:lnTo>
                  <a:lnTo>
                    <a:pt x="16307" y="85808"/>
                  </a:lnTo>
                  <a:lnTo>
                    <a:pt x="5418" y="109338"/>
                  </a:lnTo>
                  <a:lnTo>
                    <a:pt x="712" y="155244"/>
                  </a:lnTo>
                  <a:lnTo>
                    <a:pt x="6531" y="182976"/>
                  </a:lnTo>
                  <a:lnTo>
                    <a:pt x="20348" y="214727"/>
                  </a:lnTo>
                  <a:lnTo>
                    <a:pt x="46073" y="245769"/>
                  </a:lnTo>
                  <a:lnTo>
                    <a:pt x="101743" y="275351"/>
                  </a:lnTo>
                  <a:lnTo>
                    <a:pt x="158638" y="283348"/>
                  </a:lnTo>
                  <a:lnTo>
                    <a:pt x="166686" y="2838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1"/>
            <p:cNvSpPr/>
            <p:nvPr/>
          </p:nvSpPr>
          <p:spPr>
            <a:xfrm>
              <a:off x="10574022" y="4572000"/>
              <a:ext cx="201135" cy="619126"/>
            </a:xfrm>
            <a:custGeom>
              <a:avLst/>
              <a:gdLst/>
              <a:ahLst/>
              <a:cxnLst/>
              <a:rect l="0" t="0" r="0" b="0"/>
              <a:pathLst>
                <a:path w="201135" h="619126">
                  <a:moveTo>
                    <a:pt x="201134" y="0"/>
                  </a:moveTo>
                  <a:lnTo>
                    <a:pt x="201134" y="10251"/>
                  </a:lnTo>
                  <a:lnTo>
                    <a:pt x="194814" y="17737"/>
                  </a:lnTo>
                  <a:lnTo>
                    <a:pt x="191710" y="28167"/>
                  </a:lnTo>
                  <a:lnTo>
                    <a:pt x="186435" y="48916"/>
                  </a:lnTo>
                  <a:lnTo>
                    <a:pt x="165171" y="98891"/>
                  </a:lnTo>
                  <a:lnTo>
                    <a:pt x="137357" y="155261"/>
                  </a:lnTo>
                  <a:lnTo>
                    <a:pt x="107988" y="214376"/>
                  </a:lnTo>
                  <a:lnTo>
                    <a:pt x="85916" y="263273"/>
                  </a:lnTo>
                  <a:lnTo>
                    <a:pt x="60978" y="318989"/>
                  </a:lnTo>
                  <a:lnTo>
                    <a:pt x="36602" y="374925"/>
                  </a:lnTo>
                  <a:lnTo>
                    <a:pt x="17135" y="427425"/>
                  </a:lnTo>
                  <a:lnTo>
                    <a:pt x="8391" y="476014"/>
                  </a:lnTo>
                  <a:lnTo>
                    <a:pt x="0" y="534427"/>
                  </a:lnTo>
                  <a:lnTo>
                    <a:pt x="428" y="561985"/>
                  </a:lnTo>
                  <a:lnTo>
                    <a:pt x="10634" y="619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2"/>
            <p:cNvSpPr/>
            <p:nvPr/>
          </p:nvSpPr>
          <p:spPr>
            <a:xfrm>
              <a:off x="10691814" y="5000625"/>
              <a:ext cx="226198" cy="440531"/>
            </a:xfrm>
            <a:custGeom>
              <a:avLst/>
              <a:gdLst/>
              <a:ahLst/>
              <a:cxnLst/>
              <a:rect l="0" t="0" r="0" b="0"/>
              <a:pathLst>
                <a:path w="226198" h="440531">
                  <a:moveTo>
                    <a:pt x="71436" y="0"/>
                  </a:moveTo>
                  <a:lnTo>
                    <a:pt x="60020" y="0"/>
                  </a:lnTo>
                  <a:lnTo>
                    <a:pt x="59675" y="6321"/>
                  </a:lnTo>
                  <a:lnTo>
                    <a:pt x="56067" y="12952"/>
                  </a:lnTo>
                  <a:lnTo>
                    <a:pt x="53253" y="16572"/>
                  </a:lnTo>
                  <a:lnTo>
                    <a:pt x="50126" y="27650"/>
                  </a:lnTo>
                  <a:lnTo>
                    <a:pt x="44836" y="48762"/>
                  </a:lnTo>
                  <a:lnTo>
                    <a:pt x="37519" y="73278"/>
                  </a:lnTo>
                  <a:lnTo>
                    <a:pt x="36251" y="93003"/>
                  </a:lnTo>
                  <a:lnTo>
                    <a:pt x="39482" y="104394"/>
                  </a:lnTo>
                  <a:lnTo>
                    <a:pt x="44005" y="113866"/>
                  </a:lnTo>
                  <a:lnTo>
                    <a:pt x="47875" y="126636"/>
                  </a:lnTo>
                  <a:lnTo>
                    <a:pt x="53467" y="134776"/>
                  </a:lnTo>
                  <a:lnTo>
                    <a:pt x="60364" y="139276"/>
                  </a:lnTo>
                  <a:lnTo>
                    <a:pt x="67838" y="142597"/>
                  </a:lnTo>
                  <a:lnTo>
                    <a:pt x="75569" y="148485"/>
                  </a:lnTo>
                  <a:lnTo>
                    <a:pt x="80806" y="149261"/>
                  </a:lnTo>
                  <a:lnTo>
                    <a:pt x="122180" y="142287"/>
                  </a:lnTo>
                  <a:lnTo>
                    <a:pt x="163921" y="118796"/>
                  </a:lnTo>
                  <a:lnTo>
                    <a:pt x="222450" y="63274"/>
                  </a:lnTo>
                  <a:lnTo>
                    <a:pt x="223706" y="62027"/>
                  </a:lnTo>
                  <a:lnTo>
                    <a:pt x="225101" y="57114"/>
                  </a:lnTo>
                  <a:lnTo>
                    <a:pt x="225996" y="49499"/>
                  </a:lnTo>
                  <a:lnTo>
                    <a:pt x="226197" y="58041"/>
                  </a:lnTo>
                  <a:lnTo>
                    <a:pt x="186469" y="117005"/>
                  </a:lnTo>
                  <a:lnTo>
                    <a:pt x="163150" y="164456"/>
                  </a:lnTo>
                  <a:lnTo>
                    <a:pt x="145354" y="193366"/>
                  </a:lnTo>
                  <a:lnTo>
                    <a:pt x="122033" y="249086"/>
                  </a:lnTo>
                  <a:lnTo>
                    <a:pt x="92977" y="299362"/>
                  </a:lnTo>
                  <a:lnTo>
                    <a:pt x="68132" y="347989"/>
                  </a:lnTo>
                  <a:lnTo>
                    <a:pt x="32252" y="401960"/>
                  </a:lnTo>
                  <a:lnTo>
                    <a:pt x="19991" y="418666"/>
                  </a:lnTo>
                  <a:lnTo>
                    <a:pt x="11971" y="424199"/>
                  </a:lnTo>
                  <a:lnTo>
                    <a:pt x="2363" y="427751"/>
                  </a:lnTo>
                  <a:lnTo>
                    <a:pt x="1575" y="429365"/>
                  </a:lnTo>
                  <a:lnTo>
                    <a:pt x="0" y="4405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3"/>
            <p:cNvSpPr/>
            <p:nvPr/>
          </p:nvSpPr>
          <p:spPr>
            <a:xfrm>
              <a:off x="10822781" y="5345905"/>
              <a:ext cx="142876" cy="226221"/>
            </a:xfrm>
            <a:custGeom>
              <a:avLst/>
              <a:gdLst/>
              <a:ahLst/>
              <a:cxnLst/>
              <a:rect l="0" t="0" r="0" b="0"/>
              <a:pathLst>
                <a:path w="142876" h="226221">
                  <a:moveTo>
                    <a:pt x="142875" y="0"/>
                  </a:moveTo>
                  <a:lnTo>
                    <a:pt x="142875" y="6323"/>
                  </a:lnTo>
                  <a:lnTo>
                    <a:pt x="139348" y="12953"/>
                  </a:lnTo>
                  <a:lnTo>
                    <a:pt x="134692" y="20309"/>
                  </a:lnTo>
                  <a:lnTo>
                    <a:pt x="116335" y="74239"/>
                  </a:lnTo>
                  <a:lnTo>
                    <a:pt x="97537" y="111495"/>
                  </a:lnTo>
                  <a:lnTo>
                    <a:pt x="56719" y="166710"/>
                  </a:lnTo>
                  <a:lnTo>
                    <a:pt x="16230" y="219361"/>
                  </a:lnTo>
                  <a:lnTo>
                    <a:pt x="0" y="2262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86764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quiz!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quiz is short and you only have today. </a:t>
            </a:r>
          </a:p>
          <a:p>
            <a:r>
              <a:rPr lang="en-US" dirty="0" smtClean="0"/>
              <a:t>You may use your </a:t>
            </a:r>
            <a:r>
              <a:rPr lang="en-US" dirty="0" smtClean="0"/>
              <a:t>notes </a:t>
            </a:r>
            <a:r>
              <a:rPr lang="en-US" dirty="0" smtClean="0"/>
              <a:t>to help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5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today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74164"/>
            <a:ext cx="10972800" cy="3567659"/>
          </a:xfrm>
        </p:spPr>
        <p:txBody>
          <a:bodyPr/>
          <a:lstStyle/>
          <a:p>
            <a:r>
              <a:rPr lang="en-US" dirty="0" smtClean="0"/>
              <a:t>Signed parent page of the course description.</a:t>
            </a:r>
          </a:p>
          <a:p>
            <a:r>
              <a:rPr lang="en-US" dirty="0" smtClean="0"/>
              <a:t>Today</a:t>
            </a:r>
            <a:r>
              <a:rPr lang="en-US" dirty="0" smtClean="0"/>
              <a:t> </a:t>
            </a:r>
            <a:r>
              <a:rPr lang="en-US" dirty="0" smtClean="0"/>
              <a:t>is the last penalty free day to submit the summer reading for students who were at Penn last year. </a:t>
            </a:r>
          </a:p>
          <a:p>
            <a:pPr lvl="1"/>
            <a:r>
              <a:rPr lang="en-US" dirty="0" smtClean="0"/>
              <a:t>(those of you new to the school, you have a due date which I set individually with you)</a:t>
            </a:r>
          </a:p>
          <a:p>
            <a:pPr marL="514350" indent="-457200"/>
            <a:r>
              <a:rPr lang="en-US" dirty="0" smtClean="0"/>
              <a:t>Vignettes are late! You only have a short time to get in late work! </a:t>
            </a:r>
          </a:p>
          <a:p>
            <a:pPr marL="514350" indent="-457200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4588184"/>
            <a:ext cx="10972800" cy="897019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Coming up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97108" y="5291528"/>
            <a:ext cx="10972800" cy="1306643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/>
            <a:r>
              <a:rPr lang="en-US" dirty="0" smtClean="0"/>
              <a:t>Picture day is next class. </a:t>
            </a:r>
            <a:endParaRPr lang="en-US" dirty="0"/>
          </a:p>
          <a:p>
            <a:pPr marL="514350" indent="-457200"/>
            <a:r>
              <a:rPr lang="en-US" dirty="0" smtClean="0"/>
              <a:t>We will be starting the next part of this lesson with “Fifteen” by Stafford</a:t>
            </a:r>
          </a:p>
        </p:txBody>
      </p:sp>
    </p:spTree>
    <p:extLst>
      <p:ext uri="{BB962C8B-B14F-4D97-AF65-F5344CB8AC3E}">
        <p14:creationId xmlns:p14="http://schemas.microsoft.com/office/powerpoint/2010/main" val="90474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362</Words>
  <Application>Microsoft Office PowerPoint</Application>
  <PresentationFormat>Custom</PresentationFormat>
  <Paragraphs>37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Bellringer Sept. 11</vt:lpstr>
      <vt:lpstr>Re-read the poem so that it is fresh today. </vt:lpstr>
      <vt:lpstr>Find the pattern! </vt:lpstr>
      <vt:lpstr>What is the tone?  (Kipling’s attitude towards becoming a man?)</vt:lpstr>
      <vt:lpstr>Write a letter to the absent kid (This is an assignment which will be graded and which you handed in today.)  </vt:lpstr>
      <vt:lpstr>Take the quiz!</vt:lpstr>
      <vt:lpstr>Due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</dc:creator>
  <cp:lastModifiedBy>Windows User</cp:lastModifiedBy>
  <cp:revision>11</cp:revision>
  <dcterms:created xsi:type="dcterms:W3CDTF">2015-09-10T09:50:39Z</dcterms:created>
  <dcterms:modified xsi:type="dcterms:W3CDTF">2015-09-11T18:28:09Z</dcterms:modified>
</cp:coreProperties>
</file>