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-9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29856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ADBJjiAO_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20EMV0zZsBw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Unit 4 question - answer in your notebook.</a:t>
            </a:r>
          </a:p>
          <a:p>
            <a:endParaRPr lang="en" dirty="0"/>
          </a:p>
        </p:txBody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Bellringer: What are the potential fates of humanity?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 smtClean="0"/>
              <a:t>“There </a:t>
            </a:r>
            <a:r>
              <a:rPr lang="en" dirty="0"/>
              <a:t>Will Come </a:t>
            </a:r>
            <a:r>
              <a:rPr lang="en"/>
              <a:t>Soft </a:t>
            </a:r>
            <a:r>
              <a:rPr lang="en" smtClean="0"/>
              <a:t>Rains"</a:t>
            </a:r>
            <a:endParaRPr lang="en" dirty="0"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57351"/>
            <a:ext cx="8229600" cy="327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buNone/>
            </a:pPr>
            <a:r>
              <a:rPr lang="en" sz="2500" dirty="0"/>
              <a:t>Before 1900, electric machines </a:t>
            </a:r>
            <a:r>
              <a:rPr lang="en" sz="2500" dirty="0" smtClean="0"/>
              <a:t>were used	primarily </a:t>
            </a:r>
            <a:r>
              <a:rPr lang="en" sz="2500" dirty="0"/>
              <a:t>workplaces. With the spread </a:t>
            </a:r>
            <a:r>
              <a:rPr lang="en" sz="2500" dirty="0" smtClean="0"/>
              <a:t>of electricity</a:t>
            </a:r>
            <a:r>
              <a:rPr lang="en" sz="2500" dirty="0"/>
              <a:t>, however, families enjoyed modern appliances in their homes. In the early 20th century, many </a:t>
            </a:r>
            <a:r>
              <a:rPr lang="en" sz="2500" dirty="0" smtClean="0"/>
              <a:t>household </a:t>
            </a:r>
            <a:r>
              <a:rPr lang="en" sz="2500" dirty="0"/>
              <a:t>machines, such as the vacuum cleaner and the toaster, became available for the first time. </a:t>
            </a:r>
            <a:r>
              <a:rPr lang="en" sz="2500" dirty="0" smtClean="0"/>
              <a:t>Houses which talk to you and which anticipate your needs are now on the horizen. </a:t>
            </a:r>
            <a:endParaRPr lang="en" sz="2500" dirty="0"/>
          </a:p>
        </p:txBody>
      </p:sp>
      <p:pic>
        <p:nvPicPr>
          <p:cNvPr id="31" name="Shape 31"/>
          <p:cNvPicPr preferRelativeResize="0"/>
          <p:nvPr/>
        </p:nvPicPr>
        <p:blipFill>
          <a:blip/>
          <a:stretch>
            <a:fillRect/>
          </a:stretch>
        </p:blipFill>
        <p:spPr>
          <a:xfrm>
            <a:off x="6916750" y="77224"/>
            <a:ext cx="2156975" cy="16998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Nuclear Disarmament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-Written by Carl Sagan</a:t>
            </a:r>
          </a:p>
          <a:p>
            <a:pPr lvl="0" rtl="0">
              <a:buNone/>
            </a:pPr>
            <a:r>
              <a:rPr lang="en"/>
              <a:t>-The Cold War</a:t>
            </a:r>
          </a:p>
          <a:p>
            <a:pPr lvl="0" rtl="0">
              <a:buNone/>
            </a:pPr>
            <a:r>
              <a:rPr lang="en"/>
              <a:t>- Should we have nuclear bombs?</a:t>
            </a:r>
          </a:p>
          <a:p>
            <a:pPr>
              <a:buNone/>
            </a:pPr>
            <a:r>
              <a:rPr lang="en"/>
              <a:t>- More and more countries have nuclear bombs. Is that right?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71375" y="152375"/>
            <a:ext cx="2502324" cy="18767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 smtClean="0"/>
              <a:t>“By </a:t>
            </a:r>
            <a:r>
              <a:rPr lang="en" dirty="0"/>
              <a:t>the Waters of </a:t>
            </a:r>
            <a:r>
              <a:rPr lang="en" dirty="0" smtClean="0"/>
              <a:t>Babylon”</a:t>
            </a:r>
            <a:endParaRPr lang="en"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52400" y="2239375"/>
            <a:ext cx="8534400" cy="26864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buNone/>
            </a:pPr>
            <a:r>
              <a:rPr lang="en" dirty="0" smtClean="0"/>
              <a:t>The </a:t>
            </a:r>
            <a:r>
              <a:rPr lang="en" dirty="0"/>
              <a:t>title of this selection is </a:t>
            </a:r>
            <a:r>
              <a:rPr lang="en" dirty="0" smtClean="0"/>
              <a:t>an allusion</a:t>
            </a:r>
            <a:r>
              <a:rPr lang="en" dirty="0"/>
              <a:t>, or reference, to Psalm </a:t>
            </a:r>
            <a:r>
              <a:rPr lang="en" dirty="0" smtClean="0"/>
              <a:t>137 in </a:t>
            </a:r>
            <a:r>
              <a:rPr lang="en" dirty="0"/>
              <a:t>the Bible. The psalm expresses the sorrow of the Jews over their enslavement in Babylon and the destruction of Zion, their homeland. 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913600" y="123000"/>
            <a:ext cx="1703824" cy="21163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Restoring Faith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Video: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Restoring Faith In </a:t>
            </a:r>
            <a:r>
              <a:rPr lang="en" u="sng" dirty="0" smtClean="0">
                <a:solidFill>
                  <a:schemeClr val="hlink"/>
                </a:solidFill>
                <a:hlinkClick r:id="rId3"/>
              </a:rPr>
              <a:t>Humanity</a:t>
            </a:r>
            <a:endParaRPr lang="en" u="sng" dirty="0" smtClean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hlink"/>
                </a:solidFill>
                <a:hlinkClick r:id="rId4"/>
              </a:rPr>
              <a:t/>
            </a:r>
            <a:br>
              <a:rPr lang="en-US" dirty="0" smtClean="0">
                <a:solidFill>
                  <a:schemeClr val="hlink"/>
                </a:solidFill>
                <a:hlinkClick r:id="rId4"/>
              </a:rPr>
            </a:br>
            <a:endParaRPr lang="en-US" dirty="0" smtClean="0">
              <a:solidFill>
                <a:schemeClr val="hlink"/>
              </a:solidFill>
              <a:hlinkClick r:id="rId4"/>
            </a:endParaRPr>
          </a:p>
          <a:p>
            <a:pPr>
              <a:buNone/>
            </a:pPr>
            <a:endParaRPr lang="en-US" dirty="0" smtClean="0">
              <a:solidFill>
                <a:schemeClr val="hlink"/>
              </a:solidFill>
              <a:hlinkClick r:id="rId4"/>
            </a:endParaRPr>
          </a:p>
          <a:p>
            <a:pPr>
              <a:buNone/>
            </a:pPr>
            <a:endParaRPr lang="en-US" dirty="0">
              <a:solidFill>
                <a:schemeClr val="hlink"/>
              </a:solidFill>
              <a:hlinkClick r:id="rId4"/>
            </a:endParaRPr>
          </a:p>
          <a:p>
            <a:pPr>
              <a:buNone/>
            </a:pPr>
            <a:r>
              <a:rPr lang="en-US" dirty="0" smtClean="0">
                <a:solidFill>
                  <a:schemeClr val="hlink"/>
                </a:solidFill>
                <a:hlinkClick r:id="rId4"/>
              </a:rPr>
              <a:t>Check this one out on your own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Open-ended Discussion </a:t>
            </a:r>
            <a:r>
              <a:rPr lang="en" dirty="0" smtClean="0"/>
              <a:t>Questions</a:t>
            </a:r>
            <a:endParaRPr lang="en" dirty="0"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What if you couldn’t fail?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What would make the world safer?</a:t>
            </a:r>
          </a:p>
          <a:p>
            <a:endParaRPr lang="en"/>
          </a:p>
          <a:p>
            <a:pPr>
              <a:buNone/>
            </a:pPr>
            <a:r>
              <a:rPr lang="en"/>
              <a:t>Can humanity triumph over evil?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142</Words>
  <Application>Microsoft Office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</vt:lpstr>
      <vt:lpstr>Bellringer: What are the potential fates of humanity?</vt:lpstr>
      <vt:lpstr>“There Will Come Soft Rains"</vt:lpstr>
      <vt:lpstr>Nuclear Disarmament</vt:lpstr>
      <vt:lpstr>“By the Waters of Babylon”</vt:lpstr>
      <vt:lpstr>Restoring Faith </vt:lpstr>
      <vt:lpstr>Open-ended Discussion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What are the potential fates of humanity?</dc:title>
  <dc:creator>Bowe Christine</dc:creator>
  <cp:lastModifiedBy>Windows User</cp:lastModifiedBy>
  <cp:revision>4</cp:revision>
  <dcterms:modified xsi:type="dcterms:W3CDTF">2015-04-22T18:12:01Z</dcterms:modified>
</cp:coreProperties>
</file>